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84" r:id="rId2"/>
    <p:sldId id="260" r:id="rId3"/>
    <p:sldId id="257" r:id="rId4"/>
    <p:sldId id="262" r:id="rId5"/>
    <p:sldId id="263" r:id="rId6"/>
    <p:sldId id="264" r:id="rId7"/>
    <p:sldId id="265" r:id="rId8"/>
    <p:sldId id="266" r:id="rId9"/>
    <p:sldId id="280" r:id="rId10"/>
    <p:sldId id="267" r:id="rId11"/>
    <p:sldId id="268" r:id="rId12"/>
    <p:sldId id="269" r:id="rId13"/>
    <p:sldId id="270" r:id="rId14"/>
    <p:sldId id="271" r:id="rId15"/>
    <p:sldId id="281" r:id="rId16"/>
    <p:sldId id="272" r:id="rId17"/>
    <p:sldId id="273" r:id="rId18"/>
    <p:sldId id="274" r:id="rId19"/>
    <p:sldId id="275" r:id="rId20"/>
    <p:sldId id="276" r:id="rId21"/>
    <p:sldId id="283" r:id="rId22"/>
    <p:sldId id="277" r:id="rId23"/>
    <p:sldId id="278" r:id="rId24"/>
    <p:sldId id="279" r:id="rId25"/>
    <p:sldId id="258" r:id="rId26"/>
    <p:sldId id="285"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217"/>
    <a:srgbClr val="E42C27"/>
    <a:srgbClr val="F8F8F8"/>
    <a:srgbClr val="2B33B2"/>
    <a:srgbClr val="148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89" autoAdjust="0"/>
    <p:restoredTop sz="94660"/>
  </p:normalViewPr>
  <p:slideViewPr>
    <p:cSldViewPr snapToGrid="0" showGuides="1">
      <p:cViewPr varScale="1">
        <p:scale>
          <a:sx n="110" d="100"/>
          <a:sy n="110" d="100"/>
        </p:scale>
        <p:origin x="708" y="10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5E388B-2881-4C9E-B925-DE800033B78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53D91-0EC7-4D36-B135-E8A290FE72C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B53D91-0EC7-4D36-B135-E8A290FE72C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B53D91-0EC7-4D36-B135-E8A290FE72C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B53D91-0EC7-4D36-B135-E8A290FE72C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B53D91-0EC7-4D36-B135-E8A290FE72C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B53D91-0EC7-4D36-B135-E8A290FE72C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B53D91-0EC7-4D36-B135-E8A290FE72C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B53D91-0EC7-4D36-B135-E8A290FE72C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B53D91-0EC7-4D36-B135-E8A290FE72C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B53D91-0EC7-4D36-B135-E8A290FE72C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B53D91-0EC7-4D36-B135-E8A290FE72C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B53D91-0EC7-4D36-B135-E8A290FE72C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B53D91-0EC7-4D36-B135-E8A290FE72C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B53D91-0EC7-4D36-B135-E8A290FE72C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B53D91-0EC7-4D36-B135-E8A290FE72C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B53D91-0EC7-4D36-B135-E8A290FE72C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B53D91-0EC7-4D36-B135-E8A290FE72C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B53D91-0EC7-4D36-B135-E8A290FE72C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B53D91-0EC7-4D36-B135-E8A290FE72C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B53D91-0EC7-4D36-B135-E8A290FE72CE}"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B53D91-0EC7-4D36-B135-E8A290FE72C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B53D91-0EC7-4D36-B135-E8A290FE72C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B53D91-0EC7-4D36-B135-E8A290FE72C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B53D91-0EC7-4D36-B135-E8A290FE72C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B53D91-0EC7-4D36-B135-E8A290FE72C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B53D91-0EC7-4D36-B135-E8A290FE72C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B53D91-0EC7-4D36-B135-E8A290FE72C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4900083" y="1391709"/>
            <a:ext cx="2391834" cy="2391834"/>
          </a:xfrm>
          <a:custGeom>
            <a:avLst/>
            <a:gdLst>
              <a:gd name="connsiteX0" fmla="*/ 1195917 w 2391834"/>
              <a:gd name="connsiteY0" fmla="*/ 0 h 2391834"/>
              <a:gd name="connsiteX1" fmla="*/ 2391834 w 2391834"/>
              <a:gd name="connsiteY1" fmla="*/ 1195917 h 2391834"/>
              <a:gd name="connsiteX2" fmla="*/ 1195917 w 2391834"/>
              <a:gd name="connsiteY2" fmla="*/ 2391834 h 2391834"/>
              <a:gd name="connsiteX3" fmla="*/ 0 w 2391834"/>
              <a:gd name="connsiteY3" fmla="*/ 1195917 h 2391834"/>
              <a:gd name="connsiteX4" fmla="*/ 1195917 w 2391834"/>
              <a:gd name="connsiteY4" fmla="*/ 0 h 239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834" h="2391834">
                <a:moveTo>
                  <a:pt x="1195917" y="0"/>
                </a:moveTo>
                <a:cubicBezTo>
                  <a:pt x="1856404" y="0"/>
                  <a:pt x="2391834" y="535430"/>
                  <a:pt x="2391834" y="1195917"/>
                </a:cubicBezTo>
                <a:cubicBezTo>
                  <a:pt x="2391834" y="1856404"/>
                  <a:pt x="1856404" y="2391834"/>
                  <a:pt x="1195917" y="2391834"/>
                </a:cubicBezTo>
                <a:cubicBezTo>
                  <a:pt x="535430" y="2391834"/>
                  <a:pt x="0" y="1856404"/>
                  <a:pt x="0" y="1195917"/>
                </a:cubicBezTo>
                <a:cubicBezTo>
                  <a:pt x="0" y="535430"/>
                  <a:pt x="535430" y="0"/>
                  <a:pt x="1195917" y="0"/>
                </a:cubicBezTo>
                <a:close/>
              </a:path>
            </a:pathLst>
          </a:custGeom>
        </p:spPr>
        <p:txBody>
          <a:bodyPr wrap="square">
            <a:noAutofit/>
          </a:bodyPr>
          <a:lstStyle/>
          <a:p>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4632952" y="2000845"/>
            <a:ext cx="2926097" cy="1667078"/>
          </a:xfrm>
          <a:custGeom>
            <a:avLst/>
            <a:gdLst>
              <a:gd name="connsiteX0" fmla="*/ 0 w 2926097"/>
              <a:gd name="connsiteY0" fmla="*/ 0 h 1667078"/>
              <a:gd name="connsiteX1" fmla="*/ 2926097 w 2926097"/>
              <a:gd name="connsiteY1" fmla="*/ 0 h 1667078"/>
              <a:gd name="connsiteX2" fmla="*/ 2926097 w 2926097"/>
              <a:gd name="connsiteY2" fmla="*/ 1667078 h 1667078"/>
              <a:gd name="connsiteX3" fmla="*/ 0 w 2926097"/>
              <a:gd name="connsiteY3" fmla="*/ 1667078 h 1667078"/>
            </a:gdLst>
            <a:ahLst/>
            <a:cxnLst>
              <a:cxn ang="0">
                <a:pos x="connsiteX0" y="connsiteY0"/>
              </a:cxn>
              <a:cxn ang="0">
                <a:pos x="connsiteX1" y="connsiteY1"/>
              </a:cxn>
              <a:cxn ang="0">
                <a:pos x="connsiteX2" y="connsiteY2"/>
              </a:cxn>
              <a:cxn ang="0">
                <a:pos x="connsiteX3" y="connsiteY3"/>
              </a:cxn>
            </a:cxnLst>
            <a:rect l="l" t="t" r="r" b="b"/>
            <a:pathLst>
              <a:path w="2926097" h="1667078">
                <a:moveTo>
                  <a:pt x="0" y="0"/>
                </a:moveTo>
                <a:lnTo>
                  <a:pt x="2926097" y="0"/>
                </a:lnTo>
                <a:lnTo>
                  <a:pt x="2926097" y="1667078"/>
                </a:lnTo>
                <a:lnTo>
                  <a:pt x="0" y="1667078"/>
                </a:lnTo>
                <a:close/>
              </a:path>
            </a:pathLst>
          </a:custGeom>
        </p:spPr>
        <p:txBody>
          <a:bodyPr wrap="square">
            <a:noAutofit/>
          </a:bodyPr>
          <a:lstStyle/>
          <a:p>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7061200" y="2278102"/>
            <a:ext cx="3048000" cy="3048000"/>
          </a:xfrm>
          <a:custGeom>
            <a:avLst/>
            <a:gdLst>
              <a:gd name="connsiteX0" fmla="*/ 1524000 w 3048000"/>
              <a:gd name="connsiteY0" fmla="*/ 0 h 3048000"/>
              <a:gd name="connsiteX1" fmla="*/ 3048000 w 3048000"/>
              <a:gd name="connsiteY1" fmla="*/ 1524000 h 3048000"/>
              <a:gd name="connsiteX2" fmla="*/ 1524000 w 3048000"/>
              <a:gd name="connsiteY2" fmla="*/ 3048000 h 3048000"/>
              <a:gd name="connsiteX3" fmla="*/ 0 w 3048000"/>
              <a:gd name="connsiteY3" fmla="*/ 1524000 h 3048000"/>
              <a:gd name="connsiteX4" fmla="*/ 1524000 w 3048000"/>
              <a:gd name="connsiteY4" fmla="*/ 0 h 30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3048000">
                <a:moveTo>
                  <a:pt x="1524000" y="0"/>
                </a:moveTo>
                <a:cubicBezTo>
                  <a:pt x="2365682" y="0"/>
                  <a:pt x="3048000" y="682318"/>
                  <a:pt x="3048000" y="1524000"/>
                </a:cubicBezTo>
                <a:cubicBezTo>
                  <a:pt x="3048000" y="2365682"/>
                  <a:pt x="2365682" y="3048000"/>
                  <a:pt x="1524000" y="3048000"/>
                </a:cubicBezTo>
                <a:cubicBezTo>
                  <a:pt x="682318" y="3048000"/>
                  <a:pt x="0" y="2365682"/>
                  <a:pt x="0" y="1524000"/>
                </a:cubicBezTo>
                <a:cubicBezTo>
                  <a:pt x="0" y="682318"/>
                  <a:pt x="682318" y="0"/>
                  <a:pt x="1524000" y="0"/>
                </a:cubicBezTo>
                <a:close/>
              </a:path>
            </a:pathLst>
          </a:custGeom>
        </p:spPr>
        <p:txBody>
          <a:bodyPr wrap="square">
            <a:noAutofit/>
          </a:bodyPr>
          <a:lstStyle/>
          <a:p>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171241" y="1719685"/>
            <a:ext cx="4831430" cy="4200294"/>
          </a:xfrm>
          <a:custGeom>
            <a:avLst/>
            <a:gdLst>
              <a:gd name="connsiteX0" fmla="*/ 350053 w 4831430"/>
              <a:gd name="connsiteY0" fmla="*/ 0 h 4200294"/>
              <a:gd name="connsiteX1" fmla="*/ 4481377 w 4831430"/>
              <a:gd name="connsiteY1" fmla="*/ 0 h 4200294"/>
              <a:gd name="connsiteX2" fmla="*/ 4831430 w 4831430"/>
              <a:gd name="connsiteY2" fmla="*/ 350053 h 4200294"/>
              <a:gd name="connsiteX3" fmla="*/ 4831430 w 4831430"/>
              <a:gd name="connsiteY3" fmla="*/ 3850241 h 4200294"/>
              <a:gd name="connsiteX4" fmla="*/ 4481377 w 4831430"/>
              <a:gd name="connsiteY4" fmla="*/ 4200294 h 4200294"/>
              <a:gd name="connsiteX5" fmla="*/ 350053 w 4831430"/>
              <a:gd name="connsiteY5" fmla="*/ 4200294 h 4200294"/>
              <a:gd name="connsiteX6" fmla="*/ 0 w 4831430"/>
              <a:gd name="connsiteY6" fmla="*/ 3850241 h 4200294"/>
              <a:gd name="connsiteX7" fmla="*/ 0 w 4831430"/>
              <a:gd name="connsiteY7" fmla="*/ 350053 h 4200294"/>
              <a:gd name="connsiteX8" fmla="*/ 350053 w 4831430"/>
              <a:gd name="connsiteY8" fmla="*/ 0 h 42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1430" h="4200294">
                <a:moveTo>
                  <a:pt x="350053" y="0"/>
                </a:moveTo>
                <a:lnTo>
                  <a:pt x="4481377" y="0"/>
                </a:lnTo>
                <a:cubicBezTo>
                  <a:pt x="4674706" y="0"/>
                  <a:pt x="4831430" y="156724"/>
                  <a:pt x="4831430" y="350053"/>
                </a:cubicBezTo>
                <a:lnTo>
                  <a:pt x="4831430" y="3850241"/>
                </a:lnTo>
                <a:cubicBezTo>
                  <a:pt x="4831430" y="4043570"/>
                  <a:pt x="4674706" y="4200294"/>
                  <a:pt x="4481377" y="4200294"/>
                </a:cubicBezTo>
                <a:lnTo>
                  <a:pt x="350053" y="4200294"/>
                </a:lnTo>
                <a:cubicBezTo>
                  <a:pt x="156724" y="4200294"/>
                  <a:pt x="0" y="4043570"/>
                  <a:pt x="0" y="3850241"/>
                </a:cubicBezTo>
                <a:lnTo>
                  <a:pt x="0" y="350053"/>
                </a:lnTo>
                <a:cubicBezTo>
                  <a:pt x="0" y="156724"/>
                  <a:pt x="156724" y="0"/>
                  <a:pt x="350053" y="0"/>
                </a:cubicBezTo>
                <a:close/>
              </a:path>
            </a:pathLst>
          </a:custGeom>
        </p:spPr>
        <p:txBody>
          <a:bodyPr wrap="square">
            <a:noAutofit/>
          </a:bodyPr>
          <a:lstStyle/>
          <a:p>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4606112" y="2527221"/>
            <a:ext cx="2628000" cy="2628000"/>
          </a:xfrm>
          <a:custGeom>
            <a:avLst/>
            <a:gdLst>
              <a:gd name="connsiteX0" fmla="*/ 1330738 w 2661476"/>
              <a:gd name="connsiteY0" fmla="*/ 0 h 2572920"/>
              <a:gd name="connsiteX1" fmla="*/ 2661476 w 2661476"/>
              <a:gd name="connsiteY1" fmla="*/ 1286460 h 2572920"/>
              <a:gd name="connsiteX2" fmla="*/ 1330738 w 2661476"/>
              <a:gd name="connsiteY2" fmla="*/ 2572920 h 2572920"/>
              <a:gd name="connsiteX3" fmla="*/ 0 w 2661476"/>
              <a:gd name="connsiteY3" fmla="*/ 1286460 h 2572920"/>
              <a:gd name="connsiteX4" fmla="*/ 1330738 w 2661476"/>
              <a:gd name="connsiteY4" fmla="*/ 0 h 2572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1476" h="2572920">
                <a:moveTo>
                  <a:pt x="1330738" y="0"/>
                </a:moveTo>
                <a:cubicBezTo>
                  <a:pt x="2065684" y="0"/>
                  <a:pt x="2661476" y="575968"/>
                  <a:pt x="2661476" y="1286460"/>
                </a:cubicBezTo>
                <a:cubicBezTo>
                  <a:pt x="2661476" y="1996952"/>
                  <a:pt x="2065684" y="2572920"/>
                  <a:pt x="1330738" y="2572920"/>
                </a:cubicBezTo>
                <a:cubicBezTo>
                  <a:pt x="595792" y="2572920"/>
                  <a:pt x="0" y="1996952"/>
                  <a:pt x="0" y="1286460"/>
                </a:cubicBezTo>
                <a:cubicBezTo>
                  <a:pt x="0" y="575968"/>
                  <a:pt x="595792" y="0"/>
                  <a:pt x="1330738" y="0"/>
                </a:cubicBezTo>
                <a:close/>
              </a:path>
            </a:pathLst>
          </a:cu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2216330" y="4416425"/>
            <a:ext cx="1231658" cy="1231248"/>
          </a:xfrm>
          <a:custGeom>
            <a:avLst/>
            <a:gdLst>
              <a:gd name="connsiteX0" fmla="*/ 615829 w 1231658"/>
              <a:gd name="connsiteY0" fmla="*/ 0 h 1231248"/>
              <a:gd name="connsiteX1" fmla="*/ 1231658 w 1231658"/>
              <a:gd name="connsiteY1" fmla="*/ 615624 h 1231248"/>
              <a:gd name="connsiteX2" fmla="*/ 615829 w 1231658"/>
              <a:gd name="connsiteY2" fmla="*/ 1231248 h 1231248"/>
              <a:gd name="connsiteX3" fmla="*/ 0 w 1231658"/>
              <a:gd name="connsiteY3" fmla="*/ 615624 h 1231248"/>
              <a:gd name="connsiteX4" fmla="*/ 615829 w 1231658"/>
              <a:gd name="connsiteY4" fmla="*/ 0 h 1231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658" h="1231248">
                <a:moveTo>
                  <a:pt x="615829" y="0"/>
                </a:moveTo>
                <a:cubicBezTo>
                  <a:pt x="955942" y="0"/>
                  <a:pt x="1231658" y="275624"/>
                  <a:pt x="1231658" y="615624"/>
                </a:cubicBezTo>
                <a:cubicBezTo>
                  <a:pt x="1231658" y="955624"/>
                  <a:pt x="955942" y="1231248"/>
                  <a:pt x="615829" y="1231248"/>
                </a:cubicBezTo>
                <a:cubicBezTo>
                  <a:pt x="275716" y="1231248"/>
                  <a:pt x="0" y="955624"/>
                  <a:pt x="0" y="615624"/>
                </a:cubicBezTo>
                <a:cubicBezTo>
                  <a:pt x="0" y="275624"/>
                  <a:pt x="275716" y="0"/>
                  <a:pt x="615829" y="0"/>
                </a:cubicBezTo>
                <a:close/>
              </a:path>
            </a:pathLst>
          </a:custGeom>
          <a:solidFill>
            <a:schemeClr val="bg1"/>
          </a:solidFill>
          <a:ln w="3175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1"/>
          </p:nvPr>
        </p:nvSpPr>
        <p:spPr>
          <a:xfrm>
            <a:off x="5419213" y="4416425"/>
            <a:ext cx="1231658" cy="1231248"/>
          </a:xfrm>
          <a:custGeom>
            <a:avLst/>
            <a:gdLst>
              <a:gd name="connsiteX0" fmla="*/ 615829 w 1231658"/>
              <a:gd name="connsiteY0" fmla="*/ 0 h 1231248"/>
              <a:gd name="connsiteX1" fmla="*/ 1231658 w 1231658"/>
              <a:gd name="connsiteY1" fmla="*/ 615624 h 1231248"/>
              <a:gd name="connsiteX2" fmla="*/ 615829 w 1231658"/>
              <a:gd name="connsiteY2" fmla="*/ 1231248 h 1231248"/>
              <a:gd name="connsiteX3" fmla="*/ 0 w 1231658"/>
              <a:gd name="connsiteY3" fmla="*/ 615624 h 1231248"/>
              <a:gd name="connsiteX4" fmla="*/ 615829 w 1231658"/>
              <a:gd name="connsiteY4" fmla="*/ 0 h 1231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658" h="1231248">
                <a:moveTo>
                  <a:pt x="615829" y="0"/>
                </a:moveTo>
                <a:cubicBezTo>
                  <a:pt x="955942" y="0"/>
                  <a:pt x="1231658" y="275624"/>
                  <a:pt x="1231658" y="615624"/>
                </a:cubicBezTo>
                <a:cubicBezTo>
                  <a:pt x="1231658" y="955624"/>
                  <a:pt x="955942" y="1231248"/>
                  <a:pt x="615829" y="1231248"/>
                </a:cubicBezTo>
                <a:cubicBezTo>
                  <a:pt x="275716" y="1231248"/>
                  <a:pt x="0" y="955624"/>
                  <a:pt x="0" y="615624"/>
                </a:cubicBezTo>
                <a:cubicBezTo>
                  <a:pt x="0" y="275624"/>
                  <a:pt x="275716" y="0"/>
                  <a:pt x="615829" y="0"/>
                </a:cubicBezTo>
                <a:close/>
              </a:path>
            </a:pathLst>
          </a:custGeom>
          <a:solidFill>
            <a:schemeClr val="bg1"/>
          </a:solidFill>
          <a:ln w="3175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dirty="0">
                <a:solidFill>
                  <a:schemeClr val="lt1"/>
                </a:solidFill>
              </a:defRPr>
            </a:lvl1pPr>
          </a:lstStyle>
          <a:p>
            <a:pPr marL="0" lvl="0" algn="ctr"/>
            <a:endParaRPr lang="zh-CN" altLang="en-US" dirty="0"/>
          </a:p>
        </p:txBody>
      </p:sp>
      <p:sp>
        <p:nvSpPr>
          <p:cNvPr id="13" name="图片占位符 12"/>
          <p:cNvSpPr>
            <a:spLocks noGrp="1"/>
          </p:cNvSpPr>
          <p:nvPr>
            <p:ph type="pic" sz="quarter" idx="12"/>
          </p:nvPr>
        </p:nvSpPr>
        <p:spPr>
          <a:xfrm>
            <a:off x="8622096" y="4416425"/>
            <a:ext cx="1231658" cy="1231248"/>
          </a:xfrm>
          <a:custGeom>
            <a:avLst/>
            <a:gdLst>
              <a:gd name="connsiteX0" fmla="*/ 615829 w 1231658"/>
              <a:gd name="connsiteY0" fmla="*/ 0 h 1231248"/>
              <a:gd name="connsiteX1" fmla="*/ 1231658 w 1231658"/>
              <a:gd name="connsiteY1" fmla="*/ 615624 h 1231248"/>
              <a:gd name="connsiteX2" fmla="*/ 615829 w 1231658"/>
              <a:gd name="connsiteY2" fmla="*/ 1231248 h 1231248"/>
              <a:gd name="connsiteX3" fmla="*/ 0 w 1231658"/>
              <a:gd name="connsiteY3" fmla="*/ 615624 h 1231248"/>
              <a:gd name="connsiteX4" fmla="*/ 615829 w 1231658"/>
              <a:gd name="connsiteY4" fmla="*/ 0 h 1231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658" h="1231248">
                <a:moveTo>
                  <a:pt x="615829" y="0"/>
                </a:moveTo>
                <a:cubicBezTo>
                  <a:pt x="955942" y="0"/>
                  <a:pt x="1231658" y="275624"/>
                  <a:pt x="1231658" y="615624"/>
                </a:cubicBezTo>
                <a:cubicBezTo>
                  <a:pt x="1231658" y="955624"/>
                  <a:pt x="955942" y="1231248"/>
                  <a:pt x="615829" y="1231248"/>
                </a:cubicBezTo>
                <a:cubicBezTo>
                  <a:pt x="275716" y="1231248"/>
                  <a:pt x="0" y="955624"/>
                  <a:pt x="0" y="615624"/>
                </a:cubicBezTo>
                <a:cubicBezTo>
                  <a:pt x="0" y="275624"/>
                  <a:pt x="275716" y="0"/>
                  <a:pt x="615829" y="0"/>
                </a:cubicBezTo>
                <a:close/>
              </a:path>
            </a:pathLst>
          </a:custGeom>
          <a:solidFill>
            <a:schemeClr val="bg1"/>
          </a:solidFill>
          <a:ln w="3175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1532773" y="2332199"/>
            <a:ext cx="1482314" cy="1482312"/>
          </a:xfrm>
          <a:custGeom>
            <a:avLst/>
            <a:gdLst>
              <a:gd name="connsiteX0" fmla="*/ 741157 w 1482314"/>
              <a:gd name="connsiteY0" fmla="*/ 0 h 1482312"/>
              <a:gd name="connsiteX1" fmla="*/ 1482314 w 1482314"/>
              <a:gd name="connsiteY1" fmla="*/ 741156 h 1482312"/>
              <a:gd name="connsiteX2" fmla="*/ 741157 w 1482314"/>
              <a:gd name="connsiteY2" fmla="*/ 1482312 h 1482312"/>
              <a:gd name="connsiteX3" fmla="*/ 0 w 1482314"/>
              <a:gd name="connsiteY3" fmla="*/ 741156 h 1482312"/>
              <a:gd name="connsiteX4" fmla="*/ 741157 w 1482314"/>
              <a:gd name="connsiteY4" fmla="*/ 0 h 148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4" h="1482312">
                <a:moveTo>
                  <a:pt x="741157" y="0"/>
                </a:moveTo>
                <a:cubicBezTo>
                  <a:pt x="1150487" y="0"/>
                  <a:pt x="1482314" y="331827"/>
                  <a:pt x="1482314" y="741156"/>
                </a:cubicBezTo>
                <a:cubicBezTo>
                  <a:pt x="1482314" y="1150485"/>
                  <a:pt x="1150487" y="1482312"/>
                  <a:pt x="741157" y="1482312"/>
                </a:cubicBezTo>
                <a:cubicBezTo>
                  <a:pt x="331827" y="1482312"/>
                  <a:pt x="0" y="1150485"/>
                  <a:pt x="0" y="741156"/>
                </a:cubicBezTo>
                <a:cubicBezTo>
                  <a:pt x="0" y="331827"/>
                  <a:pt x="331827" y="0"/>
                  <a:pt x="741157" y="0"/>
                </a:cubicBezTo>
                <a:close/>
              </a:path>
            </a:pathLst>
          </a:cu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
        <p:nvSpPr>
          <p:cNvPr id="14" name="图片占位符 13"/>
          <p:cNvSpPr>
            <a:spLocks noGrp="1"/>
          </p:cNvSpPr>
          <p:nvPr>
            <p:ph type="pic" sz="quarter" idx="11"/>
          </p:nvPr>
        </p:nvSpPr>
        <p:spPr>
          <a:xfrm>
            <a:off x="4084149" y="2332199"/>
            <a:ext cx="1482314" cy="1482314"/>
          </a:xfrm>
          <a:custGeom>
            <a:avLst/>
            <a:gdLst>
              <a:gd name="connsiteX0" fmla="*/ 741157 w 1482314"/>
              <a:gd name="connsiteY0" fmla="*/ 0 h 1482314"/>
              <a:gd name="connsiteX1" fmla="*/ 1482314 w 1482314"/>
              <a:gd name="connsiteY1" fmla="*/ 741157 h 1482314"/>
              <a:gd name="connsiteX2" fmla="*/ 741157 w 1482314"/>
              <a:gd name="connsiteY2" fmla="*/ 1482314 h 1482314"/>
              <a:gd name="connsiteX3" fmla="*/ 0 w 1482314"/>
              <a:gd name="connsiteY3" fmla="*/ 741157 h 1482314"/>
              <a:gd name="connsiteX4" fmla="*/ 741157 w 1482314"/>
              <a:gd name="connsiteY4" fmla="*/ 0 h 1482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4" h="1482314">
                <a:moveTo>
                  <a:pt x="741157" y="0"/>
                </a:moveTo>
                <a:cubicBezTo>
                  <a:pt x="1150487" y="0"/>
                  <a:pt x="1482314" y="331827"/>
                  <a:pt x="1482314" y="741157"/>
                </a:cubicBezTo>
                <a:cubicBezTo>
                  <a:pt x="1482314" y="1150487"/>
                  <a:pt x="1150487" y="1482314"/>
                  <a:pt x="741157" y="1482314"/>
                </a:cubicBezTo>
                <a:cubicBezTo>
                  <a:pt x="331827" y="1482314"/>
                  <a:pt x="0" y="1150487"/>
                  <a:pt x="0" y="741157"/>
                </a:cubicBezTo>
                <a:cubicBezTo>
                  <a:pt x="0" y="331827"/>
                  <a:pt x="331827" y="0"/>
                  <a:pt x="741157" y="0"/>
                </a:cubicBezTo>
                <a:close/>
              </a:path>
            </a:pathLst>
          </a:cu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
        <p:nvSpPr>
          <p:cNvPr id="15" name="图片占位符 14"/>
          <p:cNvSpPr>
            <a:spLocks noGrp="1"/>
          </p:cNvSpPr>
          <p:nvPr>
            <p:ph type="pic" sz="quarter" idx="12"/>
          </p:nvPr>
        </p:nvSpPr>
        <p:spPr>
          <a:xfrm>
            <a:off x="6635526" y="2332199"/>
            <a:ext cx="1482314" cy="1482314"/>
          </a:xfrm>
          <a:custGeom>
            <a:avLst/>
            <a:gdLst>
              <a:gd name="connsiteX0" fmla="*/ 741157 w 1482314"/>
              <a:gd name="connsiteY0" fmla="*/ 0 h 1482314"/>
              <a:gd name="connsiteX1" fmla="*/ 1482314 w 1482314"/>
              <a:gd name="connsiteY1" fmla="*/ 741157 h 1482314"/>
              <a:gd name="connsiteX2" fmla="*/ 741157 w 1482314"/>
              <a:gd name="connsiteY2" fmla="*/ 1482314 h 1482314"/>
              <a:gd name="connsiteX3" fmla="*/ 0 w 1482314"/>
              <a:gd name="connsiteY3" fmla="*/ 741157 h 1482314"/>
              <a:gd name="connsiteX4" fmla="*/ 741157 w 1482314"/>
              <a:gd name="connsiteY4" fmla="*/ 0 h 1482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4" h="1482314">
                <a:moveTo>
                  <a:pt x="741157" y="0"/>
                </a:moveTo>
                <a:cubicBezTo>
                  <a:pt x="1150487" y="0"/>
                  <a:pt x="1482314" y="331827"/>
                  <a:pt x="1482314" y="741157"/>
                </a:cubicBezTo>
                <a:cubicBezTo>
                  <a:pt x="1482314" y="1150487"/>
                  <a:pt x="1150487" y="1482314"/>
                  <a:pt x="741157" y="1482314"/>
                </a:cubicBezTo>
                <a:cubicBezTo>
                  <a:pt x="331827" y="1482314"/>
                  <a:pt x="0" y="1150487"/>
                  <a:pt x="0" y="741157"/>
                </a:cubicBezTo>
                <a:cubicBezTo>
                  <a:pt x="0" y="331827"/>
                  <a:pt x="331827" y="0"/>
                  <a:pt x="741157" y="0"/>
                </a:cubicBezTo>
                <a:close/>
              </a:path>
            </a:pathLst>
          </a:cu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9186903" y="2332199"/>
            <a:ext cx="1482314" cy="1482314"/>
          </a:xfrm>
          <a:custGeom>
            <a:avLst/>
            <a:gdLst>
              <a:gd name="connsiteX0" fmla="*/ 741157 w 1482314"/>
              <a:gd name="connsiteY0" fmla="*/ 0 h 1482314"/>
              <a:gd name="connsiteX1" fmla="*/ 1482314 w 1482314"/>
              <a:gd name="connsiteY1" fmla="*/ 741157 h 1482314"/>
              <a:gd name="connsiteX2" fmla="*/ 741157 w 1482314"/>
              <a:gd name="connsiteY2" fmla="*/ 1482314 h 1482314"/>
              <a:gd name="connsiteX3" fmla="*/ 0 w 1482314"/>
              <a:gd name="connsiteY3" fmla="*/ 741157 h 1482314"/>
              <a:gd name="connsiteX4" fmla="*/ 741157 w 1482314"/>
              <a:gd name="connsiteY4" fmla="*/ 0 h 1482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4" h="1482314">
                <a:moveTo>
                  <a:pt x="741157" y="0"/>
                </a:moveTo>
                <a:cubicBezTo>
                  <a:pt x="1150487" y="0"/>
                  <a:pt x="1482314" y="331827"/>
                  <a:pt x="1482314" y="741157"/>
                </a:cubicBezTo>
                <a:cubicBezTo>
                  <a:pt x="1482314" y="1150487"/>
                  <a:pt x="1150487" y="1482314"/>
                  <a:pt x="741157" y="1482314"/>
                </a:cubicBezTo>
                <a:cubicBezTo>
                  <a:pt x="331827" y="1482314"/>
                  <a:pt x="0" y="1150487"/>
                  <a:pt x="0" y="741157"/>
                </a:cubicBezTo>
                <a:cubicBezTo>
                  <a:pt x="0" y="331827"/>
                  <a:pt x="331827" y="0"/>
                  <a:pt x="741157" y="0"/>
                </a:cubicBezTo>
                <a:close/>
              </a:path>
            </a:pathLst>
          </a:cu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2027510" y="2398068"/>
            <a:ext cx="2649942" cy="2649392"/>
          </a:xfrm>
          <a:custGeom>
            <a:avLst/>
            <a:gdLst>
              <a:gd name="connsiteX0" fmla="*/ 1324971 w 2649942"/>
              <a:gd name="connsiteY0" fmla="*/ 0 h 2649392"/>
              <a:gd name="connsiteX1" fmla="*/ 2649942 w 2649942"/>
              <a:gd name="connsiteY1" fmla="*/ 1324696 h 2649392"/>
              <a:gd name="connsiteX2" fmla="*/ 1324971 w 2649942"/>
              <a:gd name="connsiteY2" fmla="*/ 2649392 h 2649392"/>
              <a:gd name="connsiteX3" fmla="*/ 0 w 2649942"/>
              <a:gd name="connsiteY3" fmla="*/ 1324696 h 2649392"/>
              <a:gd name="connsiteX4" fmla="*/ 1324971 w 2649942"/>
              <a:gd name="connsiteY4" fmla="*/ 0 h 26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9942" h="2649392">
                <a:moveTo>
                  <a:pt x="1324971" y="0"/>
                </a:moveTo>
                <a:cubicBezTo>
                  <a:pt x="2056732" y="0"/>
                  <a:pt x="2649942" y="593087"/>
                  <a:pt x="2649942" y="1324696"/>
                </a:cubicBezTo>
                <a:cubicBezTo>
                  <a:pt x="2649942" y="2056305"/>
                  <a:pt x="2056732" y="2649392"/>
                  <a:pt x="1324971" y="2649392"/>
                </a:cubicBezTo>
                <a:cubicBezTo>
                  <a:pt x="593210" y="2649392"/>
                  <a:pt x="0" y="2056305"/>
                  <a:pt x="0" y="1324696"/>
                </a:cubicBezTo>
                <a:cubicBezTo>
                  <a:pt x="0" y="593087"/>
                  <a:pt x="593210" y="0"/>
                  <a:pt x="1324971" y="0"/>
                </a:cubicBez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015780" y="2246152"/>
            <a:ext cx="1597712" cy="1597712"/>
          </a:xfrm>
          <a:custGeom>
            <a:avLst/>
            <a:gdLst>
              <a:gd name="connsiteX0" fmla="*/ 798856 w 1597712"/>
              <a:gd name="connsiteY0" fmla="*/ 0 h 1597712"/>
              <a:gd name="connsiteX1" fmla="*/ 1597712 w 1597712"/>
              <a:gd name="connsiteY1" fmla="*/ 798856 h 1597712"/>
              <a:gd name="connsiteX2" fmla="*/ 798856 w 1597712"/>
              <a:gd name="connsiteY2" fmla="*/ 1597712 h 1597712"/>
              <a:gd name="connsiteX3" fmla="*/ 0 w 1597712"/>
              <a:gd name="connsiteY3" fmla="*/ 798856 h 1597712"/>
              <a:gd name="connsiteX4" fmla="*/ 798856 w 1597712"/>
              <a:gd name="connsiteY4" fmla="*/ 0 h 1597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712" h="1597712">
                <a:moveTo>
                  <a:pt x="798856" y="0"/>
                </a:moveTo>
                <a:cubicBezTo>
                  <a:pt x="1240052" y="0"/>
                  <a:pt x="1597712" y="357660"/>
                  <a:pt x="1597712" y="798856"/>
                </a:cubicBezTo>
                <a:cubicBezTo>
                  <a:pt x="1597712" y="1240052"/>
                  <a:pt x="1240052" y="1597712"/>
                  <a:pt x="798856" y="1597712"/>
                </a:cubicBezTo>
                <a:cubicBezTo>
                  <a:pt x="357660" y="1597712"/>
                  <a:pt x="0" y="1240052"/>
                  <a:pt x="0" y="798856"/>
                </a:cubicBezTo>
                <a:cubicBezTo>
                  <a:pt x="0" y="357660"/>
                  <a:pt x="357660" y="0"/>
                  <a:pt x="798856"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306667" y="2246152"/>
            <a:ext cx="1597712" cy="1597712"/>
          </a:xfrm>
          <a:custGeom>
            <a:avLst/>
            <a:gdLst>
              <a:gd name="connsiteX0" fmla="*/ 798856 w 1597712"/>
              <a:gd name="connsiteY0" fmla="*/ 0 h 1597712"/>
              <a:gd name="connsiteX1" fmla="*/ 1597712 w 1597712"/>
              <a:gd name="connsiteY1" fmla="*/ 798856 h 1597712"/>
              <a:gd name="connsiteX2" fmla="*/ 798856 w 1597712"/>
              <a:gd name="connsiteY2" fmla="*/ 1597712 h 1597712"/>
              <a:gd name="connsiteX3" fmla="*/ 0 w 1597712"/>
              <a:gd name="connsiteY3" fmla="*/ 798856 h 1597712"/>
              <a:gd name="connsiteX4" fmla="*/ 798856 w 1597712"/>
              <a:gd name="connsiteY4" fmla="*/ 0 h 1597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712" h="1597712">
                <a:moveTo>
                  <a:pt x="798856" y="0"/>
                </a:moveTo>
                <a:cubicBezTo>
                  <a:pt x="1240052" y="0"/>
                  <a:pt x="1597712" y="357660"/>
                  <a:pt x="1597712" y="798856"/>
                </a:cubicBezTo>
                <a:cubicBezTo>
                  <a:pt x="1597712" y="1240052"/>
                  <a:pt x="1240052" y="1597712"/>
                  <a:pt x="798856" y="1597712"/>
                </a:cubicBezTo>
                <a:cubicBezTo>
                  <a:pt x="357660" y="1597712"/>
                  <a:pt x="0" y="1240052"/>
                  <a:pt x="0" y="798856"/>
                </a:cubicBezTo>
                <a:cubicBezTo>
                  <a:pt x="0" y="357660"/>
                  <a:pt x="357660" y="0"/>
                  <a:pt x="798856"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97555" y="2246152"/>
            <a:ext cx="1597712" cy="1597712"/>
          </a:xfrm>
          <a:custGeom>
            <a:avLst/>
            <a:gdLst>
              <a:gd name="connsiteX0" fmla="*/ 798856 w 1597712"/>
              <a:gd name="connsiteY0" fmla="*/ 0 h 1597712"/>
              <a:gd name="connsiteX1" fmla="*/ 1597712 w 1597712"/>
              <a:gd name="connsiteY1" fmla="*/ 798856 h 1597712"/>
              <a:gd name="connsiteX2" fmla="*/ 798856 w 1597712"/>
              <a:gd name="connsiteY2" fmla="*/ 1597712 h 1597712"/>
              <a:gd name="connsiteX3" fmla="*/ 0 w 1597712"/>
              <a:gd name="connsiteY3" fmla="*/ 798856 h 1597712"/>
              <a:gd name="connsiteX4" fmla="*/ 798856 w 1597712"/>
              <a:gd name="connsiteY4" fmla="*/ 0 h 1597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712" h="1597712">
                <a:moveTo>
                  <a:pt x="798856" y="0"/>
                </a:moveTo>
                <a:cubicBezTo>
                  <a:pt x="1240052" y="0"/>
                  <a:pt x="1597712" y="357660"/>
                  <a:pt x="1597712" y="798856"/>
                </a:cubicBezTo>
                <a:cubicBezTo>
                  <a:pt x="1597712" y="1240052"/>
                  <a:pt x="1240052" y="1597712"/>
                  <a:pt x="798856" y="1597712"/>
                </a:cubicBezTo>
                <a:cubicBezTo>
                  <a:pt x="357660" y="1597712"/>
                  <a:pt x="0" y="1240052"/>
                  <a:pt x="0" y="798856"/>
                </a:cubicBezTo>
                <a:cubicBezTo>
                  <a:pt x="0" y="357660"/>
                  <a:pt x="357660" y="0"/>
                  <a:pt x="798856" y="0"/>
                </a:cubicBez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015780" y="2246152"/>
            <a:ext cx="1597712" cy="1597712"/>
          </a:xfrm>
          <a:custGeom>
            <a:avLst/>
            <a:gdLst>
              <a:gd name="connsiteX0" fmla="*/ 798856 w 1597712"/>
              <a:gd name="connsiteY0" fmla="*/ 0 h 1597712"/>
              <a:gd name="connsiteX1" fmla="*/ 1597712 w 1597712"/>
              <a:gd name="connsiteY1" fmla="*/ 798856 h 1597712"/>
              <a:gd name="connsiteX2" fmla="*/ 798856 w 1597712"/>
              <a:gd name="connsiteY2" fmla="*/ 1597712 h 1597712"/>
              <a:gd name="connsiteX3" fmla="*/ 0 w 1597712"/>
              <a:gd name="connsiteY3" fmla="*/ 798856 h 1597712"/>
              <a:gd name="connsiteX4" fmla="*/ 798856 w 1597712"/>
              <a:gd name="connsiteY4" fmla="*/ 0 h 1597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712" h="1597712">
                <a:moveTo>
                  <a:pt x="798856" y="0"/>
                </a:moveTo>
                <a:cubicBezTo>
                  <a:pt x="1240052" y="0"/>
                  <a:pt x="1597712" y="357660"/>
                  <a:pt x="1597712" y="798856"/>
                </a:cubicBezTo>
                <a:cubicBezTo>
                  <a:pt x="1597712" y="1240052"/>
                  <a:pt x="1240052" y="1597712"/>
                  <a:pt x="798856" y="1597712"/>
                </a:cubicBezTo>
                <a:cubicBezTo>
                  <a:pt x="357660" y="1597712"/>
                  <a:pt x="0" y="1240052"/>
                  <a:pt x="0" y="798856"/>
                </a:cubicBezTo>
                <a:cubicBezTo>
                  <a:pt x="0" y="357660"/>
                  <a:pt x="357660" y="0"/>
                  <a:pt x="798856"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306667" y="2246152"/>
            <a:ext cx="1597712" cy="1597712"/>
          </a:xfrm>
          <a:custGeom>
            <a:avLst/>
            <a:gdLst>
              <a:gd name="connsiteX0" fmla="*/ 798856 w 1597712"/>
              <a:gd name="connsiteY0" fmla="*/ 0 h 1597712"/>
              <a:gd name="connsiteX1" fmla="*/ 1597712 w 1597712"/>
              <a:gd name="connsiteY1" fmla="*/ 798856 h 1597712"/>
              <a:gd name="connsiteX2" fmla="*/ 798856 w 1597712"/>
              <a:gd name="connsiteY2" fmla="*/ 1597712 h 1597712"/>
              <a:gd name="connsiteX3" fmla="*/ 0 w 1597712"/>
              <a:gd name="connsiteY3" fmla="*/ 798856 h 1597712"/>
              <a:gd name="connsiteX4" fmla="*/ 798856 w 1597712"/>
              <a:gd name="connsiteY4" fmla="*/ 0 h 1597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712" h="1597712">
                <a:moveTo>
                  <a:pt x="798856" y="0"/>
                </a:moveTo>
                <a:cubicBezTo>
                  <a:pt x="1240052" y="0"/>
                  <a:pt x="1597712" y="357660"/>
                  <a:pt x="1597712" y="798856"/>
                </a:cubicBezTo>
                <a:cubicBezTo>
                  <a:pt x="1597712" y="1240052"/>
                  <a:pt x="1240052" y="1597712"/>
                  <a:pt x="798856" y="1597712"/>
                </a:cubicBezTo>
                <a:cubicBezTo>
                  <a:pt x="357660" y="1597712"/>
                  <a:pt x="0" y="1240052"/>
                  <a:pt x="0" y="798856"/>
                </a:cubicBezTo>
                <a:cubicBezTo>
                  <a:pt x="0" y="357660"/>
                  <a:pt x="357660" y="0"/>
                  <a:pt x="798856"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97555" y="2246152"/>
            <a:ext cx="1597712" cy="1597712"/>
          </a:xfrm>
          <a:custGeom>
            <a:avLst/>
            <a:gdLst>
              <a:gd name="connsiteX0" fmla="*/ 798856 w 1597712"/>
              <a:gd name="connsiteY0" fmla="*/ 0 h 1597712"/>
              <a:gd name="connsiteX1" fmla="*/ 1597712 w 1597712"/>
              <a:gd name="connsiteY1" fmla="*/ 798856 h 1597712"/>
              <a:gd name="connsiteX2" fmla="*/ 798856 w 1597712"/>
              <a:gd name="connsiteY2" fmla="*/ 1597712 h 1597712"/>
              <a:gd name="connsiteX3" fmla="*/ 0 w 1597712"/>
              <a:gd name="connsiteY3" fmla="*/ 798856 h 1597712"/>
              <a:gd name="connsiteX4" fmla="*/ 798856 w 1597712"/>
              <a:gd name="connsiteY4" fmla="*/ 0 h 1597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712" h="1597712">
                <a:moveTo>
                  <a:pt x="798856" y="0"/>
                </a:moveTo>
                <a:cubicBezTo>
                  <a:pt x="1240052" y="0"/>
                  <a:pt x="1597712" y="357660"/>
                  <a:pt x="1597712" y="798856"/>
                </a:cubicBezTo>
                <a:cubicBezTo>
                  <a:pt x="1597712" y="1240052"/>
                  <a:pt x="1240052" y="1597712"/>
                  <a:pt x="798856" y="1597712"/>
                </a:cubicBezTo>
                <a:cubicBezTo>
                  <a:pt x="357660" y="1597712"/>
                  <a:pt x="0" y="1240052"/>
                  <a:pt x="0" y="798856"/>
                </a:cubicBezTo>
                <a:cubicBezTo>
                  <a:pt x="0" y="357660"/>
                  <a:pt x="357660" y="0"/>
                  <a:pt x="798856" y="0"/>
                </a:cubicBez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p:cNvSpPr/>
          <p:nvPr userDrawn="1"/>
        </p:nvSpPr>
        <p:spPr>
          <a:xfrm>
            <a:off x="-1" y="0"/>
            <a:ext cx="12192001" cy="6858000"/>
          </a:xfrm>
          <a:prstGeom prst="rect">
            <a:avLst/>
          </a:prstGeom>
          <a:gradFill flip="none" rotWithShape="1">
            <a:gsLst>
              <a:gs pos="27000">
                <a:srgbClr val="FFFFFF"/>
              </a:gs>
              <a:gs pos="43000">
                <a:srgbClr val="FFFFFF">
                  <a:alpha val="95000"/>
                </a:srgbClr>
              </a:gs>
              <a:gs pos="0">
                <a:schemeClr val="bg1"/>
              </a:gs>
              <a:gs pos="100000">
                <a:schemeClr val="bg1">
                  <a:alpha val="8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microsoft.com/office/2007/relationships/hdphoto" Target="../media/hdphoto6.wdp"/><Relationship Id="rId5" Type="http://schemas.openxmlformats.org/officeDocument/2006/relationships/image" Target="../media/image18.png"/><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p:cNvSpPr/>
          <p:nvPr/>
        </p:nvSpPr>
        <p:spPr>
          <a:xfrm>
            <a:off x="0" y="0"/>
            <a:ext cx="12192000" cy="6858000"/>
          </a:xfrm>
          <a:prstGeom prst="rect">
            <a:avLst/>
          </a:prstGeom>
          <a:gradFill flip="none" rotWithShape="1">
            <a:gsLst>
              <a:gs pos="0">
                <a:schemeClr val="bg1"/>
              </a:gs>
              <a:gs pos="37000">
                <a:srgbClr val="FFFFFF"/>
              </a:gs>
              <a:gs pos="84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 name="文本框 3"/>
          <p:cNvSpPr txBox="1"/>
          <p:nvPr/>
        </p:nvSpPr>
        <p:spPr>
          <a:xfrm>
            <a:off x="2489206" y="2128106"/>
            <a:ext cx="7213594" cy="923330"/>
          </a:xfrm>
          <a:prstGeom prst="rect">
            <a:avLst/>
          </a:prstGeom>
          <a:noFill/>
        </p:spPr>
        <p:txBody>
          <a:bodyPr wrap="square" rtlCol="0">
            <a:spAutoFit/>
            <a:scene3d>
              <a:camera prst="orthographicFront"/>
              <a:lightRig rig="threePt" dir="t"/>
            </a:scene3d>
            <a:sp3d contourW="12700"/>
          </a:bodyPr>
          <a:lstStyle/>
          <a:p>
            <a:pPr lvl="0" algn="dist">
              <a:defRPr/>
            </a:pPr>
            <a:r>
              <a:rPr lang="zh-CN" altLang="en-US" sz="5400" b="1" dirty="0">
                <a:solidFill>
                  <a:schemeClr val="tx1">
                    <a:lumMod val="75000"/>
                    <a:lumOff val="25000"/>
                  </a:schemeClr>
                </a:solidFill>
                <a:latin typeface="微软雅黑" panose="020B0503020204020204" charset="-122"/>
              </a:rPr>
              <a:t>大学入学教育</a:t>
            </a:r>
            <a:r>
              <a:rPr lang="en-US" altLang="zh-CN" sz="5400" b="1" dirty="0" err="1">
                <a:solidFill>
                  <a:schemeClr val="tx1">
                    <a:lumMod val="75000"/>
                    <a:lumOff val="25000"/>
                  </a:schemeClr>
                </a:solidFill>
                <a:latin typeface="微软雅黑" panose="020B0503020204020204" charset="-122"/>
              </a:rPr>
              <a:t>ppt</a:t>
            </a:r>
            <a:r>
              <a:rPr lang="zh-CN" altLang="en-US" sz="5400" b="1" dirty="0">
                <a:solidFill>
                  <a:schemeClr val="tx1">
                    <a:lumMod val="75000"/>
                    <a:lumOff val="25000"/>
                  </a:schemeClr>
                </a:solidFill>
                <a:latin typeface="微软雅黑" panose="020B0503020204020204" charset="-122"/>
              </a:rPr>
              <a:t>模版</a:t>
            </a:r>
            <a:endParaRPr kumimoji="0" lang="zh-CN" altLang="en-US" sz="5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5" name="文本框 4"/>
          <p:cNvSpPr txBox="1"/>
          <p:nvPr/>
        </p:nvSpPr>
        <p:spPr>
          <a:xfrm>
            <a:off x="3746506" y="1321727"/>
            <a:ext cx="4698994" cy="769441"/>
          </a:xfrm>
          <a:prstGeom prst="rect">
            <a:avLst/>
          </a:prstGeom>
          <a:noFill/>
        </p:spPr>
        <p:txBody>
          <a:bodyPr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gradFill>
                  <a:gsLst>
                    <a:gs pos="0">
                      <a:srgbClr val="E42C27"/>
                    </a:gs>
                    <a:gs pos="100000">
                      <a:srgbClr val="B31217"/>
                    </a:gs>
                  </a:gsLst>
                  <a:lin ang="2700000" scaled="1"/>
                </a:gradFill>
                <a:effectLst>
                  <a:outerShdw blurRad="254000" dist="101600" dir="2700000" algn="tl" rotWithShape="0">
                    <a:prstClr val="black">
                      <a:alpha val="28000"/>
                    </a:prstClr>
                  </a:outerShdw>
                </a:effectLst>
                <a:uLnTx/>
                <a:uFillTx/>
                <a:latin typeface="Arial" panose="020B0604020202020204"/>
                <a:ea typeface="时尚中黑简体" panose="01010104010101010101" pitchFamily="2" charset="-122"/>
                <a:cs typeface="+mn-cs"/>
              </a:rPr>
              <a:t>BUSINESS</a:t>
            </a:r>
            <a:endParaRPr kumimoji="0" lang="zh-CN" altLang="en-US" sz="4400" b="0" i="0" u="none" strike="noStrike" kern="1200" cap="none" spc="0" normalizeH="0" baseline="0" noProof="0" dirty="0">
              <a:ln>
                <a:noFill/>
              </a:ln>
              <a:gradFill>
                <a:gsLst>
                  <a:gs pos="0">
                    <a:srgbClr val="E42C27"/>
                  </a:gs>
                  <a:gs pos="100000">
                    <a:srgbClr val="B31217"/>
                  </a:gs>
                </a:gsLst>
                <a:lin ang="2700000" scaled="1"/>
              </a:gradFill>
              <a:effectLst>
                <a:outerShdw blurRad="254000" dist="101600" dir="2700000" algn="tl" rotWithShape="0">
                  <a:prstClr val="black">
                    <a:alpha val="28000"/>
                  </a:prstClr>
                </a:outerShdw>
              </a:effectLst>
              <a:uLnTx/>
              <a:uFillTx/>
              <a:latin typeface="Arial" panose="020B0604020202020204"/>
              <a:ea typeface="时尚中黑简体" panose="01010104010101010101" pitchFamily="2" charset="-122"/>
              <a:cs typeface="+mn-cs"/>
            </a:endParaRPr>
          </a:p>
        </p:txBody>
      </p:sp>
      <p:sp>
        <p:nvSpPr>
          <p:cNvPr id="6" name="文本框 5"/>
          <p:cNvSpPr txBox="1"/>
          <p:nvPr/>
        </p:nvSpPr>
        <p:spPr>
          <a:xfrm>
            <a:off x="3091542" y="3133195"/>
            <a:ext cx="6008916" cy="513346"/>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The user can demonstrate on a projector or computer, or print the presentation and make it into a film to be used in a wider field</a:t>
            </a:r>
          </a:p>
        </p:txBody>
      </p:sp>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down)">
                                      <p:cBhvr>
                                        <p:cTn id="12" dur="500"/>
                                        <p:tgtEl>
                                          <p:spTgt spid="4"/>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4"/>
          <p:cNvSpPr/>
          <p:nvPr/>
        </p:nvSpPr>
        <p:spPr>
          <a:xfrm>
            <a:off x="4883761" y="1676400"/>
            <a:ext cx="927409" cy="927100"/>
          </a:xfrm>
          <a:prstGeom prst="ellipse">
            <a:avLst/>
          </a:prstGeom>
          <a:solidFill>
            <a:schemeClr val="bg1"/>
          </a:solidFill>
          <a:ln w="3175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r>
              <a:rPr lang="en-US" sz="2800" dirty="0">
                <a:solidFill>
                  <a:schemeClr val="tx1">
                    <a:lumMod val="75000"/>
                    <a:lumOff val="25000"/>
                  </a:schemeClr>
                </a:solidFill>
              </a:rPr>
              <a:t>01</a:t>
            </a:r>
            <a:endParaRPr sz="2800" dirty="0">
              <a:solidFill>
                <a:schemeClr val="tx1">
                  <a:lumMod val="75000"/>
                  <a:lumOff val="25000"/>
                </a:schemeClr>
              </a:solidFill>
            </a:endParaRPr>
          </a:p>
        </p:txBody>
      </p:sp>
      <p:sp>
        <p:nvSpPr>
          <p:cNvPr id="23" name="Oval 4"/>
          <p:cNvSpPr/>
          <p:nvPr/>
        </p:nvSpPr>
        <p:spPr>
          <a:xfrm>
            <a:off x="8300061" y="1676400"/>
            <a:ext cx="927409" cy="927100"/>
          </a:xfrm>
          <a:prstGeom prst="ellipse">
            <a:avLst/>
          </a:prstGeom>
          <a:solidFill>
            <a:schemeClr val="bg1"/>
          </a:solidFill>
          <a:ln w="3175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r>
              <a:rPr lang="en-US" sz="2800" dirty="0">
                <a:solidFill>
                  <a:schemeClr val="tx1">
                    <a:lumMod val="75000"/>
                    <a:lumOff val="25000"/>
                  </a:schemeClr>
                </a:solidFill>
              </a:rPr>
              <a:t>02</a:t>
            </a:r>
            <a:endParaRPr sz="2800" dirty="0">
              <a:solidFill>
                <a:schemeClr val="tx1">
                  <a:lumMod val="75000"/>
                  <a:lumOff val="25000"/>
                </a:schemeClr>
              </a:solidFill>
            </a:endParaRPr>
          </a:p>
        </p:txBody>
      </p:sp>
      <p:sp>
        <p:nvSpPr>
          <p:cNvPr id="27" name="Oval 4"/>
          <p:cNvSpPr/>
          <p:nvPr/>
        </p:nvSpPr>
        <p:spPr>
          <a:xfrm>
            <a:off x="4883761" y="3822700"/>
            <a:ext cx="927409" cy="927100"/>
          </a:xfrm>
          <a:prstGeom prst="ellipse">
            <a:avLst/>
          </a:prstGeom>
          <a:solidFill>
            <a:schemeClr val="bg1"/>
          </a:solidFill>
          <a:ln w="3175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r>
              <a:rPr lang="en-US" sz="2800" dirty="0">
                <a:solidFill>
                  <a:schemeClr val="tx1">
                    <a:lumMod val="75000"/>
                    <a:lumOff val="25000"/>
                  </a:schemeClr>
                </a:solidFill>
              </a:rPr>
              <a:t>03</a:t>
            </a:r>
            <a:endParaRPr sz="2800" dirty="0">
              <a:solidFill>
                <a:schemeClr val="tx1">
                  <a:lumMod val="75000"/>
                  <a:lumOff val="25000"/>
                </a:schemeClr>
              </a:solidFill>
            </a:endParaRPr>
          </a:p>
        </p:txBody>
      </p:sp>
      <p:sp>
        <p:nvSpPr>
          <p:cNvPr id="28" name="Oval 4"/>
          <p:cNvSpPr/>
          <p:nvPr/>
        </p:nvSpPr>
        <p:spPr>
          <a:xfrm>
            <a:off x="8300061" y="3822700"/>
            <a:ext cx="927409" cy="927100"/>
          </a:xfrm>
          <a:prstGeom prst="ellipse">
            <a:avLst/>
          </a:prstGeom>
          <a:solidFill>
            <a:schemeClr val="bg1"/>
          </a:solidFill>
          <a:ln w="3175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r>
              <a:rPr lang="en-US" sz="2800" dirty="0">
                <a:solidFill>
                  <a:schemeClr val="tx1">
                    <a:lumMod val="75000"/>
                    <a:lumOff val="25000"/>
                  </a:schemeClr>
                </a:solidFill>
              </a:rPr>
              <a:t>04</a:t>
            </a:r>
            <a:endParaRPr sz="2800" dirty="0">
              <a:solidFill>
                <a:schemeClr val="tx1">
                  <a:lumMod val="75000"/>
                  <a:lumOff val="25000"/>
                </a:schemeClr>
              </a:solidFill>
            </a:endParaRPr>
          </a:p>
        </p:txBody>
      </p:sp>
      <p:grpSp>
        <p:nvGrpSpPr>
          <p:cNvPr id="30" name="组合 29"/>
          <p:cNvGrpSpPr/>
          <p:nvPr/>
        </p:nvGrpSpPr>
        <p:grpSpPr>
          <a:xfrm>
            <a:off x="0" y="347418"/>
            <a:ext cx="12192000" cy="702164"/>
            <a:chOff x="0" y="347418"/>
            <a:chExt cx="12192000" cy="702164"/>
          </a:xfrm>
        </p:grpSpPr>
        <p:grpSp>
          <p:nvGrpSpPr>
            <p:cNvPr id="31" name="组合 30"/>
            <p:cNvGrpSpPr/>
            <p:nvPr/>
          </p:nvGrpSpPr>
          <p:grpSpPr>
            <a:xfrm>
              <a:off x="1610850" y="347418"/>
              <a:ext cx="3866451" cy="702164"/>
              <a:chOff x="6915848" y="1647754"/>
              <a:chExt cx="3866451" cy="702164"/>
            </a:xfrm>
          </p:grpSpPr>
          <p:sp>
            <p:nvSpPr>
              <p:cNvPr id="36" name="文本框 35"/>
              <p:cNvSpPr txBox="1"/>
              <p:nvPr/>
            </p:nvSpPr>
            <p:spPr>
              <a:xfrm>
                <a:off x="6915849" y="1647754"/>
                <a:ext cx="3057247" cy="523220"/>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rPr>
                  <a:t>标题文字添加</a:t>
                </a:r>
                <a:r>
                  <a:rPr lang="zh-CN" altLang="en-US" sz="2800" b="1" dirty="0">
                    <a:solidFill>
                      <a:schemeClr val="tx1">
                        <a:lumMod val="65000"/>
                        <a:lumOff val="35000"/>
                      </a:schemeClr>
                    </a:solidFill>
                    <a:latin typeface="Arial" panose="020B0604020202020204"/>
                    <a:ea typeface="微软雅黑" panose="020B0503020204020204" charset="-122"/>
                  </a:rPr>
                  <a:t>此处</a:t>
                </a:r>
                <a:endPar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endParaRPr>
              </a:p>
            </p:txBody>
          </p:sp>
          <p:sp>
            <p:nvSpPr>
              <p:cNvPr id="37" name="文本框 36"/>
              <p:cNvSpPr txBox="1"/>
              <p:nvPr/>
            </p:nvSpPr>
            <p:spPr>
              <a:xfrm>
                <a:off x="6915848" y="20954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rPr>
                  <a:t>presentation and make it into a film to used wider field</a:t>
                </a:r>
              </a:p>
            </p:txBody>
          </p:sp>
        </p:grpSp>
        <p:cxnSp>
          <p:nvCxnSpPr>
            <p:cNvPr id="32" name="直接连接符 31"/>
            <p:cNvCxnSpPr/>
            <p:nvPr/>
          </p:nvCxnSpPr>
          <p:spPr>
            <a:xfrm>
              <a:off x="0" y="609028"/>
              <a:ext cx="749300" cy="0"/>
            </a:xfrm>
            <a:prstGeom prst="line">
              <a:avLst/>
            </a:prstGeom>
            <a:noFill/>
            <a:ln w="31750" cap="rnd">
              <a:gradFill flip="none" rotWithShape="1">
                <a:gsLst>
                  <a:gs pos="0">
                    <a:srgbClr val="E42C27"/>
                  </a:gs>
                  <a:gs pos="100000">
                    <a:srgbClr val="2B33B2"/>
                  </a:gs>
                </a:gsLst>
                <a:lin ang="1080000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33" name="直接连接符 32"/>
            <p:cNvCxnSpPr/>
            <p:nvPr/>
          </p:nvCxnSpPr>
          <p:spPr>
            <a:xfrm>
              <a:off x="5092700" y="609028"/>
              <a:ext cx="7099300" cy="0"/>
            </a:xfrm>
            <a:prstGeom prst="line">
              <a:avLst/>
            </a:prstGeom>
            <a:noFill/>
            <a:ln w="31750" cap="rnd">
              <a:gradFill flip="none" rotWithShape="1">
                <a:gsLst>
                  <a:gs pos="0">
                    <a:srgbClr val="E42C27"/>
                  </a:gs>
                  <a:gs pos="100000">
                    <a:srgbClr val="2B33B2"/>
                  </a:gs>
                </a:gsLst>
                <a:lin ang="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34" name="Oval 60"/>
            <p:cNvSpPr/>
            <p:nvPr/>
          </p:nvSpPr>
          <p:spPr>
            <a:xfrm>
              <a:off x="660975" y="362565"/>
              <a:ext cx="492926" cy="492925"/>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5" name="Oval 60"/>
            <p:cNvSpPr/>
            <p:nvPr/>
          </p:nvSpPr>
          <p:spPr>
            <a:xfrm>
              <a:off x="939962" y="362565"/>
              <a:ext cx="492926" cy="492925"/>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8" name="组合 37"/>
          <p:cNvGrpSpPr/>
          <p:nvPr/>
        </p:nvGrpSpPr>
        <p:grpSpPr>
          <a:xfrm>
            <a:off x="4883761" y="2769022"/>
            <a:ext cx="3000195" cy="776568"/>
            <a:chOff x="874712" y="3344238"/>
            <a:chExt cx="3000195" cy="776568"/>
          </a:xfrm>
        </p:grpSpPr>
        <p:sp>
          <p:nvSpPr>
            <p:cNvPr id="39" name="矩形 38"/>
            <p:cNvSpPr/>
            <p:nvPr/>
          </p:nvSpPr>
          <p:spPr>
            <a:xfrm>
              <a:off x="874712" y="3639712"/>
              <a:ext cx="3000195" cy="481094"/>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rPr>
                <a:t>用户可以在投影仪或者计算机上进行演示也可以将演示文稿打印出来制作成胶片以便应用</a:t>
              </a:r>
            </a:p>
          </p:txBody>
        </p:sp>
        <p:sp>
          <p:nvSpPr>
            <p:cNvPr id="40" name="矩形 39"/>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b="1" dirty="0">
                  <a:solidFill>
                    <a:schemeClr val="tx1">
                      <a:lumMod val="75000"/>
                      <a:lumOff val="25000"/>
                    </a:schemeClr>
                  </a:solidFill>
                </a:rPr>
                <a:t>标题文字添加</a:t>
              </a:r>
            </a:p>
          </p:txBody>
        </p:sp>
      </p:grpSp>
      <p:grpSp>
        <p:nvGrpSpPr>
          <p:cNvPr id="41" name="组合 40"/>
          <p:cNvGrpSpPr/>
          <p:nvPr/>
        </p:nvGrpSpPr>
        <p:grpSpPr>
          <a:xfrm>
            <a:off x="4883761" y="4940722"/>
            <a:ext cx="3000195" cy="776568"/>
            <a:chOff x="874712" y="3344238"/>
            <a:chExt cx="3000195" cy="776568"/>
          </a:xfrm>
        </p:grpSpPr>
        <p:sp>
          <p:nvSpPr>
            <p:cNvPr id="42" name="矩形 41"/>
            <p:cNvSpPr/>
            <p:nvPr/>
          </p:nvSpPr>
          <p:spPr>
            <a:xfrm>
              <a:off x="874712" y="3639712"/>
              <a:ext cx="3000195" cy="481094"/>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rPr>
                <a:t>用户可以在投影仪或者计算机上进行演示也可以将演示文稿打印出来制作成胶片以便应用</a:t>
              </a:r>
            </a:p>
          </p:txBody>
        </p:sp>
        <p:sp>
          <p:nvSpPr>
            <p:cNvPr id="43" name="矩形 42"/>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b="1" dirty="0">
                  <a:solidFill>
                    <a:schemeClr val="tx1">
                      <a:lumMod val="75000"/>
                      <a:lumOff val="25000"/>
                    </a:schemeClr>
                  </a:solidFill>
                </a:rPr>
                <a:t>标题文字添加</a:t>
              </a:r>
            </a:p>
          </p:txBody>
        </p:sp>
      </p:grpSp>
      <p:grpSp>
        <p:nvGrpSpPr>
          <p:cNvPr id="44" name="组合 43"/>
          <p:cNvGrpSpPr/>
          <p:nvPr/>
        </p:nvGrpSpPr>
        <p:grpSpPr>
          <a:xfrm>
            <a:off x="8317093" y="2769022"/>
            <a:ext cx="3000195" cy="776568"/>
            <a:chOff x="874712" y="3344238"/>
            <a:chExt cx="3000195" cy="776568"/>
          </a:xfrm>
        </p:grpSpPr>
        <p:sp>
          <p:nvSpPr>
            <p:cNvPr id="45" name="矩形 44"/>
            <p:cNvSpPr/>
            <p:nvPr/>
          </p:nvSpPr>
          <p:spPr>
            <a:xfrm>
              <a:off x="874712" y="3639712"/>
              <a:ext cx="3000195" cy="481094"/>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rPr>
                <a:t>用户可以在投影仪或者计算机上进行演示也可以将演示文稿打印出来制作成胶片以便应用</a:t>
              </a:r>
            </a:p>
          </p:txBody>
        </p:sp>
        <p:sp>
          <p:nvSpPr>
            <p:cNvPr id="46" name="矩形 45"/>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b="1" dirty="0">
                  <a:solidFill>
                    <a:schemeClr val="tx1">
                      <a:lumMod val="75000"/>
                      <a:lumOff val="25000"/>
                    </a:schemeClr>
                  </a:solidFill>
                </a:rPr>
                <a:t>标题文字添加</a:t>
              </a:r>
            </a:p>
          </p:txBody>
        </p:sp>
      </p:grpSp>
      <p:grpSp>
        <p:nvGrpSpPr>
          <p:cNvPr id="47" name="组合 46"/>
          <p:cNvGrpSpPr/>
          <p:nvPr/>
        </p:nvGrpSpPr>
        <p:grpSpPr>
          <a:xfrm>
            <a:off x="8317093" y="4940722"/>
            <a:ext cx="3000195" cy="776568"/>
            <a:chOff x="874712" y="3344238"/>
            <a:chExt cx="3000195" cy="776568"/>
          </a:xfrm>
        </p:grpSpPr>
        <p:sp>
          <p:nvSpPr>
            <p:cNvPr id="48" name="矩形 47"/>
            <p:cNvSpPr/>
            <p:nvPr/>
          </p:nvSpPr>
          <p:spPr>
            <a:xfrm>
              <a:off x="874712" y="3639712"/>
              <a:ext cx="3000195" cy="481094"/>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rPr>
                <a:t>用户可以在投影仪或者计算机上进行演示也可以将演示文稿打印出来制作成胶片以便应用</a:t>
              </a:r>
            </a:p>
          </p:txBody>
        </p:sp>
        <p:sp>
          <p:nvSpPr>
            <p:cNvPr id="49" name="矩形 48"/>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b="1" dirty="0">
                  <a:solidFill>
                    <a:schemeClr val="tx1">
                      <a:lumMod val="75000"/>
                      <a:lumOff val="25000"/>
                    </a:schemeClr>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childTnLst>
                          </p:cTn>
                        </p:par>
                        <p:par>
                          <p:cTn id="25" fill="hold">
                            <p:stCondLst>
                              <p:cond delay="500"/>
                            </p:stCondLst>
                            <p:childTnLst>
                              <p:par>
                                <p:cTn id="26" presetID="12" presetClass="entr" presetSubtype="8"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p:tgtEl>
                                          <p:spTgt spid="38"/>
                                        </p:tgtEl>
                                        <p:attrNameLst>
                                          <p:attrName>ppt_x</p:attrName>
                                        </p:attrNameLst>
                                      </p:cBhvr>
                                      <p:tavLst>
                                        <p:tav tm="0">
                                          <p:val>
                                            <p:strVal val="#ppt_x-#ppt_w*1.125000"/>
                                          </p:val>
                                        </p:tav>
                                        <p:tav tm="100000">
                                          <p:val>
                                            <p:strVal val="#ppt_x"/>
                                          </p:val>
                                        </p:tav>
                                      </p:tavLst>
                                    </p:anim>
                                    <p:animEffect transition="in" filter="wipe(right)">
                                      <p:cBhvr>
                                        <p:cTn id="29" dur="500"/>
                                        <p:tgtEl>
                                          <p:spTgt spid="38"/>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500"/>
                                        <p:tgtEl>
                                          <p:spTgt spid="44"/>
                                        </p:tgtEl>
                                        <p:attrNameLst>
                                          <p:attrName>ppt_x</p:attrName>
                                        </p:attrNameLst>
                                      </p:cBhvr>
                                      <p:tavLst>
                                        <p:tav tm="0">
                                          <p:val>
                                            <p:strVal val="#ppt_x-#ppt_w*1.125000"/>
                                          </p:val>
                                        </p:tav>
                                        <p:tav tm="100000">
                                          <p:val>
                                            <p:strVal val="#ppt_x"/>
                                          </p:val>
                                        </p:tav>
                                      </p:tavLst>
                                    </p:anim>
                                    <p:animEffect transition="in" filter="wipe(right)">
                                      <p:cBhvr>
                                        <p:cTn id="34" dur="500"/>
                                        <p:tgtEl>
                                          <p:spTgt spid="44"/>
                                        </p:tgtEl>
                                      </p:cBhvr>
                                    </p:animEffect>
                                  </p:childTnLst>
                                </p:cTn>
                              </p:par>
                            </p:childTnLst>
                          </p:cTn>
                        </p:par>
                        <p:par>
                          <p:cTn id="35" fill="hold">
                            <p:stCondLst>
                              <p:cond delay="1500"/>
                            </p:stCondLst>
                            <p:childTnLst>
                              <p:par>
                                <p:cTn id="36" presetID="12" presetClass="entr" presetSubtype="8" fill="hold" nodeType="after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500"/>
                                        <p:tgtEl>
                                          <p:spTgt spid="41"/>
                                        </p:tgtEl>
                                        <p:attrNameLst>
                                          <p:attrName>ppt_x</p:attrName>
                                        </p:attrNameLst>
                                      </p:cBhvr>
                                      <p:tavLst>
                                        <p:tav tm="0">
                                          <p:val>
                                            <p:strVal val="#ppt_x-#ppt_w*1.125000"/>
                                          </p:val>
                                        </p:tav>
                                        <p:tav tm="100000">
                                          <p:val>
                                            <p:strVal val="#ppt_x"/>
                                          </p:val>
                                        </p:tav>
                                      </p:tavLst>
                                    </p:anim>
                                    <p:animEffect transition="in" filter="wipe(right)">
                                      <p:cBhvr>
                                        <p:cTn id="39" dur="500"/>
                                        <p:tgtEl>
                                          <p:spTgt spid="41"/>
                                        </p:tgtEl>
                                      </p:cBhvr>
                                    </p:animEffect>
                                  </p:childTnLst>
                                </p:cTn>
                              </p:par>
                            </p:childTnLst>
                          </p:cTn>
                        </p:par>
                        <p:par>
                          <p:cTn id="40" fill="hold">
                            <p:stCondLst>
                              <p:cond delay="2000"/>
                            </p:stCondLst>
                            <p:childTnLst>
                              <p:par>
                                <p:cTn id="41" presetID="12" presetClass="entr" presetSubtype="8"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p:tgtEl>
                                          <p:spTgt spid="47"/>
                                        </p:tgtEl>
                                        <p:attrNameLst>
                                          <p:attrName>ppt_x</p:attrName>
                                        </p:attrNameLst>
                                      </p:cBhvr>
                                      <p:tavLst>
                                        <p:tav tm="0">
                                          <p:val>
                                            <p:strVal val="#ppt_x-#ppt_w*1.125000"/>
                                          </p:val>
                                        </p:tav>
                                        <p:tav tm="100000">
                                          <p:val>
                                            <p:strVal val="#ppt_x"/>
                                          </p:val>
                                        </p:tav>
                                      </p:tavLst>
                                    </p:anim>
                                    <p:animEffect transition="in" filter="wipe(right)">
                                      <p:cBhvr>
                                        <p:cTn id="4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98880" y="4252282"/>
            <a:ext cx="9794240" cy="1081131"/>
            <a:chOff x="1198880" y="4252282"/>
            <a:chExt cx="9794240" cy="1081131"/>
          </a:xfrm>
        </p:grpSpPr>
        <p:sp>
          <p:nvSpPr>
            <p:cNvPr id="47" name="矩形: 圆角 128"/>
            <p:cNvSpPr/>
            <p:nvPr/>
          </p:nvSpPr>
          <p:spPr>
            <a:xfrm>
              <a:off x="4722962" y="4311434"/>
              <a:ext cx="2775157" cy="184807"/>
            </a:xfrm>
            <a:prstGeom prst="roundRect">
              <a:avLst>
                <a:gd name="adj" fmla="val 50000"/>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p>
          </p:txBody>
        </p:sp>
        <p:sp>
          <p:nvSpPr>
            <p:cNvPr id="48" name="矩形: 圆角 129"/>
            <p:cNvSpPr/>
            <p:nvPr/>
          </p:nvSpPr>
          <p:spPr>
            <a:xfrm>
              <a:off x="4710514" y="4311434"/>
              <a:ext cx="2212845" cy="184807"/>
            </a:xfrm>
            <a:prstGeom prst="roundRect">
              <a:avLst>
                <a:gd name="adj" fmla="val 50000"/>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r>
                <a:rPr lang="zh-CN" altLang="en-US" sz="1200" dirty="0"/>
                <a:t>关键词</a:t>
              </a:r>
            </a:p>
          </p:txBody>
        </p:sp>
        <p:sp>
          <p:nvSpPr>
            <p:cNvPr id="49" name="文本框 130"/>
            <p:cNvSpPr txBox="1"/>
            <p:nvPr/>
          </p:nvSpPr>
          <p:spPr>
            <a:xfrm>
              <a:off x="7026323" y="4281992"/>
              <a:ext cx="451757" cy="253181"/>
            </a:xfrm>
            <a:prstGeom prst="rect">
              <a:avLst/>
            </a:prstGeom>
            <a:noFill/>
          </p:spPr>
          <p:txBody>
            <a:bodyPr wrap="none" anchor="ctr">
              <a:normAutofit lnSpcReduction="10000"/>
              <a:scene3d>
                <a:camera prst="orthographicFront"/>
                <a:lightRig rig="threePt" dir="t"/>
              </a:scene3d>
              <a:sp3d contourW="12700"/>
            </a:bodyPr>
            <a:lstStyle/>
            <a:p>
              <a:r>
                <a:rPr lang="en-US" sz="1100"/>
                <a:t>85%</a:t>
              </a:r>
            </a:p>
          </p:txBody>
        </p:sp>
        <p:sp>
          <p:nvSpPr>
            <p:cNvPr id="50" name="矩形: 圆角 125"/>
            <p:cNvSpPr/>
            <p:nvPr/>
          </p:nvSpPr>
          <p:spPr>
            <a:xfrm>
              <a:off x="4724783" y="4573772"/>
              <a:ext cx="2775156" cy="184807"/>
            </a:xfrm>
            <a:prstGeom prst="roundRect">
              <a:avLst>
                <a:gd name="adj" fmla="val 50000"/>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p>
          </p:txBody>
        </p:sp>
        <p:sp>
          <p:nvSpPr>
            <p:cNvPr id="51" name="矩形: 圆角 126"/>
            <p:cNvSpPr/>
            <p:nvPr/>
          </p:nvSpPr>
          <p:spPr>
            <a:xfrm>
              <a:off x="4718168" y="4573772"/>
              <a:ext cx="1374001" cy="184807"/>
            </a:xfrm>
            <a:prstGeom prst="roundRect">
              <a:avLst>
                <a:gd name="adj" fmla="val 50000"/>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r>
                <a:rPr lang="zh-CN" altLang="en-US" sz="1200"/>
                <a:t>关键词</a:t>
              </a:r>
            </a:p>
          </p:txBody>
        </p:sp>
        <p:sp>
          <p:nvSpPr>
            <p:cNvPr id="52" name="文本框 127"/>
            <p:cNvSpPr txBox="1"/>
            <p:nvPr/>
          </p:nvSpPr>
          <p:spPr>
            <a:xfrm>
              <a:off x="7028141" y="4544328"/>
              <a:ext cx="451757" cy="253181"/>
            </a:xfrm>
            <a:prstGeom prst="rect">
              <a:avLst/>
            </a:prstGeom>
            <a:noFill/>
          </p:spPr>
          <p:txBody>
            <a:bodyPr wrap="none" anchor="ctr">
              <a:normAutofit lnSpcReduction="10000"/>
              <a:scene3d>
                <a:camera prst="orthographicFront"/>
                <a:lightRig rig="threePt" dir="t"/>
              </a:scene3d>
              <a:sp3d contourW="12700"/>
            </a:bodyPr>
            <a:lstStyle/>
            <a:p>
              <a:r>
                <a:rPr lang="en-US" sz="1100"/>
                <a:t>45%</a:t>
              </a:r>
            </a:p>
          </p:txBody>
        </p:sp>
        <p:sp>
          <p:nvSpPr>
            <p:cNvPr id="53" name="矩形: 圆角 122"/>
            <p:cNvSpPr/>
            <p:nvPr/>
          </p:nvSpPr>
          <p:spPr>
            <a:xfrm>
              <a:off x="4726608" y="4827117"/>
              <a:ext cx="2775157" cy="184807"/>
            </a:xfrm>
            <a:prstGeom prst="roundRect">
              <a:avLst>
                <a:gd name="adj" fmla="val 50000"/>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p>
          </p:txBody>
        </p:sp>
        <p:sp>
          <p:nvSpPr>
            <p:cNvPr id="54" name="矩形: 圆角 123"/>
            <p:cNvSpPr/>
            <p:nvPr/>
          </p:nvSpPr>
          <p:spPr>
            <a:xfrm>
              <a:off x="4715297" y="4827117"/>
              <a:ext cx="1828797" cy="184807"/>
            </a:xfrm>
            <a:prstGeom prst="roundRect">
              <a:avLst>
                <a:gd name="adj" fmla="val 50000"/>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r>
                <a:rPr lang="zh-CN" altLang="en-US" sz="1200"/>
                <a:t>关键词</a:t>
              </a:r>
            </a:p>
          </p:txBody>
        </p:sp>
        <p:sp>
          <p:nvSpPr>
            <p:cNvPr id="55" name="文本框 124"/>
            <p:cNvSpPr txBox="1"/>
            <p:nvPr/>
          </p:nvSpPr>
          <p:spPr>
            <a:xfrm>
              <a:off x="7029969" y="4797673"/>
              <a:ext cx="451757" cy="253181"/>
            </a:xfrm>
            <a:prstGeom prst="rect">
              <a:avLst/>
            </a:prstGeom>
            <a:noFill/>
          </p:spPr>
          <p:txBody>
            <a:bodyPr wrap="none" anchor="ctr">
              <a:normAutofit lnSpcReduction="10000"/>
              <a:scene3d>
                <a:camera prst="orthographicFront"/>
                <a:lightRig rig="threePt" dir="t"/>
              </a:scene3d>
              <a:sp3d contourW="12700"/>
            </a:bodyPr>
            <a:lstStyle/>
            <a:p>
              <a:r>
                <a:rPr lang="en-US" sz="1100"/>
                <a:t>70%</a:t>
              </a:r>
            </a:p>
          </p:txBody>
        </p:sp>
        <p:sp>
          <p:nvSpPr>
            <p:cNvPr id="56" name="矩形: 圆角 119"/>
            <p:cNvSpPr/>
            <p:nvPr/>
          </p:nvSpPr>
          <p:spPr>
            <a:xfrm>
              <a:off x="4728430" y="5070848"/>
              <a:ext cx="2775156" cy="184807"/>
            </a:xfrm>
            <a:prstGeom prst="roundRect">
              <a:avLst>
                <a:gd name="adj" fmla="val 50000"/>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p>
          </p:txBody>
        </p:sp>
        <p:sp>
          <p:nvSpPr>
            <p:cNvPr id="57" name="矩形: 圆角 120"/>
            <p:cNvSpPr/>
            <p:nvPr/>
          </p:nvSpPr>
          <p:spPr>
            <a:xfrm>
              <a:off x="4725423" y="5070848"/>
              <a:ext cx="2677542" cy="184807"/>
            </a:xfrm>
            <a:prstGeom prst="roundRect">
              <a:avLst>
                <a:gd name="adj" fmla="val 50000"/>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r>
                <a:rPr lang="zh-CN" altLang="en-US" sz="1200"/>
                <a:t>关键词</a:t>
              </a:r>
            </a:p>
          </p:txBody>
        </p:sp>
        <p:sp>
          <p:nvSpPr>
            <p:cNvPr id="58" name="文本框 121"/>
            <p:cNvSpPr txBox="1"/>
            <p:nvPr/>
          </p:nvSpPr>
          <p:spPr>
            <a:xfrm>
              <a:off x="7031788" y="5041404"/>
              <a:ext cx="451757" cy="253181"/>
            </a:xfrm>
            <a:prstGeom prst="rect">
              <a:avLst/>
            </a:prstGeom>
            <a:noFill/>
          </p:spPr>
          <p:txBody>
            <a:bodyPr wrap="none" anchor="ctr">
              <a:normAutofit lnSpcReduction="10000"/>
              <a:scene3d>
                <a:camera prst="orthographicFront"/>
                <a:lightRig rig="threePt" dir="t"/>
              </a:scene3d>
              <a:sp3d contourW="12700"/>
            </a:bodyPr>
            <a:lstStyle/>
            <a:p>
              <a:r>
                <a:rPr lang="en-US" sz="1100">
                  <a:solidFill>
                    <a:srgbClr val="FFFFFF"/>
                  </a:solidFill>
                </a:rPr>
                <a:t>95%</a:t>
              </a:r>
            </a:p>
          </p:txBody>
        </p:sp>
        <p:sp>
          <p:nvSpPr>
            <p:cNvPr id="35" name="矩形: 圆角 112"/>
            <p:cNvSpPr/>
            <p:nvPr/>
          </p:nvSpPr>
          <p:spPr>
            <a:xfrm>
              <a:off x="1211328" y="4281724"/>
              <a:ext cx="2775157" cy="184807"/>
            </a:xfrm>
            <a:prstGeom prst="roundRect">
              <a:avLst>
                <a:gd name="adj" fmla="val 50000"/>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p>
          </p:txBody>
        </p:sp>
        <p:sp>
          <p:nvSpPr>
            <p:cNvPr id="36" name="矩形: 圆角 113"/>
            <p:cNvSpPr/>
            <p:nvPr/>
          </p:nvSpPr>
          <p:spPr>
            <a:xfrm>
              <a:off x="1198880" y="4281724"/>
              <a:ext cx="2212845" cy="184807"/>
            </a:xfrm>
            <a:prstGeom prst="roundRect">
              <a:avLst>
                <a:gd name="adj" fmla="val 50000"/>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r>
                <a:rPr lang="zh-CN" altLang="en-US" sz="1200" dirty="0"/>
                <a:t>关键词</a:t>
              </a:r>
            </a:p>
          </p:txBody>
        </p:sp>
        <p:sp>
          <p:nvSpPr>
            <p:cNvPr id="37" name="文本框 114"/>
            <p:cNvSpPr txBox="1"/>
            <p:nvPr/>
          </p:nvSpPr>
          <p:spPr>
            <a:xfrm>
              <a:off x="3514689" y="4252282"/>
              <a:ext cx="451757" cy="253181"/>
            </a:xfrm>
            <a:prstGeom prst="rect">
              <a:avLst/>
            </a:prstGeom>
            <a:noFill/>
          </p:spPr>
          <p:txBody>
            <a:bodyPr wrap="none" anchor="ctr">
              <a:normAutofit lnSpcReduction="10000"/>
              <a:scene3d>
                <a:camera prst="orthographicFront"/>
                <a:lightRig rig="threePt" dir="t"/>
              </a:scene3d>
              <a:sp3d contourW="12700"/>
            </a:bodyPr>
            <a:lstStyle/>
            <a:p>
              <a:r>
                <a:rPr lang="en-US" sz="1100"/>
                <a:t>85%</a:t>
              </a:r>
            </a:p>
          </p:txBody>
        </p:sp>
        <p:sp>
          <p:nvSpPr>
            <p:cNvPr id="38" name="矩形: 圆角 109"/>
            <p:cNvSpPr/>
            <p:nvPr/>
          </p:nvSpPr>
          <p:spPr>
            <a:xfrm>
              <a:off x="1213149" y="4544062"/>
              <a:ext cx="2775156" cy="184807"/>
            </a:xfrm>
            <a:prstGeom prst="roundRect">
              <a:avLst>
                <a:gd name="adj" fmla="val 50000"/>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p>
          </p:txBody>
        </p:sp>
        <p:sp>
          <p:nvSpPr>
            <p:cNvPr id="39" name="矩形: 圆角 110"/>
            <p:cNvSpPr/>
            <p:nvPr/>
          </p:nvSpPr>
          <p:spPr>
            <a:xfrm>
              <a:off x="1206534" y="4544062"/>
              <a:ext cx="1374001" cy="184807"/>
            </a:xfrm>
            <a:prstGeom prst="roundRect">
              <a:avLst>
                <a:gd name="adj" fmla="val 50000"/>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r>
                <a:rPr lang="zh-CN" altLang="en-US" sz="1200"/>
                <a:t>关键词</a:t>
              </a:r>
            </a:p>
          </p:txBody>
        </p:sp>
        <p:sp>
          <p:nvSpPr>
            <p:cNvPr id="40" name="文本框 111"/>
            <p:cNvSpPr txBox="1"/>
            <p:nvPr/>
          </p:nvSpPr>
          <p:spPr>
            <a:xfrm>
              <a:off x="3516507" y="4514618"/>
              <a:ext cx="451757" cy="253181"/>
            </a:xfrm>
            <a:prstGeom prst="rect">
              <a:avLst/>
            </a:prstGeom>
            <a:noFill/>
          </p:spPr>
          <p:txBody>
            <a:bodyPr wrap="none" anchor="ctr">
              <a:normAutofit lnSpcReduction="10000"/>
              <a:scene3d>
                <a:camera prst="orthographicFront"/>
                <a:lightRig rig="threePt" dir="t"/>
              </a:scene3d>
              <a:sp3d contourW="12700"/>
            </a:bodyPr>
            <a:lstStyle/>
            <a:p>
              <a:r>
                <a:rPr lang="en-US" sz="1100"/>
                <a:t>45%</a:t>
              </a:r>
            </a:p>
          </p:txBody>
        </p:sp>
        <p:sp>
          <p:nvSpPr>
            <p:cNvPr id="41" name="矩形: 圆角 106"/>
            <p:cNvSpPr/>
            <p:nvPr/>
          </p:nvSpPr>
          <p:spPr>
            <a:xfrm>
              <a:off x="1214974" y="4797407"/>
              <a:ext cx="2775157" cy="184807"/>
            </a:xfrm>
            <a:prstGeom prst="roundRect">
              <a:avLst>
                <a:gd name="adj" fmla="val 50000"/>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p>
          </p:txBody>
        </p:sp>
        <p:sp>
          <p:nvSpPr>
            <p:cNvPr id="42" name="矩形: 圆角 107"/>
            <p:cNvSpPr/>
            <p:nvPr/>
          </p:nvSpPr>
          <p:spPr>
            <a:xfrm>
              <a:off x="1203663" y="4797407"/>
              <a:ext cx="1828797" cy="184807"/>
            </a:xfrm>
            <a:prstGeom prst="roundRect">
              <a:avLst>
                <a:gd name="adj" fmla="val 50000"/>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r>
                <a:rPr lang="zh-CN" altLang="en-US" sz="1200"/>
                <a:t>关键词</a:t>
              </a:r>
            </a:p>
          </p:txBody>
        </p:sp>
        <p:sp>
          <p:nvSpPr>
            <p:cNvPr id="43" name="文本框 108"/>
            <p:cNvSpPr txBox="1"/>
            <p:nvPr/>
          </p:nvSpPr>
          <p:spPr>
            <a:xfrm>
              <a:off x="3518335" y="4767963"/>
              <a:ext cx="451757" cy="253181"/>
            </a:xfrm>
            <a:prstGeom prst="rect">
              <a:avLst/>
            </a:prstGeom>
            <a:noFill/>
          </p:spPr>
          <p:txBody>
            <a:bodyPr wrap="none" anchor="ctr">
              <a:normAutofit lnSpcReduction="10000"/>
              <a:scene3d>
                <a:camera prst="orthographicFront"/>
                <a:lightRig rig="threePt" dir="t"/>
              </a:scene3d>
              <a:sp3d contourW="12700"/>
            </a:bodyPr>
            <a:lstStyle/>
            <a:p>
              <a:r>
                <a:rPr lang="en-US" sz="1100"/>
                <a:t>70%</a:t>
              </a:r>
            </a:p>
          </p:txBody>
        </p:sp>
        <p:sp>
          <p:nvSpPr>
            <p:cNvPr id="44" name="矩形: 圆角 103"/>
            <p:cNvSpPr/>
            <p:nvPr/>
          </p:nvSpPr>
          <p:spPr>
            <a:xfrm>
              <a:off x="1216796" y="5041138"/>
              <a:ext cx="2775156" cy="184807"/>
            </a:xfrm>
            <a:prstGeom prst="roundRect">
              <a:avLst>
                <a:gd name="adj" fmla="val 50000"/>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p>
          </p:txBody>
        </p:sp>
        <p:sp>
          <p:nvSpPr>
            <p:cNvPr id="45" name="矩形: 圆角 104"/>
            <p:cNvSpPr/>
            <p:nvPr/>
          </p:nvSpPr>
          <p:spPr>
            <a:xfrm>
              <a:off x="1213789" y="5041138"/>
              <a:ext cx="2677542" cy="184807"/>
            </a:xfrm>
            <a:prstGeom prst="roundRect">
              <a:avLst>
                <a:gd name="adj" fmla="val 50000"/>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r>
                <a:rPr lang="zh-CN" altLang="en-US" sz="1200"/>
                <a:t>关键词</a:t>
              </a:r>
            </a:p>
          </p:txBody>
        </p:sp>
        <p:sp>
          <p:nvSpPr>
            <p:cNvPr id="46" name="文本框 105"/>
            <p:cNvSpPr txBox="1"/>
            <p:nvPr/>
          </p:nvSpPr>
          <p:spPr>
            <a:xfrm>
              <a:off x="3520154" y="5011694"/>
              <a:ext cx="451757" cy="253181"/>
            </a:xfrm>
            <a:prstGeom prst="rect">
              <a:avLst/>
            </a:prstGeom>
            <a:noFill/>
          </p:spPr>
          <p:txBody>
            <a:bodyPr wrap="none" anchor="ctr">
              <a:normAutofit lnSpcReduction="10000"/>
              <a:scene3d>
                <a:camera prst="orthographicFront"/>
                <a:lightRig rig="threePt" dir="t"/>
              </a:scene3d>
              <a:sp3d contourW="12700"/>
            </a:bodyPr>
            <a:lstStyle/>
            <a:p>
              <a:r>
                <a:rPr lang="en-US" sz="1100">
                  <a:solidFill>
                    <a:srgbClr val="FFFFFF"/>
                  </a:solidFill>
                </a:rPr>
                <a:t>95%</a:t>
              </a:r>
            </a:p>
          </p:txBody>
        </p:sp>
        <p:sp>
          <p:nvSpPr>
            <p:cNvPr id="23" name="矩形: 圆角 96"/>
            <p:cNvSpPr/>
            <p:nvPr/>
          </p:nvSpPr>
          <p:spPr>
            <a:xfrm>
              <a:off x="8212496" y="4350262"/>
              <a:ext cx="2775157" cy="184807"/>
            </a:xfrm>
            <a:prstGeom prst="roundRect">
              <a:avLst>
                <a:gd name="adj" fmla="val 50000"/>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p>
          </p:txBody>
        </p:sp>
        <p:sp>
          <p:nvSpPr>
            <p:cNvPr id="24" name="矩形: 圆角 97"/>
            <p:cNvSpPr/>
            <p:nvPr/>
          </p:nvSpPr>
          <p:spPr>
            <a:xfrm>
              <a:off x="8200048" y="4350262"/>
              <a:ext cx="2212845" cy="184807"/>
            </a:xfrm>
            <a:prstGeom prst="roundRect">
              <a:avLst>
                <a:gd name="adj" fmla="val 50000"/>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r>
                <a:rPr lang="zh-CN" altLang="en-US" sz="1200"/>
                <a:t>关键词</a:t>
              </a:r>
            </a:p>
          </p:txBody>
        </p:sp>
        <p:sp>
          <p:nvSpPr>
            <p:cNvPr id="25" name="文本框 98"/>
            <p:cNvSpPr txBox="1"/>
            <p:nvPr/>
          </p:nvSpPr>
          <p:spPr>
            <a:xfrm>
              <a:off x="10515857" y="4320820"/>
              <a:ext cx="451757" cy="253181"/>
            </a:xfrm>
            <a:prstGeom prst="rect">
              <a:avLst/>
            </a:prstGeom>
            <a:noFill/>
          </p:spPr>
          <p:txBody>
            <a:bodyPr wrap="none" anchor="ctr">
              <a:normAutofit lnSpcReduction="10000"/>
              <a:scene3d>
                <a:camera prst="orthographicFront"/>
                <a:lightRig rig="threePt" dir="t"/>
              </a:scene3d>
              <a:sp3d contourW="12700"/>
            </a:bodyPr>
            <a:lstStyle/>
            <a:p>
              <a:r>
                <a:rPr lang="en-US" sz="1100"/>
                <a:t>85%</a:t>
              </a:r>
            </a:p>
          </p:txBody>
        </p:sp>
        <p:sp>
          <p:nvSpPr>
            <p:cNvPr id="26" name="矩形: 圆角 93"/>
            <p:cNvSpPr/>
            <p:nvPr/>
          </p:nvSpPr>
          <p:spPr>
            <a:xfrm>
              <a:off x="8214317" y="4612600"/>
              <a:ext cx="2775156" cy="184807"/>
            </a:xfrm>
            <a:prstGeom prst="roundRect">
              <a:avLst>
                <a:gd name="adj" fmla="val 50000"/>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p>
          </p:txBody>
        </p:sp>
        <p:sp>
          <p:nvSpPr>
            <p:cNvPr id="27" name="矩形: 圆角 94"/>
            <p:cNvSpPr/>
            <p:nvPr/>
          </p:nvSpPr>
          <p:spPr>
            <a:xfrm>
              <a:off x="8207702" y="4612600"/>
              <a:ext cx="1374001" cy="184807"/>
            </a:xfrm>
            <a:prstGeom prst="roundRect">
              <a:avLst>
                <a:gd name="adj" fmla="val 50000"/>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r>
                <a:rPr lang="zh-CN" altLang="en-US" sz="1200"/>
                <a:t>关键词</a:t>
              </a:r>
            </a:p>
          </p:txBody>
        </p:sp>
        <p:sp>
          <p:nvSpPr>
            <p:cNvPr id="28" name="文本框 95"/>
            <p:cNvSpPr txBox="1"/>
            <p:nvPr/>
          </p:nvSpPr>
          <p:spPr>
            <a:xfrm>
              <a:off x="10517675" y="4583156"/>
              <a:ext cx="451757" cy="253181"/>
            </a:xfrm>
            <a:prstGeom prst="rect">
              <a:avLst/>
            </a:prstGeom>
            <a:noFill/>
          </p:spPr>
          <p:txBody>
            <a:bodyPr wrap="none" anchor="ctr">
              <a:normAutofit lnSpcReduction="10000"/>
              <a:scene3d>
                <a:camera prst="orthographicFront"/>
                <a:lightRig rig="threePt" dir="t"/>
              </a:scene3d>
              <a:sp3d contourW="12700"/>
            </a:bodyPr>
            <a:lstStyle/>
            <a:p>
              <a:r>
                <a:rPr lang="en-US" sz="1100"/>
                <a:t>45%</a:t>
              </a:r>
            </a:p>
          </p:txBody>
        </p:sp>
        <p:sp>
          <p:nvSpPr>
            <p:cNvPr id="29" name="矩形: 圆角 90"/>
            <p:cNvSpPr/>
            <p:nvPr/>
          </p:nvSpPr>
          <p:spPr>
            <a:xfrm>
              <a:off x="8216142" y="4865945"/>
              <a:ext cx="2775157" cy="184807"/>
            </a:xfrm>
            <a:prstGeom prst="roundRect">
              <a:avLst>
                <a:gd name="adj" fmla="val 50000"/>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p>
          </p:txBody>
        </p:sp>
        <p:sp>
          <p:nvSpPr>
            <p:cNvPr id="30" name="矩形: 圆角 91"/>
            <p:cNvSpPr/>
            <p:nvPr/>
          </p:nvSpPr>
          <p:spPr>
            <a:xfrm>
              <a:off x="8204831" y="4865945"/>
              <a:ext cx="1828797" cy="184807"/>
            </a:xfrm>
            <a:prstGeom prst="roundRect">
              <a:avLst>
                <a:gd name="adj" fmla="val 50000"/>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r>
                <a:rPr lang="zh-CN" altLang="en-US" sz="1200"/>
                <a:t>关键词</a:t>
              </a:r>
            </a:p>
          </p:txBody>
        </p:sp>
        <p:sp>
          <p:nvSpPr>
            <p:cNvPr id="31" name="文本框 92"/>
            <p:cNvSpPr txBox="1"/>
            <p:nvPr/>
          </p:nvSpPr>
          <p:spPr>
            <a:xfrm>
              <a:off x="10519503" y="4836501"/>
              <a:ext cx="451757" cy="253181"/>
            </a:xfrm>
            <a:prstGeom prst="rect">
              <a:avLst/>
            </a:prstGeom>
            <a:noFill/>
          </p:spPr>
          <p:txBody>
            <a:bodyPr wrap="none" anchor="ctr">
              <a:normAutofit lnSpcReduction="10000"/>
              <a:scene3d>
                <a:camera prst="orthographicFront"/>
                <a:lightRig rig="threePt" dir="t"/>
              </a:scene3d>
              <a:sp3d contourW="12700"/>
            </a:bodyPr>
            <a:lstStyle/>
            <a:p>
              <a:r>
                <a:rPr lang="en-US" sz="1100"/>
                <a:t>70%</a:t>
              </a:r>
            </a:p>
          </p:txBody>
        </p:sp>
        <p:sp>
          <p:nvSpPr>
            <p:cNvPr id="32" name="矩形: 圆角 87"/>
            <p:cNvSpPr/>
            <p:nvPr/>
          </p:nvSpPr>
          <p:spPr>
            <a:xfrm>
              <a:off x="8217964" y="5109676"/>
              <a:ext cx="2775156" cy="184807"/>
            </a:xfrm>
            <a:prstGeom prst="roundRect">
              <a:avLst>
                <a:gd name="adj" fmla="val 50000"/>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p>
          </p:txBody>
        </p:sp>
        <p:sp>
          <p:nvSpPr>
            <p:cNvPr id="33" name="矩形: 圆角 88"/>
            <p:cNvSpPr/>
            <p:nvPr/>
          </p:nvSpPr>
          <p:spPr>
            <a:xfrm>
              <a:off x="8214957" y="5109676"/>
              <a:ext cx="2677542" cy="184807"/>
            </a:xfrm>
            <a:prstGeom prst="roundRect">
              <a:avLst>
                <a:gd name="adj" fmla="val 50000"/>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r>
                <a:rPr lang="zh-CN" altLang="en-US" sz="1200"/>
                <a:t>关键词</a:t>
              </a:r>
            </a:p>
          </p:txBody>
        </p:sp>
        <p:sp>
          <p:nvSpPr>
            <p:cNvPr id="34" name="文本框 89"/>
            <p:cNvSpPr txBox="1"/>
            <p:nvPr/>
          </p:nvSpPr>
          <p:spPr>
            <a:xfrm>
              <a:off x="10521322" y="5080232"/>
              <a:ext cx="451757" cy="253181"/>
            </a:xfrm>
            <a:prstGeom prst="rect">
              <a:avLst/>
            </a:prstGeom>
            <a:noFill/>
          </p:spPr>
          <p:txBody>
            <a:bodyPr wrap="none" anchor="ctr">
              <a:normAutofit lnSpcReduction="10000"/>
              <a:scene3d>
                <a:camera prst="orthographicFront"/>
                <a:lightRig rig="threePt" dir="t"/>
              </a:scene3d>
              <a:sp3d contourW="12700"/>
            </a:bodyPr>
            <a:lstStyle/>
            <a:p>
              <a:r>
                <a:rPr lang="en-US" sz="1100">
                  <a:solidFill>
                    <a:srgbClr val="FFFFFF"/>
                  </a:solidFill>
                </a:rPr>
                <a:t>95%</a:t>
              </a:r>
            </a:p>
          </p:txBody>
        </p:sp>
      </p:grpSp>
      <p:sp>
        <p:nvSpPr>
          <p:cNvPr id="19" name="矩形 18"/>
          <p:cNvSpPr/>
          <p:nvPr/>
        </p:nvSpPr>
        <p:spPr>
          <a:xfrm>
            <a:off x="1234834" y="1929404"/>
            <a:ext cx="2676981" cy="1932756"/>
          </a:xfrm>
          <a:prstGeom prst="rect">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p>
        </p:txBody>
      </p:sp>
      <p:sp>
        <p:nvSpPr>
          <p:cNvPr id="20" name="任意多边形: 形状 137"/>
          <p:cNvSpPr/>
          <p:nvPr/>
        </p:nvSpPr>
        <p:spPr bwMode="auto">
          <a:xfrm>
            <a:off x="1552344" y="2096438"/>
            <a:ext cx="729109" cy="729110"/>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18 h 128"/>
              <a:gd name="T12" fmla="*/ 10 w 128"/>
              <a:gd name="T13" fmla="*/ 64 h 128"/>
              <a:gd name="T14" fmla="*/ 64 w 128"/>
              <a:gd name="T15" fmla="*/ 10 h 128"/>
              <a:gd name="T16" fmla="*/ 118 w 128"/>
              <a:gd name="T17" fmla="*/ 64 h 128"/>
              <a:gd name="T18" fmla="*/ 64 w 128"/>
              <a:gd name="T19"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18"/>
                </a:moveTo>
                <a:cubicBezTo>
                  <a:pt x="34" y="118"/>
                  <a:pt x="10" y="94"/>
                  <a:pt x="10" y="64"/>
                </a:cubicBezTo>
                <a:cubicBezTo>
                  <a:pt x="10" y="34"/>
                  <a:pt x="34" y="10"/>
                  <a:pt x="64" y="10"/>
                </a:cubicBezTo>
                <a:cubicBezTo>
                  <a:pt x="94" y="10"/>
                  <a:pt x="118" y="34"/>
                  <a:pt x="118" y="64"/>
                </a:cubicBezTo>
                <a:cubicBezTo>
                  <a:pt x="118" y="94"/>
                  <a:pt x="94" y="118"/>
                  <a:pt x="64" y="118"/>
                </a:cubicBezTo>
                <a:close/>
              </a:path>
            </a:pathLst>
          </a:custGeom>
          <a:solidFill>
            <a:srgbClr val="FFFFFF"/>
          </a:solidFill>
          <a:ln>
            <a:noFill/>
          </a:ln>
        </p:spPr>
        <p:txBody>
          <a:bodyPr anchor="ctr">
            <a:scene3d>
              <a:camera prst="orthographicFront"/>
              <a:lightRig rig="threePt" dir="t"/>
            </a:scene3d>
            <a:sp3d contourW="12700"/>
          </a:bodyPr>
          <a:lstStyle/>
          <a:p>
            <a:pPr algn="ctr"/>
            <a:endParaRPr/>
          </a:p>
        </p:txBody>
      </p:sp>
      <p:sp>
        <p:nvSpPr>
          <p:cNvPr id="21" name="任意多边形: 形状 138"/>
          <p:cNvSpPr/>
          <p:nvPr/>
        </p:nvSpPr>
        <p:spPr bwMode="auto">
          <a:xfrm>
            <a:off x="1771613" y="2282831"/>
            <a:ext cx="285065" cy="361815"/>
          </a:xfrm>
          <a:custGeom>
            <a:avLst/>
            <a:gdLst>
              <a:gd name="T0" fmla="*/ 42 w 50"/>
              <a:gd name="T1" fmla="*/ 45 h 64"/>
              <a:gd name="T2" fmla="*/ 33 w 50"/>
              <a:gd name="T3" fmla="*/ 38 h 64"/>
              <a:gd name="T4" fmla="*/ 33 w 50"/>
              <a:gd name="T5" fmla="*/ 34 h 64"/>
              <a:gd name="T6" fmla="*/ 36 w 50"/>
              <a:gd name="T7" fmla="*/ 27 h 64"/>
              <a:gd name="T8" fmla="*/ 37 w 50"/>
              <a:gd name="T9" fmla="*/ 26 h 64"/>
              <a:gd name="T10" fmla="*/ 39 w 50"/>
              <a:gd name="T11" fmla="*/ 22 h 64"/>
              <a:gd name="T12" fmla="*/ 37 w 50"/>
              <a:gd name="T13" fmla="*/ 21 h 64"/>
              <a:gd name="T14" fmla="*/ 37 w 50"/>
              <a:gd name="T15" fmla="*/ 9 h 64"/>
              <a:gd name="T16" fmla="*/ 25 w 50"/>
              <a:gd name="T17" fmla="*/ 0 h 64"/>
              <a:gd name="T18" fmla="*/ 13 w 50"/>
              <a:gd name="T19" fmla="*/ 9 h 64"/>
              <a:gd name="T20" fmla="*/ 13 w 50"/>
              <a:gd name="T21" fmla="*/ 21 h 64"/>
              <a:gd name="T22" fmla="*/ 11 w 50"/>
              <a:gd name="T23" fmla="*/ 22 h 64"/>
              <a:gd name="T24" fmla="*/ 13 w 50"/>
              <a:gd name="T25" fmla="*/ 26 h 64"/>
              <a:gd name="T26" fmla="*/ 14 w 50"/>
              <a:gd name="T27" fmla="*/ 27 h 64"/>
              <a:gd name="T28" fmla="*/ 17 w 50"/>
              <a:gd name="T29" fmla="*/ 34 h 64"/>
              <a:gd name="T30" fmla="*/ 17 w 50"/>
              <a:gd name="T31" fmla="*/ 38 h 64"/>
              <a:gd name="T32" fmla="*/ 8 w 50"/>
              <a:gd name="T33" fmla="*/ 45 h 64"/>
              <a:gd name="T34" fmla="*/ 1 w 50"/>
              <a:gd name="T35" fmla="*/ 58 h 64"/>
              <a:gd name="T36" fmla="*/ 25 w 50"/>
              <a:gd name="T37" fmla="*/ 64 h 64"/>
              <a:gd name="T38" fmla="*/ 49 w 50"/>
              <a:gd name="T39" fmla="*/ 58 h 64"/>
              <a:gd name="T40" fmla="*/ 42 w 50"/>
              <a:gd name="T41" fmla="*/ 4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64">
                <a:moveTo>
                  <a:pt x="42" y="45"/>
                </a:moveTo>
                <a:cubicBezTo>
                  <a:pt x="38" y="44"/>
                  <a:pt x="33" y="40"/>
                  <a:pt x="33" y="38"/>
                </a:cubicBezTo>
                <a:cubicBezTo>
                  <a:pt x="33" y="34"/>
                  <a:pt x="33" y="34"/>
                  <a:pt x="33" y="34"/>
                </a:cubicBezTo>
                <a:cubicBezTo>
                  <a:pt x="33" y="32"/>
                  <a:pt x="35" y="29"/>
                  <a:pt x="36" y="27"/>
                </a:cubicBezTo>
                <a:cubicBezTo>
                  <a:pt x="36" y="27"/>
                  <a:pt x="37" y="27"/>
                  <a:pt x="37" y="26"/>
                </a:cubicBezTo>
                <a:cubicBezTo>
                  <a:pt x="38" y="25"/>
                  <a:pt x="38" y="23"/>
                  <a:pt x="39" y="22"/>
                </a:cubicBezTo>
                <a:cubicBezTo>
                  <a:pt x="39" y="21"/>
                  <a:pt x="37" y="21"/>
                  <a:pt x="37" y="21"/>
                </a:cubicBezTo>
                <a:cubicBezTo>
                  <a:pt x="37" y="21"/>
                  <a:pt x="39" y="14"/>
                  <a:pt x="37" y="9"/>
                </a:cubicBezTo>
                <a:cubicBezTo>
                  <a:pt x="36" y="3"/>
                  <a:pt x="28" y="0"/>
                  <a:pt x="25" y="0"/>
                </a:cubicBezTo>
                <a:cubicBezTo>
                  <a:pt x="22" y="0"/>
                  <a:pt x="14" y="3"/>
                  <a:pt x="13" y="9"/>
                </a:cubicBezTo>
                <a:cubicBezTo>
                  <a:pt x="11" y="14"/>
                  <a:pt x="13" y="21"/>
                  <a:pt x="13" y="21"/>
                </a:cubicBezTo>
                <a:cubicBezTo>
                  <a:pt x="13" y="21"/>
                  <a:pt x="11" y="21"/>
                  <a:pt x="11" y="22"/>
                </a:cubicBezTo>
                <a:cubicBezTo>
                  <a:pt x="12" y="23"/>
                  <a:pt x="12" y="25"/>
                  <a:pt x="13" y="26"/>
                </a:cubicBezTo>
                <a:cubicBezTo>
                  <a:pt x="14" y="27"/>
                  <a:pt x="14" y="27"/>
                  <a:pt x="14" y="27"/>
                </a:cubicBezTo>
                <a:cubicBezTo>
                  <a:pt x="15" y="29"/>
                  <a:pt x="17" y="32"/>
                  <a:pt x="17" y="34"/>
                </a:cubicBezTo>
                <a:cubicBezTo>
                  <a:pt x="17" y="38"/>
                  <a:pt x="17" y="38"/>
                  <a:pt x="17" y="38"/>
                </a:cubicBezTo>
                <a:cubicBezTo>
                  <a:pt x="17" y="40"/>
                  <a:pt x="12" y="44"/>
                  <a:pt x="8" y="45"/>
                </a:cubicBezTo>
                <a:cubicBezTo>
                  <a:pt x="2" y="45"/>
                  <a:pt x="0" y="49"/>
                  <a:pt x="1" y="58"/>
                </a:cubicBezTo>
                <a:cubicBezTo>
                  <a:pt x="2" y="62"/>
                  <a:pt x="13" y="64"/>
                  <a:pt x="25" y="64"/>
                </a:cubicBezTo>
                <a:cubicBezTo>
                  <a:pt x="36" y="64"/>
                  <a:pt x="48" y="62"/>
                  <a:pt x="49" y="58"/>
                </a:cubicBezTo>
                <a:cubicBezTo>
                  <a:pt x="50" y="49"/>
                  <a:pt x="48" y="45"/>
                  <a:pt x="42" y="45"/>
                </a:cubicBezTo>
                <a:close/>
              </a:path>
            </a:pathLst>
          </a:custGeom>
          <a:solidFill>
            <a:srgbClr val="FFFFFF"/>
          </a:solidFill>
          <a:ln>
            <a:noFill/>
          </a:ln>
        </p:spPr>
        <p:txBody>
          <a:bodyPr anchor="ctr">
            <a:scene3d>
              <a:camera prst="orthographicFront"/>
              <a:lightRig rig="threePt" dir="t"/>
            </a:scene3d>
            <a:sp3d contourW="12700"/>
          </a:bodyPr>
          <a:lstStyle/>
          <a:p>
            <a:pPr algn="ctr"/>
            <a:endParaRPr/>
          </a:p>
        </p:txBody>
      </p:sp>
      <p:sp>
        <p:nvSpPr>
          <p:cNvPr id="15" name="矩形 14"/>
          <p:cNvSpPr/>
          <p:nvPr/>
        </p:nvSpPr>
        <p:spPr>
          <a:xfrm>
            <a:off x="4764295" y="1929404"/>
            <a:ext cx="2676980" cy="1932756"/>
          </a:xfrm>
          <a:prstGeom prst="rect">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p>
        </p:txBody>
      </p:sp>
      <p:sp>
        <p:nvSpPr>
          <p:cNvPr id="16" name="任意多边形: 形状 141"/>
          <p:cNvSpPr/>
          <p:nvPr/>
        </p:nvSpPr>
        <p:spPr bwMode="auto">
          <a:xfrm>
            <a:off x="5093655" y="2116135"/>
            <a:ext cx="729110" cy="729110"/>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18 h 128"/>
              <a:gd name="T12" fmla="*/ 10 w 128"/>
              <a:gd name="T13" fmla="*/ 64 h 128"/>
              <a:gd name="T14" fmla="*/ 64 w 128"/>
              <a:gd name="T15" fmla="*/ 10 h 128"/>
              <a:gd name="T16" fmla="*/ 118 w 128"/>
              <a:gd name="T17" fmla="*/ 64 h 128"/>
              <a:gd name="T18" fmla="*/ 64 w 128"/>
              <a:gd name="T19"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18"/>
                </a:moveTo>
                <a:cubicBezTo>
                  <a:pt x="34" y="118"/>
                  <a:pt x="10" y="94"/>
                  <a:pt x="10" y="64"/>
                </a:cubicBezTo>
                <a:cubicBezTo>
                  <a:pt x="10" y="34"/>
                  <a:pt x="34" y="10"/>
                  <a:pt x="64" y="10"/>
                </a:cubicBezTo>
                <a:cubicBezTo>
                  <a:pt x="94" y="10"/>
                  <a:pt x="118" y="34"/>
                  <a:pt x="118" y="64"/>
                </a:cubicBezTo>
                <a:cubicBezTo>
                  <a:pt x="118" y="94"/>
                  <a:pt x="94" y="118"/>
                  <a:pt x="64" y="118"/>
                </a:cubicBezTo>
                <a:close/>
              </a:path>
            </a:pathLst>
          </a:custGeom>
          <a:solidFill>
            <a:srgbClr val="FFFFFF"/>
          </a:solidFill>
          <a:ln>
            <a:noFill/>
          </a:ln>
        </p:spPr>
        <p:txBody>
          <a:bodyPr anchor="ctr">
            <a:scene3d>
              <a:camera prst="orthographicFront"/>
              <a:lightRig rig="threePt" dir="t"/>
            </a:scene3d>
            <a:sp3d contourW="12700"/>
          </a:bodyPr>
          <a:lstStyle/>
          <a:p>
            <a:pPr algn="ctr"/>
            <a:endParaRPr/>
          </a:p>
        </p:txBody>
      </p:sp>
      <p:sp>
        <p:nvSpPr>
          <p:cNvPr id="17" name="任意多边形: 形状 139"/>
          <p:cNvSpPr/>
          <p:nvPr/>
        </p:nvSpPr>
        <p:spPr bwMode="auto">
          <a:xfrm>
            <a:off x="5277402" y="2282831"/>
            <a:ext cx="361619" cy="361815"/>
          </a:xfrm>
          <a:custGeom>
            <a:avLst/>
            <a:gdLst>
              <a:gd name="connsiteX0" fmla="*/ 94638 w 328437"/>
              <a:gd name="connsiteY0" fmla="*/ 163513 h 328613"/>
              <a:gd name="connsiteX1" fmla="*/ 95937 w 328437"/>
              <a:gd name="connsiteY1" fmla="*/ 163513 h 328613"/>
              <a:gd name="connsiteX2" fmla="*/ 134903 w 328437"/>
              <a:gd name="connsiteY2" fmla="*/ 169971 h 328613"/>
              <a:gd name="connsiteX3" fmla="*/ 136202 w 328437"/>
              <a:gd name="connsiteY3" fmla="*/ 171262 h 328613"/>
              <a:gd name="connsiteX4" fmla="*/ 136202 w 328437"/>
              <a:gd name="connsiteY4" fmla="*/ 238422 h 328613"/>
              <a:gd name="connsiteX5" fmla="*/ 136202 w 328437"/>
              <a:gd name="connsiteY5" fmla="*/ 239713 h 328613"/>
              <a:gd name="connsiteX6" fmla="*/ 134903 w 328437"/>
              <a:gd name="connsiteY6" fmla="*/ 239713 h 328613"/>
              <a:gd name="connsiteX7" fmla="*/ 133604 w 328437"/>
              <a:gd name="connsiteY7" fmla="*/ 239713 h 328613"/>
              <a:gd name="connsiteX8" fmla="*/ 94638 w 328437"/>
              <a:gd name="connsiteY8" fmla="*/ 226798 h 328613"/>
              <a:gd name="connsiteX9" fmla="*/ 93339 w 328437"/>
              <a:gd name="connsiteY9" fmla="*/ 225506 h 328613"/>
              <a:gd name="connsiteX10" fmla="*/ 93339 w 328437"/>
              <a:gd name="connsiteY10" fmla="*/ 166096 h 328613"/>
              <a:gd name="connsiteX11" fmla="*/ 94638 w 328437"/>
              <a:gd name="connsiteY11" fmla="*/ 163513 h 328613"/>
              <a:gd name="connsiteX12" fmla="*/ 45714 w 328437"/>
              <a:gd name="connsiteY12" fmla="*/ 157163 h 328613"/>
              <a:gd name="connsiteX13" fmla="*/ 48227 w 328437"/>
              <a:gd name="connsiteY13" fmla="*/ 157163 h 328613"/>
              <a:gd name="connsiteX14" fmla="*/ 74620 w 328437"/>
              <a:gd name="connsiteY14" fmla="*/ 161051 h 328613"/>
              <a:gd name="connsiteX15" fmla="*/ 75877 w 328437"/>
              <a:gd name="connsiteY15" fmla="*/ 162347 h 328613"/>
              <a:gd name="connsiteX16" fmla="*/ 75877 w 328437"/>
              <a:gd name="connsiteY16" fmla="*/ 218071 h 328613"/>
              <a:gd name="connsiteX17" fmla="*/ 74620 w 328437"/>
              <a:gd name="connsiteY17" fmla="*/ 219367 h 328613"/>
              <a:gd name="connsiteX18" fmla="*/ 73363 w 328437"/>
              <a:gd name="connsiteY18" fmla="*/ 220663 h 328613"/>
              <a:gd name="connsiteX19" fmla="*/ 46971 w 328437"/>
              <a:gd name="connsiteY19" fmla="*/ 211592 h 328613"/>
              <a:gd name="connsiteX20" fmla="*/ 45714 w 328437"/>
              <a:gd name="connsiteY20" fmla="*/ 209000 h 328613"/>
              <a:gd name="connsiteX21" fmla="*/ 45714 w 328437"/>
              <a:gd name="connsiteY21" fmla="*/ 158459 h 328613"/>
              <a:gd name="connsiteX22" fmla="*/ 45714 w 328437"/>
              <a:gd name="connsiteY22" fmla="*/ 157163 h 328613"/>
              <a:gd name="connsiteX23" fmla="*/ 34601 w 328437"/>
              <a:gd name="connsiteY23" fmla="*/ 131763 h 328613"/>
              <a:gd name="connsiteX24" fmla="*/ 34601 w 328437"/>
              <a:gd name="connsiteY24" fmla="*/ 246063 h 328613"/>
              <a:gd name="connsiteX25" fmla="*/ 161601 w 328437"/>
              <a:gd name="connsiteY25" fmla="*/ 311151 h 328613"/>
              <a:gd name="connsiteX26" fmla="*/ 161601 w 328437"/>
              <a:gd name="connsiteY26" fmla="*/ 133351 h 328613"/>
              <a:gd name="connsiteX27" fmla="*/ 134613 w 328437"/>
              <a:gd name="connsiteY27" fmla="*/ 133351 h 328613"/>
              <a:gd name="connsiteX28" fmla="*/ 235241 w 328437"/>
              <a:gd name="connsiteY28" fmla="*/ 15875 h 328613"/>
              <a:gd name="connsiteX29" fmla="*/ 147314 w 328437"/>
              <a:gd name="connsiteY29" fmla="*/ 120775 h 328613"/>
              <a:gd name="connsiteX30" fmla="*/ 165417 w 328437"/>
              <a:gd name="connsiteY30" fmla="*/ 120775 h 328613"/>
              <a:gd name="connsiteX31" fmla="*/ 171882 w 328437"/>
              <a:gd name="connsiteY31" fmla="*/ 127251 h 328613"/>
              <a:gd name="connsiteX32" fmla="*/ 171882 w 328437"/>
              <a:gd name="connsiteY32" fmla="*/ 311150 h 328613"/>
              <a:gd name="connsiteX33" fmla="*/ 222311 w 328437"/>
              <a:gd name="connsiteY33" fmla="*/ 285249 h 328613"/>
              <a:gd name="connsiteX34" fmla="*/ 222311 w 328437"/>
              <a:gd name="connsiteY34" fmla="*/ 157037 h 328613"/>
              <a:gd name="connsiteX35" fmla="*/ 223604 w 328437"/>
              <a:gd name="connsiteY35" fmla="*/ 154447 h 328613"/>
              <a:gd name="connsiteX36" fmla="*/ 257223 w 328437"/>
              <a:gd name="connsiteY36" fmla="*/ 151857 h 328613"/>
              <a:gd name="connsiteX37" fmla="*/ 258516 w 328437"/>
              <a:gd name="connsiteY37" fmla="*/ 151857 h 328613"/>
              <a:gd name="connsiteX38" fmla="*/ 259809 w 328437"/>
              <a:gd name="connsiteY38" fmla="*/ 153152 h 328613"/>
              <a:gd name="connsiteX39" fmla="*/ 259809 w 328437"/>
              <a:gd name="connsiteY39" fmla="*/ 265823 h 328613"/>
              <a:gd name="connsiteX40" fmla="*/ 293429 w 328437"/>
              <a:gd name="connsiteY40" fmla="*/ 247692 h 328613"/>
              <a:gd name="connsiteX41" fmla="*/ 294722 w 328437"/>
              <a:gd name="connsiteY41" fmla="*/ 118185 h 328613"/>
              <a:gd name="connsiteX42" fmla="*/ 296015 w 328437"/>
              <a:gd name="connsiteY42" fmla="*/ 114300 h 328613"/>
              <a:gd name="connsiteX43" fmla="*/ 301187 w 328437"/>
              <a:gd name="connsiteY43" fmla="*/ 111710 h 328613"/>
              <a:gd name="connsiteX44" fmla="*/ 307652 w 328437"/>
              <a:gd name="connsiteY44" fmla="*/ 113005 h 328613"/>
              <a:gd name="connsiteX45" fmla="*/ 235241 w 328437"/>
              <a:gd name="connsiteY45" fmla="*/ 15875 h 328613"/>
              <a:gd name="connsiteX46" fmla="*/ 235348 w 328437"/>
              <a:gd name="connsiteY46" fmla="*/ 0 h 328613"/>
              <a:gd name="connsiteX47" fmla="*/ 239233 w 328437"/>
              <a:gd name="connsiteY47" fmla="*/ 0 h 328613"/>
              <a:gd name="connsiteX48" fmla="*/ 241823 w 328437"/>
              <a:gd name="connsiteY48" fmla="*/ 2598 h 328613"/>
              <a:gd name="connsiteX49" fmla="*/ 327286 w 328437"/>
              <a:gd name="connsiteY49" fmla="*/ 115599 h 328613"/>
              <a:gd name="connsiteX50" fmla="*/ 327286 w 328437"/>
              <a:gd name="connsiteY50" fmla="*/ 123392 h 328613"/>
              <a:gd name="connsiteX51" fmla="*/ 322107 w 328437"/>
              <a:gd name="connsiteY51" fmla="*/ 125990 h 328613"/>
              <a:gd name="connsiteX52" fmla="*/ 307863 w 328437"/>
              <a:gd name="connsiteY52" fmla="*/ 124691 h 328613"/>
              <a:gd name="connsiteX53" fmla="*/ 307863 w 328437"/>
              <a:gd name="connsiteY53" fmla="*/ 251980 h 328613"/>
              <a:gd name="connsiteX54" fmla="*/ 303978 w 328437"/>
              <a:gd name="connsiteY54" fmla="*/ 257175 h 328613"/>
              <a:gd name="connsiteX55" fmla="*/ 169308 w 328437"/>
              <a:gd name="connsiteY55" fmla="*/ 327314 h 328613"/>
              <a:gd name="connsiteX56" fmla="*/ 166718 w 328437"/>
              <a:gd name="connsiteY56" fmla="*/ 328613 h 328613"/>
              <a:gd name="connsiteX57" fmla="*/ 164129 w 328437"/>
              <a:gd name="connsiteY57" fmla="*/ 327314 h 328613"/>
              <a:gd name="connsiteX58" fmla="*/ 25574 w 328437"/>
              <a:gd name="connsiteY58" fmla="*/ 254578 h 328613"/>
              <a:gd name="connsiteX59" fmla="*/ 21689 w 328437"/>
              <a:gd name="connsiteY59" fmla="*/ 249382 h 328613"/>
              <a:gd name="connsiteX60" fmla="*/ 21689 w 328437"/>
              <a:gd name="connsiteY60" fmla="*/ 129887 h 328613"/>
              <a:gd name="connsiteX61" fmla="*/ 6150 w 328437"/>
              <a:gd name="connsiteY61" fmla="*/ 129887 h 328613"/>
              <a:gd name="connsiteX62" fmla="*/ 971 w 328437"/>
              <a:gd name="connsiteY62" fmla="*/ 127289 h 328613"/>
              <a:gd name="connsiteX63" fmla="*/ 971 w 328437"/>
              <a:gd name="connsiteY63" fmla="*/ 120795 h 328613"/>
              <a:gd name="connsiteX64" fmla="*/ 34638 w 328437"/>
              <a:gd name="connsiteY64" fmla="*/ 54552 h 328613"/>
              <a:gd name="connsiteX65" fmla="*/ 38523 w 328437"/>
              <a:gd name="connsiteY65" fmla="*/ 50656 h 328613"/>
              <a:gd name="connsiteX66" fmla="*/ 59241 w 328437"/>
              <a:gd name="connsiteY66" fmla="*/ 45460 h 328613"/>
              <a:gd name="connsiteX67" fmla="*/ 59241 w 328437"/>
              <a:gd name="connsiteY67" fmla="*/ 27276 h 328613"/>
              <a:gd name="connsiteX68" fmla="*/ 63126 w 328437"/>
              <a:gd name="connsiteY68" fmla="*/ 20782 h 328613"/>
              <a:gd name="connsiteX69" fmla="*/ 83844 w 328437"/>
              <a:gd name="connsiteY69" fmla="*/ 14287 h 328613"/>
              <a:gd name="connsiteX70" fmla="*/ 85139 w 328437"/>
              <a:gd name="connsiteY70" fmla="*/ 14287 h 328613"/>
              <a:gd name="connsiteX71" fmla="*/ 86434 w 328437"/>
              <a:gd name="connsiteY71" fmla="*/ 14287 h 328613"/>
              <a:gd name="connsiteX72" fmla="*/ 98088 w 328437"/>
              <a:gd name="connsiteY72" fmla="*/ 16885 h 328613"/>
              <a:gd name="connsiteX73" fmla="*/ 103268 w 328437"/>
              <a:gd name="connsiteY73" fmla="*/ 22081 h 328613"/>
              <a:gd name="connsiteX74" fmla="*/ 103268 w 328437"/>
              <a:gd name="connsiteY74" fmla="*/ 33771 h 328613"/>
              <a:gd name="connsiteX75" fmla="*/ 235348 w 328437"/>
              <a:gd name="connsiteY75"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28437" h="328613">
                <a:moveTo>
                  <a:pt x="94638" y="163513"/>
                </a:moveTo>
                <a:cubicBezTo>
                  <a:pt x="94638" y="163513"/>
                  <a:pt x="95937" y="163513"/>
                  <a:pt x="95937" y="163513"/>
                </a:cubicBezTo>
                <a:cubicBezTo>
                  <a:pt x="95937" y="163513"/>
                  <a:pt x="95937" y="163513"/>
                  <a:pt x="134903" y="169971"/>
                </a:cubicBezTo>
                <a:cubicBezTo>
                  <a:pt x="136202" y="169971"/>
                  <a:pt x="136202" y="169971"/>
                  <a:pt x="136202" y="171262"/>
                </a:cubicBezTo>
                <a:cubicBezTo>
                  <a:pt x="136202" y="171262"/>
                  <a:pt x="136202" y="171262"/>
                  <a:pt x="136202" y="238422"/>
                </a:cubicBezTo>
                <a:cubicBezTo>
                  <a:pt x="136202" y="238422"/>
                  <a:pt x="136202" y="239713"/>
                  <a:pt x="136202" y="239713"/>
                </a:cubicBezTo>
                <a:cubicBezTo>
                  <a:pt x="134903" y="239713"/>
                  <a:pt x="134903" y="239713"/>
                  <a:pt x="134903" y="239713"/>
                </a:cubicBezTo>
                <a:cubicBezTo>
                  <a:pt x="134903" y="239713"/>
                  <a:pt x="134903" y="239713"/>
                  <a:pt x="133604" y="239713"/>
                </a:cubicBezTo>
                <a:cubicBezTo>
                  <a:pt x="133604" y="239713"/>
                  <a:pt x="133604" y="239713"/>
                  <a:pt x="94638" y="226798"/>
                </a:cubicBezTo>
                <a:cubicBezTo>
                  <a:pt x="94638" y="226798"/>
                  <a:pt x="93339" y="225506"/>
                  <a:pt x="93339" y="225506"/>
                </a:cubicBezTo>
                <a:cubicBezTo>
                  <a:pt x="93339" y="225506"/>
                  <a:pt x="93339" y="225506"/>
                  <a:pt x="93339" y="166096"/>
                </a:cubicBezTo>
                <a:cubicBezTo>
                  <a:pt x="93339" y="164805"/>
                  <a:pt x="94638" y="164805"/>
                  <a:pt x="94638" y="163513"/>
                </a:cubicBezTo>
                <a:close/>
                <a:moveTo>
                  <a:pt x="45714" y="157163"/>
                </a:moveTo>
                <a:cubicBezTo>
                  <a:pt x="46971" y="157163"/>
                  <a:pt x="46971" y="157163"/>
                  <a:pt x="48227" y="157163"/>
                </a:cubicBezTo>
                <a:cubicBezTo>
                  <a:pt x="48227" y="157163"/>
                  <a:pt x="48227" y="157163"/>
                  <a:pt x="74620" y="161051"/>
                </a:cubicBezTo>
                <a:cubicBezTo>
                  <a:pt x="74620" y="161051"/>
                  <a:pt x="75877" y="161051"/>
                  <a:pt x="75877" y="162347"/>
                </a:cubicBezTo>
                <a:cubicBezTo>
                  <a:pt x="75877" y="162347"/>
                  <a:pt x="75877" y="162347"/>
                  <a:pt x="75877" y="218071"/>
                </a:cubicBezTo>
                <a:cubicBezTo>
                  <a:pt x="75877" y="219367"/>
                  <a:pt x="75877" y="219367"/>
                  <a:pt x="74620" y="219367"/>
                </a:cubicBezTo>
                <a:cubicBezTo>
                  <a:pt x="74620" y="220663"/>
                  <a:pt x="74620" y="220663"/>
                  <a:pt x="73363" y="220663"/>
                </a:cubicBezTo>
                <a:cubicBezTo>
                  <a:pt x="73363" y="220663"/>
                  <a:pt x="73363" y="220663"/>
                  <a:pt x="46971" y="211592"/>
                </a:cubicBezTo>
                <a:cubicBezTo>
                  <a:pt x="45714" y="210296"/>
                  <a:pt x="45714" y="210296"/>
                  <a:pt x="45714" y="209000"/>
                </a:cubicBezTo>
                <a:cubicBezTo>
                  <a:pt x="45714" y="209000"/>
                  <a:pt x="45714" y="209000"/>
                  <a:pt x="45714" y="158459"/>
                </a:cubicBezTo>
                <a:cubicBezTo>
                  <a:pt x="45714" y="158459"/>
                  <a:pt x="45714" y="157163"/>
                  <a:pt x="45714" y="157163"/>
                </a:cubicBezTo>
                <a:close/>
                <a:moveTo>
                  <a:pt x="34601" y="131763"/>
                </a:moveTo>
                <a:lnTo>
                  <a:pt x="34601" y="246063"/>
                </a:lnTo>
                <a:lnTo>
                  <a:pt x="161601" y="311151"/>
                </a:lnTo>
                <a:lnTo>
                  <a:pt x="161601" y="133351"/>
                </a:lnTo>
                <a:lnTo>
                  <a:pt x="134613" y="133351"/>
                </a:lnTo>
                <a:close/>
                <a:moveTo>
                  <a:pt x="235241" y="15875"/>
                </a:moveTo>
                <a:cubicBezTo>
                  <a:pt x="235241" y="15875"/>
                  <a:pt x="235241" y="15875"/>
                  <a:pt x="147314" y="120775"/>
                </a:cubicBezTo>
                <a:cubicBezTo>
                  <a:pt x="147314" y="120775"/>
                  <a:pt x="147314" y="120775"/>
                  <a:pt x="165417" y="120775"/>
                </a:cubicBezTo>
                <a:cubicBezTo>
                  <a:pt x="169296" y="120775"/>
                  <a:pt x="171882" y="123365"/>
                  <a:pt x="171882" y="127251"/>
                </a:cubicBezTo>
                <a:cubicBezTo>
                  <a:pt x="171882" y="127251"/>
                  <a:pt x="171882" y="127251"/>
                  <a:pt x="171882" y="311150"/>
                </a:cubicBezTo>
                <a:cubicBezTo>
                  <a:pt x="171882" y="311150"/>
                  <a:pt x="171882" y="311150"/>
                  <a:pt x="222311" y="285249"/>
                </a:cubicBezTo>
                <a:cubicBezTo>
                  <a:pt x="222311" y="285249"/>
                  <a:pt x="222311" y="285249"/>
                  <a:pt x="222311" y="157037"/>
                </a:cubicBezTo>
                <a:cubicBezTo>
                  <a:pt x="222311" y="155742"/>
                  <a:pt x="222311" y="154447"/>
                  <a:pt x="223604" y="154447"/>
                </a:cubicBezTo>
                <a:cubicBezTo>
                  <a:pt x="223604" y="154447"/>
                  <a:pt x="223604" y="154447"/>
                  <a:pt x="257223" y="151857"/>
                </a:cubicBezTo>
                <a:cubicBezTo>
                  <a:pt x="257223" y="151857"/>
                  <a:pt x="258516" y="151857"/>
                  <a:pt x="258516" y="151857"/>
                </a:cubicBezTo>
                <a:cubicBezTo>
                  <a:pt x="258516" y="153152"/>
                  <a:pt x="259809" y="153152"/>
                  <a:pt x="259809" y="153152"/>
                </a:cubicBezTo>
                <a:cubicBezTo>
                  <a:pt x="259809" y="153152"/>
                  <a:pt x="259809" y="153152"/>
                  <a:pt x="259809" y="265823"/>
                </a:cubicBezTo>
                <a:cubicBezTo>
                  <a:pt x="259809" y="265823"/>
                  <a:pt x="259809" y="265823"/>
                  <a:pt x="293429" y="247692"/>
                </a:cubicBezTo>
                <a:cubicBezTo>
                  <a:pt x="293429" y="247692"/>
                  <a:pt x="293429" y="247692"/>
                  <a:pt x="294722" y="118185"/>
                </a:cubicBezTo>
                <a:cubicBezTo>
                  <a:pt x="294722" y="116890"/>
                  <a:pt x="294722" y="115595"/>
                  <a:pt x="296015" y="114300"/>
                </a:cubicBezTo>
                <a:cubicBezTo>
                  <a:pt x="297308" y="113005"/>
                  <a:pt x="298601" y="111710"/>
                  <a:pt x="301187" y="111710"/>
                </a:cubicBezTo>
                <a:lnTo>
                  <a:pt x="307652" y="113005"/>
                </a:lnTo>
                <a:cubicBezTo>
                  <a:pt x="307652" y="113005"/>
                  <a:pt x="307652" y="113005"/>
                  <a:pt x="235241" y="15875"/>
                </a:cubicBezTo>
                <a:close/>
                <a:moveTo>
                  <a:pt x="235348" y="0"/>
                </a:moveTo>
                <a:cubicBezTo>
                  <a:pt x="235348" y="0"/>
                  <a:pt x="237938" y="0"/>
                  <a:pt x="239233" y="0"/>
                </a:cubicBezTo>
                <a:cubicBezTo>
                  <a:pt x="241823" y="1299"/>
                  <a:pt x="241823" y="2598"/>
                  <a:pt x="241823" y="2598"/>
                </a:cubicBezTo>
                <a:cubicBezTo>
                  <a:pt x="241823" y="2598"/>
                  <a:pt x="241823" y="2598"/>
                  <a:pt x="327286" y="115599"/>
                </a:cubicBezTo>
                <a:cubicBezTo>
                  <a:pt x="327286" y="115599"/>
                  <a:pt x="329876" y="119496"/>
                  <a:pt x="327286" y="123392"/>
                </a:cubicBezTo>
                <a:cubicBezTo>
                  <a:pt x="324697" y="125990"/>
                  <a:pt x="322107" y="125990"/>
                  <a:pt x="322107" y="125990"/>
                </a:cubicBezTo>
                <a:cubicBezTo>
                  <a:pt x="322107" y="125990"/>
                  <a:pt x="322107" y="125990"/>
                  <a:pt x="307863" y="124691"/>
                </a:cubicBezTo>
                <a:cubicBezTo>
                  <a:pt x="307863" y="124691"/>
                  <a:pt x="307863" y="124691"/>
                  <a:pt x="307863" y="251980"/>
                </a:cubicBezTo>
                <a:cubicBezTo>
                  <a:pt x="307863" y="254578"/>
                  <a:pt x="306568" y="255877"/>
                  <a:pt x="303978" y="257175"/>
                </a:cubicBezTo>
                <a:cubicBezTo>
                  <a:pt x="303978" y="257175"/>
                  <a:pt x="303978" y="257175"/>
                  <a:pt x="169308" y="327314"/>
                </a:cubicBezTo>
                <a:cubicBezTo>
                  <a:pt x="169308" y="327314"/>
                  <a:pt x="168013" y="328613"/>
                  <a:pt x="166718" y="328613"/>
                </a:cubicBezTo>
                <a:cubicBezTo>
                  <a:pt x="165424" y="328613"/>
                  <a:pt x="164129" y="327314"/>
                  <a:pt x="164129" y="327314"/>
                </a:cubicBezTo>
                <a:cubicBezTo>
                  <a:pt x="164129" y="327314"/>
                  <a:pt x="164129" y="327314"/>
                  <a:pt x="25574" y="254578"/>
                </a:cubicBezTo>
                <a:cubicBezTo>
                  <a:pt x="22984" y="254578"/>
                  <a:pt x="21689" y="251980"/>
                  <a:pt x="21689" y="249382"/>
                </a:cubicBezTo>
                <a:cubicBezTo>
                  <a:pt x="21689" y="249382"/>
                  <a:pt x="21689" y="249382"/>
                  <a:pt x="21689" y="129887"/>
                </a:cubicBezTo>
                <a:cubicBezTo>
                  <a:pt x="21689" y="129887"/>
                  <a:pt x="21689" y="129887"/>
                  <a:pt x="6150" y="129887"/>
                </a:cubicBezTo>
                <a:cubicBezTo>
                  <a:pt x="3561" y="129887"/>
                  <a:pt x="2266" y="128588"/>
                  <a:pt x="971" y="127289"/>
                </a:cubicBezTo>
                <a:cubicBezTo>
                  <a:pt x="-324" y="125990"/>
                  <a:pt x="-324" y="123392"/>
                  <a:pt x="971" y="120795"/>
                </a:cubicBezTo>
                <a:cubicBezTo>
                  <a:pt x="971" y="120795"/>
                  <a:pt x="971" y="120795"/>
                  <a:pt x="34638" y="54552"/>
                </a:cubicBezTo>
                <a:cubicBezTo>
                  <a:pt x="35933" y="51955"/>
                  <a:pt x="37228" y="51955"/>
                  <a:pt x="38523" y="50656"/>
                </a:cubicBezTo>
                <a:cubicBezTo>
                  <a:pt x="38523" y="50656"/>
                  <a:pt x="38523" y="50656"/>
                  <a:pt x="59241" y="45460"/>
                </a:cubicBezTo>
                <a:cubicBezTo>
                  <a:pt x="59241" y="45460"/>
                  <a:pt x="59241" y="45460"/>
                  <a:pt x="59241" y="27276"/>
                </a:cubicBezTo>
                <a:cubicBezTo>
                  <a:pt x="59241" y="24678"/>
                  <a:pt x="60536" y="22081"/>
                  <a:pt x="63126" y="20782"/>
                </a:cubicBezTo>
                <a:cubicBezTo>
                  <a:pt x="63126" y="20782"/>
                  <a:pt x="63126" y="20782"/>
                  <a:pt x="83844" y="14287"/>
                </a:cubicBezTo>
                <a:cubicBezTo>
                  <a:pt x="83844" y="14287"/>
                  <a:pt x="83844" y="14287"/>
                  <a:pt x="85139" y="14287"/>
                </a:cubicBezTo>
                <a:cubicBezTo>
                  <a:pt x="86434" y="14287"/>
                  <a:pt x="86434" y="14287"/>
                  <a:pt x="86434" y="14287"/>
                </a:cubicBezTo>
                <a:cubicBezTo>
                  <a:pt x="86434" y="14287"/>
                  <a:pt x="86434" y="14287"/>
                  <a:pt x="98088" y="16885"/>
                </a:cubicBezTo>
                <a:cubicBezTo>
                  <a:pt x="100678" y="16885"/>
                  <a:pt x="103268" y="19483"/>
                  <a:pt x="103268" y="22081"/>
                </a:cubicBezTo>
                <a:cubicBezTo>
                  <a:pt x="103268" y="22081"/>
                  <a:pt x="103268" y="22081"/>
                  <a:pt x="103268" y="33771"/>
                </a:cubicBezTo>
                <a:cubicBezTo>
                  <a:pt x="103268" y="33771"/>
                  <a:pt x="103268" y="33771"/>
                  <a:pt x="235348" y="0"/>
                </a:cubicBezTo>
                <a:close/>
              </a:path>
            </a:pathLst>
          </a:custGeom>
          <a:solidFill>
            <a:srgbClr val="FFFFFF"/>
          </a:solidFill>
          <a:ln>
            <a:noFill/>
          </a:ln>
        </p:spPr>
        <p:txBody>
          <a:bodyPr anchor="ctr">
            <a:scene3d>
              <a:camera prst="orthographicFront"/>
              <a:lightRig rig="threePt" dir="t"/>
            </a:scene3d>
            <a:sp3d contourW="12700"/>
          </a:bodyPr>
          <a:lstStyle/>
          <a:p>
            <a:pPr algn="ctr"/>
            <a:endParaRPr/>
          </a:p>
        </p:txBody>
      </p:sp>
      <p:sp>
        <p:nvSpPr>
          <p:cNvPr id="10" name="矩形 9"/>
          <p:cNvSpPr/>
          <p:nvPr/>
        </p:nvSpPr>
        <p:spPr>
          <a:xfrm>
            <a:off x="8282983" y="1915140"/>
            <a:ext cx="2676980" cy="1932756"/>
          </a:xfrm>
          <a:prstGeom prst="rect">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p>
        </p:txBody>
      </p:sp>
      <p:grpSp>
        <p:nvGrpSpPr>
          <p:cNvPr id="11" name="组合 10"/>
          <p:cNvGrpSpPr/>
          <p:nvPr/>
        </p:nvGrpSpPr>
        <p:grpSpPr>
          <a:xfrm>
            <a:off x="8665117" y="2096440"/>
            <a:ext cx="729110" cy="729110"/>
            <a:chOff x="8694035" y="5922112"/>
            <a:chExt cx="340040" cy="340040"/>
          </a:xfrm>
          <a:solidFill>
            <a:srgbClr val="FFFFFF"/>
          </a:solidFill>
        </p:grpSpPr>
        <p:sp>
          <p:nvSpPr>
            <p:cNvPr id="13" name="任意多边形: 形状 133"/>
            <p:cNvSpPr/>
            <p:nvPr/>
          </p:nvSpPr>
          <p:spPr bwMode="auto">
            <a:xfrm>
              <a:off x="8694035" y="5922112"/>
              <a:ext cx="340040" cy="340040"/>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18 h 128"/>
                <a:gd name="T12" fmla="*/ 10 w 128"/>
                <a:gd name="T13" fmla="*/ 64 h 128"/>
                <a:gd name="T14" fmla="*/ 64 w 128"/>
                <a:gd name="T15" fmla="*/ 10 h 128"/>
                <a:gd name="T16" fmla="*/ 118 w 128"/>
                <a:gd name="T17" fmla="*/ 64 h 128"/>
                <a:gd name="T18" fmla="*/ 64 w 128"/>
                <a:gd name="T19"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18"/>
                  </a:moveTo>
                  <a:cubicBezTo>
                    <a:pt x="34" y="118"/>
                    <a:pt x="10" y="94"/>
                    <a:pt x="10" y="64"/>
                  </a:cubicBezTo>
                  <a:cubicBezTo>
                    <a:pt x="10" y="34"/>
                    <a:pt x="34" y="10"/>
                    <a:pt x="64" y="10"/>
                  </a:cubicBezTo>
                  <a:cubicBezTo>
                    <a:pt x="94" y="10"/>
                    <a:pt x="118" y="34"/>
                    <a:pt x="118" y="64"/>
                  </a:cubicBezTo>
                  <a:cubicBezTo>
                    <a:pt x="118" y="94"/>
                    <a:pt x="94" y="118"/>
                    <a:pt x="64" y="118"/>
                  </a:cubicBezTo>
                  <a:close/>
                </a:path>
              </a:pathLst>
            </a:custGeom>
            <a:grpFill/>
            <a:ln>
              <a:noFill/>
            </a:ln>
          </p:spPr>
          <p:txBody>
            <a:bodyPr anchor="ctr">
              <a:scene3d>
                <a:camera prst="orthographicFront"/>
                <a:lightRig rig="threePt" dir="t"/>
              </a:scene3d>
              <a:sp3d contourW="12700"/>
            </a:bodyPr>
            <a:lstStyle/>
            <a:p>
              <a:pPr algn="ctr"/>
              <a:endParaRPr/>
            </a:p>
          </p:txBody>
        </p:sp>
        <p:sp>
          <p:nvSpPr>
            <p:cNvPr id="14" name="任意多边形: 形状 134"/>
            <p:cNvSpPr/>
            <p:nvPr/>
          </p:nvSpPr>
          <p:spPr bwMode="auto">
            <a:xfrm>
              <a:off x="8778407" y="6009040"/>
              <a:ext cx="171298" cy="168742"/>
            </a:xfrm>
            <a:custGeom>
              <a:avLst/>
              <a:gdLst>
                <a:gd name="T0" fmla="*/ 0 w 64"/>
                <a:gd name="T1" fmla="*/ 32 h 64"/>
                <a:gd name="T2" fmla="*/ 64 w 64"/>
                <a:gd name="T3" fmla="*/ 32 h 64"/>
                <a:gd name="T4" fmla="*/ 62 w 64"/>
                <a:gd name="T5" fmla="*/ 32 h 64"/>
                <a:gd name="T6" fmla="*/ 62 w 64"/>
                <a:gd name="T7" fmla="*/ 32 h 64"/>
                <a:gd name="T8" fmla="*/ 62 w 64"/>
                <a:gd name="T9" fmla="*/ 32 h 64"/>
                <a:gd name="T10" fmla="*/ 61 w 64"/>
                <a:gd name="T11" fmla="*/ 26 h 64"/>
                <a:gd name="T12" fmla="*/ 61 w 64"/>
                <a:gd name="T13" fmla="*/ 26 h 64"/>
                <a:gd name="T14" fmla="*/ 61 w 64"/>
                <a:gd name="T15" fmla="*/ 26 h 64"/>
                <a:gd name="T16" fmla="*/ 47 w 64"/>
                <a:gd name="T17" fmla="*/ 26 h 64"/>
                <a:gd name="T18" fmla="*/ 44 w 64"/>
                <a:gd name="T19" fmla="*/ 5 h 64"/>
                <a:gd name="T20" fmla="*/ 46 w 64"/>
                <a:gd name="T21" fmla="*/ 32 h 64"/>
                <a:gd name="T22" fmla="*/ 37 w 64"/>
                <a:gd name="T23" fmla="*/ 45 h 64"/>
                <a:gd name="T24" fmla="*/ 27 w 64"/>
                <a:gd name="T25" fmla="*/ 45 h 64"/>
                <a:gd name="T26" fmla="*/ 18 w 64"/>
                <a:gd name="T27" fmla="*/ 32 h 64"/>
                <a:gd name="T28" fmla="*/ 27 w 64"/>
                <a:gd name="T29" fmla="*/ 19 h 64"/>
                <a:gd name="T30" fmla="*/ 37 w 64"/>
                <a:gd name="T31" fmla="*/ 19 h 64"/>
                <a:gd name="T32" fmla="*/ 46 w 64"/>
                <a:gd name="T33" fmla="*/ 32 h 64"/>
                <a:gd name="T34" fmla="*/ 38 w 64"/>
                <a:gd name="T35" fmla="*/ 3 h 64"/>
                <a:gd name="T36" fmla="*/ 38 w 64"/>
                <a:gd name="T37" fmla="*/ 3 h 64"/>
                <a:gd name="T38" fmla="*/ 38 w 64"/>
                <a:gd name="T39" fmla="*/ 3 h 64"/>
                <a:gd name="T40" fmla="*/ 32 w 64"/>
                <a:gd name="T41" fmla="*/ 2 h 64"/>
                <a:gd name="T42" fmla="*/ 32 w 64"/>
                <a:gd name="T43" fmla="*/ 2 h 64"/>
                <a:gd name="T44" fmla="*/ 28 w 64"/>
                <a:gd name="T45" fmla="*/ 2 h 64"/>
                <a:gd name="T46" fmla="*/ 28 w 64"/>
                <a:gd name="T47" fmla="*/ 2 h 64"/>
                <a:gd name="T48" fmla="*/ 20 w 64"/>
                <a:gd name="T49" fmla="*/ 5 h 64"/>
                <a:gd name="T50" fmla="*/ 20 w 64"/>
                <a:gd name="T51" fmla="*/ 5 h 64"/>
                <a:gd name="T52" fmla="*/ 17 w 64"/>
                <a:gd name="T53" fmla="*/ 26 h 64"/>
                <a:gd name="T54" fmla="*/ 3 w 64"/>
                <a:gd name="T55" fmla="*/ 26 h 64"/>
                <a:gd name="T56" fmla="*/ 2 w 64"/>
                <a:gd name="T57" fmla="*/ 29 h 64"/>
                <a:gd name="T58" fmla="*/ 2 w 64"/>
                <a:gd name="T59" fmla="*/ 35 h 64"/>
                <a:gd name="T60" fmla="*/ 2 w 64"/>
                <a:gd name="T61" fmla="*/ 29 h 64"/>
                <a:gd name="T62" fmla="*/ 2 w 64"/>
                <a:gd name="T63" fmla="*/ 28 h 64"/>
                <a:gd name="T64" fmla="*/ 5 w 64"/>
                <a:gd name="T65" fmla="*/ 44 h 64"/>
                <a:gd name="T66" fmla="*/ 5 w 64"/>
                <a:gd name="T67" fmla="*/ 44 h 64"/>
                <a:gd name="T68" fmla="*/ 2 w 64"/>
                <a:gd name="T69" fmla="*/ 36 h 64"/>
                <a:gd name="T70" fmla="*/ 5 w 64"/>
                <a:gd name="T71" fmla="*/ 44 h 64"/>
                <a:gd name="T72" fmla="*/ 26 w 64"/>
                <a:gd name="T73" fmla="*/ 47 h 64"/>
                <a:gd name="T74" fmla="*/ 5 w 64"/>
                <a:gd name="T75" fmla="*/ 44 h 64"/>
                <a:gd name="T76" fmla="*/ 26 w 64"/>
                <a:gd name="T77" fmla="*/ 61 h 64"/>
                <a:gd name="T78" fmla="*/ 26 w 64"/>
                <a:gd name="T79" fmla="*/ 61 h 64"/>
                <a:gd name="T80" fmla="*/ 26 w 64"/>
                <a:gd name="T81" fmla="*/ 61 h 64"/>
                <a:gd name="T82" fmla="*/ 32 w 64"/>
                <a:gd name="T83" fmla="*/ 62 h 64"/>
                <a:gd name="T84" fmla="*/ 32 w 64"/>
                <a:gd name="T85" fmla="*/ 62 h 64"/>
                <a:gd name="T86" fmla="*/ 36 w 64"/>
                <a:gd name="T87" fmla="*/ 62 h 64"/>
                <a:gd name="T88" fmla="*/ 36 w 64"/>
                <a:gd name="T89" fmla="*/ 62 h 64"/>
                <a:gd name="T90" fmla="*/ 41 w 64"/>
                <a:gd name="T91" fmla="*/ 60 h 64"/>
                <a:gd name="T92" fmla="*/ 41 w 64"/>
                <a:gd name="T93" fmla="*/ 60 h 64"/>
                <a:gd name="T94" fmla="*/ 41 w 64"/>
                <a:gd name="T95" fmla="*/ 60 h 64"/>
                <a:gd name="T96" fmla="*/ 38 w 64"/>
                <a:gd name="T97" fmla="*/ 47 h 64"/>
                <a:gd name="T98" fmla="*/ 59 w 64"/>
                <a:gd name="T99" fmla="*/ 44 h 64"/>
                <a:gd name="T100" fmla="*/ 62 w 64"/>
                <a:gd name="T101" fmla="*/ 36 h 64"/>
                <a:gd name="T102" fmla="*/ 62 w 64"/>
                <a:gd name="T103" fmla="*/ 36 h 64"/>
                <a:gd name="T104" fmla="*/ 59 w 64"/>
                <a:gd name="T105" fmla="*/ 4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62" y="32"/>
                  </a:moveTo>
                  <a:cubicBezTo>
                    <a:pt x="62" y="33"/>
                    <a:pt x="62" y="34"/>
                    <a:pt x="62" y="35"/>
                  </a:cubicBezTo>
                  <a:cubicBezTo>
                    <a:pt x="62" y="34"/>
                    <a:pt x="62" y="33"/>
                    <a:pt x="62" y="32"/>
                  </a:cubicBezTo>
                  <a:cubicBezTo>
                    <a:pt x="62" y="31"/>
                    <a:pt x="62" y="30"/>
                    <a:pt x="62" y="29"/>
                  </a:cubicBezTo>
                  <a:cubicBezTo>
                    <a:pt x="62" y="30"/>
                    <a:pt x="62" y="31"/>
                    <a:pt x="62" y="32"/>
                  </a:cubicBezTo>
                  <a:close/>
                  <a:moveTo>
                    <a:pt x="62" y="28"/>
                  </a:moveTo>
                  <a:cubicBezTo>
                    <a:pt x="62" y="27"/>
                    <a:pt x="62" y="27"/>
                    <a:pt x="61" y="26"/>
                  </a:cubicBezTo>
                  <a:cubicBezTo>
                    <a:pt x="62" y="27"/>
                    <a:pt x="62" y="27"/>
                    <a:pt x="62" y="28"/>
                  </a:cubicBezTo>
                  <a:close/>
                  <a:moveTo>
                    <a:pt x="61" y="26"/>
                  </a:moveTo>
                  <a:cubicBezTo>
                    <a:pt x="61" y="24"/>
                    <a:pt x="60" y="22"/>
                    <a:pt x="59" y="20"/>
                  </a:cubicBezTo>
                  <a:cubicBezTo>
                    <a:pt x="60" y="22"/>
                    <a:pt x="61" y="24"/>
                    <a:pt x="61" y="26"/>
                  </a:cubicBezTo>
                  <a:close/>
                  <a:moveTo>
                    <a:pt x="59" y="20"/>
                  </a:moveTo>
                  <a:cubicBezTo>
                    <a:pt x="47" y="26"/>
                    <a:pt x="47" y="26"/>
                    <a:pt x="47" y="26"/>
                  </a:cubicBezTo>
                  <a:cubicBezTo>
                    <a:pt x="45" y="22"/>
                    <a:pt x="42" y="19"/>
                    <a:pt x="38" y="17"/>
                  </a:cubicBezTo>
                  <a:cubicBezTo>
                    <a:pt x="44" y="5"/>
                    <a:pt x="44" y="5"/>
                    <a:pt x="44" y="5"/>
                  </a:cubicBezTo>
                  <a:cubicBezTo>
                    <a:pt x="51" y="8"/>
                    <a:pt x="56" y="13"/>
                    <a:pt x="59" y="20"/>
                  </a:cubicBezTo>
                  <a:close/>
                  <a:moveTo>
                    <a:pt x="46" y="32"/>
                  </a:moveTo>
                  <a:cubicBezTo>
                    <a:pt x="46" y="34"/>
                    <a:pt x="46" y="36"/>
                    <a:pt x="45" y="37"/>
                  </a:cubicBezTo>
                  <a:cubicBezTo>
                    <a:pt x="43" y="41"/>
                    <a:pt x="41" y="43"/>
                    <a:pt x="37" y="45"/>
                  </a:cubicBezTo>
                  <a:cubicBezTo>
                    <a:pt x="36" y="46"/>
                    <a:pt x="34" y="46"/>
                    <a:pt x="32" y="46"/>
                  </a:cubicBezTo>
                  <a:cubicBezTo>
                    <a:pt x="30" y="46"/>
                    <a:pt x="28" y="46"/>
                    <a:pt x="27" y="45"/>
                  </a:cubicBezTo>
                  <a:cubicBezTo>
                    <a:pt x="23" y="43"/>
                    <a:pt x="21" y="41"/>
                    <a:pt x="19" y="37"/>
                  </a:cubicBezTo>
                  <a:cubicBezTo>
                    <a:pt x="18" y="36"/>
                    <a:pt x="18" y="34"/>
                    <a:pt x="18" y="32"/>
                  </a:cubicBezTo>
                  <a:cubicBezTo>
                    <a:pt x="18" y="30"/>
                    <a:pt x="18" y="28"/>
                    <a:pt x="19" y="27"/>
                  </a:cubicBezTo>
                  <a:cubicBezTo>
                    <a:pt x="21" y="23"/>
                    <a:pt x="23" y="21"/>
                    <a:pt x="27" y="19"/>
                  </a:cubicBezTo>
                  <a:cubicBezTo>
                    <a:pt x="28" y="18"/>
                    <a:pt x="30" y="18"/>
                    <a:pt x="32" y="18"/>
                  </a:cubicBezTo>
                  <a:cubicBezTo>
                    <a:pt x="34" y="18"/>
                    <a:pt x="36" y="18"/>
                    <a:pt x="37" y="19"/>
                  </a:cubicBezTo>
                  <a:cubicBezTo>
                    <a:pt x="41" y="21"/>
                    <a:pt x="43" y="23"/>
                    <a:pt x="45" y="27"/>
                  </a:cubicBezTo>
                  <a:cubicBezTo>
                    <a:pt x="46" y="28"/>
                    <a:pt x="46" y="30"/>
                    <a:pt x="46" y="32"/>
                  </a:cubicBezTo>
                  <a:close/>
                  <a:moveTo>
                    <a:pt x="36" y="2"/>
                  </a:moveTo>
                  <a:cubicBezTo>
                    <a:pt x="37" y="2"/>
                    <a:pt x="37" y="2"/>
                    <a:pt x="38" y="3"/>
                  </a:cubicBezTo>
                  <a:cubicBezTo>
                    <a:pt x="37" y="2"/>
                    <a:pt x="37" y="2"/>
                    <a:pt x="36" y="2"/>
                  </a:cubicBezTo>
                  <a:close/>
                  <a:moveTo>
                    <a:pt x="38" y="3"/>
                  </a:moveTo>
                  <a:cubicBezTo>
                    <a:pt x="40" y="3"/>
                    <a:pt x="42" y="4"/>
                    <a:pt x="44" y="5"/>
                  </a:cubicBezTo>
                  <a:cubicBezTo>
                    <a:pt x="42" y="4"/>
                    <a:pt x="40" y="3"/>
                    <a:pt x="38" y="3"/>
                  </a:cubicBezTo>
                  <a:close/>
                  <a:moveTo>
                    <a:pt x="35" y="2"/>
                  </a:moveTo>
                  <a:cubicBezTo>
                    <a:pt x="34" y="2"/>
                    <a:pt x="33" y="2"/>
                    <a:pt x="32" y="2"/>
                  </a:cubicBezTo>
                  <a:cubicBezTo>
                    <a:pt x="31" y="2"/>
                    <a:pt x="30" y="2"/>
                    <a:pt x="29" y="2"/>
                  </a:cubicBezTo>
                  <a:cubicBezTo>
                    <a:pt x="30" y="2"/>
                    <a:pt x="31" y="2"/>
                    <a:pt x="32" y="2"/>
                  </a:cubicBezTo>
                  <a:cubicBezTo>
                    <a:pt x="33" y="2"/>
                    <a:pt x="34" y="2"/>
                    <a:pt x="35" y="2"/>
                  </a:cubicBezTo>
                  <a:close/>
                  <a:moveTo>
                    <a:pt x="28" y="2"/>
                  </a:moveTo>
                  <a:cubicBezTo>
                    <a:pt x="27" y="2"/>
                    <a:pt x="27" y="2"/>
                    <a:pt x="26" y="3"/>
                  </a:cubicBezTo>
                  <a:cubicBezTo>
                    <a:pt x="27" y="2"/>
                    <a:pt x="27" y="2"/>
                    <a:pt x="28" y="2"/>
                  </a:cubicBezTo>
                  <a:close/>
                  <a:moveTo>
                    <a:pt x="26" y="3"/>
                  </a:moveTo>
                  <a:cubicBezTo>
                    <a:pt x="24" y="3"/>
                    <a:pt x="22" y="4"/>
                    <a:pt x="20" y="5"/>
                  </a:cubicBezTo>
                  <a:cubicBezTo>
                    <a:pt x="22" y="4"/>
                    <a:pt x="24" y="3"/>
                    <a:pt x="26" y="3"/>
                  </a:cubicBezTo>
                  <a:close/>
                  <a:moveTo>
                    <a:pt x="20" y="5"/>
                  </a:moveTo>
                  <a:cubicBezTo>
                    <a:pt x="26" y="17"/>
                    <a:pt x="26" y="17"/>
                    <a:pt x="26" y="17"/>
                  </a:cubicBezTo>
                  <a:cubicBezTo>
                    <a:pt x="22" y="19"/>
                    <a:pt x="19" y="22"/>
                    <a:pt x="17" y="26"/>
                  </a:cubicBezTo>
                  <a:cubicBezTo>
                    <a:pt x="5" y="20"/>
                    <a:pt x="5" y="20"/>
                    <a:pt x="5" y="20"/>
                  </a:cubicBezTo>
                  <a:cubicBezTo>
                    <a:pt x="4" y="22"/>
                    <a:pt x="3" y="24"/>
                    <a:pt x="3" y="26"/>
                  </a:cubicBezTo>
                  <a:cubicBezTo>
                    <a:pt x="5" y="16"/>
                    <a:pt x="11" y="8"/>
                    <a:pt x="20" y="5"/>
                  </a:cubicBezTo>
                  <a:close/>
                  <a:moveTo>
                    <a:pt x="2" y="29"/>
                  </a:moveTo>
                  <a:cubicBezTo>
                    <a:pt x="2" y="30"/>
                    <a:pt x="2" y="31"/>
                    <a:pt x="2" y="32"/>
                  </a:cubicBezTo>
                  <a:cubicBezTo>
                    <a:pt x="2" y="33"/>
                    <a:pt x="2" y="34"/>
                    <a:pt x="2" y="35"/>
                  </a:cubicBezTo>
                  <a:cubicBezTo>
                    <a:pt x="2" y="34"/>
                    <a:pt x="2" y="33"/>
                    <a:pt x="2" y="32"/>
                  </a:cubicBezTo>
                  <a:cubicBezTo>
                    <a:pt x="2" y="31"/>
                    <a:pt x="2" y="30"/>
                    <a:pt x="2" y="29"/>
                  </a:cubicBezTo>
                  <a:close/>
                  <a:moveTo>
                    <a:pt x="3" y="26"/>
                  </a:moveTo>
                  <a:cubicBezTo>
                    <a:pt x="2" y="27"/>
                    <a:pt x="2" y="27"/>
                    <a:pt x="2" y="28"/>
                  </a:cubicBezTo>
                  <a:cubicBezTo>
                    <a:pt x="2" y="27"/>
                    <a:pt x="2" y="27"/>
                    <a:pt x="3" y="26"/>
                  </a:cubicBezTo>
                  <a:close/>
                  <a:moveTo>
                    <a:pt x="5" y="44"/>
                  </a:moveTo>
                  <a:cubicBezTo>
                    <a:pt x="4" y="42"/>
                    <a:pt x="3" y="40"/>
                    <a:pt x="3" y="38"/>
                  </a:cubicBezTo>
                  <a:cubicBezTo>
                    <a:pt x="3" y="40"/>
                    <a:pt x="4" y="42"/>
                    <a:pt x="5" y="44"/>
                  </a:cubicBezTo>
                  <a:close/>
                  <a:moveTo>
                    <a:pt x="3" y="38"/>
                  </a:moveTo>
                  <a:cubicBezTo>
                    <a:pt x="2" y="37"/>
                    <a:pt x="2" y="37"/>
                    <a:pt x="2" y="36"/>
                  </a:cubicBezTo>
                  <a:cubicBezTo>
                    <a:pt x="2" y="37"/>
                    <a:pt x="2" y="37"/>
                    <a:pt x="3" y="38"/>
                  </a:cubicBezTo>
                  <a:close/>
                  <a:moveTo>
                    <a:pt x="5" y="44"/>
                  </a:moveTo>
                  <a:cubicBezTo>
                    <a:pt x="17" y="38"/>
                    <a:pt x="17" y="38"/>
                    <a:pt x="17" y="38"/>
                  </a:cubicBezTo>
                  <a:cubicBezTo>
                    <a:pt x="19" y="42"/>
                    <a:pt x="22" y="45"/>
                    <a:pt x="26" y="47"/>
                  </a:cubicBezTo>
                  <a:cubicBezTo>
                    <a:pt x="20" y="59"/>
                    <a:pt x="20" y="59"/>
                    <a:pt x="20" y="59"/>
                  </a:cubicBezTo>
                  <a:cubicBezTo>
                    <a:pt x="13" y="56"/>
                    <a:pt x="8" y="51"/>
                    <a:pt x="5" y="44"/>
                  </a:cubicBezTo>
                  <a:close/>
                  <a:moveTo>
                    <a:pt x="28" y="62"/>
                  </a:moveTo>
                  <a:cubicBezTo>
                    <a:pt x="27" y="62"/>
                    <a:pt x="27" y="62"/>
                    <a:pt x="26" y="61"/>
                  </a:cubicBezTo>
                  <a:cubicBezTo>
                    <a:pt x="27" y="62"/>
                    <a:pt x="27" y="62"/>
                    <a:pt x="28" y="62"/>
                  </a:cubicBezTo>
                  <a:close/>
                  <a:moveTo>
                    <a:pt x="26" y="61"/>
                  </a:moveTo>
                  <a:cubicBezTo>
                    <a:pt x="24" y="61"/>
                    <a:pt x="22" y="60"/>
                    <a:pt x="20" y="59"/>
                  </a:cubicBezTo>
                  <a:cubicBezTo>
                    <a:pt x="22" y="60"/>
                    <a:pt x="24" y="61"/>
                    <a:pt x="26" y="61"/>
                  </a:cubicBezTo>
                  <a:close/>
                  <a:moveTo>
                    <a:pt x="29" y="62"/>
                  </a:moveTo>
                  <a:cubicBezTo>
                    <a:pt x="30" y="62"/>
                    <a:pt x="31" y="62"/>
                    <a:pt x="32" y="62"/>
                  </a:cubicBezTo>
                  <a:cubicBezTo>
                    <a:pt x="33" y="62"/>
                    <a:pt x="34" y="62"/>
                    <a:pt x="35" y="62"/>
                  </a:cubicBezTo>
                  <a:cubicBezTo>
                    <a:pt x="34" y="62"/>
                    <a:pt x="33" y="62"/>
                    <a:pt x="32" y="62"/>
                  </a:cubicBezTo>
                  <a:cubicBezTo>
                    <a:pt x="31" y="62"/>
                    <a:pt x="30" y="62"/>
                    <a:pt x="29" y="62"/>
                  </a:cubicBezTo>
                  <a:close/>
                  <a:moveTo>
                    <a:pt x="36" y="62"/>
                  </a:moveTo>
                  <a:cubicBezTo>
                    <a:pt x="37" y="62"/>
                    <a:pt x="37" y="62"/>
                    <a:pt x="38" y="61"/>
                  </a:cubicBezTo>
                  <a:cubicBezTo>
                    <a:pt x="37" y="62"/>
                    <a:pt x="37" y="62"/>
                    <a:pt x="36" y="62"/>
                  </a:cubicBezTo>
                  <a:close/>
                  <a:moveTo>
                    <a:pt x="39" y="61"/>
                  </a:moveTo>
                  <a:cubicBezTo>
                    <a:pt x="39" y="61"/>
                    <a:pt x="40" y="61"/>
                    <a:pt x="41" y="60"/>
                  </a:cubicBezTo>
                  <a:cubicBezTo>
                    <a:pt x="40" y="61"/>
                    <a:pt x="39" y="61"/>
                    <a:pt x="39" y="61"/>
                  </a:cubicBezTo>
                  <a:close/>
                  <a:moveTo>
                    <a:pt x="41" y="60"/>
                  </a:moveTo>
                  <a:cubicBezTo>
                    <a:pt x="42" y="60"/>
                    <a:pt x="43" y="60"/>
                    <a:pt x="44" y="59"/>
                  </a:cubicBezTo>
                  <a:cubicBezTo>
                    <a:pt x="43" y="60"/>
                    <a:pt x="42" y="60"/>
                    <a:pt x="41" y="60"/>
                  </a:cubicBezTo>
                  <a:close/>
                  <a:moveTo>
                    <a:pt x="44" y="59"/>
                  </a:moveTo>
                  <a:cubicBezTo>
                    <a:pt x="38" y="47"/>
                    <a:pt x="38" y="47"/>
                    <a:pt x="38" y="47"/>
                  </a:cubicBezTo>
                  <a:cubicBezTo>
                    <a:pt x="42" y="45"/>
                    <a:pt x="45" y="42"/>
                    <a:pt x="47" y="38"/>
                  </a:cubicBezTo>
                  <a:cubicBezTo>
                    <a:pt x="59" y="44"/>
                    <a:pt x="59" y="44"/>
                    <a:pt x="59" y="44"/>
                  </a:cubicBezTo>
                  <a:cubicBezTo>
                    <a:pt x="56" y="51"/>
                    <a:pt x="51" y="56"/>
                    <a:pt x="44" y="59"/>
                  </a:cubicBezTo>
                  <a:close/>
                  <a:moveTo>
                    <a:pt x="62" y="36"/>
                  </a:moveTo>
                  <a:cubicBezTo>
                    <a:pt x="62" y="37"/>
                    <a:pt x="62" y="37"/>
                    <a:pt x="61" y="38"/>
                  </a:cubicBezTo>
                  <a:cubicBezTo>
                    <a:pt x="62" y="37"/>
                    <a:pt x="62" y="37"/>
                    <a:pt x="62" y="36"/>
                  </a:cubicBezTo>
                  <a:close/>
                  <a:moveTo>
                    <a:pt x="61" y="38"/>
                  </a:moveTo>
                  <a:cubicBezTo>
                    <a:pt x="61" y="40"/>
                    <a:pt x="60" y="42"/>
                    <a:pt x="59" y="44"/>
                  </a:cubicBezTo>
                  <a:cubicBezTo>
                    <a:pt x="60" y="42"/>
                    <a:pt x="61" y="40"/>
                    <a:pt x="61" y="38"/>
                  </a:cubicBezTo>
                  <a:close/>
                </a:path>
              </a:pathLst>
            </a:custGeom>
            <a:grpFill/>
            <a:ln>
              <a:noFill/>
            </a:ln>
          </p:spPr>
          <p:txBody>
            <a:bodyPr anchor="ctr">
              <a:scene3d>
                <a:camera prst="orthographicFront"/>
                <a:lightRig rig="threePt" dir="t"/>
              </a:scene3d>
              <a:sp3d contourW="12700"/>
            </a:bodyPr>
            <a:lstStyle/>
            <a:p>
              <a:pPr algn="ctr"/>
              <a:endParaRPr/>
            </a:p>
          </p:txBody>
        </p:sp>
      </p:grpSp>
      <p:grpSp>
        <p:nvGrpSpPr>
          <p:cNvPr id="59" name="组合 58"/>
          <p:cNvGrpSpPr/>
          <p:nvPr/>
        </p:nvGrpSpPr>
        <p:grpSpPr>
          <a:xfrm>
            <a:off x="0" y="347418"/>
            <a:ext cx="12192000" cy="702164"/>
            <a:chOff x="0" y="347418"/>
            <a:chExt cx="12192000" cy="702164"/>
          </a:xfrm>
        </p:grpSpPr>
        <p:grpSp>
          <p:nvGrpSpPr>
            <p:cNvPr id="60" name="组合 59"/>
            <p:cNvGrpSpPr/>
            <p:nvPr/>
          </p:nvGrpSpPr>
          <p:grpSpPr>
            <a:xfrm>
              <a:off x="1610850" y="347418"/>
              <a:ext cx="3866451" cy="702164"/>
              <a:chOff x="6915848" y="1647754"/>
              <a:chExt cx="3866451" cy="702164"/>
            </a:xfrm>
          </p:grpSpPr>
          <p:sp>
            <p:nvSpPr>
              <p:cNvPr id="65" name="文本框 64"/>
              <p:cNvSpPr txBox="1"/>
              <p:nvPr/>
            </p:nvSpPr>
            <p:spPr>
              <a:xfrm>
                <a:off x="6915849" y="1647754"/>
                <a:ext cx="3057247" cy="523220"/>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rPr>
                  <a:t>标题文字添加</a:t>
                </a:r>
                <a:r>
                  <a:rPr lang="zh-CN" altLang="en-US" sz="2800" b="1" dirty="0">
                    <a:solidFill>
                      <a:schemeClr val="tx1">
                        <a:lumMod val="65000"/>
                        <a:lumOff val="35000"/>
                      </a:schemeClr>
                    </a:solidFill>
                    <a:latin typeface="Arial" panose="020B0604020202020204"/>
                    <a:ea typeface="微软雅黑" panose="020B0503020204020204" charset="-122"/>
                  </a:rPr>
                  <a:t>此处</a:t>
                </a:r>
                <a:endPar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endParaRPr>
              </a:p>
            </p:txBody>
          </p:sp>
          <p:sp>
            <p:nvSpPr>
              <p:cNvPr id="66" name="文本框 65"/>
              <p:cNvSpPr txBox="1"/>
              <p:nvPr/>
            </p:nvSpPr>
            <p:spPr>
              <a:xfrm>
                <a:off x="6915848" y="20954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rPr>
                  <a:t>presentation and make it into a film to used wider field</a:t>
                </a:r>
              </a:p>
            </p:txBody>
          </p:sp>
        </p:grpSp>
        <p:cxnSp>
          <p:nvCxnSpPr>
            <p:cNvPr id="61" name="直接连接符 60"/>
            <p:cNvCxnSpPr/>
            <p:nvPr/>
          </p:nvCxnSpPr>
          <p:spPr>
            <a:xfrm>
              <a:off x="0" y="609028"/>
              <a:ext cx="749300" cy="0"/>
            </a:xfrm>
            <a:prstGeom prst="line">
              <a:avLst/>
            </a:prstGeom>
            <a:noFill/>
            <a:ln w="31750" cap="rnd">
              <a:gradFill flip="none" rotWithShape="1">
                <a:gsLst>
                  <a:gs pos="0">
                    <a:srgbClr val="E42C27"/>
                  </a:gs>
                  <a:gs pos="100000">
                    <a:srgbClr val="2B33B2"/>
                  </a:gs>
                </a:gsLst>
                <a:lin ang="1080000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62" name="直接连接符 61"/>
            <p:cNvCxnSpPr/>
            <p:nvPr/>
          </p:nvCxnSpPr>
          <p:spPr>
            <a:xfrm>
              <a:off x="5092700" y="609028"/>
              <a:ext cx="7099300" cy="0"/>
            </a:xfrm>
            <a:prstGeom prst="line">
              <a:avLst/>
            </a:prstGeom>
            <a:noFill/>
            <a:ln w="31750" cap="rnd">
              <a:gradFill flip="none" rotWithShape="1">
                <a:gsLst>
                  <a:gs pos="0">
                    <a:srgbClr val="E42C27"/>
                  </a:gs>
                  <a:gs pos="100000">
                    <a:srgbClr val="2B33B2"/>
                  </a:gs>
                </a:gsLst>
                <a:lin ang="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63" name="Oval 60"/>
            <p:cNvSpPr/>
            <p:nvPr/>
          </p:nvSpPr>
          <p:spPr>
            <a:xfrm>
              <a:off x="660975" y="362565"/>
              <a:ext cx="492926" cy="492925"/>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4" name="Oval 60"/>
            <p:cNvSpPr/>
            <p:nvPr/>
          </p:nvSpPr>
          <p:spPr>
            <a:xfrm>
              <a:off x="939962" y="362565"/>
              <a:ext cx="492926" cy="492925"/>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68" name="矩形 67"/>
          <p:cNvSpPr/>
          <p:nvPr/>
        </p:nvSpPr>
        <p:spPr>
          <a:xfrm>
            <a:off x="1468130" y="2929263"/>
            <a:ext cx="2243762"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solidFill>
              </a:rPr>
              <a:t>用户可以在投影仪或者计算机上进行演示也可以将演示文稿打印出来制作成胶片以便应用</a:t>
            </a:r>
          </a:p>
        </p:txBody>
      </p:sp>
      <p:sp>
        <p:nvSpPr>
          <p:cNvPr id="70" name="矩形 69"/>
          <p:cNvSpPr/>
          <p:nvPr/>
        </p:nvSpPr>
        <p:spPr>
          <a:xfrm>
            <a:off x="4979134" y="2929263"/>
            <a:ext cx="2243762"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solidFill>
              </a:rPr>
              <a:t>用户可以在投影仪或者计算机上进行演示也可以将演示文稿打印出来制作成胶片以便应用</a:t>
            </a:r>
          </a:p>
        </p:txBody>
      </p:sp>
      <p:sp>
        <p:nvSpPr>
          <p:cNvPr id="71" name="矩形 70"/>
          <p:cNvSpPr/>
          <p:nvPr/>
        </p:nvSpPr>
        <p:spPr>
          <a:xfrm>
            <a:off x="8506768" y="2929263"/>
            <a:ext cx="2243762"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solidFill>
              </a:rPr>
              <a:t>用户可以在投影仪或者计算机上进行演示也可以将演示文稿打印出来制作成胶片以便应用</a:t>
            </a:r>
          </a:p>
        </p:txBody>
      </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1+#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1+#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anim calcmode="lin" valueType="num">
                                      <p:cBhvr additive="base">
                                        <p:cTn id="43" dur="500" fill="hold"/>
                                        <p:tgtEl>
                                          <p:spTgt spid="70"/>
                                        </p:tgtEl>
                                        <p:attrNameLst>
                                          <p:attrName>ppt_x</p:attrName>
                                        </p:attrNameLst>
                                      </p:cBhvr>
                                      <p:tavLst>
                                        <p:tav tm="0">
                                          <p:val>
                                            <p:strVal val="1+#ppt_w/2"/>
                                          </p:val>
                                        </p:tav>
                                        <p:tav tm="100000">
                                          <p:val>
                                            <p:strVal val="#ppt_x"/>
                                          </p:val>
                                        </p:tav>
                                      </p:tavLst>
                                    </p:anim>
                                    <p:anim calcmode="lin" valueType="num">
                                      <p:cBhvr additive="base">
                                        <p:cTn id="44" dur="500" fill="hold"/>
                                        <p:tgtEl>
                                          <p:spTgt spid="70"/>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71"/>
                                        </p:tgtEl>
                                        <p:attrNameLst>
                                          <p:attrName>style.visibility</p:attrName>
                                        </p:attrNameLst>
                                      </p:cBhvr>
                                      <p:to>
                                        <p:strVal val="visible"/>
                                      </p:to>
                                    </p:set>
                                    <p:anim calcmode="lin" valueType="num">
                                      <p:cBhvr additive="base">
                                        <p:cTn id="47" dur="500" fill="hold"/>
                                        <p:tgtEl>
                                          <p:spTgt spid="71"/>
                                        </p:tgtEl>
                                        <p:attrNameLst>
                                          <p:attrName>ppt_x</p:attrName>
                                        </p:attrNameLst>
                                      </p:cBhvr>
                                      <p:tavLst>
                                        <p:tav tm="0">
                                          <p:val>
                                            <p:strVal val="1+#ppt_w/2"/>
                                          </p:val>
                                        </p:tav>
                                        <p:tav tm="100000">
                                          <p:val>
                                            <p:strVal val="#ppt_x"/>
                                          </p:val>
                                        </p:tav>
                                      </p:tavLst>
                                    </p:anim>
                                    <p:anim calcmode="lin" valueType="num">
                                      <p:cBhvr additive="base">
                                        <p:cTn id="48" dur="500" fill="hold"/>
                                        <p:tgtEl>
                                          <p:spTgt spid="71"/>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15" grpId="0" animBg="1"/>
      <p:bldP spid="16" grpId="0" animBg="1"/>
      <p:bldP spid="17" grpId="0" animBg="1"/>
      <p:bldP spid="10" grpId="0" animBg="1"/>
      <p:bldP spid="68" grpId="0"/>
      <p:bldP spid="70" grpId="0"/>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79972" y="2157975"/>
            <a:ext cx="2432056" cy="3262776"/>
            <a:chOff x="4879972" y="2157975"/>
            <a:chExt cx="2432056" cy="3262776"/>
          </a:xfrm>
        </p:grpSpPr>
        <p:sp>
          <p:nvSpPr>
            <p:cNvPr id="4" name="Freeform: Shape 1"/>
            <p:cNvSpPr/>
            <p:nvPr/>
          </p:nvSpPr>
          <p:spPr>
            <a:xfrm rot="14400000" flipH="1">
              <a:off x="6095752" y="4264211"/>
              <a:ext cx="1232986" cy="1080093"/>
            </a:xfrm>
            <a:custGeom>
              <a:avLst/>
              <a:gdLst/>
              <a:ahLst/>
              <a:cxnLst/>
              <a:rect l="l" t="t" r="r" b="b"/>
              <a:pathLst>
                <a:path w="1902750" h="1666803">
                  <a:moveTo>
                    <a:pt x="0" y="0"/>
                  </a:moveTo>
                  <a:cubicBezTo>
                    <a:pt x="435283" y="-435283"/>
                    <a:pt x="1141015" y="-435283"/>
                    <a:pt x="1576298" y="0"/>
                  </a:cubicBezTo>
                  <a:cubicBezTo>
                    <a:pt x="2011020" y="434721"/>
                    <a:pt x="2011581" y="1139195"/>
                    <a:pt x="1577897" y="1574529"/>
                  </a:cubicBezTo>
                  <a:lnTo>
                    <a:pt x="1670171" y="1666803"/>
                  </a:lnTo>
                  <a:lnTo>
                    <a:pt x="1310131" y="1666803"/>
                  </a:lnTo>
                  <a:lnTo>
                    <a:pt x="1310131" y="1306763"/>
                  </a:lnTo>
                  <a:lnTo>
                    <a:pt x="1411850" y="1408482"/>
                  </a:lnTo>
                  <a:cubicBezTo>
                    <a:pt x="1753828" y="1064853"/>
                    <a:pt x="1753267" y="509063"/>
                    <a:pt x="1410251" y="166047"/>
                  </a:cubicBezTo>
                  <a:cubicBezTo>
                    <a:pt x="1066674" y="-177531"/>
                    <a:pt x="509625" y="-177531"/>
                    <a:pt x="166047" y="166047"/>
                  </a:cubicBezTo>
                  <a:cubicBezTo>
                    <a:pt x="-177530" y="509624"/>
                    <a:pt x="-177530" y="1066673"/>
                    <a:pt x="166047" y="1410251"/>
                  </a:cubicBezTo>
                  <a:lnTo>
                    <a:pt x="0" y="1576298"/>
                  </a:lnTo>
                  <a:cubicBezTo>
                    <a:pt x="-435283" y="1141015"/>
                    <a:pt x="-435283" y="435283"/>
                    <a:pt x="0" y="0"/>
                  </a:cubicBezTo>
                  <a:close/>
                </a:path>
              </a:pathLst>
            </a:cu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Freeform: Shape 2"/>
            <p:cNvSpPr/>
            <p:nvPr/>
          </p:nvSpPr>
          <p:spPr>
            <a:xfrm rot="900000">
              <a:off x="6079041" y="3063070"/>
              <a:ext cx="1232987" cy="1080093"/>
            </a:xfrm>
            <a:custGeom>
              <a:avLst/>
              <a:gdLst/>
              <a:ahLst/>
              <a:cxnLst/>
              <a:rect l="l" t="t" r="r" b="b"/>
              <a:pathLst>
                <a:path w="1902750" h="1666803">
                  <a:moveTo>
                    <a:pt x="0" y="0"/>
                  </a:moveTo>
                  <a:cubicBezTo>
                    <a:pt x="435283" y="-435283"/>
                    <a:pt x="1141015" y="-435283"/>
                    <a:pt x="1576298" y="0"/>
                  </a:cubicBezTo>
                  <a:cubicBezTo>
                    <a:pt x="2011020" y="434721"/>
                    <a:pt x="2011581" y="1139195"/>
                    <a:pt x="1577897" y="1574529"/>
                  </a:cubicBezTo>
                  <a:lnTo>
                    <a:pt x="1670171" y="1666803"/>
                  </a:lnTo>
                  <a:lnTo>
                    <a:pt x="1310131" y="1666803"/>
                  </a:lnTo>
                  <a:lnTo>
                    <a:pt x="1310131" y="1306763"/>
                  </a:lnTo>
                  <a:lnTo>
                    <a:pt x="1411850" y="1408482"/>
                  </a:lnTo>
                  <a:cubicBezTo>
                    <a:pt x="1753828" y="1064853"/>
                    <a:pt x="1753267" y="509063"/>
                    <a:pt x="1410251" y="166047"/>
                  </a:cubicBezTo>
                  <a:cubicBezTo>
                    <a:pt x="1066674" y="-177531"/>
                    <a:pt x="509625" y="-177531"/>
                    <a:pt x="166047" y="166047"/>
                  </a:cubicBezTo>
                  <a:cubicBezTo>
                    <a:pt x="-177530" y="509624"/>
                    <a:pt x="-177530" y="1066673"/>
                    <a:pt x="166047" y="1410251"/>
                  </a:cubicBezTo>
                  <a:lnTo>
                    <a:pt x="0" y="1576298"/>
                  </a:lnTo>
                  <a:cubicBezTo>
                    <a:pt x="-435283" y="1141015"/>
                    <a:pt x="-435283" y="435283"/>
                    <a:pt x="0" y="0"/>
                  </a:cubicBezTo>
                  <a:close/>
                </a:path>
              </a:pathLst>
            </a:cu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Freeform: Shape 3"/>
            <p:cNvSpPr/>
            <p:nvPr/>
          </p:nvSpPr>
          <p:spPr>
            <a:xfrm rot="14400000" flipH="1">
              <a:off x="4899303" y="3360525"/>
              <a:ext cx="1232986" cy="1080093"/>
            </a:xfrm>
            <a:custGeom>
              <a:avLst/>
              <a:gdLst/>
              <a:ahLst/>
              <a:cxnLst/>
              <a:rect l="l" t="t" r="r" b="b"/>
              <a:pathLst>
                <a:path w="1902750" h="1666803">
                  <a:moveTo>
                    <a:pt x="0" y="0"/>
                  </a:moveTo>
                  <a:cubicBezTo>
                    <a:pt x="435283" y="-435283"/>
                    <a:pt x="1141015" y="-435283"/>
                    <a:pt x="1576298" y="0"/>
                  </a:cubicBezTo>
                  <a:cubicBezTo>
                    <a:pt x="2011020" y="434721"/>
                    <a:pt x="2011581" y="1139195"/>
                    <a:pt x="1577897" y="1574529"/>
                  </a:cubicBezTo>
                  <a:lnTo>
                    <a:pt x="1670171" y="1666803"/>
                  </a:lnTo>
                  <a:lnTo>
                    <a:pt x="1310131" y="1666803"/>
                  </a:lnTo>
                  <a:lnTo>
                    <a:pt x="1310131" y="1306763"/>
                  </a:lnTo>
                  <a:lnTo>
                    <a:pt x="1411850" y="1408482"/>
                  </a:lnTo>
                  <a:cubicBezTo>
                    <a:pt x="1753828" y="1064853"/>
                    <a:pt x="1753267" y="509063"/>
                    <a:pt x="1410251" y="166047"/>
                  </a:cubicBezTo>
                  <a:cubicBezTo>
                    <a:pt x="1066674" y="-177531"/>
                    <a:pt x="509625" y="-177531"/>
                    <a:pt x="166047" y="166047"/>
                  </a:cubicBezTo>
                  <a:cubicBezTo>
                    <a:pt x="-177530" y="509624"/>
                    <a:pt x="-177530" y="1066673"/>
                    <a:pt x="166047" y="1410251"/>
                  </a:cubicBezTo>
                  <a:lnTo>
                    <a:pt x="0" y="1576298"/>
                  </a:lnTo>
                  <a:cubicBezTo>
                    <a:pt x="-435283" y="1141015"/>
                    <a:pt x="-435283" y="435283"/>
                    <a:pt x="0" y="0"/>
                  </a:cubicBezTo>
                  <a:close/>
                </a:path>
              </a:pathLst>
            </a:cu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Freeform: Shape 4"/>
            <p:cNvSpPr/>
            <p:nvPr/>
          </p:nvSpPr>
          <p:spPr>
            <a:xfrm rot="900000">
              <a:off x="4879972" y="2157975"/>
              <a:ext cx="1232987" cy="1080093"/>
            </a:xfrm>
            <a:custGeom>
              <a:avLst/>
              <a:gdLst/>
              <a:ahLst/>
              <a:cxnLst/>
              <a:rect l="l" t="t" r="r" b="b"/>
              <a:pathLst>
                <a:path w="1902750" h="1666803">
                  <a:moveTo>
                    <a:pt x="0" y="0"/>
                  </a:moveTo>
                  <a:cubicBezTo>
                    <a:pt x="435283" y="-435283"/>
                    <a:pt x="1141015" y="-435283"/>
                    <a:pt x="1576298" y="0"/>
                  </a:cubicBezTo>
                  <a:cubicBezTo>
                    <a:pt x="2011020" y="434721"/>
                    <a:pt x="2011581" y="1139195"/>
                    <a:pt x="1577897" y="1574529"/>
                  </a:cubicBezTo>
                  <a:lnTo>
                    <a:pt x="1670171" y="1666803"/>
                  </a:lnTo>
                  <a:lnTo>
                    <a:pt x="1310131" y="1666803"/>
                  </a:lnTo>
                  <a:lnTo>
                    <a:pt x="1310131" y="1306763"/>
                  </a:lnTo>
                  <a:lnTo>
                    <a:pt x="1411850" y="1408482"/>
                  </a:lnTo>
                  <a:cubicBezTo>
                    <a:pt x="1753828" y="1064853"/>
                    <a:pt x="1753267" y="509063"/>
                    <a:pt x="1410251" y="166047"/>
                  </a:cubicBezTo>
                  <a:cubicBezTo>
                    <a:pt x="1066674" y="-177531"/>
                    <a:pt x="509625" y="-177531"/>
                    <a:pt x="166047" y="166047"/>
                  </a:cubicBezTo>
                  <a:cubicBezTo>
                    <a:pt x="-177530" y="509624"/>
                    <a:pt x="-177530" y="1066673"/>
                    <a:pt x="166047" y="1410251"/>
                  </a:cubicBezTo>
                  <a:lnTo>
                    <a:pt x="0" y="1576298"/>
                  </a:lnTo>
                  <a:cubicBezTo>
                    <a:pt x="-435283" y="1141015"/>
                    <a:pt x="-435283" y="435283"/>
                    <a:pt x="0" y="0"/>
                  </a:cubicBezTo>
                  <a:close/>
                </a:path>
              </a:pathLst>
            </a:cu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Freeform: Shape 30"/>
            <p:cNvSpPr/>
            <p:nvPr/>
          </p:nvSpPr>
          <p:spPr bwMode="auto">
            <a:xfrm>
              <a:off x="6341381" y="4428361"/>
              <a:ext cx="552266" cy="552266"/>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Freeform: Shape 31"/>
            <p:cNvSpPr/>
            <p:nvPr/>
          </p:nvSpPr>
          <p:spPr bwMode="auto">
            <a:xfrm>
              <a:off x="5149427" y="3523647"/>
              <a:ext cx="552266" cy="552266"/>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Freeform: Shape 32"/>
            <p:cNvSpPr/>
            <p:nvPr/>
          </p:nvSpPr>
          <p:spPr bwMode="auto">
            <a:xfrm>
              <a:off x="5138027" y="2303908"/>
              <a:ext cx="552266" cy="552266"/>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Freeform: Shape 33"/>
            <p:cNvSpPr/>
            <p:nvPr/>
          </p:nvSpPr>
          <p:spPr bwMode="auto">
            <a:xfrm>
              <a:off x="6328282" y="3213807"/>
              <a:ext cx="552266" cy="552266"/>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2" name="组合 11"/>
          <p:cNvGrpSpPr/>
          <p:nvPr/>
        </p:nvGrpSpPr>
        <p:grpSpPr>
          <a:xfrm>
            <a:off x="0" y="347418"/>
            <a:ext cx="12192000" cy="702164"/>
            <a:chOff x="0" y="347418"/>
            <a:chExt cx="12192000" cy="702164"/>
          </a:xfrm>
        </p:grpSpPr>
        <p:grpSp>
          <p:nvGrpSpPr>
            <p:cNvPr id="13" name="组合 12"/>
            <p:cNvGrpSpPr/>
            <p:nvPr/>
          </p:nvGrpSpPr>
          <p:grpSpPr>
            <a:xfrm>
              <a:off x="1610850" y="347418"/>
              <a:ext cx="3866451" cy="702164"/>
              <a:chOff x="6915848" y="1647754"/>
              <a:chExt cx="3866451" cy="702164"/>
            </a:xfrm>
          </p:grpSpPr>
          <p:sp>
            <p:nvSpPr>
              <p:cNvPr id="18" name="文本框 17"/>
              <p:cNvSpPr txBox="1"/>
              <p:nvPr/>
            </p:nvSpPr>
            <p:spPr>
              <a:xfrm>
                <a:off x="6915849" y="1647754"/>
                <a:ext cx="3057247" cy="523220"/>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rPr>
                  <a:t>标题文字添加</a:t>
                </a:r>
                <a:r>
                  <a:rPr lang="zh-CN" altLang="en-US" sz="2800" b="1" dirty="0">
                    <a:solidFill>
                      <a:schemeClr val="tx1">
                        <a:lumMod val="65000"/>
                        <a:lumOff val="35000"/>
                      </a:schemeClr>
                    </a:solidFill>
                    <a:latin typeface="Arial" panose="020B0604020202020204"/>
                    <a:ea typeface="微软雅黑" panose="020B0503020204020204" charset="-122"/>
                  </a:rPr>
                  <a:t>此处</a:t>
                </a:r>
                <a:endPar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endParaRPr>
              </a:p>
            </p:txBody>
          </p:sp>
          <p:sp>
            <p:nvSpPr>
              <p:cNvPr id="19" name="文本框 18"/>
              <p:cNvSpPr txBox="1"/>
              <p:nvPr/>
            </p:nvSpPr>
            <p:spPr>
              <a:xfrm>
                <a:off x="6915848" y="20954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rPr>
                  <a:t>presentation and make it into a film to used wider field</a:t>
                </a:r>
              </a:p>
            </p:txBody>
          </p:sp>
        </p:grpSp>
        <p:cxnSp>
          <p:nvCxnSpPr>
            <p:cNvPr id="14" name="直接连接符 13"/>
            <p:cNvCxnSpPr/>
            <p:nvPr/>
          </p:nvCxnSpPr>
          <p:spPr>
            <a:xfrm>
              <a:off x="0" y="609028"/>
              <a:ext cx="749300" cy="0"/>
            </a:xfrm>
            <a:prstGeom prst="line">
              <a:avLst/>
            </a:prstGeom>
            <a:noFill/>
            <a:ln w="31750" cap="rnd">
              <a:gradFill flip="none" rotWithShape="1">
                <a:gsLst>
                  <a:gs pos="0">
                    <a:srgbClr val="E42C27"/>
                  </a:gs>
                  <a:gs pos="100000">
                    <a:srgbClr val="2B33B2"/>
                  </a:gs>
                </a:gsLst>
                <a:lin ang="1080000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a:off x="5092700" y="609028"/>
              <a:ext cx="7099300" cy="0"/>
            </a:xfrm>
            <a:prstGeom prst="line">
              <a:avLst/>
            </a:prstGeom>
            <a:noFill/>
            <a:ln w="31750" cap="rnd">
              <a:gradFill flip="none" rotWithShape="1">
                <a:gsLst>
                  <a:gs pos="0">
                    <a:srgbClr val="E42C27"/>
                  </a:gs>
                  <a:gs pos="100000">
                    <a:srgbClr val="2B33B2"/>
                  </a:gs>
                </a:gsLst>
                <a:lin ang="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6" name="Oval 60"/>
            <p:cNvSpPr/>
            <p:nvPr/>
          </p:nvSpPr>
          <p:spPr>
            <a:xfrm>
              <a:off x="660975" y="362565"/>
              <a:ext cx="492926" cy="492925"/>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Oval 60"/>
            <p:cNvSpPr/>
            <p:nvPr/>
          </p:nvSpPr>
          <p:spPr>
            <a:xfrm>
              <a:off x="939962" y="362565"/>
              <a:ext cx="492926" cy="492925"/>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20" name="组合 19"/>
          <p:cNvGrpSpPr/>
          <p:nvPr/>
        </p:nvGrpSpPr>
        <p:grpSpPr>
          <a:xfrm>
            <a:off x="6231727" y="1680778"/>
            <a:ext cx="3964962" cy="869105"/>
            <a:chOff x="874712" y="3344238"/>
            <a:chExt cx="3964962" cy="869105"/>
          </a:xfrm>
        </p:grpSpPr>
        <p:sp>
          <p:nvSpPr>
            <p:cNvPr id="21" name="矩形 20"/>
            <p:cNvSpPr/>
            <p:nvPr/>
          </p:nvSpPr>
          <p:spPr>
            <a:xfrm>
              <a:off x="874712" y="3677812"/>
              <a:ext cx="3964962"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a:t>
              </a:r>
            </a:p>
          </p:txBody>
        </p:sp>
        <p:sp>
          <p:nvSpPr>
            <p:cNvPr id="22" name="矩形 21"/>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nvGrpSpPr>
          <p:cNvPr id="23" name="组合 22"/>
          <p:cNvGrpSpPr/>
          <p:nvPr/>
        </p:nvGrpSpPr>
        <p:grpSpPr>
          <a:xfrm>
            <a:off x="7524731" y="3523647"/>
            <a:ext cx="3964962" cy="869105"/>
            <a:chOff x="874712" y="3344238"/>
            <a:chExt cx="3964962" cy="869105"/>
          </a:xfrm>
        </p:grpSpPr>
        <p:sp>
          <p:nvSpPr>
            <p:cNvPr id="24" name="矩形 23"/>
            <p:cNvSpPr/>
            <p:nvPr/>
          </p:nvSpPr>
          <p:spPr>
            <a:xfrm>
              <a:off x="874712" y="3677812"/>
              <a:ext cx="3964962"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a:t>
              </a:r>
            </a:p>
          </p:txBody>
        </p:sp>
        <p:sp>
          <p:nvSpPr>
            <p:cNvPr id="25" name="矩形 24"/>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nvGrpSpPr>
          <p:cNvPr id="26" name="组合 25"/>
          <p:cNvGrpSpPr/>
          <p:nvPr/>
        </p:nvGrpSpPr>
        <p:grpSpPr>
          <a:xfrm>
            <a:off x="1838013" y="4944969"/>
            <a:ext cx="3964962" cy="869105"/>
            <a:chOff x="874712" y="3344238"/>
            <a:chExt cx="3964962" cy="869105"/>
          </a:xfrm>
        </p:grpSpPr>
        <p:sp>
          <p:nvSpPr>
            <p:cNvPr id="27" name="矩形 26"/>
            <p:cNvSpPr/>
            <p:nvPr/>
          </p:nvSpPr>
          <p:spPr>
            <a:xfrm>
              <a:off x="874712" y="3677812"/>
              <a:ext cx="3964962"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a:t>
              </a:r>
            </a:p>
          </p:txBody>
        </p:sp>
        <p:sp>
          <p:nvSpPr>
            <p:cNvPr id="28" name="矩形 27"/>
            <p:cNvSpPr/>
            <p:nvPr/>
          </p:nvSpPr>
          <p:spPr>
            <a:xfrm>
              <a:off x="2597700" y="3344238"/>
              <a:ext cx="2241974" cy="3877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75000"/>
                      <a:lumOff val="25000"/>
                    </a:schemeClr>
                  </a:solidFill>
                </a:rPr>
                <a:t>标题文字添加</a:t>
              </a:r>
            </a:p>
          </p:txBody>
        </p:sp>
      </p:grpSp>
      <p:grpSp>
        <p:nvGrpSpPr>
          <p:cNvPr id="29" name="组合 28"/>
          <p:cNvGrpSpPr/>
          <p:nvPr/>
        </p:nvGrpSpPr>
        <p:grpSpPr>
          <a:xfrm>
            <a:off x="702307" y="3031466"/>
            <a:ext cx="3964962" cy="869105"/>
            <a:chOff x="874712" y="3344238"/>
            <a:chExt cx="3964962" cy="869105"/>
          </a:xfrm>
        </p:grpSpPr>
        <p:sp>
          <p:nvSpPr>
            <p:cNvPr id="30" name="矩形 29"/>
            <p:cNvSpPr/>
            <p:nvPr/>
          </p:nvSpPr>
          <p:spPr>
            <a:xfrm>
              <a:off x="874712" y="3677812"/>
              <a:ext cx="3964962"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a:t>
              </a:r>
            </a:p>
          </p:txBody>
        </p:sp>
        <p:sp>
          <p:nvSpPr>
            <p:cNvPr id="31" name="矩形 30"/>
            <p:cNvSpPr/>
            <p:nvPr/>
          </p:nvSpPr>
          <p:spPr>
            <a:xfrm>
              <a:off x="2597700" y="3344238"/>
              <a:ext cx="2241974" cy="3877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75000"/>
                      <a:lumOff val="25000"/>
                    </a:schemeClr>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p:tgtEl>
                                          <p:spTgt spid="20"/>
                                        </p:tgtEl>
                                        <p:attrNameLst>
                                          <p:attrName>ppt_x</p:attrName>
                                        </p:attrNameLst>
                                      </p:cBhvr>
                                      <p:tavLst>
                                        <p:tav tm="0">
                                          <p:val>
                                            <p:strVal val="#ppt_x-#ppt_w*1.125000"/>
                                          </p:val>
                                        </p:tav>
                                        <p:tav tm="100000">
                                          <p:val>
                                            <p:strVal val="#ppt_x"/>
                                          </p:val>
                                        </p:tav>
                                      </p:tavLst>
                                    </p:anim>
                                    <p:animEffect transition="in" filter="wipe(right)">
                                      <p:cBhvr>
                                        <p:cTn id="15" dur="500"/>
                                        <p:tgtEl>
                                          <p:spTgt spid="20"/>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p:tgtEl>
                                          <p:spTgt spid="29"/>
                                        </p:tgtEl>
                                        <p:attrNameLst>
                                          <p:attrName>ppt_x</p:attrName>
                                        </p:attrNameLst>
                                      </p:cBhvr>
                                      <p:tavLst>
                                        <p:tav tm="0">
                                          <p:val>
                                            <p:strVal val="#ppt_x+#ppt_w*1.125000"/>
                                          </p:val>
                                        </p:tav>
                                        <p:tav tm="100000">
                                          <p:val>
                                            <p:strVal val="#ppt_x"/>
                                          </p:val>
                                        </p:tav>
                                      </p:tavLst>
                                    </p:anim>
                                    <p:animEffect transition="in" filter="wipe(left)">
                                      <p:cBhvr>
                                        <p:cTn id="20" dur="500"/>
                                        <p:tgtEl>
                                          <p:spTgt spid="29"/>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p:tgtEl>
                                          <p:spTgt spid="23"/>
                                        </p:tgtEl>
                                        <p:attrNameLst>
                                          <p:attrName>ppt_x</p:attrName>
                                        </p:attrNameLst>
                                      </p:cBhvr>
                                      <p:tavLst>
                                        <p:tav tm="0">
                                          <p:val>
                                            <p:strVal val="#ppt_x-#ppt_w*1.125000"/>
                                          </p:val>
                                        </p:tav>
                                        <p:tav tm="100000">
                                          <p:val>
                                            <p:strVal val="#ppt_x"/>
                                          </p:val>
                                        </p:tav>
                                      </p:tavLst>
                                    </p:anim>
                                    <p:animEffect transition="in" filter="wipe(right)">
                                      <p:cBhvr>
                                        <p:cTn id="25" dur="500"/>
                                        <p:tgtEl>
                                          <p:spTgt spid="23"/>
                                        </p:tgtEl>
                                      </p:cBhvr>
                                    </p:animEffect>
                                  </p:childTnLst>
                                </p:cTn>
                              </p:par>
                            </p:childTnLst>
                          </p:cTn>
                        </p:par>
                        <p:par>
                          <p:cTn id="26" fill="hold">
                            <p:stCondLst>
                              <p:cond delay="2500"/>
                            </p:stCondLst>
                            <p:childTnLst>
                              <p:par>
                                <p:cTn id="27" presetID="12" presetClass="entr" presetSubtype="2"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p:tgtEl>
                                          <p:spTgt spid="26"/>
                                        </p:tgtEl>
                                        <p:attrNameLst>
                                          <p:attrName>ppt_x</p:attrName>
                                        </p:attrNameLst>
                                      </p:cBhvr>
                                      <p:tavLst>
                                        <p:tav tm="0">
                                          <p:val>
                                            <p:strVal val="#ppt_x+#ppt_w*1.125000"/>
                                          </p:val>
                                        </p:tav>
                                        <p:tav tm="100000">
                                          <p:val>
                                            <p:strVal val="#ppt_x"/>
                                          </p:val>
                                        </p:tav>
                                      </p:tavLst>
                                    </p:anim>
                                    <p:animEffect transition="in" filter="wipe(left)">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9"/>
          <p:cNvSpPr/>
          <p:nvPr/>
        </p:nvSpPr>
        <p:spPr>
          <a:xfrm rot="18900000">
            <a:off x="6634885" y="3256784"/>
            <a:ext cx="1224268" cy="1224266"/>
          </a:xfrm>
          <a:prstGeom prst="roundRect">
            <a:avLst/>
          </a:prstGeom>
          <a:solidFill>
            <a:schemeClr val="bg1"/>
          </a:solidFill>
          <a:ln w="50800">
            <a:gradFill>
              <a:gsLst>
                <a:gs pos="0">
                  <a:srgbClr val="E42C27"/>
                </a:gs>
                <a:gs pos="100000">
                  <a:srgbClr val="2B33B2"/>
                </a:gs>
              </a:gsLst>
              <a:lin ang="5400000" scaled="1"/>
            </a:grad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8" name="Rectangle 38"/>
          <p:cNvSpPr/>
          <p:nvPr/>
        </p:nvSpPr>
        <p:spPr>
          <a:xfrm rot="18900000">
            <a:off x="8804853" y="3256784"/>
            <a:ext cx="1224268" cy="1224266"/>
          </a:xfrm>
          <a:prstGeom prst="roundRect">
            <a:avLst/>
          </a:prstGeom>
          <a:solidFill>
            <a:schemeClr val="bg1"/>
          </a:solidFill>
          <a:ln w="50800">
            <a:gradFill>
              <a:gsLst>
                <a:gs pos="0">
                  <a:srgbClr val="1487CB"/>
                </a:gs>
                <a:gs pos="100000">
                  <a:srgbClr val="2B33B2"/>
                </a:gs>
              </a:gsLst>
              <a:lin ang="5400000" scaled="1"/>
            </a:grad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Rectangle 46"/>
          <p:cNvSpPr/>
          <p:nvPr/>
        </p:nvSpPr>
        <p:spPr>
          <a:xfrm rot="18900000">
            <a:off x="4410997" y="3256784"/>
            <a:ext cx="1224268" cy="1224266"/>
          </a:xfrm>
          <a:prstGeom prst="roundRect">
            <a:avLst/>
          </a:prstGeom>
          <a:solidFill>
            <a:schemeClr val="bg1"/>
          </a:solidFill>
          <a:ln w="50800">
            <a:gradFill>
              <a:gsLst>
                <a:gs pos="0">
                  <a:srgbClr val="1487CB"/>
                </a:gs>
                <a:gs pos="100000">
                  <a:srgbClr val="2B33B2"/>
                </a:gs>
              </a:gsLst>
              <a:lin ang="5400000" scaled="1"/>
            </a:grad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4" name="Rectangle 9"/>
          <p:cNvSpPr/>
          <p:nvPr/>
        </p:nvSpPr>
        <p:spPr>
          <a:xfrm rot="18900000">
            <a:off x="2200595" y="3256784"/>
            <a:ext cx="1224268" cy="1224266"/>
          </a:xfrm>
          <a:prstGeom prst="roundRect">
            <a:avLst/>
          </a:prstGeom>
          <a:solidFill>
            <a:schemeClr val="bg1"/>
          </a:solidFill>
          <a:ln w="50800">
            <a:gradFill>
              <a:gsLst>
                <a:gs pos="0">
                  <a:srgbClr val="E42C27"/>
                </a:gs>
                <a:gs pos="100000">
                  <a:srgbClr val="2B33B2"/>
                </a:gs>
              </a:gsLst>
              <a:lin ang="5400000" scaled="1"/>
            </a:grad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Freeform: Shape 4"/>
          <p:cNvSpPr/>
          <p:nvPr/>
        </p:nvSpPr>
        <p:spPr>
          <a:xfrm rot="18889492" flipH="1">
            <a:off x="3487711" y="2745501"/>
            <a:ext cx="930388" cy="91111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161" y="606"/>
                  <a:pt x="1961" y="7806"/>
                  <a:pt x="0" y="21600"/>
                </a:cubicBezTo>
              </a:path>
            </a:pathLst>
          </a:custGeom>
          <a:noFill/>
          <a:ln w="31750" cap="rnd">
            <a:gradFill>
              <a:gsLst>
                <a:gs pos="0">
                  <a:srgbClr val="E42C27"/>
                </a:gs>
                <a:gs pos="100000">
                  <a:srgbClr val="2B33B2"/>
                </a:gs>
              </a:gsLst>
              <a:lin ang="5400000" scaled="1"/>
            </a:gradFill>
            <a:round/>
            <a:headEnd type="arrow"/>
            <a:tailEnd type="arrow"/>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Freeform: Shape 5"/>
          <p:cNvSpPr/>
          <p:nvPr/>
        </p:nvSpPr>
        <p:spPr>
          <a:xfrm rot="2710508" flipH="1" flipV="1">
            <a:off x="5672874" y="4052626"/>
            <a:ext cx="930388" cy="91111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161" y="606"/>
                  <a:pt x="1961" y="7806"/>
                  <a:pt x="0" y="21600"/>
                </a:cubicBezTo>
              </a:path>
            </a:pathLst>
          </a:custGeom>
          <a:noFill/>
          <a:ln w="31750" cap="rnd">
            <a:gradFill>
              <a:gsLst>
                <a:gs pos="0">
                  <a:srgbClr val="E42C27"/>
                </a:gs>
                <a:gs pos="100000">
                  <a:srgbClr val="2B33B2"/>
                </a:gs>
              </a:gsLst>
              <a:lin ang="5400000" scaled="1"/>
            </a:gradFill>
            <a:round/>
            <a:headEnd type="arrow"/>
            <a:tailEnd type="arrow"/>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Freeform: Shape 6"/>
          <p:cNvSpPr/>
          <p:nvPr/>
        </p:nvSpPr>
        <p:spPr>
          <a:xfrm rot="18889492" flipH="1">
            <a:off x="7866810" y="2745502"/>
            <a:ext cx="930388" cy="91111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161" y="606"/>
                  <a:pt x="1961" y="7806"/>
                  <a:pt x="0" y="21600"/>
                </a:cubicBezTo>
              </a:path>
            </a:pathLst>
          </a:custGeom>
          <a:noFill/>
          <a:ln w="31750" cap="rnd">
            <a:gradFill>
              <a:gsLst>
                <a:gs pos="0">
                  <a:srgbClr val="E42C27"/>
                </a:gs>
                <a:gs pos="100000">
                  <a:srgbClr val="2B33B2"/>
                </a:gs>
              </a:gsLst>
              <a:lin ang="5400000" scaled="1"/>
            </a:gradFill>
            <a:round/>
            <a:headEnd type="arrow"/>
            <a:tailEnd type="arrow"/>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grpSp>
        <p:nvGrpSpPr>
          <p:cNvPr id="45" name="Group 10"/>
          <p:cNvGrpSpPr/>
          <p:nvPr/>
        </p:nvGrpSpPr>
        <p:grpSpPr>
          <a:xfrm>
            <a:off x="2626243" y="3590879"/>
            <a:ext cx="368315" cy="556075"/>
            <a:chOff x="549275" y="4406901"/>
            <a:chExt cx="161926" cy="244475"/>
          </a:xfrm>
          <a:solidFill>
            <a:srgbClr val="297E9F"/>
          </a:solidFill>
        </p:grpSpPr>
        <p:sp>
          <p:nvSpPr>
            <p:cNvPr id="46" name="Freeform: Shape 1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47" name="Freeform: Shape 12"/>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grpSp>
      <p:sp>
        <p:nvSpPr>
          <p:cNvPr id="40" name="Freeform: Shape 27"/>
          <p:cNvSpPr/>
          <p:nvPr/>
        </p:nvSpPr>
        <p:spPr bwMode="auto">
          <a:xfrm>
            <a:off x="7028258" y="3655759"/>
            <a:ext cx="477611" cy="430867"/>
          </a:xfrm>
          <a:custGeom>
            <a:avLst/>
            <a:gdLst>
              <a:gd name="T0" fmla="*/ 197644 w 21600"/>
              <a:gd name="T1" fmla="*/ 197644 h 21592"/>
              <a:gd name="T2" fmla="*/ 197644 w 21600"/>
              <a:gd name="T3" fmla="*/ 197644 h 21592"/>
              <a:gd name="T4" fmla="*/ 197644 w 21600"/>
              <a:gd name="T5" fmla="*/ 197644 h 21592"/>
              <a:gd name="T6" fmla="*/ 197644 w 21600"/>
              <a:gd name="T7" fmla="*/ 197644 h 21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grpSp>
        <p:nvGrpSpPr>
          <p:cNvPr id="32" name="Group 32"/>
          <p:cNvGrpSpPr/>
          <p:nvPr/>
        </p:nvGrpSpPr>
        <p:grpSpPr>
          <a:xfrm>
            <a:off x="9199706" y="3649079"/>
            <a:ext cx="437552" cy="437553"/>
            <a:chOff x="5961059" y="2771462"/>
            <a:chExt cx="454542" cy="454543"/>
          </a:xfrm>
          <a:solidFill>
            <a:schemeClr val="accent6"/>
          </a:solidFill>
        </p:grpSpPr>
        <p:sp>
          <p:nvSpPr>
            <p:cNvPr id="33" name="Freeform: Shape 33"/>
            <p:cNvSpPr/>
            <p:nvPr/>
          </p:nvSpPr>
          <p:spPr bwMode="auto">
            <a:xfrm>
              <a:off x="5961059" y="3005453"/>
              <a:ext cx="220552" cy="2205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16948" y="3429"/>
                  </a:moveTo>
                  <a:lnTo>
                    <a:pt x="9450" y="10928"/>
                  </a:lnTo>
                  <a:lnTo>
                    <a:pt x="8117" y="9596"/>
                  </a:lnTo>
                  <a:lnTo>
                    <a:pt x="15616" y="2098"/>
                  </a:lnTo>
                  <a:lnTo>
                    <a:pt x="13520" y="0"/>
                  </a:lnTo>
                  <a:lnTo>
                    <a:pt x="3894" y="9626"/>
                  </a:lnTo>
                  <a:lnTo>
                    <a:pt x="3890" y="9626"/>
                  </a:lnTo>
                  <a:lnTo>
                    <a:pt x="3890" y="9630"/>
                  </a:lnTo>
                  <a:lnTo>
                    <a:pt x="3889" y="9630"/>
                  </a:lnTo>
                  <a:lnTo>
                    <a:pt x="3890" y="9630"/>
                  </a:lnTo>
                  <a:lnTo>
                    <a:pt x="0" y="21600"/>
                  </a:lnTo>
                  <a:lnTo>
                    <a:pt x="11971" y="17712"/>
                  </a:lnTo>
                  <a:lnTo>
                    <a:pt x="11972" y="17712"/>
                  </a:lnTo>
                  <a:lnTo>
                    <a:pt x="11975" y="17711"/>
                  </a:lnTo>
                  <a:lnTo>
                    <a:pt x="11975" y="17709"/>
                  </a:lnTo>
                  <a:lnTo>
                    <a:pt x="21600" y="8083"/>
                  </a:lnTo>
                  <a:lnTo>
                    <a:pt x="16948" y="3429"/>
                  </a:lnTo>
                  <a:close/>
                  <a:moveTo>
                    <a:pt x="16948" y="3429"/>
                  </a:moveTo>
                </a:path>
              </a:pathLst>
            </a:cu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a:extLst>
              <a:ext uri="{91240B29-F687-4F45-9708-019B960494DF}">
                <a14:hiddenLine xmlns:a14="http://schemas.microsoft.com/office/drawing/2010/main" w="25400">
                  <a:solidFill>
                    <a:schemeClr val="tx1"/>
                  </a:solidFill>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34" name="Freeform: Shape 34"/>
            <p:cNvSpPr/>
            <p:nvPr/>
          </p:nvSpPr>
          <p:spPr bwMode="auto">
            <a:xfrm>
              <a:off x="6195049" y="2853676"/>
              <a:ext cx="139129" cy="13912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3324" y="12115"/>
                  </a:moveTo>
                  <a:lnTo>
                    <a:pt x="8825" y="6614"/>
                  </a:lnTo>
                  <a:lnTo>
                    <a:pt x="10935" y="8723"/>
                  </a:lnTo>
                  <a:lnTo>
                    <a:pt x="5434" y="14225"/>
                  </a:lnTo>
                  <a:lnTo>
                    <a:pt x="12808" y="21600"/>
                  </a:lnTo>
                  <a:lnTo>
                    <a:pt x="21600" y="12807"/>
                  </a:lnTo>
                  <a:lnTo>
                    <a:pt x="8790" y="0"/>
                  </a:lnTo>
                  <a:lnTo>
                    <a:pt x="0" y="8791"/>
                  </a:lnTo>
                  <a:lnTo>
                    <a:pt x="3324" y="12115"/>
                  </a:lnTo>
                  <a:close/>
                  <a:moveTo>
                    <a:pt x="3324" y="12115"/>
                  </a:moveTo>
                </a:path>
              </a:pathLst>
            </a:cu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a:extLst>
              <a:ext uri="{91240B29-F687-4F45-9708-019B960494DF}">
                <a14:hiddenLine xmlns:a14="http://schemas.microsoft.com/office/drawing/2010/main" w="25400">
                  <a:solidFill>
                    <a:schemeClr val="tx1"/>
                  </a:solidFill>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35" name="Freeform: Shape 35"/>
            <p:cNvSpPr/>
            <p:nvPr/>
          </p:nvSpPr>
          <p:spPr bwMode="auto">
            <a:xfrm>
              <a:off x="6277262" y="2771462"/>
              <a:ext cx="136758" cy="1367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8576"/>
                  </a:moveTo>
                  <a:lnTo>
                    <a:pt x="8573" y="0"/>
                  </a:lnTo>
                  <a:lnTo>
                    <a:pt x="21600" y="13024"/>
                  </a:lnTo>
                  <a:lnTo>
                    <a:pt x="13027" y="21600"/>
                  </a:lnTo>
                  <a:lnTo>
                    <a:pt x="0" y="8576"/>
                  </a:lnTo>
                  <a:close/>
                  <a:moveTo>
                    <a:pt x="0" y="8576"/>
                  </a:moveTo>
                </a:path>
              </a:pathLst>
            </a:cu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a:extLst>
              <a:ext uri="{91240B29-F687-4F45-9708-019B960494DF}">
                <a14:hiddenLine xmlns:a14="http://schemas.microsoft.com/office/drawing/2010/main" w="25400">
                  <a:solidFill>
                    <a:schemeClr val="tx1"/>
                  </a:solidFill>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36" name="Freeform: Shape 36"/>
            <p:cNvSpPr/>
            <p:nvPr/>
          </p:nvSpPr>
          <p:spPr bwMode="auto">
            <a:xfrm>
              <a:off x="5961059" y="2771464"/>
              <a:ext cx="454542" cy="4537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600" h="21600">
                  <a:moveTo>
                    <a:pt x="16712" y="12177"/>
                  </a:moveTo>
                  <a:cubicBezTo>
                    <a:pt x="16247" y="12177"/>
                    <a:pt x="15748" y="12329"/>
                    <a:pt x="15257" y="12582"/>
                  </a:cubicBezTo>
                  <a:lnTo>
                    <a:pt x="9013" y="6331"/>
                  </a:lnTo>
                  <a:cubicBezTo>
                    <a:pt x="9263" y="5840"/>
                    <a:pt x="9413" y="5346"/>
                    <a:pt x="9413" y="4893"/>
                  </a:cubicBezTo>
                  <a:cubicBezTo>
                    <a:pt x="9413" y="2407"/>
                    <a:pt x="7052" y="0"/>
                    <a:pt x="4571" y="0"/>
                  </a:cubicBezTo>
                  <a:cubicBezTo>
                    <a:pt x="4555" y="0"/>
                    <a:pt x="4540" y="0"/>
                    <a:pt x="4525" y="0"/>
                  </a:cubicBezTo>
                  <a:cubicBezTo>
                    <a:pt x="4515" y="0"/>
                    <a:pt x="4233" y="287"/>
                    <a:pt x="4079" y="441"/>
                  </a:cubicBezTo>
                  <a:cubicBezTo>
                    <a:pt x="6081" y="2445"/>
                    <a:pt x="5916" y="2120"/>
                    <a:pt x="5916" y="3349"/>
                  </a:cubicBezTo>
                  <a:cubicBezTo>
                    <a:pt x="5916" y="4347"/>
                    <a:pt x="4320" y="5922"/>
                    <a:pt x="3346" y="5922"/>
                  </a:cubicBezTo>
                  <a:cubicBezTo>
                    <a:pt x="3132" y="5922"/>
                    <a:pt x="2966" y="5928"/>
                    <a:pt x="2828" y="5928"/>
                  </a:cubicBezTo>
                  <a:cubicBezTo>
                    <a:pt x="2150" y="5928"/>
                    <a:pt x="2140" y="5784"/>
                    <a:pt x="441" y="4083"/>
                  </a:cubicBezTo>
                  <a:cubicBezTo>
                    <a:pt x="282" y="4242"/>
                    <a:pt x="0" y="4520"/>
                    <a:pt x="0" y="4529"/>
                  </a:cubicBezTo>
                  <a:cubicBezTo>
                    <a:pt x="31" y="7031"/>
                    <a:pt x="2390" y="9422"/>
                    <a:pt x="4888" y="9422"/>
                  </a:cubicBezTo>
                  <a:cubicBezTo>
                    <a:pt x="5341" y="9422"/>
                    <a:pt x="5824" y="9278"/>
                    <a:pt x="6302" y="9038"/>
                  </a:cubicBezTo>
                  <a:lnTo>
                    <a:pt x="12567" y="15310"/>
                  </a:lnTo>
                  <a:cubicBezTo>
                    <a:pt x="12329" y="15787"/>
                    <a:pt x="12187" y="16267"/>
                    <a:pt x="12187" y="16706"/>
                  </a:cubicBezTo>
                  <a:cubicBezTo>
                    <a:pt x="12187" y="19193"/>
                    <a:pt x="14548" y="21600"/>
                    <a:pt x="17030" y="21600"/>
                  </a:cubicBezTo>
                  <a:cubicBezTo>
                    <a:pt x="17045" y="21600"/>
                    <a:pt x="17060" y="21600"/>
                    <a:pt x="17075" y="21600"/>
                  </a:cubicBezTo>
                  <a:cubicBezTo>
                    <a:pt x="17085" y="21600"/>
                    <a:pt x="17367" y="21313"/>
                    <a:pt x="17521" y="21159"/>
                  </a:cubicBezTo>
                  <a:cubicBezTo>
                    <a:pt x="15519" y="19155"/>
                    <a:pt x="15684" y="19480"/>
                    <a:pt x="15684" y="18251"/>
                  </a:cubicBezTo>
                  <a:cubicBezTo>
                    <a:pt x="15684" y="17253"/>
                    <a:pt x="17280" y="15678"/>
                    <a:pt x="18254" y="15678"/>
                  </a:cubicBezTo>
                  <a:cubicBezTo>
                    <a:pt x="18467" y="15678"/>
                    <a:pt x="18633" y="15672"/>
                    <a:pt x="18771" y="15672"/>
                  </a:cubicBezTo>
                  <a:cubicBezTo>
                    <a:pt x="19449" y="15672"/>
                    <a:pt x="19460" y="15816"/>
                    <a:pt x="21159" y="17517"/>
                  </a:cubicBezTo>
                  <a:cubicBezTo>
                    <a:pt x="21318" y="17358"/>
                    <a:pt x="21599" y="17080"/>
                    <a:pt x="21600" y="17071"/>
                  </a:cubicBezTo>
                  <a:cubicBezTo>
                    <a:pt x="21570" y="14569"/>
                    <a:pt x="19210" y="12177"/>
                    <a:pt x="16712" y="12177"/>
                  </a:cubicBezTo>
                  <a:close/>
                  <a:moveTo>
                    <a:pt x="16712" y="12177"/>
                  </a:moveTo>
                </a:path>
              </a:pathLst>
            </a:cu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a:extLst>
              <a:ext uri="{91240B29-F687-4F45-9708-019B960494DF}">
                <a14:hiddenLine xmlns:a14="http://schemas.microsoft.com/office/drawing/2010/main" w="25400">
                  <a:solidFill>
                    <a:schemeClr val="tx1"/>
                  </a:solidFill>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grpSp>
      <p:grpSp>
        <p:nvGrpSpPr>
          <p:cNvPr id="25" name="Group 41"/>
          <p:cNvGrpSpPr/>
          <p:nvPr/>
        </p:nvGrpSpPr>
        <p:grpSpPr>
          <a:xfrm>
            <a:off x="4731132" y="3602584"/>
            <a:ext cx="580802" cy="580802"/>
            <a:chOff x="998489" y="706129"/>
            <a:chExt cx="256404" cy="256404"/>
          </a:xfrm>
          <a:solidFill>
            <a:schemeClr val="accent2"/>
          </a:solidFill>
        </p:grpSpPr>
        <p:sp>
          <p:nvSpPr>
            <p:cNvPr id="26" name="Freeform: Shape 42"/>
            <p:cNvSpPr/>
            <p:nvPr/>
          </p:nvSpPr>
          <p:spPr bwMode="auto">
            <a:xfrm>
              <a:off x="998489" y="706129"/>
              <a:ext cx="256404" cy="256404"/>
            </a:xfrm>
            <a:custGeom>
              <a:avLst/>
              <a:gdLst>
                <a:gd name="T0" fmla="*/ 200 w 234"/>
                <a:gd name="T1" fmla="*/ 88 h 234"/>
                <a:gd name="T2" fmla="*/ 209 w 234"/>
                <a:gd name="T3" fmla="*/ 60 h 234"/>
                <a:gd name="T4" fmla="*/ 193 w 234"/>
                <a:gd name="T5" fmla="*/ 27 h 234"/>
                <a:gd name="T6" fmla="*/ 174 w 234"/>
                <a:gd name="T7" fmla="*/ 25 h 234"/>
                <a:gd name="T8" fmla="*/ 146 w 234"/>
                <a:gd name="T9" fmla="*/ 34 h 234"/>
                <a:gd name="T10" fmla="*/ 127 w 234"/>
                <a:gd name="T11" fmla="*/ 0 h 234"/>
                <a:gd name="T12" fmla="*/ 93 w 234"/>
                <a:gd name="T13" fmla="*/ 12 h 234"/>
                <a:gd name="T14" fmla="*/ 79 w 234"/>
                <a:gd name="T15" fmla="*/ 38 h 234"/>
                <a:gd name="T16" fmla="*/ 52 w 234"/>
                <a:gd name="T17" fmla="*/ 23 h 234"/>
                <a:gd name="T18" fmla="*/ 28 w 234"/>
                <a:gd name="T19" fmla="*/ 41 h 234"/>
                <a:gd name="T20" fmla="*/ 38 w 234"/>
                <a:gd name="T21" fmla="*/ 79 h 234"/>
                <a:gd name="T22" fmla="*/ 12 w 234"/>
                <a:gd name="T23" fmla="*/ 93 h 234"/>
                <a:gd name="T24" fmla="*/ 0 w 234"/>
                <a:gd name="T25" fmla="*/ 127 h 234"/>
                <a:gd name="T26" fmla="*/ 35 w 234"/>
                <a:gd name="T27" fmla="*/ 146 h 234"/>
                <a:gd name="T28" fmla="*/ 26 w 234"/>
                <a:gd name="T29" fmla="*/ 174 h 234"/>
                <a:gd name="T30" fmla="*/ 42 w 234"/>
                <a:gd name="T31" fmla="*/ 207 h 234"/>
                <a:gd name="T32" fmla="*/ 60 w 234"/>
                <a:gd name="T33" fmla="*/ 208 h 234"/>
                <a:gd name="T34" fmla="*/ 89 w 234"/>
                <a:gd name="T35" fmla="*/ 200 h 234"/>
                <a:gd name="T36" fmla="*/ 107 w 234"/>
                <a:gd name="T37" fmla="*/ 234 h 234"/>
                <a:gd name="T38" fmla="*/ 142 w 234"/>
                <a:gd name="T39" fmla="*/ 222 h 234"/>
                <a:gd name="T40" fmla="*/ 155 w 234"/>
                <a:gd name="T41" fmla="*/ 196 h 234"/>
                <a:gd name="T42" fmla="*/ 183 w 234"/>
                <a:gd name="T43" fmla="*/ 211 h 234"/>
                <a:gd name="T44" fmla="*/ 207 w 234"/>
                <a:gd name="T45" fmla="*/ 192 h 234"/>
                <a:gd name="T46" fmla="*/ 196 w 234"/>
                <a:gd name="T47" fmla="*/ 155 h 234"/>
                <a:gd name="T48" fmla="*/ 222 w 234"/>
                <a:gd name="T49" fmla="*/ 141 h 234"/>
                <a:gd name="T50" fmla="*/ 234 w 234"/>
                <a:gd name="T51" fmla="*/ 107 h 234"/>
                <a:gd name="T52" fmla="*/ 197 w 234"/>
                <a:gd name="T53" fmla="*/ 131 h 234"/>
                <a:gd name="T54" fmla="*/ 183 w 234"/>
                <a:gd name="T55" fmla="*/ 149 h 234"/>
                <a:gd name="T56" fmla="*/ 197 w 234"/>
                <a:gd name="T57" fmla="*/ 182 h 234"/>
                <a:gd name="T58" fmla="*/ 164 w 234"/>
                <a:gd name="T59" fmla="*/ 184 h 234"/>
                <a:gd name="T60" fmla="*/ 149 w 234"/>
                <a:gd name="T61" fmla="*/ 183 h 234"/>
                <a:gd name="T62" fmla="*/ 132 w 234"/>
                <a:gd name="T63" fmla="*/ 197 h 234"/>
                <a:gd name="T64" fmla="*/ 107 w 234"/>
                <a:gd name="T65" fmla="*/ 219 h 234"/>
                <a:gd name="T66" fmla="*/ 93 w 234"/>
                <a:gd name="T67" fmla="*/ 186 h 234"/>
                <a:gd name="T68" fmla="*/ 79 w 234"/>
                <a:gd name="T69" fmla="*/ 181 h 234"/>
                <a:gd name="T70" fmla="*/ 52 w 234"/>
                <a:gd name="T71" fmla="*/ 196 h 234"/>
                <a:gd name="T72" fmla="*/ 51 w 234"/>
                <a:gd name="T73" fmla="*/ 163 h 234"/>
                <a:gd name="T74" fmla="*/ 48 w 234"/>
                <a:gd name="T75" fmla="*/ 141 h 234"/>
                <a:gd name="T76" fmla="*/ 15 w 234"/>
                <a:gd name="T77" fmla="*/ 127 h 234"/>
                <a:gd name="T78" fmla="*/ 37 w 234"/>
                <a:gd name="T79" fmla="*/ 102 h 234"/>
                <a:gd name="T80" fmla="*/ 52 w 234"/>
                <a:gd name="T81" fmla="*/ 85 h 234"/>
                <a:gd name="T82" fmla="*/ 38 w 234"/>
                <a:gd name="T83" fmla="*/ 52 h 234"/>
                <a:gd name="T84" fmla="*/ 71 w 234"/>
                <a:gd name="T85" fmla="*/ 50 h 234"/>
                <a:gd name="T86" fmla="*/ 85 w 234"/>
                <a:gd name="T87" fmla="*/ 51 h 234"/>
                <a:gd name="T88" fmla="*/ 103 w 234"/>
                <a:gd name="T89" fmla="*/ 37 h 234"/>
                <a:gd name="T90" fmla="*/ 127 w 234"/>
                <a:gd name="T91" fmla="*/ 15 h 234"/>
                <a:gd name="T92" fmla="*/ 141 w 234"/>
                <a:gd name="T93" fmla="*/ 48 h 234"/>
                <a:gd name="T94" fmla="*/ 155 w 234"/>
                <a:gd name="T95" fmla="*/ 53 h 234"/>
                <a:gd name="T96" fmla="*/ 183 w 234"/>
                <a:gd name="T97" fmla="*/ 38 h 234"/>
                <a:gd name="T98" fmla="*/ 184 w 234"/>
                <a:gd name="T99" fmla="*/ 71 h 234"/>
                <a:gd name="T100" fmla="*/ 186 w 234"/>
                <a:gd name="T101" fmla="*/ 93 h 234"/>
                <a:gd name="T102" fmla="*/ 220 w 234"/>
                <a:gd name="T103" fmla="*/ 107 h 234"/>
                <a:gd name="T104" fmla="*/ 197 w 234"/>
                <a:gd name="T105" fmla="*/ 13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 h="234">
                  <a:moveTo>
                    <a:pt x="222" y="93"/>
                  </a:moveTo>
                  <a:cubicBezTo>
                    <a:pt x="200" y="88"/>
                    <a:pt x="200" y="88"/>
                    <a:pt x="200" y="88"/>
                  </a:cubicBezTo>
                  <a:cubicBezTo>
                    <a:pt x="199" y="85"/>
                    <a:pt x="198" y="82"/>
                    <a:pt x="196" y="79"/>
                  </a:cubicBezTo>
                  <a:cubicBezTo>
                    <a:pt x="209" y="60"/>
                    <a:pt x="209" y="60"/>
                    <a:pt x="209" y="60"/>
                  </a:cubicBezTo>
                  <a:cubicBezTo>
                    <a:pt x="213" y="54"/>
                    <a:pt x="212" y="46"/>
                    <a:pt x="207" y="41"/>
                  </a:cubicBezTo>
                  <a:cubicBezTo>
                    <a:pt x="193" y="27"/>
                    <a:pt x="193" y="27"/>
                    <a:pt x="193" y="27"/>
                  </a:cubicBezTo>
                  <a:cubicBezTo>
                    <a:pt x="190" y="24"/>
                    <a:pt x="186" y="23"/>
                    <a:pt x="183" y="23"/>
                  </a:cubicBezTo>
                  <a:cubicBezTo>
                    <a:pt x="180" y="23"/>
                    <a:pt x="177" y="24"/>
                    <a:pt x="174" y="25"/>
                  </a:cubicBezTo>
                  <a:cubicBezTo>
                    <a:pt x="155" y="38"/>
                    <a:pt x="155" y="38"/>
                    <a:pt x="155" y="38"/>
                  </a:cubicBezTo>
                  <a:cubicBezTo>
                    <a:pt x="152" y="37"/>
                    <a:pt x="149" y="35"/>
                    <a:pt x="146" y="34"/>
                  </a:cubicBezTo>
                  <a:cubicBezTo>
                    <a:pt x="142" y="12"/>
                    <a:pt x="142" y="12"/>
                    <a:pt x="142" y="12"/>
                  </a:cubicBezTo>
                  <a:cubicBezTo>
                    <a:pt x="140" y="5"/>
                    <a:pt x="134" y="0"/>
                    <a:pt x="127" y="0"/>
                  </a:cubicBezTo>
                  <a:cubicBezTo>
                    <a:pt x="107" y="0"/>
                    <a:pt x="107" y="0"/>
                    <a:pt x="107" y="0"/>
                  </a:cubicBezTo>
                  <a:cubicBezTo>
                    <a:pt x="100" y="0"/>
                    <a:pt x="94" y="5"/>
                    <a:pt x="93" y="12"/>
                  </a:cubicBezTo>
                  <a:cubicBezTo>
                    <a:pt x="89" y="34"/>
                    <a:pt x="89" y="34"/>
                    <a:pt x="89" y="34"/>
                  </a:cubicBezTo>
                  <a:cubicBezTo>
                    <a:pt x="85" y="35"/>
                    <a:pt x="82" y="37"/>
                    <a:pt x="79" y="38"/>
                  </a:cubicBezTo>
                  <a:cubicBezTo>
                    <a:pt x="60" y="25"/>
                    <a:pt x="60" y="25"/>
                    <a:pt x="60" y="25"/>
                  </a:cubicBezTo>
                  <a:cubicBezTo>
                    <a:pt x="58" y="24"/>
                    <a:pt x="55" y="23"/>
                    <a:pt x="52" y="23"/>
                  </a:cubicBezTo>
                  <a:cubicBezTo>
                    <a:pt x="48" y="23"/>
                    <a:pt x="45" y="24"/>
                    <a:pt x="42" y="27"/>
                  </a:cubicBezTo>
                  <a:cubicBezTo>
                    <a:pt x="28" y="41"/>
                    <a:pt x="28" y="41"/>
                    <a:pt x="28" y="41"/>
                  </a:cubicBezTo>
                  <a:cubicBezTo>
                    <a:pt x="23" y="46"/>
                    <a:pt x="22" y="54"/>
                    <a:pt x="26" y="60"/>
                  </a:cubicBezTo>
                  <a:cubicBezTo>
                    <a:pt x="38" y="79"/>
                    <a:pt x="38" y="79"/>
                    <a:pt x="38" y="79"/>
                  </a:cubicBezTo>
                  <a:cubicBezTo>
                    <a:pt x="37" y="82"/>
                    <a:pt x="36" y="85"/>
                    <a:pt x="35" y="88"/>
                  </a:cubicBezTo>
                  <a:cubicBezTo>
                    <a:pt x="12" y="93"/>
                    <a:pt x="12" y="93"/>
                    <a:pt x="12" y="93"/>
                  </a:cubicBezTo>
                  <a:cubicBezTo>
                    <a:pt x="5" y="94"/>
                    <a:pt x="0" y="100"/>
                    <a:pt x="0" y="107"/>
                  </a:cubicBezTo>
                  <a:cubicBezTo>
                    <a:pt x="0" y="127"/>
                    <a:pt x="0" y="127"/>
                    <a:pt x="0" y="127"/>
                  </a:cubicBezTo>
                  <a:cubicBezTo>
                    <a:pt x="0" y="134"/>
                    <a:pt x="5" y="140"/>
                    <a:pt x="12" y="141"/>
                  </a:cubicBezTo>
                  <a:cubicBezTo>
                    <a:pt x="35" y="146"/>
                    <a:pt x="35" y="146"/>
                    <a:pt x="35" y="146"/>
                  </a:cubicBezTo>
                  <a:cubicBezTo>
                    <a:pt x="36" y="149"/>
                    <a:pt x="37" y="152"/>
                    <a:pt x="38" y="155"/>
                  </a:cubicBezTo>
                  <a:cubicBezTo>
                    <a:pt x="26" y="174"/>
                    <a:pt x="26" y="174"/>
                    <a:pt x="26" y="174"/>
                  </a:cubicBezTo>
                  <a:cubicBezTo>
                    <a:pt x="22" y="180"/>
                    <a:pt x="23" y="188"/>
                    <a:pt x="28" y="192"/>
                  </a:cubicBezTo>
                  <a:cubicBezTo>
                    <a:pt x="42" y="207"/>
                    <a:pt x="42" y="207"/>
                    <a:pt x="42" y="207"/>
                  </a:cubicBezTo>
                  <a:cubicBezTo>
                    <a:pt x="45" y="209"/>
                    <a:pt x="48" y="211"/>
                    <a:pt x="52" y="211"/>
                  </a:cubicBezTo>
                  <a:cubicBezTo>
                    <a:pt x="55" y="211"/>
                    <a:pt x="58" y="210"/>
                    <a:pt x="60" y="208"/>
                  </a:cubicBezTo>
                  <a:cubicBezTo>
                    <a:pt x="79" y="196"/>
                    <a:pt x="79" y="196"/>
                    <a:pt x="79" y="196"/>
                  </a:cubicBezTo>
                  <a:cubicBezTo>
                    <a:pt x="82" y="197"/>
                    <a:pt x="85" y="198"/>
                    <a:pt x="89" y="200"/>
                  </a:cubicBezTo>
                  <a:cubicBezTo>
                    <a:pt x="93" y="222"/>
                    <a:pt x="93" y="222"/>
                    <a:pt x="93" y="222"/>
                  </a:cubicBezTo>
                  <a:cubicBezTo>
                    <a:pt x="94" y="229"/>
                    <a:pt x="100" y="234"/>
                    <a:pt x="107" y="234"/>
                  </a:cubicBezTo>
                  <a:cubicBezTo>
                    <a:pt x="127" y="234"/>
                    <a:pt x="127" y="234"/>
                    <a:pt x="127" y="234"/>
                  </a:cubicBezTo>
                  <a:cubicBezTo>
                    <a:pt x="134" y="234"/>
                    <a:pt x="140" y="229"/>
                    <a:pt x="142" y="222"/>
                  </a:cubicBezTo>
                  <a:cubicBezTo>
                    <a:pt x="146" y="200"/>
                    <a:pt x="146" y="200"/>
                    <a:pt x="146" y="200"/>
                  </a:cubicBezTo>
                  <a:cubicBezTo>
                    <a:pt x="149" y="198"/>
                    <a:pt x="152" y="197"/>
                    <a:pt x="155" y="196"/>
                  </a:cubicBezTo>
                  <a:cubicBezTo>
                    <a:pt x="174" y="208"/>
                    <a:pt x="174" y="208"/>
                    <a:pt x="174" y="208"/>
                  </a:cubicBezTo>
                  <a:cubicBezTo>
                    <a:pt x="177" y="210"/>
                    <a:pt x="180" y="211"/>
                    <a:pt x="183" y="211"/>
                  </a:cubicBezTo>
                  <a:cubicBezTo>
                    <a:pt x="186" y="211"/>
                    <a:pt x="190" y="209"/>
                    <a:pt x="193" y="207"/>
                  </a:cubicBezTo>
                  <a:cubicBezTo>
                    <a:pt x="207" y="192"/>
                    <a:pt x="207" y="192"/>
                    <a:pt x="207" y="192"/>
                  </a:cubicBezTo>
                  <a:cubicBezTo>
                    <a:pt x="212" y="188"/>
                    <a:pt x="213" y="180"/>
                    <a:pt x="209" y="174"/>
                  </a:cubicBezTo>
                  <a:cubicBezTo>
                    <a:pt x="196" y="155"/>
                    <a:pt x="196" y="155"/>
                    <a:pt x="196" y="155"/>
                  </a:cubicBezTo>
                  <a:cubicBezTo>
                    <a:pt x="198" y="152"/>
                    <a:pt x="199" y="149"/>
                    <a:pt x="200" y="146"/>
                  </a:cubicBezTo>
                  <a:cubicBezTo>
                    <a:pt x="222" y="141"/>
                    <a:pt x="222" y="141"/>
                    <a:pt x="222" y="141"/>
                  </a:cubicBezTo>
                  <a:cubicBezTo>
                    <a:pt x="229" y="140"/>
                    <a:pt x="234" y="134"/>
                    <a:pt x="234" y="127"/>
                  </a:cubicBezTo>
                  <a:cubicBezTo>
                    <a:pt x="234" y="107"/>
                    <a:pt x="234" y="107"/>
                    <a:pt x="234" y="107"/>
                  </a:cubicBezTo>
                  <a:cubicBezTo>
                    <a:pt x="234" y="100"/>
                    <a:pt x="229" y="94"/>
                    <a:pt x="222" y="93"/>
                  </a:cubicBezTo>
                  <a:close/>
                  <a:moveTo>
                    <a:pt x="197" y="131"/>
                  </a:moveTo>
                  <a:cubicBezTo>
                    <a:pt x="192" y="132"/>
                    <a:pt x="188" y="136"/>
                    <a:pt x="186" y="141"/>
                  </a:cubicBezTo>
                  <a:cubicBezTo>
                    <a:pt x="185" y="143"/>
                    <a:pt x="184" y="146"/>
                    <a:pt x="183" y="149"/>
                  </a:cubicBezTo>
                  <a:cubicBezTo>
                    <a:pt x="181" y="153"/>
                    <a:pt x="181" y="159"/>
                    <a:pt x="184" y="163"/>
                  </a:cubicBezTo>
                  <a:cubicBezTo>
                    <a:pt x="197" y="182"/>
                    <a:pt x="197" y="182"/>
                    <a:pt x="197" y="182"/>
                  </a:cubicBezTo>
                  <a:cubicBezTo>
                    <a:pt x="183" y="196"/>
                    <a:pt x="183" y="196"/>
                    <a:pt x="183" y="196"/>
                  </a:cubicBezTo>
                  <a:cubicBezTo>
                    <a:pt x="164" y="184"/>
                    <a:pt x="164" y="184"/>
                    <a:pt x="164" y="184"/>
                  </a:cubicBezTo>
                  <a:cubicBezTo>
                    <a:pt x="161" y="182"/>
                    <a:pt x="158" y="181"/>
                    <a:pt x="155" y="181"/>
                  </a:cubicBezTo>
                  <a:cubicBezTo>
                    <a:pt x="153" y="181"/>
                    <a:pt x="151" y="182"/>
                    <a:pt x="149" y="183"/>
                  </a:cubicBezTo>
                  <a:cubicBezTo>
                    <a:pt x="147" y="184"/>
                    <a:pt x="144" y="185"/>
                    <a:pt x="141" y="186"/>
                  </a:cubicBezTo>
                  <a:cubicBezTo>
                    <a:pt x="136" y="187"/>
                    <a:pt x="133" y="192"/>
                    <a:pt x="132" y="197"/>
                  </a:cubicBezTo>
                  <a:cubicBezTo>
                    <a:pt x="127" y="219"/>
                    <a:pt x="127" y="219"/>
                    <a:pt x="127" y="219"/>
                  </a:cubicBezTo>
                  <a:cubicBezTo>
                    <a:pt x="107" y="219"/>
                    <a:pt x="107" y="219"/>
                    <a:pt x="107" y="219"/>
                  </a:cubicBezTo>
                  <a:cubicBezTo>
                    <a:pt x="103" y="197"/>
                    <a:pt x="103" y="197"/>
                    <a:pt x="103" y="197"/>
                  </a:cubicBezTo>
                  <a:cubicBezTo>
                    <a:pt x="102" y="192"/>
                    <a:pt x="98" y="187"/>
                    <a:pt x="93" y="186"/>
                  </a:cubicBezTo>
                  <a:cubicBezTo>
                    <a:pt x="91" y="185"/>
                    <a:pt x="88" y="184"/>
                    <a:pt x="85" y="183"/>
                  </a:cubicBezTo>
                  <a:cubicBezTo>
                    <a:pt x="83" y="182"/>
                    <a:pt x="81" y="181"/>
                    <a:pt x="79" y="181"/>
                  </a:cubicBezTo>
                  <a:cubicBezTo>
                    <a:pt x="76" y="181"/>
                    <a:pt x="73" y="182"/>
                    <a:pt x="71" y="184"/>
                  </a:cubicBezTo>
                  <a:cubicBezTo>
                    <a:pt x="52" y="196"/>
                    <a:pt x="52" y="196"/>
                    <a:pt x="52" y="196"/>
                  </a:cubicBezTo>
                  <a:cubicBezTo>
                    <a:pt x="38" y="182"/>
                    <a:pt x="38" y="182"/>
                    <a:pt x="38" y="182"/>
                  </a:cubicBezTo>
                  <a:cubicBezTo>
                    <a:pt x="51" y="163"/>
                    <a:pt x="51" y="163"/>
                    <a:pt x="51" y="163"/>
                  </a:cubicBezTo>
                  <a:cubicBezTo>
                    <a:pt x="54" y="159"/>
                    <a:pt x="54" y="153"/>
                    <a:pt x="52" y="149"/>
                  </a:cubicBezTo>
                  <a:cubicBezTo>
                    <a:pt x="50" y="146"/>
                    <a:pt x="49" y="144"/>
                    <a:pt x="48" y="141"/>
                  </a:cubicBezTo>
                  <a:cubicBezTo>
                    <a:pt x="47" y="136"/>
                    <a:pt x="43" y="132"/>
                    <a:pt x="37" y="131"/>
                  </a:cubicBezTo>
                  <a:cubicBezTo>
                    <a:pt x="15" y="127"/>
                    <a:pt x="15" y="127"/>
                    <a:pt x="15" y="127"/>
                  </a:cubicBezTo>
                  <a:cubicBezTo>
                    <a:pt x="15" y="107"/>
                    <a:pt x="15" y="107"/>
                    <a:pt x="15" y="107"/>
                  </a:cubicBezTo>
                  <a:cubicBezTo>
                    <a:pt x="37" y="102"/>
                    <a:pt x="37" y="102"/>
                    <a:pt x="37" y="102"/>
                  </a:cubicBezTo>
                  <a:cubicBezTo>
                    <a:pt x="43" y="101"/>
                    <a:pt x="47" y="98"/>
                    <a:pt x="48" y="93"/>
                  </a:cubicBezTo>
                  <a:cubicBezTo>
                    <a:pt x="49" y="90"/>
                    <a:pt x="50" y="88"/>
                    <a:pt x="52" y="85"/>
                  </a:cubicBezTo>
                  <a:cubicBezTo>
                    <a:pt x="54" y="80"/>
                    <a:pt x="54" y="75"/>
                    <a:pt x="51" y="71"/>
                  </a:cubicBezTo>
                  <a:cubicBezTo>
                    <a:pt x="38" y="52"/>
                    <a:pt x="38" y="52"/>
                    <a:pt x="38" y="52"/>
                  </a:cubicBezTo>
                  <a:cubicBezTo>
                    <a:pt x="52" y="38"/>
                    <a:pt x="52" y="38"/>
                    <a:pt x="52" y="38"/>
                  </a:cubicBezTo>
                  <a:cubicBezTo>
                    <a:pt x="71" y="50"/>
                    <a:pt x="71" y="50"/>
                    <a:pt x="71" y="50"/>
                  </a:cubicBezTo>
                  <a:cubicBezTo>
                    <a:pt x="73" y="52"/>
                    <a:pt x="76" y="53"/>
                    <a:pt x="79" y="53"/>
                  </a:cubicBezTo>
                  <a:cubicBezTo>
                    <a:pt x="81" y="53"/>
                    <a:pt x="83" y="52"/>
                    <a:pt x="85" y="51"/>
                  </a:cubicBezTo>
                  <a:cubicBezTo>
                    <a:pt x="88" y="50"/>
                    <a:pt x="91" y="49"/>
                    <a:pt x="93" y="48"/>
                  </a:cubicBezTo>
                  <a:cubicBezTo>
                    <a:pt x="98" y="46"/>
                    <a:pt x="102" y="42"/>
                    <a:pt x="103" y="37"/>
                  </a:cubicBezTo>
                  <a:cubicBezTo>
                    <a:pt x="107" y="15"/>
                    <a:pt x="107" y="15"/>
                    <a:pt x="107" y="15"/>
                  </a:cubicBezTo>
                  <a:cubicBezTo>
                    <a:pt x="127" y="15"/>
                    <a:pt x="127" y="15"/>
                    <a:pt x="127" y="15"/>
                  </a:cubicBezTo>
                  <a:cubicBezTo>
                    <a:pt x="132" y="37"/>
                    <a:pt x="132" y="37"/>
                    <a:pt x="132" y="37"/>
                  </a:cubicBezTo>
                  <a:cubicBezTo>
                    <a:pt x="133" y="42"/>
                    <a:pt x="136" y="46"/>
                    <a:pt x="141" y="48"/>
                  </a:cubicBezTo>
                  <a:cubicBezTo>
                    <a:pt x="144" y="49"/>
                    <a:pt x="147" y="50"/>
                    <a:pt x="149" y="51"/>
                  </a:cubicBezTo>
                  <a:cubicBezTo>
                    <a:pt x="151" y="52"/>
                    <a:pt x="153" y="53"/>
                    <a:pt x="155" y="53"/>
                  </a:cubicBezTo>
                  <a:cubicBezTo>
                    <a:pt x="158" y="53"/>
                    <a:pt x="161" y="52"/>
                    <a:pt x="164" y="50"/>
                  </a:cubicBezTo>
                  <a:cubicBezTo>
                    <a:pt x="183" y="38"/>
                    <a:pt x="183" y="38"/>
                    <a:pt x="183" y="38"/>
                  </a:cubicBezTo>
                  <a:cubicBezTo>
                    <a:pt x="197" y="52"/>
                    <a:pt x="197" y="52"/>
                    <a:pt x="197" y="52"/>
                  </a:cubicBezTo>
                  <a:cubicBezTo>
                    <a:pt x="184" y="71"/>
                    <a:pt x="184" y="71"/>
                    <a:pt x="184" y="71"/>
                  </a:cubicBezTo>
                  <a:cubicBezTo>
                    <a:pt x="181" y="75"/>
                    <a:pt x="181" y="80"/>
                    <a:pt x="183" y="85"/>
                  </a:cubicBezTo>
                  <a:cubicBezTo>
                    <a:pt x="184" y="88"/>
                    <a:pt x="185" y="90"/>
                    <a:pt x="186" y="93"/>
                  </a:cubicBezTo>
                  <a:cubicBezTo>
                    <a:pt x="188" y="98"/>
                    <a:pt x="192" y="101"/>
                    <a:pt x="197" y="102"/>
                  </a:cubicBezTo>
                  <a:cubicBezTo>
                    <a:pt x="220" y="107"/>
                    <a:pt x="220" y="107"/>
                    <a:pt x="220" y="107"/>
                  </a:cubicBezTo>
                  <a:cubicBezTo>
                    <a:pt x="220" y="127"/>
                    <a:pt x="220" y="127"/>
                    <a:pt x="220" y="127"/>
                  </a:cubicBezTo>
                  <a:lnTo>
                    <a:pt x="197" y="131"/>
                  </a:lnTo>
                  <a:close/>
                </a:path>
              </a:pathLst>
            </a:cu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27" name="Freeform: Shape 43"/>
            <p:cNvSpPr/>
            <p:nvPr/>
          </p:nvSpPr>
          <p:spPr bwMode="auto">
            <a:xfrm>
              <a:off x="1070689" y="778792"/>
              <a:ext cx="112003" cy="111540"/>
            </a:xfrm>
            <a:custGeom>
              <a:avLst/>
              <a:gdLst>
                <a:gd name="T0" fmla="*/ 51 w 102"/>
                <a:gd name="T1" fmla="*/ 0 h 102"/>
                <a:gd name="T2" fmla="*/ 0 w 102"/>
                <a:gd name="T3" fmla="*/ 51 h 102"/>
                <a:gd name="T4" fmla="*/ 51 w 102"/>
                <a:gd name="T5" fmla="*/ 102 h 102"/>
                <a:gd name="T6" fmla="*/ 102 w 102"/>
                <a:gd name="T7" fmla="*/ 51 h 102"/>
                <a:gd name="T8" fmla="*/ 51 w 102"/>
                <a:gd name="T9" fmla="*/ 0 h 102"/>
                <a:gd name="T10" fmla="*/ 51 w 102"/>
                <a:gd name="T11" fmla="*/ 96 h 102"/>
                <a:gd name="T12" fmla="*/ 7 w 102"/>
                <a:gd name="T13" fmla="*/ 51 h 102"/>
                <a:gd name="T14" fmla="*/ 51 w 102"/>
                <a:gd name="T15" fmla="*/ 6 h 102"/>
                <a:gd name="T16" fmla="*/ 96 w 102"/>
                <a:gd name="T17" fmla="*/ 51 h 102"/>
                <a:gd name="T18" fmla="*/ 51 w 102"/>
                <a:gd name="T19"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2">
                  <a:moveTo>
                    <a:pt x="51" y="0"/>
                  </a:moveTo>
                  <a:cubicBezTo>
                    <a:pt x="23" y="0"/>
                    <a:pt x="0" y="23"/>
                    <a:pt x="0" y="51"/>
                  </a:cubicBezTo>
                  <a:cubicBezTo>
                    <a:pt x="0" y="79"/>
                    <a:pt x="23" y="102"/>
                    <a:pt x="51" y="102"/>
                  </a:cubicBezTo>
                  <a:cubicBezTo>
                    <a:pt x="80" y="102"/>
                    <a:pt x="102" y="79"/>
                    <a:pt x="102" y="51"/>
                  </a:cubicBezTo>
                  <a:cubicBezTo>
                    <a:pt x="102" y="23"/>
                    <a:pt x="80" y="0"/>
                    <a:pt x="51" y="0"/>
                  </a:cubicBezTo>
                  <a:close/>
                  <a:moveTo>
                    <a:pt x="51" y="96"/>
                  </a:moveTo>
                  <a:cubicBezTo>
                    <a:pt x="27" y="96"/>
                    <a:pt x="7" y="76"/>
                    <a:pt x="7" y="51"/>
                  </a:cubicBezTo>
                  <a:cubicBezTo>
                    <a:pt x="7" y="26"/>
                    <a:pt x="27" y="6"/>
                    <a:pt x="51" y="6"/>
                  </a:cubicBezTo>
                  <a:cubicBezTo>
                    <a:pt x="76" y="6"/>
                    <a:pt x="96" y="26"/>
                    <a:pt x="96" y="51"/>
                  </a:cubicBezTo>
                  <a:cubicBezTo>
                    <a:pt x="96" y="76"/>
                    <a:pt x="76" y="96"/>
                    <a:pt x="51" y="96"/>
                  </a:cubicBezTo>
                  <a:close/>
                </a:path>
              </a:pathLst>
            </a:cu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28" name="Freeform: Shape 44"/>
            <p:cNvSpPr/>
            <p:nvPr/>
          </p:nvSpPr>
          <p:spPr bwMode="auto">
            <a:xfrm>
              <a:off x="1094756" y="802859"/>
              <a:ext cx="64795" cy="63407"/>
            </a:xfrm>
            <a:custGeom>
              <a:avLst/>
              <a:gdLst>
                <a:gd name="T0" fmla="*/ 29 w 59"/>
                <a:gd name="T1" fmla="*/ 0 h 58"/>
                <a:gd name="T2" fmla="*/ 0 w 59"/>
                <a:gd name="T3" fmla="*/ 29 h 58"/>
                <a:gd name="T4" fmla="*/ 29 w 59"/>
                <a:gd name="T5" fmla="*/ 58 h 58"/>
                <a:gd name="T6" fmla="*/ 59 w 59"/>
                <a:gd name="T7" fmla="*/ 29 h 58"/>
                <a:gd name="T8" fmla="*/ 29 w 59"/>
                <a:gd name="T9" fmla="*/ 0 h 58"/>
                <a:gd name="T10" fmla="*/ 29 w 59"/>
                <a:gd name="T11" fmla="*/ 51 h 58"/>
                <a:gd name="T12" fmla="*/ 7 w 59"/>
                <a:gd name="T13" fmla="*/ 29 h 58"/>
                <a:gd name="T14" fmla="*/ 29 w 59"/>
                <a:gd name="T15" fmla="*/ 7 h 58"/>
                <a:gd name="T16" fmla="*/ 51 w 59"/>
                <a:gd name="T17" fmla="*/ 29 h 58"/>
                <a:gd name="T18" fmla="*/ 29 w 59"/>
                <a:gd name="T19"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8">
                  <a:moveTo>
                    <a:pt x="29" y="0"/>
                  </a:moveTo>
                  <a:cubicBezTo>
                    <a:pt x="13" y="0"/>
                    <a:pt x="0" y="13"/>
                    <a:pt x="0" y="29"/>
                  </a:cubicBezTo>
                  <a:cubicBezTo>
                    <a:pt x="0" y="45"/>
                    <a:pt x="13" y="58"/>
                    <a:pt x="29" y="58"/>
                  </a:cubicBezTo>
                  <a:cubicBezTo>
                    <a:pt x="45" y="58"/>
                    <a:pt x="59" y="45"/>
                    <a:pt x="59" y="29"/>
                  </a:cubicBezTo>
                  <a:cubicBezTo>
                    <a:pt x="59" y="13"/>
                    <a:pt x="45" y="0"/>
                    <a:pt x="29" y="0"/>
                  </a:cubicBezTo>
                  <a:close/>
                  <a:moveTo>
                    <a:pt x="29" y="51"/>
                  </a:moveTo>
                  <a:cubicBezTo>
                    <a:pt x="17" y="51"/>
                    <a:pt x="7" y="41"/>
                    <a:pt x="7" y="29"/>
                  </a:cubicBezTo>
                  <a:cubicBezTo>
                    <a:pt x="7" y="17"/>
                    <a:pt x="17" y="7"/>
                    <a:pt x="29" y="7"/>
                  </a:cubicBezTo>
                  <a:cubicBezTo>
                    <a:pt x="41" y="7"/>
                    <a:pt x="51" y="17"/>
                    <a:pt x="51" y="29"/>
                  </a:cubicBezTo>
                  <a:cubicBezTo>
                    <a:pt x="51" y="41"/>
                    <a:pt x="41" y="51"/>
                    <a:pt x="29" y="51"/>
                  </a:cubicBezTo>
                  <a:close/>
                </a:path>
              </a:pathLst>
            </a:cu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grpSp>
      <p:grpSp>
        <p:nvGrpSpPr>
          <p:cNvPr id="22" name="组合 21"/>
          <p:cNvGrpSpPr/>
          <p:nvPr/>
        </p:nvGrpSpPr>
        <p:grpSpPr>
          <a:xfrm>
            <a:off x="0" y="347418"/>
            <a:ext cx="12192000" cy="702164"/>
            <a:chOff x="0" y="347418"/>
            <a:chExt cx="12192000" cy="702164"/>
          </a:xfrm>
        </p:grpSpPr>
        <p:grpSp>
          <p:nvGrpSpPr>
            <p:cNvPr id="23" name="组合 22"/>
            <p:cNvGrpSpPr/>
            <p:nvPr/>
          </p:nvGrpSpPr>
          <p:grpSpPr>
            <a:xfrm>
              <a:off x="1610850" y="347418"/>
              <a:ext cx="3866451" cy="702164"/>
              <a:chOff x="6915848" y="1647754"/>
              <a:chExt cx="3866451" cy="702164"/>
            </a:xfrm>
          </p:grpSpPr>
          <p:sp>
            <p:nvSpPr>
              <p:cNvPr id="39" name="文本框 38"/>
              <p:cNvSpPr txBox="1"/>
              <p:nvPr/>
            </p:nvSpPr>
            <p:spPr>
              <a:xfrm>
                <a:off x="6915849" y="1647754"/>
                <a:ext cx="3057247" cy="523220"/>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rPr>
                  <a:t>标题文字添加</a:t>
                </a:r>
                <a:r>
                  <a:rPr lang="zh-CN" altLang="en-US" sz="2800" b="1" dirty="0">
                    <a:solidFill>
                      <a:schemeClr val="tx1">
                        <a:lumMod val="65000"/>
                        <a:lumOff val="35000"/>
                      </a:schemeClr>
                    </a:solidFill>
                    <a:latin typeface="Arial" panose="020B0604020202020204"/>
                    <a:ea typeface="微软雅黑" panose="020B0503020204020204" charset="-122"/>
                  </a:rPr>
                  <a:t>此处</a:t>
                </a:r>
                <a:endPar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endParaRPr>
              </a:p>
            </p:txBody>
          </p:sp>
          <p:sp>
            <p:nvSpPr>
              <p:cNvPr id="41" name="文本框 40"/>
              <p:cNvSpPr txBox="1"/>
              <p:nvPr/>
            </p:nvSpPr>
            <p:spPr>
              <a:xfrm>
                <a:off x="6915848" y="20954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rPr>
                  <a:t>presentation and make it into a film to used wider field</a:t>
                </a:r>
              </a:p>
            </p:txBody>
          </p:sp>
        </p:grpSp>
        <p:cxnSp>
          <p:nvCxnSpPr>
            <p:cNvPr id="24" name="直接连接符 23"/>
            <p:cNvCxnSpPr/>
            <p:nvPr/>
          </p:nvCxnSpPr>
          <p:spPr>
            <a:xfrm>
              <a:off x="0" y="609028"/>
              <a:ext cx="749300" cy="0"/>
            </a:xfrm>
            <a:prstGeom prst="line">
              <a:avLst/>
            </a:prstGeom>
            <a:noFill/>
            <a:ln w="31750" cap="rnd">
              <a:gradFill flip="none" rotWithShape="1">
                <a:gsLst>
                  <a:gs pos="0">
                    <a:srgbClr val="E42C27"/>
                  </a:gs>
                  <a:gs pos="100000">
                    <a:srgbClr val="2B33B2"/>
                  </a:gs>
                </a:gsLst>
                <a:lin ang="1080000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9" name="直接连接符 28"/>
            <p:cNvCxnSpPr/>
            <p:nvPr/>
          </p:nvCxnSpPr>
          <p:spPr>
            <a:xfrm>
              <a:off x="5092700" y="609028"/>
              <a:ext cx="7099300" cy="0"/>
            </a:xfrm>
            <a:prstGeom prst="line">
              <a:avLst/>
            </a:prstGeom>
            <a:noFill/>
            <a:ln w="31750" cap="rnd">
              <a:gradFill flip="none" rotWithShape="1">
                <a:gsLst>
                  <a:gs pos="0">
                    <a:srgbClr val="E42C27"/>
                  </a:gs>
                  <a:gs pos="100000">
                    <a:srgbClr val="2B33B2"/>
                  </a:gs>
                </a:gsLst>
                <a:lin ang="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31" name="Oval 60"/>
            <p:cNvSpPr/>
            <p:nvPr/>
          </p:nvSpPr>
          <p:spPr>
            <a:xfrm>
              <a:off x="660975" y="362565"/>
              <a:ext cx="492926" cy="492925"/>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7" name="Oval 60"/>
            <p:cNvSpPr/>
            <p:nvPr/>
          </p:nvSpPr>
          <p:spPr>
            <a:xfrm>
              <a:off x="939962" y="362565"/>
              <a:ext cx="492926" cy="492925"/>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50" name="组合 49"/>
          <p:cNvGrpSpPr/>
          <p:nvPr/>
        </p:nvGrpSpPr>
        <p:grpSpPr>
          <a:xfrm>
            <a:off x="1956304" y="4843973"/>
            <a:ext cx="1712850" cy="956563"/>
            <a:chOff x="1344742" y="4041638"/>
            <a:chExt cx="1712850" cy="956563"/>
          </a:xfrm>
        </p:grpSpPr>
        <p:sp>
          <p:nvSpPr>
            <p:cNvPr id="51" name="矩形 50"/>
            <p:cNvSpPr/>
            <p:nvPr/>
          </p:nvSpPr>
          <p:spPr>
            <a:xfrm>
              <a:off x="1344742" y="4041638"/>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sp>
          <p:nvSpPr>
            <p:cNvPr id="52" name="矩形 51"/>
            <p:cNvSpPr/>
            <p:nvPr/>
          </p:nvSpPr>
          <p:spPr>
            <a:xfrm>
              <a:off x="1344742" y="4344487"/>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sp>
          <p:nvSpPr>
            <p:cNvPr id="53" name="矩形 52"/>
            <p:cNvSpPr/>
            <p:nvPr/>
          </p:nvSpPr>
          <p:spPr>
            <a:xfrm>
              <a:off x="1344742" y="4647336"/>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grpSp>
      <p:grpSp>
        <p:nvGrpSpPr>
          <p:cNvPr id="54" name="组合 53"/>
          <p:cNvGrpSpPr/>
          <p:nvPr/>
        </p:nvGrpSpPr>
        <p:grpSpPr>
          <a:xfrm>
            <a:off x="4157443" y="4843973"/>
            <a:ext cx="1712850" cy="956563"/>
            <a:chOff x="1344742" y="4041638"/>
            <a:chExt cx="1712850" cy="956563"/>
          </a:xfrm>
        </p:grpSpPr>
        <p:sp>
          <p:nvSpPr>
            <p:cNvPr id="55" name="矩形 54"/>
            <p:cNvSpPr/>
            <p:nvPr/>
          </p:nvSpPr>
          <p:spPr>
            <a:xfrm>
              <a:off x="1344742" y="4041638"/>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sp>
          <p:nvSpPr>
            <p:cNvPr id="56" name="矩形 55"/>
            <p:cNvSpPr/>
            <p:nvPr/>
          </p:nvSpPr>
          <p:spPr>
            <a:xfrm>
              <a:off x="1344742" y="4344487"/>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sp>
          <p:nvSpPr>
            <p:cNvPr id="57" name="矩形 56"/>
            <p:cNvSpPr/>
            <p:nvPr/>
          </p:nvSpPr>
          <p:spPr>
            <a:xfrm>
              <a:off x="1344742" y="4647336"/>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grpSp>
      <p:grpSp>
        <p:nvGrpSpPr>
          <p:cNvPr id="58" name="组合 57"/>
          <p:cNvGrpSpPr/>
          <p:nvPr/>
        </p:nvGrpSpPr>
        <p:grpSpPr>
          <a:xfrm>
            <a:off x="6410638" y="4843973"/>
            <a:ext cx="1712850" cy="956563"/>
            <a:chOff x="1344742" y="4041638"/>
            <a:chExt cx="1712850" cy="956563"/>
          </a:xfrm>
        </p:grpSpPr>
        <p:sp>
          <p:nvSpPr>
            <p:cNvPr id="59" name="矩形 58"/>
            <p:cNvSpPr/>
            <p:nvPr/>
          </p:nvSpPr>
          <p:spPr>
            <a:xfrm>
              <a:off x="1344742" y="4041638"/>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sp>
          <p:nvSpPr>
            <p:cNvPr id="60" name="矩形 59"/>
            <p:cNvSpPr/>
            <p:nvPr/>
          </p:nvSpPr>
          <p:spPr>
            <a:xfrm>
              <a:off x="1344742" y="4344487"/>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sp>
          <p:nvSpPr>
            <p:cNvPr id="61" name="矩形 60"/>
            <p:cNvSpPr/>
            <p:nvPr/>
          </p:nvSpPr>
          <p:spPr>
            <a:xfrm>
              <a:off x="1344742" y="4647336"/>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grpSp>
      <p:grpSp>
        <p:nvGrpSpPr>
          <p:cNvPr id="62" name="组合 61"/>
          <p:cNvGrpSpPr/>
          <p:nvPr/>
        </p:nvGrpSpPr>
        <p:grpSpPr>
          <a:xfrm>
            <a:off x="8562057" y="4843973"/>
            <a:ext cx="1712850" cy="956563"/>
            <a:chOff x="1344742" y="4041638"/>
            <a:chExt cx="1712850" cy="956563"/>
          </a:xfrm>
        </p:grpSpPr>
        <p:sp>
          <p:nvSpPr>
            <p:cNvPr id="63" name="矩形 62"/>
            <p:cNvSpPr/>
            <p:nvPr/>
          </p:nvSpPr>
          <p:spPr>
            <a:xfrm>
              <a:off x="1344742" y="4041638"/>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sp>
          <p:nvSpPr>
            <p:cNvPr id="64" name="矩形 63"/>
            <p:cNvSpPr/>
            <p:nvPr/>
          </p:nvSpPr>
          <p:spPr>
            <a:xfrm>
              <a:off x="1344742" y="4344487"/>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sp>
          <p:nvSpPr>
            <p:cNvPr id="65" name="矩形 64"/>
            <p:cNvSpPr/>
            <p:nvPr/>
          </p:nvSpPr>
          <p:spPr>
            <a:xfrm>
              <a:off x="1344742" y="4647336"/>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grpSp>
      <p:grpSp>
        <p:nvGrpSpPr>
          <p:cNvPr id="66" name="组合 65"/>
          <p:cNvGrpSpPr/>
          <p:nvPr/>
        </p:nvGrpSpPr>
        <p:grpSpPr>
          <a:xfrm>
            <a:off x="1392014" y="1648548"/>
            <a:ext cx="9339486" cy="992605"/>
            <a:chOff x="874712" y="3331538"/>
            <a:chExt cx="9339486" cy="992605"/>
          </a:xfrm>
        </p:grpSpPr>
        <p:sp>
          <p:nvSpPr>
            <p:cNvPr id="67" name="矩形 66"/>
            <p:cNvSpPr/>
            <p:nvPr/>
          </p:nvSpPr>
          <p:spPr>
            <a:xfrm>
              <a:off x="874712" y="3677812"/>
              <a:ext cx="9339486" cy="646331"/>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68" name="矩形 67"/>
            <p:cNvSpPr/>
            <p:nvPr/>
          </p:nvSpPr>
          <p:spPr>
            <a:xfrm>
              <a:off x="874712" y="3331538"/>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1+#ppt_w/2"/>
                                          </p:val>
                                        </p:tav>
                                        <p:tav tm="100000">
                                          <p:val>
                                            <p:strVal val="#ppt_x"/>
                                          </p:val>
                                        </p:tav>
                                      </p:tavLst>
                                    </p:anim>
                                    <p:anim calcmode="lin" valueType="num">
                                      <p:cBhvr additive="base">
                                        <p:cTn id="8" dur="1000" fill="hold"/>
                                        <p:tgtEl>
                                          <p:spTgt spid="6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fltVal val="0"/>
                                          </p:val>
                                        </p:tav>
                                        <p:tav tm="100000">
                                          <p:val>
                                            <p:strVal val="#ppt_w"/>
                                          </p:val>
                                        </p:tav>
                                      </p:tavLst>
                                    </p:anim>
                                    <p:anim calcmode="lin" valueType="num">
                                      <p:cBhvr>
                                        <p:cTn id="28" dur="500" fill="hold"/>
                                        <p:tgtEl>
                                          <p:spTgt spid="44"/>
                                        </p:tgtEl>
                                        <p:attrNameLst>
                                          <p:attrName>ppt_h</p:attrName>
                                        </p:attrNameLst>
                                      </p:cBhvr>
                                      <p:tavLst>
                                        <p:tav tm="0">
                                          <p:val>
                                            <p:fltVal val="0"/>
                                          </p:val>
                                        </p:tav>
                                        <p:tav tm="100000">
                                          <p:val>
                                            <p:strVal val="#ppt_h"/>
                                          </p:val>
                                        </p:tav>
                                      </p:tavLst>
                                    </p:anim>
                                    <p:animEffect transition="in" filter="fade">
                                      <p:cBhvr>
                                        <p:cTn id="29" dur="500"/>
                                        <p:tgtEl>
                                          <p:spTgt spid="44"/>
                                        </p:tgtEl>
                                      </p:cBhvr>
                                    </p:animEffect>
                                  </p:childTnLst>
                                </p:cTn>
                              </p:par>
                              <p:par>
                                <p:cTn id="30" presetID="53" presetClass="entr" presetSubtype="16"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par>
                                <p:cTn id="40" presetID="53" presetClass="entr" presetSubtype="16"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par>
                                <p:cTn id="45" presetID="53" presetClass="entr" presetSubtype="16"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1500"/>
                            </p:stCondLst>
                            <p:childTnLst>
                              <p:par>
                                <p:cTn id="51" presetID="16" presetClass="entr" presetSubtype="37"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arn(outVertical)">
                                      <p:cBhvr>
                                        <p:cTn id="53" dur="500"/>
                                        <p:tgtEl>
                                          <p:spTgt spid="17"/>
                                        </p:tgtEl>
                                      </p:cBhvr>
                                    </p:animEffect>
                                  </p:childTnLst>
                                </p:cTn>
                              </p:par>
                              <p:par>
                                <p:cTn id="54" presetID="16" presetClass="entr" presetSubtype="37"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barn(outVertical)">
                                      <p:cBhvr>
                                        <p:cTn id="56" dur="500"/>
                                        <p:tgtEl>
                                          <p:spTgt spid="18"/>
                                        </p:tgtEl>
                                      </p:cBhvr>
                                    </p:animEffect>
                                  </p:childTnLst>
                                </p:cTn>
                              </p:par>
                              <p:par>
                                <p:cTn id="57" presetID="16" presetClass="entr" presetSubtype="37"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arn(outVertical)">
                                      <p:cBhvr>
                                        <p:cTn id="59" dur="500"/>
                                        <p:tgtEl>
                                          <p:spTgt spid="19"/>
                                        </p:tgtEl>
                                      </p:cBhvr>
                                    </p:animEffect>
                                  </p:childTnLst>
                                </p:cTn>
                              </p:par>
                            </p:childTnLst>
                          </p:cTn>
                        </p:par>
                        <p:par>
                          <p:cTn id="60" fill="hold">
                            <p:stCondLst>
                              <p:cond delay="2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25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3000"/>
                            </p:stCondLst>
                            <p:childTnLst>
                              <p:par>
                                <p:cTn id="73" presetID="53" presetClass="entr" presetSubtype="16"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 calcmode="lin" valueType="num">
                                      <p:cBhvr>
                                        <p:cTn id="75" dur="500" fill="hold"/>
                                        <p:tgtEl>
                                          <p:spTgt spid="58"/>
                                        </p:tgtEl>
                                        <p:attrNameLst>
                                          <p:attrName>ppt_w</p:attrName>
                                        </p:attrNameLst>
                                      </p:cBhvr>
                                      <p:tavLst>
                                        <p:tav tm="0">
                                          <p:val>
                                            <p:fltVal val="0"/>
                                          </p:val>
                                        </p:tav>
                                        <p:tav tm="100000">
                                          <p:val>
                                            <p:strVal val="#ppt_w"/>
                                          </p:val>
                                        </p:tav>
                                      </p:tavLst>
                                    </p:anim>
                                    <p:anim calcmode="lin" valueType="num">
                                      <p:cBhvr>
                                        <p:cTn id="76" dur="500" fill="hold"/>
                                        <p:tgtEl>
                                          <p:spTgt spid="58"/>
                                        </p:tgtEl>
                                        <p:attrNameLst>
                                          <p:attrName>ppt_h</p:attrName>
                                        </p:attrNameLst>
                                      </p:cBhvr>
                                      <p:tavLst>
                                        <p:tav tm="0">
                                          <p:val>
                                            <p:fltVal val="0"/>
                                          </p:val>
                                        </p:tav>
                                        <p:tav tm="100000">
                                          <p:val>
                                            <p:strVal val="#ppt_h"/>
                                          </p:val>
                                        </p:tav>
                                      </p:tavLst>
                                    </p:anim>
                                    <p:animEffect transition="in" filter="fade">
                                      <p:cBhvr>
                                        <p:cTn id="77" dur="500"/>
                                        <p:tgtEl>
                                          <p:spTgt spid="58"/>
                                        </p:tgtEl>
                                      </p:cBhvr>
                                    </p:animEffect>
                                  </p:childTnLst>
                                </p:cTn>
                              </p:par>
                            </p:childTnLst>
                          </p:cTn>
                        </p:par>
                        <p:par>
                          <p:cTn id="78" fill="hold">
                            <p:stCondLst>
                              <p:cond delay="3500"/>
                            </p:stCondLst>
                            <p:childTnLst>
                              <p:par>
                                <p:cTn id="79" presetID="53" presetClass="entr" presetSubtype="16"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p:cTn id="81" dur="500" fill="hold"/>
                                        <p:tgtEl>
                                          <p:spTgt spid="62"/>
                                        </p:tgtEl>
                                        <p:attrNameLst>
                                          <p:attrName>ppt_w</p:attrName>
                                        </p:attrNameLst>
                                      </p:cBhvr>
                                      <p:tavLst>
                                        <p:tav tm="0">
                                          <p:val>
                                            <p:fltVal val="0"/>
                                          </p:val>
                                        </p:tav>
                                        <p:tav tm="100000">
                                          <p:val>
                                            <p:strVal val="#ppt_w"/>
                                          </p:val>
                                        </p:tav>
                                      </p:tavLst>
                                    </p:anim>
                                    <p:anim calcmode="lin" valueType="num">
                                      <p:cBhvr>
                                        <p:cTn id="82" dur="500" fill="hold"/>
                                        <p:tgtEl>
                                          <p:spTgt spid="62"/>
                                        </p:tgtEl>
                                        <p:attrNameLst>
                                          <p:attrName>ppt_h</p:attrName>
                                        </p:attrNameLst>
                                      </p:cBhvr>
                                      <p:tavLst>
                                        <p:tav tm="0">
                                          <p:val>
                                            <p:fltVal val="0"/>
                                          </p:val>
                                        </p:tav>
                                        <p:tav tm="100000">
                                          <p:val>
                                            <p:strVal val="#ppt_h"/>
                                          </p:val>
                                        </p:tav>
                                      </p:tavLst>
                                    </p:anim>
                                    <p:animEffect transition="in" filter="fade">
                                      <p:cBhvr>
                                        <p:cTn id="8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8" grpId="0" animBg="1"/>
      <p:bldP spid="30" grpId="0" animBg="1"/>
      <p:bldP spid="44" grpId="0" animBg="1"/>
      <p:bldP spid="17" grpId="0" animBg="1"/>
      <p:bldP spid="18" grpId="0" animBg="1"/>
      <p:bldP spid="19" grpId="0"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347418"/>
            <a:ext cx="12192000" cy="702164"/>
            <a:chOff x="0" y="347418"/>
            <a:chExt cx="12192000" cy="702164"/>
          </a:xfrm>
        </p:grpSpPr>
        <p:grpSp>
          <p:nvGrpSpPr>
            <p:cNvPr id="11" name="组合 10"/>
            <p:cNvGrpSpPr/>
            <p:nvPr/>
          </p:nvGrpSpPr>
          <p:grpSpPr>
            <a:xfrm>
              <a:off x="1610850" y="347418"/>
              <a:ext cx="3866451" cy="702164"/>
              <a:chOff x="6915848" y="1647754"/>
              <a:chExt cx="3866451" cy="702164"/>
            </a:xfrm>
          </p:grpSpPr>
          <p:sp>
            <p:nvSpPr>
              <p:cNvPr id="16" name="文本框 15"/>
              <p:cNvSpPr txBox="1"/>
              <p:nvPr/>
            </p:nvSpPr>
            <p:spPr>
              <a:xfrm>
                <a:off x="6915849" y="1647754"/>
                <a:ext cx="3057247" cy="523220"/>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rPr>
                  <a:t>标题文字添加</a:t>
                </a:r>
                <a:r>
                  <a:rPr lang="zh-CN" altLang="en-US" sz="2800" b="1" dirty="0">
                    <a:solidFill>
                      <a:schemeClr val="tx1">
                        <a:lumMod val="65000"/>
                        <a:lumOff val="35000"/>
                      </a:schemeClr>
                    </a:solidFill>
                    <a:latin typeface="Arial" panose="020B0604020202020204"/>
                    <a:ea typeface="微软雅黑" panose="020B0503020204020204" charset="-122"/>
                  </a:rPr>
                  <a:t>此处</a:t>
                </a:r>
                <a:endPar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endParaRPr>
              </a:p>
            </p:txBody>
          </p:sp>
          <p:sp>
            <p:nvSpPr>
              <p:cNvPr id="17" name="文本框 16"/>
              <p:cNvSpPr txBox="1"/>
              <p:nvPr/>
            </p:nvSpPr>
            <p:spPr>
              <a:xfrm>
                <a:off x="6915848" y="20954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rPr>
                  <a:t>presentation and make it into a film to used wider field</a:t>
                </a:r>
              </a:p>
            </p:txBody>
          </p:sp>
        </p:grpSp>
        <p:cxnSp>
          <p:nvCxnSpPr>
            <p:cNvPr id="12" name="直接连接符 11"/>
            <p:cNvCxnSpPr/>
            <p:nvPr/>
          </p:nvCxnSpPr>
          <p:spPr>
            <a:xfrm>
              <a:off x="0" y="609028"/>
              <a:ext cx="749300" cy="0"/>
            </a:xfrm>
            <a:prstGeom prst="line">
              <a:avLst/>
            </a:prstGeom>
            <a:noFill/>
            <a:ln w="31750" cap="rnd">
              <a:gradFill flip="none" rotWithShape="1">
                <a:gsLst>
                  <a:gs pos="0">
                    <a:srgbClr val="E42C27"/>
                  </a:gs>
                  <a:gs pos="100000">
                    <a:srgbClr val="2B33B2"/>
                  </a:gs>
                </a:gsLst>
                <a:lin ang="1080000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3" name="直接连接符 12"/>
            <p:cNvCxnSpPr/>
            <p:nvPr/>
          </p:nvCxnSpPr>
          <p:spPr>
            <a:xfrm>
              <a:off x="5092700" y="609028"/>
              <a:ext cx="7099300" cy="0"/>
            </a:xfrm>
            <a:prstGeom prst="line">
              <a:avLst/>
            </a:prstGeom>
            <a:noFill/>
            <a:ln w="31750" cap="rnd">
              <a:gradFill flip="none" rotWithShape="1">
                <a:gsLst>
                  <a:gs pos="0">
                    <a:srgbClr val="E42C27"/>
                  </a:gs>
                  <a:gs pos="100000">
                    <a:srgbClr val="2B33B2"/>
                  </a:gs>
                </a:gsLst>
                <a:lin ang="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4" name="Oval 60"/>
            <p:cNvSpPr/>
            <p:nvPr/>
          </p:nvSpPr>
          <p:spPr>
            <a:xfrm>
              <a:off x="660975" y="362565"/>
              <a:ext cx="492926" cy="492925"/>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Oval 60"/>
            <p:cNvSpPr/>
            <p:nvPr/>
          </p:nvSpPr>
          <p:spPr>
            <a:xfrm>
              <a:off x="939962" y="362565"/>
              <a:ext cx="492926" cy="492925"/>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2" name="组合 31"/>
          <p:cNvGrpSpPr/>
          <p:nvPr/>
        </p:nvGrpSpPr>
        <p:grpSpPr>
          <a:xfrm>
            <a:off x="1579115" y="2133894"/>
            <a:ext cx="2628006" cy="1783329"/>
            <a:chOff x="1579115" y="2133894"/>
            <a:chExt cx="2628006" cy="1783329"/>
          </a:xfrm>
        </p:grpSpPr>
        <p:sp>
          <p:nvSpPr>
            <p:cNvPr id="4" name="Speech Bubble: Rectangle with Corners Rounded 1"/>
            <p:cNvSpPr/>
            <p:nvPr/>
          </p:nvSpPr>
          <p:spPr>
            <a:xfrm>
              <a:off x="1579115" y="2133894"/>
              <a:ext cx="2628006" cy="1783329"/>
            </a:xfrm>
            <a:prstGeom prst="wedgeRoundRectCallout">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p>
          </p:txBody>
        </p:sp>
        <p:grpSp>
          <p:nvGrpSpPr>
            <p:cNvPr id="18" name="组合 17"/>
            <p:cNvGrpSpPr/>
            <p:nvPr/>
          </p:nvGrpSpPr>
          <p:grpSpPr>
            <a:xfrm>
              <a:off x="1772130" y="2470681"/>
              <a:ext cx="2241975" cy="1090704"/>
              <a:chOff x="874712" y="3344238"/>
              <a:chExt cx="2241975" cy="1090704"/>
            </a:xfrm>
          </p:grpSpPr>
          <p:sp>
            <p:nvSpPr>
              <p:cNvPr id="19" name="矩形 18"/>
              <p:cNvSpPr/>
              <p:nvPr/>
            </p:nvSpPr>
            <p:spPr>
              <a:xfrm>
                <a:off x="874713" y="3677812"/>
                <a:ext cx="2241974"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solidFill>
                  </a:rPr>
                  <a:t>用户可以在投影仪或者计算机上进行演示也可以将演示文稿打印出来制作成胶片以便应用</a:t>
                </a:r>
              </a:p>
            </p:txBody>
          </p:sp>
          <p:sp>
            <p:nvSpPr>
              <p:cNvPr id="20" name="矩形 19"/>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bg1"/>
                    </a:solidFill>
                  </a:rPr>
                  <a:t>标题文字添加</a:t>
                </a:r>
              </a:p>
            </p:txBody>
          </p:sp>
        </p:grpSp>
      </p:grpSp>
      <p:grpSp>
        <p:nvGrpSpPr>
          <p:cNvPr id="33" name="组合 32"/>
          <p:cNvGrpSpPr/>
          <p:nvPr/>
        </p:nvGrpSpPr>
        <p:grpSpPr>
          <a:xfrm>
            <a:off x="4781998" y="2110468"/>
            <a:ext cx="2628006" cy="1783329"/>
            <a:chOff x="4781998" y="2110468"/>
            <a:chExt cx="2628006" cy="1783329"/>
          </a:xfrm>
        </p:grpSpPr>
        <p:sp>
          <p:nvSpPr>
            <p:cNvPr id="5" name="Speech Bubble: Rectangle with Corners Rounded 2"/>
            <p:cNvSpPr/>
            <p:nvPr/>
          </p:nvSpPr>
          <p:spPr>
            <a:xfrm>
              <a:off x="4781998" y="2110468"/>
              <a:ext cx="2628006" cy="1783329"/>
            </a:xfrm>
            <a:prstGeom prst="wedgeRoundRectCallout">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p>
          </p:txBody>
        </p:sp>
        <p:grpSp>
          <p:nvGrpSpPr>
            <p:cNvPr id="21" name="组合 20"/>
            <p:cNvGrpSpPr/>
            <p:nvPr/>
          </p:nvGrpSpPr>
          <p:grpSpPr>
            <a:xfrm>
              <a:off x="5018829" y="2470681"/>
              <a:ext cx="2241975" cy="1090704"/>
              <a:chOff x="874712" y="3344238"/>
              <a:chExt cx="2241975" cy="1090704"/>
            </a:xfrm>
          </p:grpSpPr>
          <p:sp>
            <p:nvSpPr>
              <p:cNvPr id="22" name="矩形 21"/>
              <p:cNvSpPr/>
              <p:nvPr/>
            </p:nvSpPr>
            <p:spPr>
              <a:xfrm>
                <a:off x="874713" y="3677812"/>
                <a:ext cx="2241974"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solidFill>
                  </a:rPr>
                  <a:t>用户可以在投影仪或者计算机上进行演示也可以将演示文稿打印出来制作成胶片以便应用</a:t>
                </a:r>
              </a:p>
            </p:txBody>
          </p:sp>
          <p:sp>
            <p:nvSpPr>
              <p:cNvPr id="23" name="矩形 22"/>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bg1"/>
                    </a:solidFill>
                  </a:rPr>
                  <a:t>标题文字添加</a:t>
                </a:r>
              </a:p>
            </p:txBody>
          </p:sp>
        </p:grpSp>
      </p:grpSp>
      <p:grpSp>
        <p:nvGrpSpPr>
          <p:cNvPr id="34" name="组合 33"/>
          <p:cNvGrpSpPr/>
          <p:nvPr/>
        </p:nvGrpSpPr>
        <p:grpSpPr>
          <a:xfrm>
            <a:off x="7984881" y="2110472"/>
            <a:ext cx="2628006" cy="1806561"/>
            <a:chOff x="7984881" y="2110472"/>
            <a:chExt cx="2628006" cy="1806561"/>
          </a:xfrm>
        </p:grpSpPr>
        <p:sp>
          <p:nvSpPr>
            <p:cNvPr id="6" name="Speech Bubble: Rectangle with Corners Rounded 3"/>
            <p:cNvSpPr/>
            <p:nvPr/>
          </p:nvSpPr>
          <p:spPr>
            <a:xfrm>
              <a:off x="7984881" y="2110472"/>
              <a:ext cx="2628006" cy="1806561"/>
            </a:xfrm>
            <a:prstGeom prst="wedgeRoundRectCallout">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p>
          </p:txBody>
        </p:sp>
        <p:grpSp>
          <p:nvGrpSpPr>
            <p:cNvPr id="24" name="组合 23"/>
            <p:cNvGrpSpPr/>
            <p:nvPr/>
          </p:nvGrpSpPr>
          <p:grpSpPr>
            <a:xfrm>
              <a:off x="8177896" y="2470681"/>
              <a:ext cx="2241975" cy="1090704"/>
              <a:chOff x="874712" y="3344238"/>
              <a:chExt cx="2241975" cy="1090704"/>
            </a:xfrm>
          </p:grpSpPr>
          <p:sp>
            <p:nvSpPr>
              <p:cNvPr id="25" name="矩形 24"/>
              <p:cNvSpPr/>
              <p:nvPr/>
            </p:nvSpPr>
            <p:spPr>
              <a:xfrm>
                <a:off x="874713" y="3677812"/>
                <a:ext cx="2241974"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solidFill>
                  </a:rPr>
                  <a:t>用户可以在投影仪或者计算机上进行演示也可以将演示文稿打印出来制作成胶片以便应用</a:t>
                </a:r>
              </a:p>
            </p:txBody>
          </p:sp>
          <p:sp>
            <p:nvSpPr>
              <p:cNvPr id="26" name="矩形 25"/>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bg1"/>
                    </a:solidFill>
                  </a:rPr>
                  <a:t>标题文字添加</a:t>
                </a:r>
              </a:p>
            </p:txBody>
          </p:sp>
        </p:grpSp>
      </p:grpSp>
      <p:pic>
        <p:nvPicPr>
          <p:cNvPr id="29" name="图片占位符 28"/>
          <p:cNvPicPr>
            <a:picLocks noGrp="1" noChangeAspect="1"/>
          </p:cNvPicPr>
          <p:nvPr>
            <p:ph type="pic" sz="quarter" idx="10"/>
          </p:nvPr>
        </p:nvPicPr>
        <p:blipFill>
          <a:blip r:embed="rId3" cstate="screen"/>
          <a:srcRect/>
          <a:stretch>
            <a:fillRect/>
          </a:stretch>
        </p:blipFill>
        <p:spPr/>
      </p:pic>
      <p:pic>
        <p:nvPicPr>
          <p:cNvPr id="30" name="图片占位符 29"/>
          <p:cNvPicPr>
            <a:picLocks noGrp="1" noChangeAspect="1"/>
          </p:cNvPicPr>
          <p:nvPr>
            <p:ph type="pic" sz="quarter" idx="11"/>
          </p:nvPr>
        </p:nvPicPr>
        <p:blipFill>
          <a:blip r:embed="rId4" cstate="screen"/>
          <a:srcRect/>
          <a:stretch>
            <a:fillRect/>
          </a:stretch>
        </p:blipFill>
        <p:spPr/>
      </p:pic>
      <p:pic>
        <p:nvPicPr>
          <p:cNvPr id="31" name="图片占位符 30"/>
          <p:cNvPicPr>
            <a:picLocks noGrp="1" noChangeAspect="1"/>
          </p:cNvPicPr>
          <p:nvPr>
            <p:ph type="pic" sz="quarter" idx="12"/>
          </p:nvPr>
        </p:nvPicPr>
        <p:blipFill>
          <a:blip r:embed="rId5" cstate="screen"/>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2" presetClass="entr" presetSubtype="0"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660900" y="1152526"/>
            <a:ext cx="2870200" cy="2870200"/>
          </a:xfrm>
          <a:prstGeom prst="ellipse">
            <a:avLst/>
          </a:prstGeom>
          <a:gradFill>
            <a:gsLst>
              <a:gs pos="0">
                <a:schemeClr val="bg1">
                  <a:lumMod val="9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1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5" name="文本框 4"/>
          <p:cNvSpPr txBox="1"/>
          <p:nvPr/>
        </p:nvSpPr>
        <p:spPr>
          <a:xfrm>
            <a:off x="3260155" y="2141515"/>
            <a:ext cx="1929428" cy="1015663"/>
          </a:xfrm>
          <a:prstGeom prst="rect">
            <a:avLst/>
          </a:prstGeom>
          <a:noFill/>
        </p:spPr>
        <p:txBody>
          <a:bodyPr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gradFill>
                  <a:gsLst>
                    <a:gs pos="0">
                      <a:srgbClr val="1487CB"/>
                    </a:gs>
                    <a:gs pos="100000">
                      <a:srgbClr val="2B33B2"/>
                    </a:gs>
                  </a:gsLst>
                  <a:lin ang="2700000" scaled="1"/>
                </a:gradFill>
                <a:effectLst/>
                <a:uLnTx/>
                <a:uFillTx/>
                <a:latin typeface="Arial" panose="020B0604020202020204"/>
                <a:ea typeface="微软雅黑" panose="020B0503020204020204" charset="-122"/>
                <a:cs typeface="+mn-cs"/>
              </a:rPr>
              <a:t>PA</a:t>
            </a:r>
            <a:endParaRPr kumimoji="0" lang="zh-CN" altLang="en-US" sz="6000" b="1" i="0" u="none" strike="noStrike" kern="1200" cap="none" spc="0" normalizeH="0" baseline="0" noProof="0" dirty="0">
              <a:ln>
                <a:noFill/>
              </a:ln>
              <a:gradFill>
                <a:gsLst>
                  <a:gs pos="0">
                    <a:srgbClr val="1487CB"/>
                  </a:gs>
                  <a:gs pos="100000">
                    <a:srgbClr val="2B33B2"/>
                  </a:gs>
                </a:gsLst>
                <a:lin ang="2700000" scaled="1"/>
              </a:gradFill>
              <a:effectLst/>
              <a:uLnTx/>
              <a:uFillTx/>
              <a:latin typeface="Arial" panose="020B0604020202020204"/>
              <a:ea typeface="微软雅黑" panose="020B0503020204020204" charset="-122"/>
              <a:cs typeface="+mn-cs"/>
            </a:endParaRPr>
          </a:p>
        </p:txBody>
      </p:sp>
      <p:pic>
        <p:nvPicPr>
          <p:cNvPr id="27" name="图片占位符 26"/>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brightnessContrast bright="20000" contrast="40000"/>
                    </a14:imgEffect>
                  </a14:imgLayer>
                </a14:imgProps>
              </a:ext>
            </a:extLst>
          </a:blip>
          <a:srcRect/>
          <a:stretch>
            <a:fillRect/>
          </a:stretch>
        </p:blipFill>
        <p:spPr/>
      </p:pic>
      <p:sp>
        <p:nvSpPr>
          <p:cNvPr id="3" name="椭圆 2"/>
          <p:cNvSpPr/>
          <p:nvPr/>
        </p:nvSpPr>
        <p:spPr>
          <a:xfrm>
            <a:off x="4900083" y="1391709"/>
            <a:ext cx="2391833" cy="2391833"/>
          </a:xfrm>
          <a:prstGeom prst="ellipse">
            <a:avLst/>
          </a:prstGeom>
          <a:gradFill flip="none" rotWithShape="0">
            <a:gsLst>
              <a:gs pos="0">
                <a:srgbClr val="1487CB">
                  <a:alpha val="75000"/>
                </a:srgbClr>
              </a:gs>
              <a:gs pos="100000">
                <a:srgbClr val="2B33B2">
                  <a:alpha val="50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 name="文本框 6"/>
          <p:cNvSpPr txBox="1"/>
          <p:nvPr/>
        </p:nvSpPr>
        <p:spPr>
          <a:xfrm>
            <a:off x="5731910" y="2141515"/>
            <a:ext cx="745090" cy="1015663"/>
          </a:xfrm>
          <a:prstGeom prst="rect">
            <a:avLst/>
          </a:prstGeom>
          <a:noFill/>
        </p:spPr>
        <p:txBody>
          <a:bodyPr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solidFill>
                  <a:prstClr val="white"/>
                </a:solidFill>
                <a:effectLst>
                  <a:outerShdw blurRad="190500" dist="38100" dir="2700000" algn="tl" rotWithShape="0">
                    <a:prstClr val="black">
                      <a:alpha val="40000"/>
                    </a:prstClr>
                  </a:outerShdw>
                </a:effectLst>
                <a:uLnTx/>
                <a:uFillTx/>
                <a:latin typeface="Arial" panose="020B0604020202020204"/>
                <a:ea typeface="微软雅黑" panose="020B0503020204020204" charset="-122"/>
                <a:cs typeface="+mn-cs"/>
              </a:rPr>
              <a:t>3</a:t>
            </a:r>
            <a:endParaRPr kumimoji="0" lang="zh-CN" altLang="en-US" sz="6000" b="1" i="0" u="none" strike="noStrike" kern="1200" cap="none" spc="0" normalizeH="0" baseline="0" noProof="0" dirty="0">
              <a:ln>
                <a:noFill/>
              </a:ln>
              <a:solidFill>
                <a:prstClr val="white"/>
              </a:solidFill>
              <a:effectLst>
                <a:outerShdw blurRad="190500" dist="38100" dir="2700000" algn="tl" rotWithShape="0">
                  <a:prstClr val="black">
                    <a:alpha val="40000"/>
                  </a:prstClr>
                </a:outerShdw>
              </a:effectLst>
              <a:uLnTx/>
              <a:uFillTx/>
              <a:latin typeface="Arial" panose="020B0604020202020204"/>
              <a:ea typeface="微软雅黑" panose="020B0503020204020204" charset="-122"/>
              <a:cs typeface="+mn-cs"/>
            </a:endParaRPr>
          </a:p>
        </p:txBody>
      </p:sp>
      <p:grpSp>
        <p:nvGrpSpPr>
          <p:cNvPr id="20" name="组合 19"/>
          <p:cNvGrpSpPr/>
          <p:nvPr/>
        </p:nvGrpSpPr>
        <p:grpSpPr>
          <a:xfrm>
            <a:off x="2743200" y="4280959"/>
            <a:ext cx="6705600" cy="1177117"/>
            <a:chOff x="2755900" y="343405"/>
            <a:chExt cx="6705600" cy="1177117"/>
          </a:xfrm>
        </p:grpSpPr>
        <p:sp>
          <p:nvSpPr>
            <p:cNvPr id="21" name="文本框 20"/>
            <p:cNvSpPr txBox="1"/>
            <p:nvPr/>
          </p:nvSpPr>
          <p:spPr>
            <a:xfrm>
              <a:off x="4580076" y="343405"/>
              <a:ext cx="3057247" cy="523220"/>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charset="-122"/>
                  <a:cs typeface="+mn-cs"/>
                </a:rPr>
                <a:t>标题文字添加此处</a:t>
              </a:r>
            </a:p>
          </p:txBody>
        </p:sp>
        <p:sp>
          <p:nvSpPr>
            <p:cNvPr id="22" name="文本框 21"/>
            <p:cNvSpPr txBox="1"/>
            <p:nvPr/>
          </p:nvSpPr>
          <p:spPr>
            <a:xfrm>
              <a:off x="2755900" y="874191"/>
              <a:ext cx="6705600" cy="64633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rPr>
                <a:t>presentation and make it into a film to wider </a:t>
              </a:r>
              <a:r>
                <a:rPr kumimoji="0" lang="en-US" altLang="zh-CN" sz="1200" b="0" i="0" u="none" strike="noStrike" kern="1200" cap="none" spc="0" normalizeH="0" baseline="0" noProof="0" dirty="0" err="1">
                  <a:ln>
                    <a:noFill/>
                  </a:ln>
                  <a:solidFill>
                    <a:prstClr val="white">
                      <a:lumMod val="65000"/>
                    </a:prstClr>
                  </a:solidFill>
                  <a:effectLst/>
                  <a:uLnTx/>
                  <a:uFillTx/>
                  <a:latin typeface="微软雅黑" panose="020B0503020204020204" charset="-122"/>
                  <a:ea typeface="微软雅黑" panose="020B0503020204020204" charset="-122"/>
                  <a:cs typeface="+mn-cs"/>
                </a:rPr>
                <a:t>fielpresentation</a:t>
              </a:r>
              <a:r>
                <a:rPr kumimoji="0" lang="en-US" altLang="zh-CN" sz="12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rPr>
                <a:t> and make it into a film to wider </a:t>
              </a:r>
              <a:r>
                <a:rPr kumimoji="0" lang="en-US" altLang="zh-CN" sz="1200" b="0" i="0" u="none" strike="noStrike" kern="1200" cap="none" spc="0" normalizeH="0" baseline="0" noProof="0" dirty="0" err="1">
                  <a:ln>
                    <a:noFill/>
                  </a:ln>
                  <a:solidFill>
                    <a:prstClr val="white">
                      <a:lumMod val="65000"/>
                    </a:prstClr>
                  </a:solidFill>
                  <a:effectLst/>
                  <a:uLnTx/>
                  <a:uFillTx/>
                  <a:latin typeface="微软雅黑" panose="020B0503020204020204" charset="-122"/>
                  <a:ea typeface="微软雅黑" panose="020B0503020204020204" charset="-122"/>
                  <a:cs typeface="+mn-cs"/>
                </a:rPr>
                <a:t>fieldpresentation</a:t>
              </a:r>
              <a:r>
                <a:rPr kumimoji="0" lang="en-US" altLang="zh-CN" sz="12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rPr>
                <a:t> and make it into a film to wider field</a:t>
              </a:r>
            </a:p>
          </p:txBody>
        </p:sp>
      </p:grpSp>
      <p:sp>
        <p:nvSpPr>
          <p:cNvPr id="6" name="文本框 5"/>
          <p:cNvSpPr txBox="1"/>
          <p:nvPr/>
        </p:nvSpPr>
        <p:spPr>
          <a:xfrm>
            <a:off x="7029985" y="2141515"/>
            <a:ext cx="1952660" cy="1015663"/>
          </a:xfrm>
          <a:prstGeom prst="rect">
            <a:avLst/>
          </a:prstGeom>
          <a:noFill/>
        </p:spPr>
        <p:txBody>
          <a:bodyPr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gradFill>
                  <a:gsLst>
                    <a:gs pos="0">
                      <a:srgbClr val="1487CB"/>
                    </a:gs>
                    <a:gs pos="100000">
                      <a:srgbClr val="2B33B2"/>
                    </a:gs>
                  </a:gsLst>
                  <a:lin ang="2700000" scaled="1"/>
                </a:gradFill>
                <a:effectLst/>
                <a:uLnTx/>
                <a:uFillTx/>
                <a:latin typeface="Arial" panose="020B0604020202020204"/>
                <a:ea typeface="微软雅黑" panose="020B0503020204020204" charset="-122"/>
                <a:cs typeface="+mn-cs"/>
              </a:rPr>
              <a:t>RT</a:t>
            </a:r>
            <a:endParaRPr kumimoji="0" lang="zh-CN" altLang="en-US" sz="6000" b="1" i="0" u="none" strike="noStrike" kern="1200" cap="none" spc="0" normalizeH="0" baseline="0" noProof="0" dirty="0">
              <a:ln>
                <a:noFill/>
              </a:ln>
              <a:gradFill>
                <a:gsLst>
                  <a:gs pos="0">
                    <a:srgbClr val="1487CB"/>
                  </a:gs>
                  <a:gs pos="100000">
                    <a:srgbClr val="2B33B2"/>
                  </a:gs>
                </a:gsLst>
                <a:lin ang="2700000" scaled="1"/>
              </a:gra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anim calcmode="lin" valueType="num">
                                      <p:cBhvr>
                                        <p:cTn id="17" dur="500" fill="hold"/>
                                        <p:tgtEl>
                                          <p:spTgt spid="27"/>
                                        </p:tgtEl>
                                        <p:attrNameLst>
                                          <p:attrName>ppt_x</p:attrName>
                                        </p:attrNameLst>
                                      </p:cBhvr>
                                      <p:tavLst>
                                        <p:tav tm="0">
                                          <p:val>
                                            <p:fltVal val="0.5"/>
                                          </p:val>
                                        </p:tav>
                                        <p:tav tm="100000">
                                          <p:val>
                                            <p:strVal val="#ppt_x"/>
                                          </p:val>
                                        </p:tav>
                                      </p:tavLst>
                                    </p:anim>
                                    <p:anim calcmode="lin" valueType="num">
                                      <p:cBhvr>
                                        <p:cTn id="18" dur="500" fill="hold"/>
                                        <p:tgtEl>
                                          <p:spTgt spid="27"/>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anim calcmode="lin" valueType="num">
                                      <p:cBhvr>
                                        <p:cTn id="24" dur="500" fill="hold"/>
                                        <p:tgtEl>
                                          <p:spTgt spid="3"/>
                                        </p:tgtEl>
                                        <p:attrNameLst>
                                          <p:attrName>ppt_x</p:attrName>
                                        </p:attrNameLst>
                                      </p:cBhvr>
                                      <p:tavLst>
                                        <p:tav tm="0">
                                          <p:val>
                                            <p:fltVal val="0.5"/>
                                          </p:val>
                                        </p:tav>
                                        <p:tav tm="100000">
                                          <p:val>
                                            <p:strVal val="#ppt_x"/>
                                          </p:val>
                                        </p:tav>
                                      </p:tavLst>
                                    </p:anim>
                                    <p:anim calcmode="lin" valueType="num">
                                      <p:cBhvr>
                                        <p:cTn id="25" dur="500" fill="hold"/>
                                        <p:tgtEl>
                                          <p:spTgt spid="3"/>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par>
                          <p:cTn id="33" fill="hold">
                            <p:stCondLst>
                              <p:cond delay="1000"/>
                            </p:stCondLst>
                            <p:childTnLst>
                              <p:par>
                                <p:cTn id="34" presetID="53" presetClass="entr" presetSubtype="16"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par>
                          <p:cTn id="39" fill="hold">
                            <p:stCondLst>
                              <p:cond delay="1500"/>
                            </p:stCondLst>
                            <p:childTnLst>
                              <p:par>
                                <p:cTn id="40" presetID="42" presetClass="entr" presetSubtype="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3" grpId="0" animBg="1"/>
      <p:bldP spid="7"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Shape 39"/>
          <p:cNvSpPr/>
          <p:nvPr/>
        </p:nvSpPr>
        <p:spPr bwMode="auto">
          <a:xfrm>
            <a:off x="4530438" y="1881413"/>
            <a:ext cx="3131123" cy="1914900"/>
          </a:xfrm>
          <a:custGeom>
            <a:avLst/>
            <a:gdLst>
              <a:gd name="T0" fmla="*/ 0 w 1890"/>
              <a:gd name="T1" fmla="*/ 1154 h 1154"/>
              <a:gd name="T2" fmla="*/ 0 w 1890"/>
              <a:gd name="T3" fmla="*/ 1142 h 1154"/>
              <a:gd name="T4" fmla="*/ 0 w 1890"/>
              <a:gd name="T5" fmla="*/ 1069 h 1154"/>
              <a:gd name="T6" fmla="*/ 0 w 1890"/>
              <a:gd name="T7" fmla="*/ 85 h 1154"/>
              <a:gd name="T8" fmla="*/ 77 w 1890"/>
              <a:gd name="T9" fmla="*/ 0 h 1154"/>
              <a:gd name="T10" fmla="*/ 1813 w 1890"/>
              <a:gd name="T11" fmla="*/ 0 h 1154"/>
              <a:gd name="T12" fmla="*/ 1890 w 1890"/>
              <a:gd name="T13" fmla="*/ 85 h 1154"/>
              <a:gd name="T14" fmla="*/ 1890 w 1890"/>
              <a:gd name="T15" fmla="*/ 1069 h 1154"/>
              <a:gd name="T16" fmla="*/ 1890 w 1890"/>
              <a:gd name="T17" fmla="*/ 1142 h 1154"/>
              <a:gd name="T18" fmla="*/ 1890 w 1890"/>
              <a:gd name="T19" fmla="*/ 1154 h 1154"/>
              <a:gd name="T20" fmla="*/ 0 w 1890"/>
              <a:gd name="T21" fmla="*/ 1154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0" h="1154">
                <a:moveTo>
                  <a:pt x="0" y="1154"/>
                </a:moveTo>
                <a:cubicBezTo>
                  <a:pt x="0" y="1142"/>
                  <a:pt x="0" y="1142"/>
                  <a:pt x="0" y="1142"/>
                </a:cubicBezTo>
                <a:cubicBezTo>
                  <a:pt x="0" y="1142"/>
                  <a:pt x="0" y="1109"/>
                  <a:pt x="0" y="1069"/>
                </a:cubicBezTo>
                <a:cubicBezTo>
                  <a:pt x="0" y="85"/>
                  <a:pt x="0" y="85"/>
                  <a:pt x="0" y="85"/>
                </a:cubicBezTo>
                <a:cubicBezTo>
                  <a:pt x="0" y="39"/>
                  <a:pt x="35" y="0"/>
                  <a:pt x="77" y="0"/>
                </a:cubicBezTo>
                <a:cubicBezTo>
                  <a:pt x="1813" y="0"/>
                  <a:pt x="1813" y="0"/>
                  <a:pt x="1813" y="0"/>
                </a:cubicBezTo>
                <a:cubicBezTo>
                  <a:pt x="1856" y="0"/>
                  <a:pt x="1890" y="39"/>
                  <a:pt x="1890" y="85"/>
                </a:cubicBezTo>
                <a:cubicBezTo>
                  <a:pt x="1890" y="1069"/>
                  <a:pt x="1890" y="1069"/>
                  <a:pt x="1890" y="1069"/>
                </a:cubicBezTo>
                <a:cubicBezTo>
                  <a:pt x="1890" y="1109"/>
                  <a:pt x="1890" y="1142"/>
                  <a:pt x="1890" y="1142"/>
                </a:cubicBezTo>
                <a:cubicBezTo>
                  <a:pt x="1890" y="1154"/>
                  <a:pt x="1890" y="1154"/>
                  <a:pt x="1890" y="1154"/>
                </a:cubicBezTo>
                <a:cubicBezTo>
                  <a:pt x="0" y="1154"/>
                  <a:pt x="0" y="1154"/>
                  <a:pt x="0" y="1154"/>
                </a:cubicBezTo>
              </a:path>
            </a:pathLst>
          </a:custGeom>
          <a:solidFill>
            <a:srgbClr val="292929"/>
          </a:solidFill>
          <a:ln>
            <a:noFill/>
          </a:ln>
        </p:spPr>
        <p:txBody>
          <a:bodyPr anchor="ctr"/>
          <a:lstStyle/>
          <a:p>
            <a:pPr algn="ctr"/>
            <a:endParaRPr/>
          </a:p>
        </p:txBody>
      </p:sp>
      <p:sp>
        <p:nvSpPr>
          <p:cNvPr id="39" name="Freeform: Shape 40"/>
          <p:cNvSpPr/>
          <p:nvPr/>
        </p:nvSpPr>
        <p:spPr bwMode="auto">
          <a:xfrm>
            <a:off x="4540391" y="1893356"/>
            <a:ext cx="3111218" cy="1893005"/>
          </a:xfrm>
          <a:custGeom>
            <a:avLst/>
            <a:gdLst>
              <a:gd name="T0" fmla="*/ 0 w 1878"/>
              <a:gd name="T1" fmla="*/ 1141 h 1141"/>
              <a:gd name="T2" fmla="*/ 0 w 1878"/>
              <a:gd name="T3" fmla="*/ 1135 h 1141"/>
              <a:gd name="T4" fmla="*/ 0 w 1878"/>
              <a:gd name="T5" fmla="*/ 1062 h 1141"/>
              <a:gd name="T6" fmla="*/ 0 w 1878"/>
              <a:gd name="T7" fmla="*/ 78 h 1141"/>
              <a:gd name="T8" fmla="*/ 71 w 1878"/>
              <a:gd name="T9" fmla="*/ 0 h 1141"/>
              <a:gd name="T10" fmla="*/ 1807 w 1878"/>
              <a:gd name="T11" fmla="*/ 0 h 1141"/>
              <a:gd name="T12" fmla="*/ 1878 w 1878"/>
              <a:gd name="T13" fmla="*/ 78 h 1141"/>
              <a:gd name="T14" fmla="*/ 1878 w 1878"/>
              <a:gd name="T15" fmla="*/ 1062 h 1141"/>
              <a:gd name="T16" fmla="*/ 1878 w 1878"/>
              <a:gd name="T17" fmla="*/ 1135 h 1141"/>
              <a:gd name="T18" fmla="*/ 1878 w 1878"/>
              <a:gd name="T19" fmla="*/ 1141 h 1141"/>
              <a:gd name="T20" fmla="*/ 0 w 1878"/>
              <a:gd name="T21" fmla="*/ 1141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8" h="1141">
                <a:moveTo>
                  <a:pt x="0" y="1141"/>
                </a:moveTo>
                <a:cubicBezTo>
                  <a:pt x="0" y="1135"/>
                  <a:pt x="0" y="1135"/>
                  <a:pt x="0" y="1135"/>
                </a:cubicBezTo>
                <a:cubicBezTo>
                  <a:pt x="0" y="1135"/>
                  <a:pt x="0" y="1102"/>
                  <a:pt x="0" y="1062"/>
                </a:cubicBezTo>
                <a:cubicBezTo>
                  <a:pt x="0" y="78"/>
                  <a:pt x="0" y="78"/>
                  <a:pt x="0" y="78"/>
                </a:cubicBezTo>
                <a:cubicBezTo>
                  <a:pt x="0" y="35"/>
                  <a:pt x="32" y="0"/>
                  <a:pt x="71" y="0"/>
                </a:cubicBezTo>
                <a:cubicBezTo>
                  <a:pt x="1807" y="0"/>
                  <a:pt x="1807" y="0"/>
                  <a:pt x="1807" y="0"/>
                </a:cubicBezTo>
                <a:cubicBezTo>
                  <a:pt x="1847" y="0"/>
                  <a:pt x="1878" y="35"/>
                  <a:pt x="1878" y="78"/>
                </a:cubicBezTo>
                <a:cubicBezTo>
                  <a:pt x="1878" y="1062"/>
                  <a:pt x="1878" y="1062"/>
                  <a:pt x="1878" y="1062"/>
                </a:cubicBezTo>
                <a:cubicBezTo>
                  <a:pt x="1878" y="1102"/>
                  <a:pt x="1878" y="1135"/>
                  <a:pt x="1878" y="1135"/>
                </a:cubicBezTo>
                <a:cubicBezTo>
                  <a:pt x="1878" y="1141"/>
                  <a:pt x="1878" y="1141"/>
                  <a:pt x="1878" y="1141"/>
                </a:cubicBezTo>
                <a:cubicBezTo>
                  <a:pt x="0" y="1141"/>
                  <a:pt x="0" y="1141"/>
                  <a:pt x="0" y="1141"/>
                </a:cubicBezTo>
              </a:path>
            </a:pathLst>
          </a:custGeom>
          <a:solidFill>
            <a:srgbClr val="000000"/>
          </a:solidFill>
          <a:ln>
            <a:noFill/>
          </a:ln>
        </p:spPr>
        <p:txBody>
          <a:bodyPr anchor="ctr"/>
          <a:lstStyle/>
          <a:p>
            <a:pPr algn="ctr"/>
            <a:endParaRPr/>
          </a:p>
        </p:txBody>
      </p:sp>
      <p:sp>
        <p:nvSpPr>
          <p:cNvPr id="40" name="Freeform: Shape 41"/>
          <p:cNvSpPr/>
          <p:nvPr/>
        </p:nvSpPr>
        <p:spPr bwMode="auto">
          <a:xfrm>
            <a:off x="4550344" y="1903310"/>
            <a:ext cx="3093303" cy="1873099"/>
          </a:xfrm>
          <a:custGeom>
            <a:avLst/>
            <a:gdLst>
              <a:gd name="T0" fmla="*/ 1867 w 1867"/>
              <a:gd name="T1" fmla="*/ 72 h 1129"/>
              <a:gd name="T2" fmla="*/ 1801 w 1867"/>
              <a:gd name="T3" fmla="*/ 0 h 1129"/>
              <a:gd name="T4" fmla="*/ 65 w 1867"/>
              <a:gd name="T5" fmla="*/ 0 h 1129"/>
              <a:gd name="T6" fmla="*/ 0 w 1867"/>
              <a:gd name="T7" fmla="*/ 72 h 1129"/>
              <a:gd name="T8" fmla="*/ 0 w 1867"/>
              <a:gd name="T9" fmla="*/ 1056 h 1129"/>
              <a:gd name="T10" fmla="*/ 0 w 1867"/>
              <a:gd name="T11" fmla="*/ 1129 h 1129"/>
              <a:gd name="T12" fmla="*/ 1866 w 1867"/>
              <a:gd name="T13" fmla="*/ 1129 h 1129"/>
              <a:gd name="T14" fmla="*/ 1867 w 1867"/>
              <a:gd name="T15" fmla="*/ 1056 h 1129"/>
              <a:gd name="T16" fmla="*/ 1867 w 1867"/>
              <a:gd name="T17" fmla="*/ 72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7" h="1129">
                <a:moveTo>
                  <a:pt x="1867" y="72"/>
                </a:moveTo>
                <a:cubicBezTo>
                  <a:pt x="1867" y="32"/>
                  <a:pt x="1838" y="0"/>
                  <a:pt x="1801" y="0"/>
                </a:cubicBezTo>
                <a:cubicBezTo>
                  <a:pt x="65" y="0"/>
                  <a:pt x="65" y="0"/>
                  <a:pt x="65" y="0"/>
                </a:cubicBezTo>
                <a:cubicBezTo>
                  <a:pt x="29" y="0"/>
                  <a:pt x="0" y="32"/>
                  <a:pt x="0" y="72"/>
                </a:cubicBezTo>
                <a:cubicBezTo>
                  <a:pt x="0" y="1056"/>
                  <a:pt x="0" y="1056"/>
                  <a:pt x="0" y="1056"/>
                </a:cubicBezTo>
                <a:cubicBezTo>
                  <a:pt x="0" y="1096"/>
                  <a:pt x="0" y="1129"/>
                  <a:pt x="0" y="1129"/>
                </a:cubicBezTo>
                <a:cubicBezTo>
                  <a:pt x="1866" y="1129"/>
                  <a:pt x="1866" y="1129"/>
                  <a:pt x="1866" y="1129"/>
                </a:cubicBezTo>
                <a:cubicBezTo>
                  <a:pt x="1866" y="1129"/>
                  <a:pt x="1867" y="1096"/>
                  <a:pt x="1867" y="1056"/>
                </a:cubicBezTo>
                <a:cubicBezTo>
                  <a:pt x="1867" y="72"/>
                  <a:pt x="1867" y="72"/>
                  <a:pt x="1867" y="72"/>
                </a:cubicBezTo>
              </a:path>
            </a:pathLst>
          </a:custGeom>
          <a:solidFill>
            <a:srgbClr val="000000"/>
          </a:solidFill>
          <a:ln>
            <a:noFill/>
          </a:ln>
        </p:spPr>
        <p:txBody>
          <a:bodyPr anchor="ctr"/>
          <a:lstStyle/>
          <a:p>
            <a:pPr algn="ctr"/>
            <a:endParaRPr/>
          </a:p>
        </p:txBody>
      </p:sp>
      <p:sp>
        <p:nvSpPr>
          <p:cNvPr id="42" name="Rectangle 43"/>
          <p:cNvSpPr/>
          <p:nvPr/>
        </p:nvSpPr>
        <p:spPr bwMode="auto">
          <a:xfrm>
            <a:off x="4632951" y="2000845"/>
            <a:ext cx="2926097" cy="166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 name="Oval 44"/>
          <p:cNvSpPr/>
          <p:nvPr/>
        </p:nvSpPr>
        <p:spPr bwMode="auto">
          <a:xfrm>
            <a:off x="6070123" y="1923214"/>
            <a:ext cx="52749" cy="51754"/>
          </a:xfrm>
          <a:prstGeom prst="ellipse">
            <a:avLst/>
          </a:prstGeom>
          <a:solidFill>
            <a:srgbClr val="4D4D4D"/>
          </a:solidFill>
          <a:ln>
            <a:noFill/>
          </a:ln>
        </p:spPr>
        <p:txBody>
          <a:bodyPr anchor="ctr"/>
          <a:lstStyle/>
          <a:p>
            <a:pPr algn="ctr"/>
            <a:endParaRPr/>
          </a:p>
        </p:txBody>
      </p:sp>
      <p:sp>
        <p:nvSpPr>
          <p:cNvPr id="45" name="Freeform: Shape 46"/>
          <p:cNvSpPr/>
          <p:nvPr/>
        </p:nvSpPr>
        <p:spPr bwMode="auto">
          <a:xfrm>
            <a:off x="4166169" y="3839109"/>
            <a:ext cx="3859662" cy="87584"/>
          </a:xfrm>
          <a:custGeom>
            <a:avLst/>
            <a:gdLst>
              <a:gd name="T0" fmla="*/ 2211 w 2330"/>
              <a:gd name="T1" fmla="*/ 53 h 53"/>
              <a:gd name="T2" fmla="*/ 119 w 2330"/>
              <a:gd name="T3" fmla="*/ 53 h 53"/>
              <a:gd name="T4" fmla="*/ 2 w 2330"/>
              <a:gd name="T5" fmla="*/ 0 h 53"/>
              <a:gd name="T6" fmla="*/ 2328 w 2330"/>
              <a:gd name="T7" fmla="*/ 0 h 53"/>
              <a:gd name="T8" fmla="*/ 2211 w 2330"/>
              <a:gd name="T9" fmla="*/ 53 h 53"/>
            </a:gdLst>
            <a:ahLst/>
            <a:cxnLst>
              <a:cxn ang="0">
                <a:pos x="T0" y="T1"/>
              </a:cxn>
              <a:cxn ang="0">
                <a:pos x="T2" y="T3"/>
              </a:cxn>
              <a:cxn ang="0">
                <a:pos x="T4" y="T5"/>
              </a:cxn>
              <a:cxn ang="0">
                <a:pos x="T6" y="T7"/>
              </a:cxn>
              <a:cxn ang="0">
                <a:pos x="T8" y="T9"/>
              </a:cxn>
            </a:cxnLst>
            <a:rect l="0" t="0" r="r" b="b"/>
            <a:pathLst>
              <a:path w="2330" h="53">
                <a:moveTo>
                  <a:pt x="2211" y="53"/>
                </a:moveTo>
                <a:cubicBezTo>
                  <a:pt x="1514" y="53"/>
                  <a:pt x="817" y="53"/>
                  <a:pt x="119" y="53"/>
                </a:cubicBezTo>
                <a:cubicBezTo>
                  <a:pt x="43" y="43"/>
                  <a:pt x="0" y="10"/>
                  <a:pt x="2" y="0"/>
                </a:cubicBezTo>
                <a:cubicBezTo>
                  <a:pt x="778" y="0"/>
                  <a:pt x="1552" y="0"/>
                  <a:pt x="2328" y="0"/>
                </a:cubicBezTo>
                <a:cubicBezTo>
                  <a:pt x="2330" y="10"/>
                  <a:pt x="2287" y="43"/>
                  <a:pt x="2211" y="53"/>
                </a:cubicBezTo>
                <a:close/>
              </a:path>
            </a:pathLst>
          </a:custGeom>
          <a:gradFill>
            <a:gsLst>
              <a:gs pos="0">
                <a:srgbClr val="969696"/>
              </a:gs>
              <a:gs pos="100000">
                <a:srgbClr val="292929"/>
              </a:gs>
            </a:gsLst>
            <a:lin ang="5400000" scaled="1"/>
          </a:gradFill>
          <a:ln>
            <a:noFill/>
          </a:ln>
        </p:spPr>
        <p:txBody>
          <a:bodyPr anchor="ctr"/>
          <a:lstStyle/>
          <a:p>
            <a:pPr algn="ctr"/>
            <a:endParaRPr/>
          </a:p>
        </p:txBody>
      </p:sp>
      <p:sp>
        <p:nvSpPr>
          <p:cNvPr id="46" name="Freeform: Shape 47"/>
          <p:cNvSpPr/>
          <p:nvPr/>
        </p:nvSpPr>
        <p:spPr bwMode="auto">
          <a:xfrm>
            <a:off x="4169155" y="3839109"/>
            <a:ext cx="3853691" cy="4976"/>
          </a:xfrm>
          <a:custGeom>
            <a:avLst/>
            <a:gdLst>
              <a:gd name="T0" fmla="*/ 2326 w 2326"/>
              <a:gd name="T1" fmla="*/ 3 h 3"/>
              <a:gd name="T2" fmla="*/ 2326 w 2326"/>
              <a:gd name="T3" fmla="*/ 0 h 3"/>
              <a:gd name="T4" fmla="*/ 0 w 2326"/>
              <a:gd name="T5" fmla="*/ 0 h 3"/>
              <a:gd name="T6" fmla="*/ 0 w 2326"/>
              <a:gd name="T7" fmla="*/ 3 h 3"/>
              <a:gd name="T8" fmla="*/ 2326 w 2326"/>
              <a:gd name="T9" fmla="*/ 3 h 3"/>
            </a:gdLst>
            <a:ahLst/>
            <a:cxnLst>
              <a:cxn ang="0">
                <a:pos x="T0" y="T1"/>
              </a:cxn>
              <a:cxn ang="0">
                <a:pos x="T2" y="T3"/>
              </a:cxn>
              <a:cxn ang="0">
                <a:pos x="T4" y="T5"/>
              </a:cxn>
              <a:cxn ang="0">
                <a:pos x="T6" y="T7"/>
              </a:cxn>
              <a:cxn ang="0">
                <a:pos x="T8" y="T9"/>
              </a:cxn>
            </a:cxnLst>
            <a:rect l="0" t="0" r="r" b="b"/>
            <a:pathLst>
              <a:path w="2326" h="3">
                <a:moveTo>
                  <a:pt x="2326" y="3"/>
                </a:moveTo>
                <a:cubicBezTo>
                  <a:pt x="2326" y="2"/>
                  <a:pt x="2326" y="1"/>
                  <a:pt x="2326" y="0"/>
                </a:cubicBezTo>
                <a:cubicBezTo>
                  <a:pt x="1550" y="0"/>
                  <a:pt x="776" y="0"/>
                  <a:pt x="0" y="0"/>
                </a:cubicBezTo>
                <a:cubicBezTo>
                  <a:pt x="0" y="1"/>
                  <a:pt x="0" y="2"/>
                  <a:pt x="0" y="3"/>
                </a:cubicBezTo>
                <a:cubicBezTo>
                  <a:pt x="776" y="3"/>
                  <a:pt x="1550" y="3"/>
                  <a:pt x="2326" y="3"/>
                </a:cubicBezTo>
                <a:close/>
              </a:path>
            </a:pathLst>
          </a:custGeom>
          <a:solidFill>
            <a:srgbClr val="4D4D4D"/>
          </a:solidFill>
          <a:ln>
            <a:noFill/>
          </a:ln>
        </p:spPr>
        <p:txBody>
          <a:bodyPr anchor="ctr"/>
          <a:lstStyle/>
          <a:p>
            <a:pPr algn="ctr"/>
            <a:endParaRPr/>
          </a:p>
        </p:txBody>
      </p:sp>
      <p:sp>
        <p:nvSpPr>
          <p:cNvPr id="47" name="Freeform: Shape 48"/>
          <p:cNvSpPr/>
          <p:nvPr/>
        </p:nvSpPr>
        <p:spPr bwMode="auto">
          <a:xfrm>
            <a:off x="4169155" y="3756502"/>
            <a:ext cx="3853691" cy="82607"/>
          </a:xfrm>
          <a:custGeom>
            <a:avLst/>
            <a:gdLst>
              <a:gd name="T0" fmla="*/ 2314 w 2326"/>
              <a:gd name="T1" fmla="*/ 0 h 50"/>
              <a:gd name="T2" fmla="*/ 12 w 2326"/>
              <a:gd name="T3" fmla="*/ 0 h 50"/>
              <a:gd name="T4" fmla="*/ 0 w 2326"/>
              <a:gd name="T5" fmla="*/ 12 h 50"/>
              <a:gd name="T6" fmla="*/ 0 w 2326"/>
              <a:gd name="T7" fmla="*/ 18 h 50"/>
              <a:gd name="T8" fmla="*/ 0 w 2326"/>
              <a:gd name="T9" fmla="*/ 30 h 50"/>
              <a:gd name="T10" fmla="*/ 0 w 2326"/>
              <a:gd name="T11" fmla="*/ 50 h 50"/>
              <a:gd name="T12" fmla="*/ 2326 w 2326"/>
              <a:gd name="T13" fmla="*/ 50 h 50"/>
              <a:gd name="T14" fmla="*/ 2326 w 2326"/>
              <a:gd name="T15" fmla="*/ 30 h 50"/>
              <a:gd name="T16" fmla="*/ 2326 w 2326"/>
              <a:gd name="T17" fmla="*/ 18 h 50"/>
              <a:gd name="T18" fmla="*/ 2326 w 2326"/>
              <a:gd name="T19" fmla="*/ 12 h 50"/>
              <a:gd name="T20" fmla="*/ 2314 w 2326"/>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6" h="50">
                <a:moveTo>
                  <a:pt x="2314" y="0"/>
                </a:moveTo>
                <a:cubicBezTo>
                  <a:pt x="12" y="0"/>
                  <a:pt x="12" y="0"/>
                  <a:pt x="12" y="0"/>
                </a:cubicBezTo>
                <a:cubicBezTo>
                  <a:pt x="6" y="0"/>
                  <a:pt x="0" y="6"/>
                  <a:pt x="0" y="12"/>
                </a:cubicBezTo>
                <a:cubicBezTo>
                  <a:pt x="0" y="18"/>
                  <a:pt x="0" y="18"/>
                  <a:pt x="0" y="18"/>
                </a:cubicBezTo>
                <a:cubicBezTo>
                  <a:pt x="0" y="30"/>
                  <a:pt x="0" y="30"/>
                  <a:pt x="0" y="30"/>
                </a:cubicBezTo>
                <a:cubicBezTo>
                  <a:pt x="0" y="50"/>
                  <a:pt x="0" y="50"/>
                  <a:pt x="0" y="50"/>
                </a:cubicBezTo>
                <a:cubicBezTo>
                  <a:pt x="2326" y="50"/>
                  <a:pt x="2326" y="50"/>
                  <a:pt x="2326" y="50"/>
                </a:cubicBezTo>
                <a:cubicBezTo>
                  <a:pt x="2326" y="30"/>
                  <a:pt x="2326" y="30"/>
                  <a:pt x="2326" y="30"/>
                </a:cubicBezTo>
                <a:cubicBezTo>
                  <a:pt x="2326" y="18"/>
                  <a:pt x="2326" y="18"/>
                  <a:pt x="2326" y="18"/>
                </a:cubicBezTo>
                <a:cubicBezTo>
                  <a:pt x="2326" y="12"/>
                  <a:pt x="2326" y="12"/>
                  <a:pt x="2326" y="12"/>
                </a:cubicBezTo>
                <a:cubicBezTo>
                  <a:pt x="2326" y="6"/>
                  <a:pt x="2321" y="0"/>
                  <a:pt x="2314" y="0"/>
                </a:cubicBezTo>
                <a:close/>
              </a:path>
            </a:pathLst>
          </a:custGeom>
          <a:solidFill>
            <a:srgbClr val="C0C0C0"/>
          </a:solidFill>
          <a:ln>
            <a:noFill/>
          </a:ln>
        </p:spPr>
        <p:txBody>
          <a:bodyPr anchor="ctr"/>
          <a:lstStyle/>
          <a:p>
            <a:pPr algn="ctr"/>
            <a:endParaRPr/>
          </a:p>
        </p:txBody>
      </p:sp>
      <p:sp>
        <p:nvSpPr>
          <p:cNvPr id="48" name="Freeform: Shape 49"/>
          <p:cNvSpPr/>
          <p:nvPr/>
        </p:nvSpPr>
        <p:spPr bwMode="auto">
          <a:xfrm>
            <a:off x="5814338" y="3756502"/>
            <a:ext cx="566310" cy="44786"/>
          </a:xfrm>
          <a:custGeom>
            <a:avLst/>
            <a:gdLst>
              <a:gd name="T0" fmla="*/ 0 w 342"/>
              <a:gd name="T1" fmla="*/ 0 h 27"/>
              <a:gd name="T2" fmla="*/ 0 w 342"/>
              <a:gd name="T3" fmla="*/ 16 h 27"/>
              <a:gd name="T4" fmla="*/ 11 w 342"/>
              <a:gd name="T5" fmla="*/ 27 h 27"/>
              <a:gd name="T6" fmla="*/ 332 w 342"/>
              <a:gd name="T7" fmla="*/ 27 h 27"/>
              <a:gd name="T8" fmla="*/ 342 w 342"/>
              <a:gd name="T9" fmla="*/ 16 h 27"/>
              <a:gd name="T10" fmla="*/ 342 w 342"/>
              <a:gd name="T11" fmla="*/ 0 h 27"/>
              <a:gd name="T12" fmla="*/ 0 w 342"/>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342" h="27">
                <a:moveTo>
                  <a:pt x="0" y="0"/>
                </a:moveTo>
                <a:cubicBezTo>
                  <a:pt x="0" y="16"/>
                  <a:pt x="0" y="16"/>
                  <a:pt x="0" y="16"/>
                </a:cubicBezTo>
                <a:cubicBezTo>
                  <a:pt x="0" y="22"/>
                  <a:pt x="5" y="27"/>
                  <a:pt x="11" y="27"/>
                </a:cubicBezTo>
                <a:cubicBezTo>
                  <a:pt x="332" y="27"/>
                  <a:pt x="332" y="27"/>
                  <a:pt x="332" y="27"/>
                </a:cubicBezTo>
                <a:cubicBezTo>
                  <a:pt x="338" y="27"/>
                  <a:pt x="342" y="22"/>
                  <a:pt x="342" y="16"/>
                </a:cubicBezTo>
                <a:cubicBezTo>
                  <a:pt x="342" y="0"/>
                  <a:pt x="342" y="0"/>
                  <a:pt x="342" y="0"/>
                </a:cubicBezTo>
                <a:lnTo>
                  <a:pt x="0" y="0"/>
                </a:lnTo>
                <a:close/>
              </a:path>
            </a:pathLst>
          </a:custGeom>
          <a:gradFill>
            <a:gsLst>
              <a:gs pos="0">
                <a:srgbClr val="FFFFFF"/>
              </a:gs>
              <a:gs pos="100000">
                <a:srgbClr val="777777"/>
              </a:gs>
            </a:gsLst>
            <a:lin ang="5400000" scaled="1"/>
          </a:gradFill>
          <a:ln>
            <a:noFill/>
          </a:ln>
        </p:spPr>
        <p:txBody>
          <a:bodyPr anchor="ctr"/>
          <a:lstStyle/>
          <a:p>
            <a:pPr algn="ctr"/>
            <a:endParaRPr/>
          </a:p>
        </p:txBody>
      </p:sp>
      <p:sp>
        <p:nvSpPr>
          <p:cNvPr id="49" name="Freeform: Shape 50"/>
          <p:cNvSpPr/>
          <p:nvPr/>
        </p:nvSpPr>
        <p:spPr bwMode="auto">
          <a:xfrm>
            <a:off x="5814338" y="3779393"/>
            <a:ext cx="566310" cy="21897"/>
          </a:xfrm>
          <a:custGeom>
            <a:avLst/>
            <a:gdLst>
              <a:gd name="T0" fmla="*/ 332 w 342"/>
              <a:gd name="T1" fmla="*/ 11 h 13"/>
              <a:gd name="T2" fmla="*/ 11 w 342"/>
              <a:gd name="T3" fmla="*/ 11 h 13"/>
              <a:gd name="T4" fmla="*/ 0 w 342"/>
              <a:gd name="T5" fmla="*/ 0 h 13"/>
              <a:gd name="T6" fmla="*/ 0 w 342"/>
              <a:gd name="T7" fmla="*/ 2 h 13"/>
              <a:gd name="T8" fmla="*/ 11 w 342"/>
              <a:gd name="T9" fmla="*/ 13 h 13"/>
              <a:gd name="T10" fmla="*/ 332 w 342"/>
              <a:gd name="T11" fmla="*/ 13 h 13"/>
              <a:gd name="T12" fmla="*/ 342 w 342"/>
              <a:gd name="T13" fmla="*/ 2 h 13"/>
              <a:gd name="T14" fmla="*/ 342 w 342"/>
              <a:gd name="T15" fmla="*/ 0 h 13"/>
              <a:gd name="T16" fmla="*/ 332 w 342"/>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2" h="13">
                <a:moveTo>
                  <a:pt x="332" y="11"/>
                </a:moveTo>
                <a:cubicBezTo>
                  <a:pt x="11" y="11"/>
                  <a:pt x="11" y="11"/>
                  <a:pt x="11" y="11"/>
                </a:cubicBezTo>
                <a:cubicBezTo>
                  <a:pt x="5" y="11"/>
                  <a:pt x="0" y="6"/>
                  <a:pt x="0" y="0"/>
                </a:cubicBezTo>
                <a:cubicBezTo>
                  <a:pt x="0" y="2"/>
                  <a:pt x="0" y="2"/>
                  <a:pt x="0" y="2"/>
                </a:cubicBezTo>
                <a:cubicBezTo>
                  <a:pt x="0" y="8"/>
                  <a:pt x="5" y="13"/>
                  <a:pt x="11" y="13"/>
                </a:cubicBezTo>
                <a:cubicBezTo>
                  <a:pt x="332" y="13"/>
                  <a:pt x="332" y="13"/>
                  <a:pt x="332" y="13"/>
                </a:cubicBezTo>
                <a:cubicBezTo>
                  <a:pt x="338" y="13"/>
                  <a:pt x="342" y="8"/>
                  <a:pt x="342" y="2"/>
                </a:cubicBezTo>
                <a:cubicBezTo>
                  <a:pt x="342" y="0"/>
                  <a:pt x="342" y="0"/>
                  <a:pt x="342" y="0"/>
                </a:cubicBezTo>
                <a:cubicBezTo>
                  <a:pt x="342" y="6"/>
                  <a:pt x="338" y="11"/>
                  <a:pt x="332" y="11"/>
                </a:cubicBezTo>
                <a:close/>
              </a:path>
            </a:pathLst>
          </a:custGeom>
          <a:solidFill>
            <a:srgbClr val="FFFFFF"/>
          </a:solidFill>
          <a:ln>
            <a:noFill/>
          </a:ln>
        </p:spPr>
        <p:txBody>
          <a:bodyPr anchor="ctr"/>
          <a:lstStyle/>
          <a:p>
            <a:pPr algn="ctr"/>
            <a:endParaRPr/>
          </a:p>
        </p:txBody>
      </p:sp>
      <p:sp>
        <p:nvSpPr>
          <p:cNvPr id="60" name="Oval 5"/>
          <p:cNvSpPr/>
          <p:nvPr/>
        </p:nvSpPr>
        <p:spPr>
          <a:xfrm>
            <a:off x="2146973" y="4468917"/>
            <a:ext cx="1168314" cy="1168312"/>
          </a:xfrm>
          <a:prstGeom prst="ellipse">
            <a:avLst/>
          </a:prstGeom>
          <a:gradFill flip="none" rotWithShape="0">
            <a:gsLst>
              <a:gs pos="0">
                <a:schemeClr val="bg1">
                  <a:lumMod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20000"/>
              </a:lnSpc>
            </a:pPr>
            <a:endParaRPr sz="1100">
              <a:solidFill>
                <a:schemeClr val="tx1"/>
              </a:solidFill>
            </a:endParaRPr>
          </a:p>
        </p:txBody>
      </p:sp>
      <p:sp>
        <p:nvSpPr>
          <p:cNvPr id="61" name="Oval 5"/>
          <p:cNvSpPr/>
          <p:nvPr/>
        </p:nvSpPr>
        <p:spPr>
          <a:xfrm>
            <a:off x="2293429" y="4615372"/>
            <a:ext cx="875404" cy="875401"/>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2" name="Oval 5"/>
          <p:cNvSpPr/>
          <p:nvPr/>
        </p:nvSpPr>
        <p:spPr>
          <a:xfrm>
            <a:off x="4390973" y="4468917"/>
            <a:ext cx="1168314" cy="1168312"/>
          </a:xfrm>
          <a:prstGeom prst="ellipse">
            <a:avLst/>
          </a:prstGeom>
          <a:gradFill flip="none" rotWithShape="0">
            <a:gsLst>
              <a:gs pos="0">
                <a:schemeClr val="bg1">
                  <a:lumMod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20000"/>
              </a:lnSpc>
            </a:pPr>
            <a:endParaRPr sz="1100">
              <a:solidFill>
                <a:schemeClr val="tx1"/>
              </a:solidFill>
            </a:endParaRPr>
          </a:p>
        </p:txBody>
      </p:sp>
      <p:sp>
        <p:nvSpPr>
          <p:cNvPr id="63" name="Oval 5"/>
          <p:cNvSpPr/>
          <p:nvPr/>
        </p:nvSpPr>
        <p:spPr>
          <a:xfrm>
            <a:off x="4537429" y="4615372"/>
            <a:ext cx="875404" cy="875401"/>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4" name="Oval 5"/>
          <p:cNvSpPr/>
          <p:nvPr/>
        </p:nvSpPr>
        <p:spPr>
          <a:xfrm>
            <a:off x="6634973" y="4468917"/>
            <a:ext cx="1168314" cy="1168312"/>
          </a:xfrm>
          <a:prstGeom prst="ellipse">
            <a:avLst/>
          </a:prstGeom>
          <a:gradFill flip="none" rotWithShape="0">
            <a:gsLst>
              <a:gs pos="0">
                <a:schemeClr val="bg1">
                  <a:lumMod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20000"/>
              </a:lnSpc>
            </a:pPr>
            <a:endParaRPr sz="1100">
              <a:solidFill>
                <a:schemeClr val="tx1"/>
              </a:solidFill>
            </a:endParaRPr>
          </a:p>
        </p:txBody>
      </p:sp>
      <p:sp>
        <p:nvSpPr>
          <p:cNvPr id="65" name="Oval 5"/>
          <p:cNvSpPr/>
          <p:nvPr/>
        </p:nvSpPr>
        <p:spPr>
          <a:xfrm>
            <a:off x="6781429" y="4615372"/>
            <a:ext cx="875404" cy="875401"/>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6" name="Oval 5"/>
          <p:cNvSpPr/>
          <p:nvPr/>
        </p:nvSpPr>
        <p:spPr>
          <a:xfrm>
            <a:off x="8878974" y="4468917"/>
            <a:ext cx="1168314" cy="1168312"/>
          </a:xfrm>
          <a:prstGeom prst="ellipse">
            <a:avLst/>
          </a:prstGeom>
          <a:gradFill flip="none" rotWithShape="0">
            <a:gsLst>
              <a:gs pos="0">
                <a:schemeClr val="bg1">
                  <a:lumMod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20000"/>
              </a:lnSpc>
            </a:pPr>
            <a:endParaRPr sz="1100">
              <a:solidFill>
                <a:schemeClr val="tx1"/>
              </a:solidFill>
            </a:endParaRPr>
          </a:p>
        </p:txBody>
      </p:sp>
      <p:sp>
        <p:nvSpPr>
          <p:cNvPr id="67" name="Oval 5"/>
          <p:cNvSpPr/>
          <p:nvPr/>
        </p:nvSpPr>
        <p:spPr>
          <a:xfrm>
            <a:off x="9025430" y="4615372"/>
            <a:ext cx="875404" cy="875401"/>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5" name="Oval 5"/>
          <p:cNvSpPr/>
          <p:nvPr/>
        </p:nvSpPr>
        <p:spPr>
          <a:xfrm>
            <a:off x="2563534" y="4890671"/>
            <a:ext cx="335194" cy="324804"/>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56" name="Oval 5"/>
          <p:cNvSpPr/>
          <p:nvPr/>
        </p:nvSpPr>
        <p:spPr>
          <a:xfrm>
            <a:off x="4807534" y="4917553"/>
            <a:ext cx="335194" cy="271041"/>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57" name="Oval 5"/>
          <p:cNvSpPr/>
          <p:nvPr/>
        </p:nvSpPr>
        <p:spPr>
          <a:xfrm>
            <a:off x="7056543" y="4885476"/>
            <a:ext cx="325176" cy="335194"/>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58" name="Oval 5"/>
          <p:cNvSpPr/>
          <p:nvPr/>
        </p:nvSpPr>
        <p:spPr>
          <a:xfrm>
            <a:off x="9295535" y="4896492"/>
            <a:ext cx="335194" cy="313162"/>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grpSp>
        <p:nvGrpSpPr>
          <p:cNvPr id="28" name="组合 27"/>
          <p:cNvGrpSpPr/>
          <p:nvPr/>
        </p:nvGrpSpPr>
        <p:grpSpPr>
          <a:xfrm>
            <a:off x="0" y="347418"/>
            <a:ext cx="12192000" cy="702164"/>
            <a:chOff x="0" y="347418"/>
            <a:chExt cx="12192000" cy="702164"/>
          </a:xfrm>
        </p:grpSpPr>
        <p:grpSp>
          <p:nvGrpSpPr>
            <p:cNvPr id="29" name="组合 28"/>
            <p:cNvGrpSpPr/>
            <p:nvPr/>
          </p:nvGrpSpPr>
          <p:grpSpPr>
            <a:xfrm>
              <a:off x="1610850" y="347418"/>
              <a:ext cx="3866451" cy="702164"/>
              <a:chOff x="6915848" y="1647754"/>
              <a:chExt cx="3866451" cy="702164"/>
            </a:xfrm>
          </p:grpSpPr>
          <p:sp>
            <p:nvSpPr>
              <p:cNvPr id="34" name="文本框 33"/>
              <p:cNvSpPr txBox="1"/>
              <p:nvPr/>
            </p:nvSpPr>
            <p:spPr>
              <a:xfrm>
                <a:off x="6915849" y="1647754"/>
                <a:ext cx="3057247" cy="523220"/>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rPr>
                  <a:t>标题文字添加</a:t>
                </a:r>
                <a:r>
                  <a:rPr lang="zh-CN" altLang="en-US" sz="2800" b="1" dirty="0">
                    <a:solidFill>
                      <a:schemeClr val="tx1">
                        <a:lumMod val="65000"/>
                        <a:lumOff val="35000"/>
                      </a:schemeClr>
                    </a:solidFill>
                    <a:latin typeface="Arial" panose="020B0604020202020204"/>
                    <a:ea typeface="微软雅黑" panose="020B0503020204020204" charset="-122"/>
                  </a:rPr>
                  <a:t>此处</a:t>
                </a:r>
                <a:endPar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endParaRPr>
              </a:p>
            </p:txBody>
          </p:sp>
          <p:sp>
            <p:nvSpPr>
              <p:cNvPr id="35" name="文本框 34"/>
              <p:cNvSpPr txBox="1"/>
              <p:nvPr/>
            </p:nvSpPr>
            <p:spPr>
              <a:xfrm>
                <a:off x="6915848" y="20954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rPr>
                  <a:t>presentation and make it into a film to used wider field</a:t>
                </a:r>
              </a:p>
            </p:txBody>
          </p:sp>
        </p:grpSp>
        <p:cxnSp>
          <p:nvCxnSpPr>
            <p:cNvPr id="30" name="直接连接符 29"/>
            <p:cNvCxnSpPr/>
            <p:nvPr/>
          </p:nvCxnSpPr>
          <p:spPr>
            <a:xfrm>
              <a:off x="0" y="609028"/>
              <a:ext cx="749300" cy="0"/>
            </a:xfrm>
            <a:prstGeom prst="line">
              <a:avLst/>
            </a:prstGeom>
            <a:noFill/>
            <a:ln w="31750" cap="rnd">
              <a:gradFill flip="none" rotWithShape="1">
                <a:gsLst>
                  <a:gs pos="0">
                    <a:srgbClr val="E42C27"/>
                  </a:gs>
                  <a:gs pos="100000">
                    <a:srgbClr val="2B33B2"/>
                  </a:gs>
                </a:gsLst>
                <a:lin ang="1080000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31" name="直接连接符 30"/>
            <p:cNvCxnSpPr/>
            <p:nvPr/>
          </p:nvCxnSpPr>
          <p:spPr>
            <a:xfrm>
              <a:off x="5092700" y="609028"/>
              <a:ext cx="7099300" cy="0"/>
            </a:xfrm>
            <a:prstGeom prst="line">
              <a:avLst/>
            </a:prstGeom>
            <a:noFill/>
            <a:ln w="31750" cap="rnd">
              <a:gradFill flip="none" rotWithShape="1">
                <a:gsLst>
                  <a:gs pos="0">
                    <a:srgbClr val="E42C27"/>
                  </a:gs>
                  <a:gs pos="100000">
                    <a:srgbClr val="2B33B2"/>
                  </a:gs>
                </a:gsLst>
                <a:lin ang="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32" name="Oval 60"/>
            <p:cNvSpPr/>
            <p:nvPr/>
          </p:nvSpPr>
          <p:spPr>
            <a:xfrm>
              <a:off x="660975" y="362565"/>
              <a:ext cx="492926" cy="492925"/>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Oval 60"/>
            <p:cNvSpPr/>
            <p:nvPr/>
          </p:nvSpPr>
          <p:spPr>
            <a:xfrm>
              <a:off x="939962" y="362565"/>
              <a:ext cx="492926" cy="492925"/>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6" name="组合 35"/>
          <p:cNvGrpSpPr/>
          <p:nvPr/>
        </p:nvGrpSpPr>
        <p:grpSpPr>
          <a:xfrm>
            <a:off x="8094911" y="2396818"/>
            <a:ext cx="2736439" cy="869105"/>
            <a:chOff x="874712" y="3344238"/>
            <a:chExt cx="2736439" cy="869105"/>
          </a:xfrm>
        </p:grpSpPr>
        <p:sp>
          <p:nvSpPr>
            <p:cNvPr id="37" name="矩形 36"/>
            <p:cNvSpPr/>
            <p:nvPr/>
          </p:nvSpPr>
          <p:spPr>
            <a:xfrm>
              <a:off x="874713" y="3677812"/>
              <a:ext cx="2736438"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51" name="矩形 50"/>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nvGrpSpPr>
          <p:cNvPr id="52" name="组合 51"/>
          <p:cNvGrpSpPr/>
          <p:nvPr/>
        </p:nvGrpSpPr>
        <p:grpSpPr>
          <a:xfrm>
            <a:off x="1215858" y="2396818"/>
            <a:ext cx="2736438" cy="869105"/>
            <a:chOff x="874713" y="3344238"/>
            <a:chExt cx="2736438" cy="869105"/>
          </a:xfrm>
        </p:grpSpPr>
        <p:sp>
          <p:nvSpPr>
            <p:cNvPr id="53" name="矩形 52"/>
            <p:cNvSpPr/>
            <p:nvPr/>
          </p:nvSpPr>
          <p:spPr>
            <a:xfrm>
              <a:off x="874713" y="3677812"/>
              <a:ext cx="2736438"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54" name="矩形 53"/>
            <p:cNvSpPr/>
            <p:nvPr/>
          </p:nvSpPr>
          <p:spPr>
            <a:xfrm>
              <a:off x="1369177" y="3344238"/>
              <a:ext cx="2241974" cy="36234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75000"/>
                      <a:lumOff val="25000"/>
                    </a:schemeClr>
                  </a:solidFill>
                </a:rPr>
                <a:t>标题文字添加</a:t>
              </a:r>
            </a:p>
          </p:txBody>
        </p:sp>
      </p:grpSp>
      <p:pic>
        <p:nvPicPr>
          <p:cNvPr id="3" name="图片占位符 2"/>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brightnessContrast bright="20000" contrast="40000"/>
                    </a14:imgEffect>
                  </a14:imgLayer>
                </a14:imgProps>
              </a:ext>
            </a:extLst>
          </a:blip>
          <a:srcRect/>
          <a:stretch>
            <a:fillRect/>
          </a:stretch>
        </p:blipFill>
        <p:spPr/>
      </p:pic>
      <p:sp>
        <p:nvSpPr>
          <p:cNvPr id="44" name="Freeform: Shape 45"/>
          <p:cNvSpPr/>
          <p:nvPr/>
        </p:nvSpPr>
        <p:spPr>
          <a:xfrm>
            <a:off x="5565579" y="1903310"/>
            <a:ext cx="2078068" cy="1873099"/>
          </a:xfrm>
          <a:custGeom>
            <a:avLst/>
            <a:gdLst>
              <a:gd name="connsiteX0" fmla="*/ 1015698 w 1929418"/>
              <a:gd name="connsiteY0" fmla="*/ 0 h 1739113"/>
              <a:gd name="connsiteX1" fmla="*/ 1145021 w 1929418"/>
              <a:gd name="connsiteY1" fmla="*/ 0 h 1739113"/>
              <a:gd name="connsiteX2" fmla="*/ 1827889 w 1929418"/>
              <a:gd name="connsiteY2" fmla="*/ 0 h 1739113"/>
              <a:gd name="connsiteX3" fmla="*/ 1929418 w 1929418"/>
              <a:gd name="connsiteY3" fmla="*/ 110909 h 1739113"/>
              <a:gd name="connsiteX4" fmla="*/ 1929418 w 1929418"/>
              <a:gd name="connsiteY4" fmla="*/ 1626664 h 1739113"/>
              <a:gd name="connsiteX5" fmla="*/ 1927880 w 1929418"/>
              <a:gd name="connsiteY5" fmla="*/ 1739113 h 1739113"/>
              <a:gd name="connsiteX6" fmla="*/ 4874 w 1929418"/>
              <a:gd name="connsiteY6" fmla="*/ 1739113 h 1739113"/>
              <a:gd name="connsiteX7" fmla="*/ 0 w 1929418"/>
              <a:gd name="connsiteY7" fmla="*/ 1739113 h 1739113"/>
              <a:gd name="connsiteX8" fmla="*/ 1015698 w 1929418"/>
              <a:gd name="connsiteY8" fmla="*/ 0 h 173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9418" h="1739113">
                <a:moveTo>
                  <a:pt x="1015698" y="0"/>
                </a:moveTo>
                <a:lnTo>
                  <a:pt x="1145021" y="0"/>
                </a:lnTo>
                <a:cubicBezTo>
                  <a:pt x="1350640" y="0"/>
                  <a:pt x="1577529" y="0"/>
                  <a:pt x="1827889" y="0"/>
                </a:cubicBezTo>
                <a:cubicBezTo>
                  <a:pt x="1884807" y="0"/>
                  <a:pt x="1929418" y="49293"/>
                  <a:pt x="1929418" y="110909"/>
                </a:cubicBezTo>
                <a:cubicBezTo>
                  <a:pt x="1929418" y="110909"/>
                  <a:pt x="1929418" y="110909"/>
                  <a:pt x="1929418" y="1626664"/>
                </a:cubicBezTo>
                <a:cubicBezTo>
                  <a:pt x="1929418" y="1688280"/>
                  <a:pt x="1927880" y="1739113"/>
                  <a:pt x="1927880" y="1739113"/>
                </a:cubicBezTo>
                <a:cubicBezTo>
                  <a:pt x="1927880" y="1739113"/>
                  <a:pt x="1927880" y="1739113"/>
                  <a:pt x="4874" y="1739113"/>
                </a:cubicBezTo>
                <a:lnTo>
                  <a:pt x="0" y="1739113"/>
                </a:lnTo>
                <a:lnTo>
                  <a:pt x="1015698" y="0"/>
                </a:lnTo>
                <a:close/>
              </a:path>
            </a:pathLst>
          </a:cu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nodePh="1">
                                  <p:stCondLst>
                                    <p:cond delay="0"/>
                                  </p:stCondLst>
                                  <p:endCondLst>
                                    <p:cond evt="begin" delay="0">
                                      <p:tn val="20"/>
                                    </p:cond>
                                  </p:end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1000"/>
                                        <p:tgtEl>
                                          <p:spTgt spid="43"/>
                                        </p:tgtEl>
                                      </p:cBhvr>
                                    </p:animEffect>
                                    <p:anim calcmode="lin" valueType="num">
                                      <p:cBhvr>
                                        <p:cTn id="28" dur="1000" fill="hold"/>
                                        <p:tgtEl>
                                          <p:spTgt spid="43"/>
                                        </p:tgtEl>
                                        <p:attrNameLst>
                                          <p:attrName>ppt_x</p:attrName>
                                        </p:attrNameLst>
                                      </p:cBhvr>
                                      <p:tavLst>
                                        <p:tav tm="0">
                                          <p:val>
                                            <p:strVal val="#ppt_x"/>
                                          </p:val>
                                        </p:tav>
                                        <p:tav tm="100000">
                                          <p:val>
                                            <p:strVal val="#ppt_x"/>
                                          </p:val>
                                        </p:tav>
                                      </p:tavLst>
                                    </p:anim>
                                    <p:anim calcmode="lin" valueType="num">
                                      <p:cBhvr>
                                        <p:cTn id="29" dur="1000" fill="hold"/>
                                        <p:tgtEl>
                                          <p:spTgt spid="4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1000" fill="hold"/>
                                        <p:tgtEl>
                                          <p:spTgt spid="4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1000"/>
                                        <p:tgtEl>
                                          <p:spTgt spid="46"/>
                                        </p:tgtEl>
                                      </p:cBhvr>
                                    </p:animEffect>
                                    <p:anim calcmode="lin" valueType="num">
                                      <p:cBhvr>
                                        <p:cTn id="38" dur="1000" fill="hold"/>
                                        <p:tgtEl>
                                          <p:spTgt spid="46"/>
                                        </p:tgtEl>
                                        <p:attrNameLst>
                                          <p:attrName>ppt_x</p:attrName>
                                        </p:attrNameLst>
                                      </p:cBhvr>
                                      <p:tavLst>
                                        <p:tav tm="0">
                                          <p:val>
                                            <p:strVal val="#ppt_x"/>
                                          </p:val>
                                        </p:tav>
                                        <p:tav tm="100000">
                                          <p:val>
                                            <p:strVal val="#ppt_x"/>
                                          </p:val>
                                        </p:tav>
                                      </p:tavLst>
                                    </p:anim>
                                    <p:anim calcmode="lin" valueType="num">
                                      <p:cBhvr>
                                        <p:cTn id="39" dur="1000" fill="hold"/>
                                        <p:tgtEl>
                                          <p:spTgt spid="4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1000"/>
                                        <p:tgtEl>
                                          <p:spTgt spid="47"/>
                                        </p:tgtEl>
                                      </p:cBhvr>
                                    </p:animEffect>
                                    <p:anim calcmode="lin" valueType="num">
                                      <p:cBhvr>
                                        <p:cTn id="43" dur="1000" fill="hold"/>
                                        <p:tgtEl>
                                          <p:spTgt spid="47"/>
                                        </p:tgtEl>
                                        <p:attrNameLst>
                                          <p:attrName>ppt_x</p:attrName>
                                        </p:attrNameLst>
                                      </p:cBhvr>
                                      <p:tavLst>
                                        <p:tav tm="0">
                                          <p:val>
                                            <p:strVal val="#ppt_x"/>
                                          </p:val>
                                        </p:tav>
                                        <p:tav tm="100000">
                                          <p:val>
                                            <p:strVal val="#ppt_x"/>
                                          </p:val>
                                        </p:tav>
                                      </p:tavLst>
                                    </p:anim>
                                    <p:anim calcmode="lin" valueType="num">
                                      <p:cBhvr>
                                        <p:cTn id="44" dur="1000" fill="hold"/>
                                        <p:tgtEl>
                                          <p:spTgt spid="4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1000"/>
                                        <p:tgtEl>
                                          <p:spTgt spid="48"/>
                                        </p:tgtEl>
                                      </p:cBhvr>
                                    </p:animEffect>
                                    <p:anim calcmode="lin" valueType="num">
                                      <p:cBhvr>
                                        <p:cTn id="48" dur="1000" fill="hold"/>
                                        <p:tgtEl>
                                          <p:spTgt spid="48"/>
                                        </p:tgtEl>
                                        <p:attrNameLst>
                                          <p:attrName>ppt_x</p:attrName>
                                        </p:attrNameLst>
                                      </p:cBhvr>
                                      <p:tavLst>
                                        <p:tav tm="0">
                                          <p:val>
                                            <p:strVal val="#ppt_x"/>
                                          </p:val>
                                        </p:tav>
                                        <p:tav tm="100000">
                                          <p:val>
                                            <p:strVal val="#ppt_x"/>
                                          </p:val>
                                        </p:tav>
                                      </p:tavLst>
                                    </p:anim>
                                    <p:anim calcmode="lin" valueType="num">
                                      <p:cBhvr>
                                        <p:cTn id="49" dur="1000" fill="hold"/>
                                        <p:tgtEl>
                                          <p:spTgt spid="4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1000"/>
                                        <p:tgtEl>
                                          <p:spTgt spid="3"/>
                                        </p:tgtEl>
                                      </p:cBhvr>
                                    </p:animEffect>
                                    <p:anim calcmode="lin" valueType="num">
                                      <p:cBhvr>
                                        <p:cTn id="58" dur="1000" fill="hold"/>
                                        <p:tgtEl>
                                          <p:spTgt spid="3"/>
                                        </p:tgtEl>
                                        <p:attrNameLst>
                                          <p:attrName>ppt_x</p:attrName>
                                        </p:attrNameLst>
                                      </p:cBhvr>
                                      <p:tavLst>
                                        <p:tav tm="0">
                                          <p:val>
                                            <p:strVal val="#ppt_x"/>
                                          </p:val>
                                        </p:tav>
                                        <p:tav tm="100000">
                                          <p:val>
                                            <p:strVal val="#ppt_x"/>
                                          </p:val>
                                        </p:tav>
                                      </p:tavLst>
                                    </p:anim>
                                    <p:anim calcmode="lin" valueType="num">
                                      <p:cBhvr>
                                        <p:cTn id="59" dur="1000" fill="hold"/>
                                        <p:tgtEl>
                                          <p:spTgt spid="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1000"/>
                                        <p:tgtEl>
                                          <p:spTgt spid="44"/>
                                        </p:tgtEl>
                                      </p:cBhvr>
                                    </p:animEffect>
                                    <p:anim calcmode="lin" valueType="num">
                                      <p:cBhvr>
                                        <p:cTn id="63" dur="1000" fill="hold"/>
                                        <p:tgtEl>
                                          <p:spTgt spid="44"/>
                                        </p:tgtEl>
                                        <p:attrNameLst>
                                          <p:attrName>ppt_x</p:attrName>
                                        </p:attrNameLst>
                                      </p:cBhvr>
                                      <p:tavLst>
                                        <p:tav tm="0">
                                          <p:val>
                                            <p:strVal val="#ppt_x"/>
                                          </p:val>
                                        </p:tav>
                                        <p:tav tm="100000">
                                          <p:val>
                                            <p:strVal val="#ppt_x"/>
                                          </p:val>
                                        </p:tav>
                                      </p:tavLst>
                                    </p:anim>
                                    <p:anim calcmode="lin" valueType="num">
                                      <p:cBhvr>
                                        <p:cTn id="64" dur="1000" fill="hold"/>
                                        <p:tgtEl>
                                          <p:spTgt spid="44"/>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2" presetClass="entr" presetSubtype="8" fill="hold" nodeType="after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500" fill="hold"/>
                                        <p:tgtEl>
                                          <p:spTgt spid="52"/>
                                        </p:tgtEl>
                                        <p:attrNameLst>
                                          <p:attrName>ppt_x</p:attrName>
                                        </p:attrNameLst>
                                      </p:cBhvr>
                                      <p:tavLst>
                                        <p:tav tm="0">
                                          <p:val>
                                            <p:strVal val="0-#ppt_w/2"/>
                                          </p:val>
                                        </p:tav>
                                        <p:tav tm="100000">
                                          <p:val>
                                            <p:strVal val="#ppt_x"/>
                                          </p:val>
                                        </p:tav>
                                      </p:tavLst>
                                    </p:anim>
                                    <p:anim calcmode="lin" valueType="num">
                                      <p:cBhvr additive="base">
                                        <p:cTn id="69" dur="500" fill="hold"/>
                                        <p:tgtEl>
                                          <p:spTgt spid="52"/>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500" fill="hold"/>
                                        <p:tgtEl>
                                          <p:spTgt spid="36"/>
                                        </p:tgtEl>
                                        <p:attrNameLst>
                                          <p:attrName>ppt_x</p:attrName>
                                        </p:attrNameLst>
                                      </p:cBhvr>
                                      <p:tavLst>
                                        <p:tav tm="0">
                                          <p:val>
                                            <p:strVal val="1+#ppt_w/2"/>
                                          </p:val>
                                        </p:tav>
                                        <p:tav tm="100000">
                                          <p:val>
                                            <p:strVal val="#ppt_x"/>
                                          </p:val>
                                        </p:tav>
                                      </p:tavLst>
                                    </p:anim>
                                    <p:anim calcmode="lin" valueType="num">
                                      <p:cBhvr additive="base">
                                        <p:cTn id="73" dur="500" fill="hold"/>
                                        <p:tgtEl>
                                          <p:spTgt spid="36"/>
                                        </p:tgtEl>
                                        <p:attrNameLst>
                                          <p:attrName>ppt_y</p:attrName>
                                        </p:attrNameLst>
                                      </p:cBhvr>
                                      <p:tavLst>
                                        <p:tav tm="0">
                                          <p:val>
                                            <p:strVal val="#ppt_y"/>
                                          </p:val>
                                        </p:tav>
                                        <p:tav tm="100000">
                                          <p:val>
                                            <p:strVal val="#ppt_y"/>
                                          </p:val>
                                        </p:tav>
                                      </p:tavLst>
                                    </p:anim>
                                  </p:childTnLst>
                                </p:cTn>
                              </p:par>
                            </p:childTnLst>
                          </p:cTn>
                        </p:par>
                        <p:par>
                          <p:cTn id="74" fill="hold">
                            <p:stCondLst>
                              <p:cond delay="1500"/>
                            </p:stCondLst>
                            <p:childTnLst>
                              <p:par>
                                <p:cTn id="75" presetID="53" presetClass="entr" presetSubtype="16" fill="hold" grpId="0" nodeType="afterEffect">
                                  <p:stCondLst>
                                    <p:cond delay="0"/>
                                  </p:stCondLst>
                                  <p:childTnLst>
                                    <p:set>
                                      <p:cBhvr>
                                        <p:cTn id="76" dur="1" fill="hold">
                                          <p:stCondLst>
                                            <p:cond delay="0"/>
                                          </p:stCondLst>
                                        </p:cTn>
                                        <p:tgtEl>
                                          <p:spTgt spid="60"/>
                                        </p:tgtEl>
                                        <p:attrNameLst>
                                          <p:attrName>style.visibility</p:attrName>
                                        </p:attrNameLst>
                                      </p:cBhvr>
                                      <p:to>
                                        <p:strVal val="visible"/>
                                      </p:to>
                                    </p:set>
                                    <p:anim calcmode="lin" valueType="num">
                                      <p:cBhvr>
                                        <p:cTn id="77" dur="500" fill="hold"/>
                                        <p:tgtEl>
                                          <p:spTgt spid="60"/>
                                        </p:tgtEl>
                                        <p:attrNameLst>
                                          <p:attrName>ppt_w</p:attrName>
                                        </p:attrNameLst>
                                      </p:cBhvr>
                                      <p:tavLst>
                                        <p:tav tm="0">
                                          <p:val>
                                            <p:fltVal val="0"/>
                                          </p:val>
                                        </p:tav>
                                        <p:tav tm="100000">
                                          <p:val>
                                            <p:strVal val="#ppt_w"/>
                                          </p:val>
                                        </p:tav>
                                      </p:tavLst>
                                    </p:anim>
                                    <p:anim calcmode="lin" valueType="num">
                                      <p:cBhvr>
                                        <p:cTn id="78" dur="500" fill="hold"/>
                                        <p:tgtEl>
                                          <p:spTgt spid="60"/>
                                        </p:tgtEl>
                                        <p:attrNameLst>
                                          <p:attrName>ppt_h</p:attrName>
                                        </p:attrNameLst>
                                      </p:cBhvr>
                                      <p:tavLst>
                                        <p:tav tm="0">
                                          <p:val>
                                            <p:fltVal val="0"/>
                                          </p:val>
                                        </p:tav>
                                        <p:tav tm="100000">
                                          <p:val>
                                            <p:strVal val="#ppt_h"/>
                                          </p:val>
                                        </p:tav>
                                      </p:tavLst>
                                    </p:anim>
                                    <p:animEffect transition="in" filter="fade">
                                      <p:cBhvr>
                                        <p:cTn id="79" dur="500"/>
                                        <p:tgtEl>
                                          <p:spTgt spid="6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62"/>
                                        </p:tgtEl>
                                        <p:attrNameLst>
                                          <p:attrName>style.visibility</p:attrName>
                                        </p:attrNameLst>
                                      </p:cBhvr>
                                      <p:to>
                                        <p:strVal val="visible"/>
                                      </p:to>
                                    </p:set>
                                    <p:anim calcmode="lin" valueType="num">
                                      <p:cBhvr>
                                        <p:cTn id="87" dur="500" fill="hold"/>
                                        <p:tgtEl>
                                          <p:spTgt spid="62"/>
                                        </p:tgtEl>
                                        <p:attrNameLst>
                                          <p:attrName>ppt_w</p:attrName>
                                        </p:attrNameLst>
                                      </p:cBhvr>
                                      <p:tavLst>
                                        <p:tav tm="0">
                                          <p:val>
                                            <p:fltVal val="0"/>
                                          </p:val>
                                        </p:tav>
                                        <p:tav tm="100000">
                                          <p:val>
                                            <p:strVal val="#ppt_w"/>
                                          </p:val>
                                        </p:tav>
                                      </p:tavLst>
                                    </p:anim>
                                    <p:anim calcmode="lin" valueType="num">
                                      <p:cBhvr>
                                        <p:cTn id="88" dur="500" fill="hold"/>
                                        <p:tgtEl>
                                          <p:spTgt spid="62"/>
                                        </p:tgtEl>
                                        <p:attrNameLst>
                                          <p:attrName>ppt_h</p:attrName>
                                        </p:attrNameLst>
                                      </p:cBhvr>
                                      <p:tavLst>
                                        <p:tav tm="0">
                                          <p:val>
                                            <p:fltVal val="0"/>
                                          </p:val>
                                        </p:tav>
                                        <p:tav tm="100000">
                                          <p:val>
                                            <p:strVal val="#ppt_h"/>
                                          </p:val>
                                        </p:tav>
                                      </p:tavLst>
                                    </p:anim>
                                    <p:animEffect transition="in" filter="fade">
                                      <p:cBhvr>
                                        <p:cTn id="89" dur="500"/>
                                        <p:tgtEl>
                                          <p:spTgt spid="6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63"/>
                                        </p:tgtEl>
                                        <p:attrNameLst>
                                          <p:attrName>style.visibility</p:attrName>
                                        </p:attrNameLst>
                                      </p:cBhvr>
                                      <p:to>
                                        <p:strVal val="visible"/>
                                      </p:to>
                                    </p:set>
                                    <p:anim calcmode="lin" valueType="num">
                                      <p:cBhvr>
                                        <p:cTn id="92" dur="500" fill="hold"/>
                                        <p:tgtEl>
                                          <p:spTgt spid="63"/>
                                        </p:tgtEl>
                                        <p:attrNameLst>
                                          <p:attrName>ppt_w</p:attrName>
                                        </p:attrNameLst>
                                      </p:cBhvr>
                                      <p:tavLst>
                                        <p:tav tm="0">
                                          <p:val>
                                            <p:fltVal val="0"/>
                                          </p:val>
                                        </p:tav>
                                        <p:tav tm="100000">
                                          <p:val>
                                            <p:strVal val="#ppt_w"/>
                                          </p:val>
                                        </p:tav>
                                      </p:tavLst>
                                    </p:anim>
                                    <p:anim calcmode="lin" valueType="num">
                                      <p:cBhvr>
                                        <p:cTn id="93" dur="500" fill="hold"/>
                                        <p:tgtEl>
                                          <p:spTgt spid="63"/>
                                        </p:tgtEl>
                                        <p:attrNameLst>
                                          <p:attrName>ppt_h</p:attrName>
                                        </p:attrNameLst>
                                      </p:cBhvr>
                                      <p:tavLst>
                                        <p:tav tm="0">
                                          <p:val>
                                            <p:fltVal val="0"/>
                                          </p:val>
                                        </p:tav>
                                        <p:tav tm="100000">
                                          <p:val>
                                            <p:strVal val="#ppt_h"/>
                                          </p:val>
                                        </p:tav>
                                      </p:tavLst>
                                    </p:anim>
                                    <p:animEffect transition="in" filter="fade">
                                      <p:cBhvr>
                                        <p:cTn id="94" dur="500"/>
                                        <p:tgtEl>
                                          <p:spTgt spid="6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 calcmode="lin" valueType="num">
                                      <p:cBhvr>
                                        <p:cTn id="97" dur="500" fill="hold"/>
                                        <p:tgtEl>
                                          <p:spTgt spid="64"/>
                                        </p:tgtEl>
                                        <p:attrNameLst>
                                          <p:attrName>ppt_w</p:attrName>
                                        </p:attrNameLst>
                                      </p:cBhvr>
                                      <p:tavLst>
                                        <p:tav tm="0">
                                          <p:val>
                                            <p:fltVal val="0"/>
                                          </p:val>
                                        </p:tav>
                                        <p:tav tm="100000">
                                          <p:val>
                                            <p:strVal val="#ppt_w"/>
                                          </p:val>
                                        </p:tav>
                                      </p:tavLst>
                                    </p:anim>
                                    <p:anim calcmode="lin" valueType="num">
                                      <p:cBhvr>
                                        <p:cTn id="98" dur="500" fill="hold"/>
                                        <p:tgtEl>
                                          <p:spTgt spid="64"/>
                                        </p:tgtEl>
                                        <p:attrNameLst>
                                          <p:attrName>ppt_h</p:attrName>
                                        </p:attrNameLst>
                                      </p:cBhvr>
                                      <p:tavLst>
                                        <p:tav tm="0">
                                          <p:val>
                                            <p:fltVal val="0"/>
                                          </p:val>
                                        </p:tav>
                                        <p:tav tm="100000">
                                          <p:val>
                                            <p:strVal val="#ppt_h"/>
                                          </p:val>
                                        </p:tav>
                                      </p:tavLst>
                                    </p:anim>
                                    <p:animEffect transition="in" filter="fade">
                                      <p:cBhvr>
                                        <p:cTn id="99" dur="500"/>
                                        <p:tgtEl>
                                          <p:spTgt spid="64"/>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500" fill="hold"/>
                                        <p:tgtEl>
                                          <p:spTgt spid="65"/>
                                        </p:tgtEl>
                                        <p:attrNameLst>
                                          <p:attrName>ppt_w</p:attrName>
                                        </p:attrNameLst>
                                      </p:cBhvr>
                                      <p:tavLst>
                                        <p:tav tm="0">
                                          <p:val>
                                            <p:fltVal val="0"/>
                                          </p:val>
                                        </p:tav>
                                        <p:tav tm="100000">
                                          <p:val>
                                            <p:strVal val="#ppt_w"/>
                                          </p:val>
                                        </p:tav>
                                      </p:tavLst>
                                    </p:anim>
                                    <p:anim calcmode="lin" valueType="num">
                                      <p:cBhvr>
                                        <p:cTn id="103" dur="500" fill="hold"/>
                                        <p:tgtEl>
                                          <p:spTgt spid="65"/>
                                        </p:tgtEl>
                                        <p:attrNameLst>
                                          <p:attrName>ppt_h</p:attrName>
                                        </p:attrNameLst>
                                      </p:cBhvr>
                                      <p:tavLst>
                                        <p:tav tm="0">
                                          <p:val>
                                            <p:fltVal val="0"/>
                                          </p:val>
                                        </p:tav>
                                        <p:tav tm="100000">
                                          <p:val>
                                            <p:strVal val="#ppt_h"/>
                                          </p:val>
                                        </p:tav>
                                      </p:tavLst>
                                    </p:anim>
                                    <p:animEffect transition="in" filter="fade">
                                      <p:cBhvr>
                                        <p:cTn id="104" dur="500"/>
                                        <p:tgtEl>
                                          <p:spTgt spid="65"/>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66"/>
                                        </p:tgtEl>
                                        <p:attrNameLst>
                                          <p:attrName>style.visibility</p:attrName>
                                        </p:attrNameLst>
                                      </p:cBhvr>
                                      <p:to>
                                        <p:strVal val="visible"/>
                                      </p:to>
                                    </p:set>
                                    <p:anim calcmode="lin" valueType="num">
                                      <p:cBhvr>
                                        <p:cTn id="107" dur="500" fill="hold"/>
                                        <p:tgtEl>
                                          <p:spTgt spid="66"/>
                                        </p:tgtEl>
                                        <p:attrNameLst>
                                          <p:attrName>ppt_w</p:attrName>
                                        </p:attrNameLst>
                                      </p:cBhvr>
                                      <p:tavLst>
                                        <p:tav tm="0">
                                          <p:val>
                                            <p:fltVal val="0"/>
                                          </p:val>
                                        </p:tav>
                                        <p:tav tm="100000">
                                          <p:val>
                                            <p:strVal val="#ppt_w"/>
                                          </p:val>
                                        </p:tav>
                                      </p:tavLst>
                                    </p:anim>
                                    <p:anim calcmode="lin" valueType="num">
                                      <p:cBhvr>
                                        <p:cTn id="108" dur="500" fill="hold"/>
                                        <p:tgtEl>
                                          <p:spTgt spid="66"/>
                                        </p:tgtEl>
                                        <p:attrNameLst>
                                          <p:attrName>ppt_h</p:attrName>
                                        </p:attrNameLst>
                                      </p:cBhvr>
                                      <p:tavLst>
                                        <p:tav tm="0">
                                          <p:val>
                                            <p:fltVal val="0"/>
                                          </p:val>
                                        </p:tav>
                                        <p:tav tm="100000">
                                          <p:val>
                                            <p:strVal val="#ppt_h"/>
                                          </p:val>
                                        </p:tav>
                                      </p:tavLst>
                                    </p:anim>
                                    <p:animEffect transition="in" filter="fade">
                                      <p:cBhvr>
                                        <p:cTn id="109" dur="500"/>
                                        <p:tgtEl>
                                          <p:spTgt spid="66"/>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67"/>
                                        </p:tgtEl>
                                        <p:attrNameLst>
                                          <p:attrName>style.visibility</p:attrName>
                                        </p:attrNameLst>
                                      </p:cBhvr>
                                      <p:to>
                                        <p:strVal val="visible"/>
                                      </p:to>
                                    </p:set>
                                    <p:anim calcmode="lin" valueType="num">
                                      <p:cBhvr>
                                        <p:cTn id="112" dur="500" fill="hold"/>
                                        <p:tgtEl>
                                          <p:spTgt spid="67"/>
                                        </p:tgtEl>
                                        <p:attrNameLst>
                                          <p:attrName>ppt_w</p:attrName>
                                        </p:attrNameLst>
                                      </p:cBhvr>
                                      <p:tavLst>
                                        <p:tav tm="0">
                                          <p:val>
                                            <p:fltVal val="0"/>
                                          </p:val>
                                        </p:tav>
                                        <p:tav tm="100000">
                                          <p:val>
                                            <p:strVal val="#ppt_w"/>
                                          </p:val>
                                        </p:tav>
                                      </p:tavLst>
                                    </p:anim>
                                    <p:anim calcmode="lin" valueType="num">
                                      <p:cBhvr>
                                        <p:cTn id="113" dur="500" fill="hold"/>
                                        <p:tgtEl>
                                          <p:spTgt spid="67"/>
                                        </p:tgtEl>
                                        <p:attrNameLst>
                                          <p:attrName>ppt_h</p:attrName>
                                        </p:attrNameLst>
                                      </p:cBhvr>
                                      <p:tavLst>
                                        <p:tav tm="0">
                                          <p:val>
                                            <p:fltVal val="0"/>
                                          </p:val>
                                        </p:tav>
                                        <p:tav tm="100000">
                                          <p:val>
                                            <p:strVal val="#ppt_h"/>
                                          </p:val>
                                        </p:tav>
                                      </p:tavLst>
                                    </p:anim>
                                    <p:animEffect transition="in" filter="fade">
                                      <p:cBhvr>
                                        <p:cTn id="114" dur="500"/>
                                        <p:tgtEl>
                                          <p:spTgt spid="67"/>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cBhvr>
                                        <p:cTn id="117" dur="500" fill="hold"/>
                                        <p:tgtEl>
                                          <p:spTgt spid="55"/>
                                        </p:tgtEl>
                                        <p:attrNameLst>
                                          <p:attrName>ppt_w</p:attrName>
                                        </p:attrNameLst>
                                      </p:cBhvr>
                                      <p:tavLst>
                                        <p:tav tm="0">
                                          <p:val>
                                            <p:fltVal val="0"/>
                                          </p:val>
                                        </p:tav>
                                        <p:tav tm="100000">
                                          <p:val>
                                            <p:strVal val="#ppt_w"/>
                                          </p:val>
                                        </p:tav>
                                      </p:tavLst>
                                    </p:anim>
                                    <p:anim calcmode="lin" valueType="num">
                                      <p:cBhvr>
                                        <p:cTn id="118" dur="500" fill="hold"/>
                                        <p:tgtEl>
                                          <p:spTgt spid="55"/>
                                        </p:tgtEl>
                                        <p:attrNameLst>
                                          <p:attrName>ppt_h</p:attrName>
                                        </p:attrNameLst>
                                      </p:cBhvr>
                                      <p:tavLst>
                                        <p:tav tm="0">
                                          <p:val>
                                            <p:fltVal val="0"/>
                                          </p:val>
                                        </p:tav>
                                        <p:tav tm="100000">
                                          <p:val>
                                            <p:strVal val="#ppt_h"/>
                                          </p:val>
                                        </p:tav>
                                      </p:tavLst>
                                    </p:anim>
                                    <p:animEffect transition="in" filter="fade">
                                      <p:cBhvr>
                                        <p:cTn id="119" dur="500"/>
                                        <p:tgtEl>
                                          <p:spTgt spid="55"/>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6"/>
                                        </p:tgtEl>
                                        <p:attrNameLst>
                                          <p:attrName>style.visibility</p:attrName>
                                        </p:attrNameLst>
                                      </p:cBhvr>
                                      <p:to>
                                        <p:strVal val="visible"/>
                                      </p:to>
                                    </p:set>
                                    <p:anim calcmode="lin" valueType="num">
                                      <p:cBhvr>
                                        <p:cTn id="122" dur="500" fill="hold"/>
                                        <p:tgtEl>
                                          <p:spTgt spid="56"/>
                                        </p:tgtEl>
                                        <p:attrNameLst>
                                          <p:attrName>ppt_w</p:attrName>
                                        </p:attrNameLst>
                                      </p:cBhvr>
                                      <p:tavLst>
                                        <p:tav tm="0">
                                          <p:val>
                                            <p:fltVal val="0"/>
                                          </p:val>
                                        </p:tav>
                                        <p:tav tm="100000">
                                          <p:val>
                                            <p:strVal val="#ppt_w"/>
                                          </p:val>
                                        </p:tav>
                                      </p:tavLst>
                                    </p:anim>
                                    <p:anim calcmode="lin" valueType="num">
                                      <p:cBhvr>
                                        <p:cTn id="123" dur="500" fill="hold"/>
                                        <p:tgtEl>
                                          <p:spTgt spid="56"/>
                                        </p:tgtEl>
                                        <p:attrNameLst>
                                          <p:attrName>ppt_h</p:attrName>
                                        </p:attrNameLst>
                                      </p:cBhvr>
                                      <p:tavLst>
                                        <p:tav tm="0">
                                          <p:val>
                                            <p:fltVal val="0"/>
                                          </p:val>
                                        </p:tav>
                                        <p:tav tm="100000">
                                          <p:val>
                                            <p:strVal val="#ppt_h"/>
                                          </p:val>
                                        </p:tav>
                                      </p:tavLst>
                                    </p:anim>
                                    <p:animEffect transition="in" filter="fade">
                                      <p:cBhvr>
                                        <p:cTn id="124" dur="500"/>
                                        <p:tgtEl>
                                          <p:spTgt spid="56"/>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7"/>
                                        </p:tgtEl>
                                        <p:attrNameLst>
                                          <p:attrName>style.visibility</p:attrName>
                                        </p:attrNameLst>
                                      </p:cBhvr>
                                      <p:to>
                                        <p:strVal val="visible"/>
                                      </p:to>
                                    </p:set>
                                    <p:anim calcmode="lin" valueType="num">
                                      <p:cBhvr>
                                        <p:cTn id="127" dur="500" fill="hold"/>
                                        <p:tgtEl>
                                          <p:spTgt spid="57"/>
                                        </p:tgtEl>
                                        <p:attrNameLst>
                                          <p:attrName>ppt_w</p:attrName>
                                        </p:attrNameLst>
                                      </p:cBhvr>
                                      <p:tavLst>
                                        <p:tav tm="0">
                                          <p:val>
                                            <p:fltVal val="0"/>
                                          </p:val>
                                        </p:tav>
                                        <p:tav tm="100000">
                                          <p:val>
                                            <p:strVal val="#ppt_w"/>
                                          </p:val>
                                        </p:tav>
                                      </p:tavLst>
                                    </p:anim>
                                    <p:anim calcmode="lin" valueType="num">
                                      <p:cBhvr>
                                        <p:cTn id="128" dur="500" fill="hold"/>
                                        <p:tgtEl>
                                          <p:spTgt spid="57"/>
                                        </p:tgtEl>
                                        <p:attrNameLst>
                                          <p:attrName>ppt_h</p:attrName>
                                        </p:attrNameLst>
                                      </p:cBhvr>
                                      <p:tavLst>
                                        <p:tav tm="0">
                                          <p:val>
                                            <p:fltVal val="0"/>
                                          </p:val>
                                        </p:tav>
                                        <p:tav tm="100000">
                                          <p:val>
                                            <p:strVal val="#ppt_h"/>
                                          </p:val>
                                        </p:tav>
                                      </p:tavLst>
                                    </p:anim>
                                    <p:animEffect transition="in" filter="fade">
                                      <p:cBhvr>
                                        <p:cTn id="129" dur="500"/>
                                        <p:tgtEl>
                                          <p:spTgt spid="57"/>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58"/>
                                        </p:tgtEl>
                                        <p:attrNameLst>
                                          <p:attrName>style.visibility</p:attrName>
                                        </p:attrNameLst>
                                      </p:cBhvr>
                                      <p:to>
                                        <p:strVal val="visible"/>
                                      </p:to>
                                    </p:set>
                                    <p:anim calcmode="lin" valueType="num">
                                      <p:cBhvr>
                                        <p:cTn id="132" dur="500" fill="hold"/>
                                        <p:tgtEl>
                                          <p:spTgt spid="58"/>
                                        </p:tgtEl>
                                        <p:attrNameLst>
                                          <p:attrName>ppt_w</p:attrName>
                                        </p:attrNameLst>
                                      </p:cBhvr>
                                      <p:tavLst>
                                        <p:tav tm="0">
                                          <p:val>
                                            <p:fltVal val="0"/>
                                          </p:val>
                                        </p:tav>
                                        <p:tav tm="100000">
                                          <p:val>
                                            <p:strVal val="#ppt_w"/>
                                          </p:val>
                                        </p:tav>
                                      </p:tavLst>
                                    </p:anim>
                                    <p:anim calcmode="lin" valueType="num">
                                      <p:cBhvr>
                                        <p:cTn id="133" dur="500" fill="hold"/>
                                        <p:tgtEl>
                                          <p:spTgt spid="58"/>
                                        </p:tgtEl>
                                        <p:attrNameLst>
                                          <p:attrName>ppt_h</p:attrName>
                                        </p:attrNameLst>
                                      </p:cBhvr>
                                      <p:tavLst>
                                        <p:tav tm="0">
                                          <p:val>
                                            <p:fltVal val="0"/>
                                          </p:val>
                                        </p:tav>
                                        <p:tav tm="100000">
                                          <p:val>
                                            <p:strVal val="#ppt_h"/>
                                          </p:val>
                                        </p:tav>
                                      </p:tavLst>
                                    </p:anim>
                                    <p:animEffect transition="in" filter="fade">
                                      <p:cBhvr>
                                        <p:cTn id="13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p:bldP spid="43" grpId="0" animBg="1"/>
      <p:bldP spid="45" grpId="0" animBg="1"/>
      <p:bldP spid="46" grpId="0" animBg="1"/>
      <p:bldP spid="47" grpId="0" animBg="1"/>
      <p:bldP spid="48" grpId="0" animBg="1"/>
      <p:bldP spid="49" grpId="0" animBg="1"/>
      <p:bldP spid="60" grpId="0" animBg="1"/>
      <p:bldP spid="61" grpId="0" animBg="1"/>
      <p:bldP spid="62" grpId="0" animBg="1"/>
      <p:bldP spid="63" grpId="0" animBg="1"/>
      <p:bldP spid="64" grpId="0" animBg="1"/>
      <p:bldP spid="65" grpId="0" animBg="1"/>
      <p:bldP spid="66" grpId="0" animBg="1"/>
      <p:bldP spid="67" grpId="0" animBg="1"/>
      <p:bldP spid="55" grpId="0" animBg="1"/>
      <p:bldP spid="56" grpId="0" animBg="1"/>
      <p:bldP spid="57" grpId="0" animBg="1"/>
      <p:bldP spid="58"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5"/>
          <p:cNvSpPr/>
          <p:nvPr/>
        </p:nvSpPr>
        <p:spPr>
          <a:xfrm>
            <a:off x="2146973" y="3208656"/>
            <a:ext cx="1168314" cy="1168312"/>
          </a:xfrm>
          <a:prstGeom prst="ellipse">
            <a:avLst/>
          </a:prstGeom>
          <a:gradFill flip="none" rotWithShape="0">
            <a:gsLst>
              <a:gs pos="0">
                <a:schemeClr val="bg1">
                  <a:lumMod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20000"/>
              </a:lnSpc>
            </a:pPr>
            <a:endParaRPr sz="1100">
              <a:solidFill>
                <a:schemeClr val="tx1"/>
              </a:solidFill>
            </a:endParaRPr>
          </a:p>
        </p:txBody>
      </p:sp>
      <p:sp>
        <p:nvSpPr>
          <p:cNvPr id="18" name="Oval 5"/>
          <p:cNvSpPr/>
          <p:nvPr/>
        </p:nvSpPr>
        <p:spPr>
          <a:xfrm>
            <a:off x="2293429" y="3355111"/>
            <a:ext cx="875404" cy="875401"/>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Oval 5"/>
          <p:cNvSpPr/>
          <p:nvPr/>
        </p:nvSpPr>
        <p:spPr>
          <a:xfrm>
            <a:off x="4390973" y="3208656"/>
            <a:ext cx="1168314" cy="1168312"/>
          </a:xfrm>
          <a:prstGeom prst="ellipse">
            <a:avLst/>
          </a:prstGeom>
          <a:gradFill flip="none" rotWithShape="0">
            <a:gsLst>
              <a:gs pos="0">
                <a:schemeClr val="bg1">
                  <a:lumMod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20000"/>
              </a:lnSpc>
            </a:pPr>
            <a:endParaRPr sz="1100">
              <a:solidFill>
                <a:schemeClr val="tx1"/>
              </a:solidFill>
            </a:endParaRPr>
          </a:p>
        </p:txBody>
      </p:sp>
      <p:sp>
        <p:nvSpPr>
          <p:cNvPr id="22" name="Oval 5"/>
          <p:cNvSpPr/>
          <p:nvPr/>
        </p:nvSpPr>
        <p:spPr>
          <a:xfrm>
            <a:off x="4537429" y="3355111"/>
            <a:ext cx="875404" cy="875401"/>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Oval 5"/>
          <p:cNvSpPr/>
          <p:nvPr/>
        </p:nvSpPr>
        <p:spPr>
          <a:xfrm>
            <a:off x="6634973" y="3208656"/>
            <a:ext cx="1168314" cy="1168312"/>
          </a:xfrm>
          <a:prstGeom prst="ellipse">
            <a:avLst/>
          </a:prstGeom>
          <a:gradFill flip="none" rotWithShape="0">
            <a:gsLst>
              <a:gs pos="0">
                <a:schemeClr val="bg1">
                  <a:lumMod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20000"/>
              </a:lnSpc>
            </a:pPr>
            <a:endParaRPr sz="1100">
              <a:solidFill>
                <a:schemeClr val="tx1"/>
              </a:solidFill>
            </a:endParaRPr>
          </a:p>
        </p:txBody>
      </p:sp>
      <p:sp>
        <p:nvSpPr>
          <p:cNvPr id="25" name="Oval 5"/>
          <p:cNvSpPr/>
          <p:nvPr/>
        </p:nvSpPr>
        <p:spPr>
          <a:xfrm>
            <a:off x="6781429" y="3355111"/>
            <a:ext cx="875404" cy="875401"/>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Oval 5"/>
          <p:cNvSpPr/>
          <p:nvPr/>
        </p:nvSpPr>
        <p:spPr>
          <a:xfrm>
            <a:off x="8878974" y="3208656"/>
            <a:ext cx="1168314" cy="1168312"/>
          </a:xfrm>
          <a:prstGeom prst="ellipse">
            <a:avLst/>
          </a:prstGeom>
          <a:gradFill flip="none" rotWithShape="0">
            <a:gsLst>
              <a:gs pos="0">
                <a:schemeClr val="bg1">
                  <a:lumMod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20000"/>
              </a:lnSpc>
            </a:pPr>
            <a:endParaRPr sz="1100">
              <a:solidFill>
                <a:schemeClr val="tx1"/>
              </a:solidFill>
            </a:endParaRPr>
          </a:p>
        </p:txBody>
      </p:sp>
      <p:sp>
        <p:nvSpPr>
          <p:cNvPr id="28" name="Oval 5"/>
          <p:cNvSpPr/>
          <p:nvPr/>
        </p:nvSpPr>
        <p:spPr>
          <a:xfrm>
            <a:off x="9025430" y="3355111"/>
            <a:ext cx="875404" cy="875401"/>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4" name="Oval 5"/>
          <p:cNvSpPr/>
          <p:nvPr/>
        </p:nvSpPr>
        <p:spPr>
          <a:xfrm>
            <a:off x="2569155" y="3625215"/>
            <a:ext cx="323952" cy="335194"/>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55" name="Oval 5"/>
          <p:cNvSpPr/>
          <p:nvPr/>
        </p:nvSpPr>
        <p:spPr>
          <a:xfrm>
            <a:off x="4807534" y="3625215"/>
            <a:ext cx="335194" cy="335194"/>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56" name="Oval 5"/>
          <p:cNvSpPr/>
          <p:nvPr/>
        </p:nvSpPr>
        <p:spPr>
          <a:xfrm>
            <a:off x="7051534" y="3668492"/>
            <a:ext cx="335194" cy="248641"/>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57" name="Oval 5"/>
          <p:cNvSpPr/>
          <p:nvPr/>
        </p:nvSpPr>
        <p:spPr>
          <a:xfrm>
            <a:off x="9317586" y="3625215"/>
            <a:ext cx="291092" cy="335194"/>
          </a:xfrm>
          <a:custGeom>
            <a:avLst/>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bg1"/>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grpSp>
        <p:nvGrpSpPr>
          <p:cNvPr id="14" name="组合 13"/>
          <p:cNvGrpSpPr/>
          <p:nvPr/>
        </p:nvGrpSpPr>
        <p:grpSpPr>
          <a:xfrm>
            <a:off x="0" y="347418"/>
            <a:ext cx="12192000" cy="702164"/>
            <a:chOff x="0" y="347418"/>
            <a:chExt cx="12192000" cy="702164"/>
          </a:xfrm>
        </p:grpSpPr>
        <p:grpSp>
          <p:nvGrpSpPr>
            <p:cNvPr id="15" name="组合 14"/>
            <p:cNvGrpSpPr/>
            <p:nvPr/>
          </p:nvGrpSpPr>
          <p:grpSpPr>
            <a:xfrm>
              <a:off x="1610850" y="347418"/>
              <a:ext cx="3866451" cy="702164"/>
              <a:chOff x="6915848" y="1647754"/>
              <a:chExt cx="3866451" cy="702164"/>
            </a:xfrm>
          </p:grpSpPr>
          <p:sp>
            <p:nvSpPr>
              <p:cNvPr id="26" name="文本框 25"/>
              <p:cNvSpPr txBox="1"/>
              <p:nvPr/>
            </p:nvSpPr>
            <p:spPr>
              <a:xfrm>
                <a:off x="6915849" y="1647754"/>
                <a:ext cx="3057247" cy="523220"/>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rPr>
                  <a:t>标题文字添加</a:t>
                </a:r>
                <a:r>
                  <a:rPr lang="zh-CN" altLang="en-US" sz="2800" b="1" dirty="0">
                    <a:solidFill>
                      <a:schemeClr val="tx1">
                        <a:lumMod val="65000"/>
                        <a:lumOff val="35000"/>
                      </a:schemeClr>
                    </a:solidFill>
                    <a:latin typeface="Arial" panose="020B0604020202020204"/>
                    <a:ea typeface="微软雅黑" panose="020B0503020204020204" charset="-122"/>
                  </a:rPr>
                  <a:t>此处</a:t>
                </a:r>
                <a:endPar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endParaRPr>
              </a:p>
            </p:txBody>
          </p:sp>
          <p:sp>
            <p:nvSpPr>
              <p:cNvPr id="33" name="文本框 32"/>
              <p:cNvSpPr txBox="1"/>
              <p:nvPr/>
            </p:nvSpPr>
            <p:spPr>
              <a:xfrm>
                <a:off x="6915848" y="20954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rPr>
                  <a:t>presentation and make it into a film to used wider field</a:t>
                </a:r>
              </a:p>
            </p:txBody>
          </p:sp>
        </p:grpSp>
        <p:cxnSp>
          <p:nvCxnSpPr>
            <p:cNvPr id="16" name="直接连接符 15"/>
            <p:cNvCxnSpPr/>
            <p:nvPr/>
          </p:nvCxnSpPr>
          <p:spPr>
            <a:xfrm>
              <a:off x="0" y="609028"/>
              <a:ext cx="749300" cy="0"/>
            </a:xfrm>
            <a:prstGeom prst="line">
              <a:avLst/>
            </a:prstGeom>
            <a:noFill/>
            <a:ln w="31750" cap="rnd">
              <a:gradFill flip="none" rotWithShape="1">
                <a:gsLst>
                  <a:gs pos="0">
                    <a:srgbClr val="E42C27"/>
                  </a:gs>
                  <a:gs pos="100000">
                    <a:srgbClr val="2B33B2"/>
                  </a:gs>
                </a:gsLst>
                <a:lin ang="1080000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9" name="直接连接符 18"/>
            <p:cNvCxnSpPr/>
            <p:nvPr/>
          </p:nvCxnSpPr>
          <p:spPr>
            <a:xfrm>
              <a:off x="5092700" y="609028"/>
              <a:ext cx="7099300" cy="0"/>
            </a:xfrm>
            <a:prstGeom prst="line">
              <a:avLst/>
            </a:prstGeom>
            <a:noFill/>
            <a:ln w="31750" cap="rnd">
              <a:gradFill flip="none" rotWithShape="1">
                <a:gsLst>
                  <a:gs pos="0">
                    <a:srgbClr val="E42C27"/>
                  </a:gs>
                  <a:gs pos="100000">
                    <a:srgbClr val="2B33B2"/>
                  </a:gs>
                </a:gsLst>
                <a:lin ang="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0" name="Oval 60"/>
            <p:cNvSpPr/>
            <p:nvPr/>
          </p:nvSpPr>
          <p:spPr>
            <a:xfrm>
              <a:off x="660975" y="362565"/>
              <a:ext cx="492926" cy="492925"/>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Oval 60"/>
            <p:cNvSpPr/>
            <p:nvPr/>
          </p:nvSpPr>
          <p:spPr>
            <a:xfrm>
              <a:off x="939962" y="362565"/>
              <a:ext cx="492926" cy="492925"/>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7" name="组合 36"/>
          <p:cNvGrpSpPr/>
          <p:nvPr/>
        </p:nvGrpSpPr>
        <p:grpSpPr>
          <a:xfrm>
            <a:off x="1874705" y="4500617"/>
            <a:ext cx="1712850" cy="956563"/>
            <a:chOff x="1344742" y="4041638"/>
            <a:chExt cx="1712850" cy="956563"/>
          </a:xfrm>
        </p:grpSpPr>
        <p:sp>
          <p:nvSpPr>
            <p:cNvPr id="38" name="矩形 37"/>
            <p:cNvSpPr/>
            <p:nvPr/>
          </p:nvSpPr>
          <p:spPr>
            <a:xfrm>
              <a:off x="1344742" y="4041638"/>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sp>
          <p:nvSpPr>
            <p:cNvPr id="39" name="矩形 38"/>
            <p:cNvSpPr/>
            <p:nvPr/>
          </p:nvSpPr>
          <p:spPr>
            <a:xfrm>
              <a:off x="1344742" y="4344487"/>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sp>
          <p:nvSpPr>
            <p:cNvPr id="40" name="矩形 39"/>
            <p:cNvSpPr/>
            <p:nvPr/>
          </p:nvSpPr>
          <p:spPr>
            <a:xfrm>
              <a:off x="1344742" y="4647336"/>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grpSp>
      <p:grpSp>
        <p:nvGrpSpPr>
          <p:cNvPr id="41" name="组合 40"/>
          <p:cNvGrpSpPr/>
          <p:nvPr/>
        </p:nvGrpSpPr>
        <p:grpSpPr>
          <a:xfrm>
            <a:off x="4118705" y="4500617"/>
            <a:ext cx="1712850" cy="956563"/>
            <a:chOff x="1344742" y="4041638"/>
            <a:chExt cx="1712850" cy="956563"/>
          </a:xfrm>
        </p:grpSpPr>
        <p:sp>
          <p:nvSpPr>
            <p:cNvPr id="42" name="矩形 41"/>
            <p:cNvSpPr/>
            <p:nvPr/>
          </p:nvSpPr>
          <p:spPr>
            <a:xfrm>
              <a:off x="1344742" y="4041638"/>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sp>
          <p:nvSpPr>
            <p:cNvPr id="43" name="矩形 42"/>
            <p:cNvSpPr/>
            <p:nvPr/>
          </p:nvSpPr>
          <p:spPr>
            <a:xfrm>
              <a:off x="1344742" y="4344487"/>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sp>
          <p:nvSpPr>
            <p:cNvPr id="44" name="矩形 43"/>
            <p:cNvSpPr/>
            <p:nvPr/>
          </p:nvSpPr>
          <p:spPr>
            <a:xfrm>
              <a:off x="1344742" y="4647336"/>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grpSp>
      <p:grpSp>
        <p:nvGrpSpPr>
          <p:cNvPr id="45" name="组合 44"/>
          <p:cNvGrpSpPr/>
          <p:nvPr/>
        </p:nvGrpSpPr>
        <p:grpSpPr>
          <a:xfrm>
            <a:off x="6362705" y="4500617"/>
            <a:ext cx="1712850" cy="956563"/>
            <a:chOff x="1344742" y="4041638"/>
            <a:chExt cx="1712850" cy="956563"/>
          </a:xfrm>
        </p:grpSpPr>
        <p:sp>
          <p:nvSpPr>
            <p:cNvPr id="46" name="矩形 45"/>
            <p:cNvSpPr/>
            <p:nvPr/>
          </p:nvSpPr>
          <p:spPr>
            <a:xfrm>
              <a:off x="1344742" y="4041638"/>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sp>
          <p:nvSpPr>
            <p:cNvPr id="47" name="矩形 46"/>
            <p:cNvSpPr/>
            <p:nvPr/>
          </p:nvSpPr>
          <p:spPr>
            <a:xfrm>
              <a:off x="1344742" y="4344487"/>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sp>
          <p:nvSpPr>
            <p:cNvPr id="48" name="矩形 47"/>
            <p:cNvSpPr/>
            <p:nvPr/>
          </p:nvSpPr>
          <p:spPr>
            <a:xfrm>
              <a:off x="1344742" y="4647336"/>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grpSp>
      <p:grpSp>
        <p:nvGrpSpPr>
          <p:cNvPr id="49" name="组合 48"/>
          <p:cNvGrpSpPr/>
          <p:nvPr/>
        </p:nvGrpSpPr>
        <p:grpSpPr>
          <a:xfrm>
            <a:off x="8606706" y="4500617"/>
            <a:ext cx="1712850" cy="956563"/>
            <a:chOff x="1344742" y="4041638"/>
            <a:chExt cx="1712850" cy="956563"/>
          </a:xfrm>
        </p:grpSpPr>
        <p:sp>
          <p:nvSpPr>
            <p:cNvPr id="50" name="矩形 49"/>
            <p:cNvSpPr/>
            <p:nvPr/>
          </p:nvSpPr>
          <p:spPr>
            <a:xfrm>
              <a:off x="1344742" y="4041638"/>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sp>
          <p:nvSpPr>
            <p:cNvPr id="51" name="矩形 50"/>
            <p:cNvSpPr/>
            <p:nvPr/>
          </p:nvSpPr>
          <p:spPr>
            <a:xfrm>
              <a:off x="1344742" y="4344487"/>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sp>
          <p:nvSpPr>
            <p:cNvPr id="52" name="矩形 51"/>
            <p:cNvSpPr/>
            <p:nvPr/>
          </p:nvSpPr>
          <p:spPr>
            <a:xfrm>
              <a:off x="1344742" y="4647336"/>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grpSp>
      <p:sp>
        <p:nvSpPr>
          <p:cNvPr id="53" name="矩形 52"/>
          <p:cNvSpPr/>
          <p:nvPr/>
        </p:nvSpPr>
        <p:spPr>
          <a:xfrm>
            <a:off x="1426829" y="1911988"/>
            <a:ext cx="9339486" cy="738664"/>
          </a:xfrm>
          <a:prstGeom prst="rect">
            <a:avLst/>
          </a:prstGeom>
        </p:spPr>
        <p:txBody>
          <a:bodyPr wrap="square">
            <a:spAutoFit/>
            <a:scene3d>
              <a:camera prst="orthographicFront"/>
              <a:lightRig rig="threePt" dir="t"/>
            </a:scene3d>
            <a:sp3d contourW="12700"/>
          </a:bodyPr>
          <a:lstStyle/>
          <a:p>
            <a:pPr>
              <a:lnSpc>
                <a:spcPct val="15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55"/>
                                        </p:tgtEl>
                                        <p:attrNameLst>
                                          <p:attrName>style.visibility</p:attrName>
                                        </p:attrNameLst>
                                      </p:cBhvr>
                                      <p:to>
                                        <p:strVal val="visible"/>
                                      </p:to>
                                    </p:set>
                                    <p:anim calcmode="lin" valueType="num">
                                      <p:cBhvr>
                                        <p:cTn id="56" dur="500" fill="hold"/>
                                        <p:tgtEl>
                                          <p:spTgt spid="55"/>
                                        </p:tgtEl>
                                        <p:attrNameLst>
                                          <p:attrName>ppt_w</p:attrName>
                                        </p:attrNameLst>
                                      </p:cBhvr>
                                      <p:tavLst>
                                        <p:tav tm="0">
                                          <p:val>
                                            <p:fltVal val="0"/>
                                          </p:val>
                                        </p:tav>
                                        <p:tav tm="100000">
                                          <p:val>
                                            <p:strVal val="#ppt_w"/>
                                          </p:val>
                                        </p:tav>
                                      </p:tavLst>
                                    </p:anim>
                                    <p:anim calcmode="lin" valueType="num">
                                      <p:cBhvr>
                                        <p:cTn id="57" dur="500" fill="hold"/>
                                        <p:tgtEl>
                                          <p:spTgt spid="55"/>
                                        </p:tgtEl>
                                        <p:attrNameLst>
                                          <p:attrName>ppt_h</p:attrName>
                                        </p:attrNameLst>
                                      </p:cBhvr>
                                      <p:tavLst>
                                        <p:tav tm="0">
                                          <p:val>
                                            <p:fltVal val="0"/>
                                          </p:val>
                                        </p:tav>
                                        <p:tav tm="100000">
                                          <p:val>
                                            <p:strVal val="#ppt_h"/>
                                          </p:val>
                                        </p:tav>
                                      </p:tavLst>
                                    </p:anim>
                                    <p:animEffect transition="in" filter="fade">
                                      <p:cBhvr>
                                        <p:cTn id="58" dur="500"/>
                                        <p:tgtEl>
                                          <p:spTgt spid="5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p:cTn id="61" dur="500" fill="hold"/>
                                        <p:tgtEl>
                                          <p:spTgt spid="56"/>
                                        </p:tgtEl>
                                        <p:attrNameLst>
                                          <p:attrName>ppt_w</p:attrName>
                                        </p:attrNameLst>
                                      </p:cBhvr>
                                      <p:tavLst>
                                        <p:tav tm="0">
                                          <p:val>
                                            <p:fltVal val="0"/>
                                          </p:val>
                                        </p:tav>
                                        <p:tav tm="100000">
                                          <p:val>
                                            <p:strVal val="#ppt_w"/>
                                          </p:val>
                                        </p:tav>
                                      </p:tavLst>
                                    </p:anim>
                                    <p:anim calcmode="lin" valueType="num">
                                      <p:cBhvr>
                                        <p:cTn id="62" dur="500" fill="hold"/>
                                        <p:tgtEl>
                                          <p:spTgt spid="56"/>
                                        </p:tgtEl>
                                        <p:attrNameLst>
                                          <p:attrName>ppt_h</p:attrName>
                                        </p:attrNameLst>
                                      </p:cBhvr>
                                      <p:tavLst>
                                        <p:tav tm="0">
                                          <p:val>
                                            <p:fltVal val="0"/>
                                          </p:val>
                                        </p:tav>
                                        <p:tav tm="100000">
                                          <p:val>
                                            <p:strVal val="#ppt_h"/>
                                          </p:val>
                                        </p:tav>
                                      </p:tavLst>
                                    </p:anim>
                                    <p:animEffect transition="in" filter="fade">
                                      <p:cBhvr>
                                        <p:cTn id="63" dur="500"/>
                                        <p:tgtEl>
                                          <p:spTgt spid="5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p:cTn id="66" dur="500" fill="hold"/>
                                        <p:tgtEl>
                                          <p:spTgt spid="57"/>
                                        </p:tgtEl>
                                        <p:attrNameLst>
                                          <p:attrName>ppt_w</p:attrName>
                                        </p:attrNameLst>
                                      </p:cBhvr>
                                      <p:tavLst>
                                        <p:tav tm="0">
                                          <p:val>
                                            <p:fltVal val="0"/>
                                          </p:val>
                                        </p:tav>
                                        <p:tav tm="100000">
                                          <p:val>
                                            <p:strVal val="#ppt_w"/>
                                          </p:val>
                                        </p:tav>
                                      </p:tavLst>
                                    </p:anim>
                                    <p:anim calcmode="lin" valueType="num">
                                      <p:cBhvr>
                                        <p:cTn id="67" dur="500" fill="hold"/>
                                        <p:tgtEl>
                                          <p:spTgt spid="57"/>
                                        </p:tgtEl>
                                        <p:attrNameLst>
                                          <p:attrName>ppt_h</p:attrName>
                                        </p:attrNameLst>
                                      </p:cBhvr>
                                      <p:tavLst>
                                        <p:tav tm="0">
                                          <p:val>
                                            <p:fltVal val="0"/>
                                          </p:val>
                                        </p:tav>
                                        <p:tav tm="100000">
                                          <p:val>
                                            <p:strVal val="#ppt_h"/>
                                          </p:val>
                                        </p:tav>
                                      </p:tavLst>
                                    </p:anim>
                                    <p:animEffect transition="in" filter="fade">
                                      <p:cBhvr>
                                        <p:cTn id="68" dur="500"/>
                                        <p:tgtEl>
                                          <p:spTgt spid="57"/>
                                        </p:tgtEl>
                                      </p:cBhvr>
                                    </p:animEffect>
                                  </p:childTnLst>
                                </p:cTn>
                              </p:par>
                            </p:childTnLst>
                          </p:cTn>
                        </p:par>
                        <p:par>
                          <p:cTn id="69" fill="hold">
                            <p:stCondLst>
                              <p:cond delay="1500"/>
                            </p:stCondLst>
                            <p:childTnLst>
                              <p:par>
                                <p:cTn id="70" presetID="2" presetClass="entr" presetSubtype="4"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additive="base">
                                        <p:cTn id="72" dur="500" fill="hold"/>
                                        <p:tgtEl>
                                          <p:spTgt spid="37"/>
                                        </p:tgtEl>
                                        <p:attrNameLst>
                                          <p:attrName>ppt_x</p:attrName>
                                        </p:attrNameLst>
                                      </p:cBhvr>
                                      <p:tavLst>
                                        <p:tav tm="0">
                                          <p:val>
                                            <p:strVal val="#ppt_x"/>
                                          </p:val>
                                        </p:tav>
                                        <p:tav tm="100000">
                                          <p:val>
                                            <p:strVal val="#ppt_x"/>
                                          </p:val>
                                        </p:tav>
                                      </p:tavLst>
                                    </p:anim>
                                    <p:anim calcmode="lin" valueType="num">
                                      <p:cBhvr additive="base">
                                        <p:cTn id="73" dur="500" fill="hold"/>
                                        <p:tgtEl>
                                          <p:spTgt spid="37"/>
                                        </p:tgtEl>
                                        <p:attrNameLst>
                                          <p:attrName>ppt_y</p:attrName>
                                        </p:attrNameLst>
                                      </p:cBhvr>
                                      <p:tavLst>
                                        <p:tav tm="0">
                                          <p:val>
                                            <p:strVal val="1+#ppt_h/2"/>
                                          </p:val>
                                        </p:tav>
                                        <p:tav tm="100000">
                                          <p:val>
                                            <p:strVal val="#ppt_y"/>
                                          </p:val>
                                        </p:tav>
                                      </p:tavLst>
                                    </p:anim>
                                  </p:childTnLst>
                                </p:cTn>
                              </p:par>
                            </p:childTnLst>
                          </p:cTn>
                        </p:par>
                        <p:par>
                          <p:cTn id="74" fill="hold">
                            <p:stCondLst>
                              <p:cond delay="2000"/>
                            </p:stCondLst>
                            <p:childTnLst>
                              <p:par>
                                <p:cTn id="75" presetID="2" presetClass="entr" presetSubtype="4" fill="hold" nodeType="after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500" fill="hold"/>
                                        <p:tgtEl>
                                          <p:spTgt spid="41"/>
                                        </p:tgtEl>
                                        <p:attrNameLst>
                                          <p:attrName>ppt_x</p:attrName>
                                        </p:attrNameLst>
                                      </p:cBhvr>
                                      <p:tavLst>
                                        <p:tav tm="0">
                                          <p:val>
                                            <p:strVal val="#ppt_x"/>
                                          </p:val>
                                        </p:tav>
                                        <p:tav tm="100000">
                                          <p:val>
                                            <p:strVal val="#ppt_x"/>
                                          </p:val>
                                        </p:tav>
                                      </p:tavLst>
                                    </p:anim>
                                    <p:anim calcmode="lin" valueType="num">
                                      <p:cBhvr additive="base">
                                        <p:cTn id="78" dur="500" fill="hold"/>
                                        <p:tgtEl>
                                          <p:spTgt spid="41"/>
                                        </p:tgtEl>
                                        <p:attrNameLst>
                                          <p:attrName>ppt_y</p:attrName>
                                        </p:attrNameLst>
                                      </p:cBhvr>
                                      <p:tavLst>
                                        <p:tav tm="0">
                                          <p:val>
                                            <p:strVal val="1+#ppt_h/2"/>
                                          </p:val>
                                        </p:tav>
                                        <p:tav tm="100000">
                                          <p:val>
                                            <p:strVal val="#ppt_y"/>
                                          </p:val>
                                        </p:tav>
                                      </p:tavLst>
                                    </p:anim>
                                  </p:childTnLst>
                                </p:cTn>
                              </p:par>
                            </p:childTnLst>
                          </p:cTn>
                        </p:par>
                        <p:par>
                          <p:cTn id="79" fill="hold">
                            <p:stCondLst>
                              <p:cond delay="2500"/>
                            </p:stCondLst>
                            <p:childTnLst>
                              <p:par>
                                <p:cTn id="80" presetID="2" presetClass="entr" presetSubtype="4" fill="hold"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additive="base">
                                        <p:cTn id="82" dur="500" fill="hold"/>
                                        <p:tgtEl>
                                          <p:spTgt spid="45"/>
                                        </p:tgtEl>
                                        <p:attrNameLst>
                                          <p:attrName>ppt_x</p:attrName>
                                        </p:attrNameLst>
                                      </p:cBhvr>
                                      <p:tavLst>
                                        <p:tav tm="0">
                                          <p:val>
                                            <p:strVal val="#ppt_x"/>
                                          </p:val>
                                        </p:tav>
                                        <p:tav tm="100000">
                                          <p:val>
                                            <p:strVal val="#ppt_x"/>
                                          </p:val>
                                        </p:tav>
                                      </p:tavLst>
                                    </p:anim>
                                    <p:anim calcmode="lin" valueType="num">
                                      <p:cBhvr additive="base">
                                        <p:cTn id="83" dur="500" fill="hold"/>
                                        <p:tgtEl>
                                          <p:spTgt spid="45"/>
                                        </p:tgtEl>
                                        <p:attrNameLst>
                                          <p:attrName>ppt_y</p:attrName>
                                        </p:attrNameLst>
                                      </p:cBhvr>
                                      <p:tavLst>
                                        <p:tav tm="0">
                                          <p:val>
                                            <p:strVal val="1+#ppt_h/2"/>
                                          </p:val>
                                        </p:tav>
                                        <p:tav tm="100000">
                                          <p:val>
                                            <p:strVal val="#ppt_y"/>
                                          </p:val>
                                        </p:tav>
                                      </p:tavLst>
                                    </p:anim>
                                  </p:childTnLst>
                                </p:cTn>
                              </p:par>
                            </p:childTnLst>
                          </p:cTn>
                        </p:par>
                        <p:par>
                          <p:cTn id="84" fill="hold">
                            <p:stCondLst>
                              <p:cond delay="3000"/>
                            </p:stCondLst>
                            <p:childTnLst>
                              <p:par>
                                <p:cTn id="85" presetID="2" presetClass="entr" presetSubtype="4" fill="hold" nodeType="after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additive="base">
                                        <p:cTn id="87" dur="500" fill="hold"/>
                                        <p:tgtEl>
                                          <p:spTgt spid="49"/>
                                        </p:tgtEl>
                                        <p:attrNameLst>
                                          <p:attrName>ppt_x</p:attrName>
                                        </p:attrNameLst>
                                      </p:cBhvr>
                                      <p:tavLst>
                                        <p:tav tm="0">
                                          <p:val>
                                            <p:strVal val="#ppt_x"/>
                                          </p:val>
                                        </p:tav>
                                        <p:tav tm="100000">
                                          <p:val>
                                            <p:strVal val="#ppt_x"/>
                                          </p:val>
                                        </p:tav>
                                      </p:tavLst>
                                    </p:anim>
                                    <p:anim calcmode="lin" valueType="num">
                                      <p:cBhvr additive="base">
                                        <p:cTn id="8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animBg="1"/>
      <p:bldP spid="22" grpId="0" animBg="1"/>
      <p:bldP spid="24" grpId="0" animBg="1"/>
      <p:bldP spid="25" grpId="0" animBg="1"/>
      <p:bldP spid="27" grpId="0" animBg="1"/>
      <p:bldP spid="28" grpId="0" animBg="1"/>
      <p:bldP spid="54" grpId="0" animBg="1"/>
      <p:bldP spid="55" grpId="0" animBg="1"/>
      <p:bldP spid="56" grpId="0" animBg="1"/>
      <p:bldP spid="57"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5"/>
          <p:cNvSpPr/>
          <p:nvPr/>
        </p:nvSpPr>
        <p:spPr>
          <a:xfrm>
            <a:off x="1284781" y="2084208"/>
            <a:ext cx="1978297" cy="1978297"/>
          </a:xfrm>
          <a:prstGeom prst="ellipse">
            <a:avLst/>
          </a:prstGeom>
          <a:gradFill flip="none" rotWithShape="0">
            <a:gsLst>
              <a:gs pos="0">
                <a:schemeClr val="bg1">
                  <a:lumMod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20000"/>
              </a:lnSpc>
            </a:pPr>
            <a:endParaRPr sz="1100">
              <a:solidFill>
                <a:schemeClr val="tx1"/>
              </a:solidFill>
            </a:endParaRPr>
          </a:p>
        </p:txBody>
      </p:sp>
      <p:sp>
        <p:nvSpPr>
          <p:cNvPr id="22" name="Oval 9"/>
          <p:cNvSpPr/>
          <p:nvPr/>
        </p:nvSpPr>
        <p:spPr>
          <a:xfrm>
            <a:off x="3836157" y="2084209"/>
            <a:ext cx="1978298" cy="1978298"/>
          </a:xfrm>
          <a:prstGeom prst="ellipse">
            <a:avLst/>
          </a:prstGeom>
          <a:gradFill flip="none" rotWithShape="0">
            <a:gsLst>
              <a:gs pos="0">
                <a:schemeClr val="bg1">
                  <a:lumMod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20000"/>
              </a:lnSpc>
            </a:pPr>
            <a:endParaRPr sz="1100">
              <a:solidFill>
                <a:schemeClr val="tx1"/>
              </a:solidFill>
            </a:endParaRPr>
          </a:p>
        </p:txBody>
      </p:sp>
      <p:sp>
        <p:nvSpPr>
          <p:cNvPr id="19" name="Oval 13"/>
          <p:cNvSpPr/>
          <p:nvPr/>
        </p:nvSpPr>
        <p:spPr>
          <a:xfrm>
            <a:off x="6387534" y="2084209"/>
            <a:ext cx="1978298" cy="1978298"/>
          </a:xfrm>
          <a:prstGeom prst="ellipse">
            <a:avLst/>
          </a:prstGeom>
          <a:gradFill flip="none" rotWithShape="0">
            <a:gsLst>
              <a:gs pos="0">
                <a:schemeClr val="bg1">
                  <a:lumMod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20000"/>
              </a:lnSpc>
            </a:pPr>
            <a:endParaRPr sz="1100">
              <a:solidFill>
                <a:schemeClr val="tx1"/>
              </a:solidFill>
            </a:endParaRPr>
          </a:p>
        </p:txBody>
      </p:sp>
      <p:sp>
        <p:nvSpPr>
          <p:cNvPr id="16" name="Oval 17"/>
          <p:cNvSpPr/>
          <p:nvPr/>
        </p:nvSpPr>
        <p:spPr>
          <a:xfrm>
            <a:off x="8938911" y="2084209"/>
            <a:ext cx="1978298" cy="1978298"/>
          </a:xfrm>
          <a:prstGeom prst="ellipse">
            <a:avLst/>
          </a:prstGeom>
          <a:gradFill flip="none" rotWithShape="0">
            <a:gsLst>
              <a:gs pos="0">
                <a:schemeClr val="bg1">
                  <a:lumMod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20000"/>
              </a:lnSpc>
            </a:pPr>
            <a:endParaRPr sz="1100">
              <a:solidFill>
                <a:schemeClr val="tx1"/>
              </a:solidFill>
            </a:endParaRPr>
          </a:p>
        </p:txBody>
      </p:sp>
      <p:sp>
        <p:nvSpPr>
          <p:cNvPr id="8" name="Rectangle: Rounded Corners 20"/>
          <p:cNvSpPr/>
          <p:nvPr/>
        </p:nvSpPr>
        <p:spPr>
          <a:xfrm>
            <a:off x="1284781" y="4238213"/>
            <a:ext cx="1978298" cy="468000"/>
          </a:xfrm>
          <a:prstGeom prst="roundRect">
            <a:avLst>
              <a:gd name="adj" fmla="val 50000"/>
            </a:avLst>
          </a:prstGeom>
          <a:solidFill>
            <a:schemeClr val="bg1"/>
          </a:solidFill>
          <a:ln w="3175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p>
        </p:txBody>
      </p:sp>
      <p:sp>
        <p:nvSpPr>
          <p:cNvPr id="9" name="Rectangle: Rounded Corners 21"/>
          <p:cNvSpPr/>
          <p:nvPr/>
        </p:nvSpPr>
        <p:spPr>
          <a:xfrm>
            <a:off x="3836158" y="4238213"/>
            <a:ext cx="1978298" cy="468000"/>
          </a:xfrm>
          <a:prstGeom prst="roundRect">
            <a:avLst>
              <a:gd name="adj" fmla="val 50000"/>
            </a:avLst>
          </a:prstGeom>
          <a:solidFill>
            <a:schemeClr val="bg1"/>
          </a:solidFill>
          <a:ln w="3175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p>
        </p:txBody>
      </p:sp>
      <p:sp>
        <p:nvSpPr>
          <p:cNvPr id="10" name="Rectangle: Rounded Corners 22"/>
          <p:cNvSpPr/>
          <p:nvPr/>
        </p:nvSpPr>
        <p:spPr>
          <a:xfrm>
            <a:off x="6387533" y="4238213"/>
            <a:ext cx="1978298" cy="468000"/>
          </a:xfrm>
          <a:prstGeom prst="roundRect">
            <a:avLst>
              <a:gd name="adj" fmla="val 50000"/>
            </a:avLst>
          </a:prstGeom>
          <a:solidFill>
            <a:schemeClr val="bg1"/>
          </a:solidFill>
          <a:ln w="3175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p>
        </p:txBody>
      </p:sp>
      <p:sp>
        <p:nvSpPr>
          <p:cNvPr id="11" name="Rectangle: Rounded Corners 23"/>
          <p:cNvSpPr/>
          <p:nvPr/>
        </p:nvSpPr>
        <p:spPr>
          <a:xfrm>
            <a:off x="8938911" y="4238213"/>
            <a:ext cx="1978298" cy="468000"/>
          </a:xfrm>
          <a:prstGeom prst="roundRect">
            <a:avLst>
              <a:gd name="adj" fmla="val 50000"/>
            </a:avLst>
          </a:prstGeom>
          <a:solidFill>
            <a:schemeClr val="bg1"/>
          </a:solidFill>
          <a:ln w="3175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p>
        </p:txBody>
      </p:sp>
      <p:grpSp>
        <p:nvGrpSpPr>
          <p:cNvPr id="14" name="组合 13"/>
          <p:cNvGrpSpPr/>
          <p:nvPr/>
        </p:nvGrpSpPr>
        <p:grpSpPr>
          <a:xfrm>
            <a:off x="0" y="347418"/>
            <a:ext cx="12192000" cy="702164"/>
            <a:chOff x="0" y="347418"/>
            <a:chExt cx="12192000" cy="702164"/>
          </a:xfrm>
        </p:grpSpPr>
        <p:grpSp>
          <p:nvGrpSpPr>
            <p:cNvPr id="15" name="组合 14"/>
            <p:cNvGrpSpPr/>
            <p:nvPr/>
          </p:nvGrpSpPr>
          <p:grpSpPr>
            <a:xfrm>
              <a:off x="1610850" y="347418"/>
              <a:ext cx="3866451" cy="702164"/>
              <a:chOff x="6915848" y="1647754"/>
              <a:chExt cx="3866451" cy="702164"/>
            </a:xfrm>
          </p:grpSpPr>
          <p:sp>
            <p:nvSpPr>
              <p:cNvPr id="23" name="文本框 22"/>
              <p:cNvSpPr txBox="1"/>
              <p:nvPr/>
            </p:nvSpPr>
            <p:spPr>
              <a:xfrm>
                <a:off x="6915849" y="1647754"/>
                <a:ext cx="3057247" cy="523220"/>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rPr>
                  <a:t>标题文字添加</a:t>
                </a:r>
                <a:r>
                  <a:rPr lang="zh-CN" altLang="en-US" sz="2800" b="1" dirty="0">
                    <a:solidFill>
                      <a:schemeClr val="tx1">
                        <a:lumMod val="65000"/>
                        <a:lumOff val="35000"/>
                      </a:schemeClr>
                    </a:solidFill>
                    <a:latin typeface="Arial" panose="020B0604020202020204"/>
                    <a:ea typeface="微软雅黑" panose="020B0503020204020204" charset="-122"/>
                  </a:rPr>
                  <a:t>此处</a:t>
                </a:r>
                <a:endPar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endParaRPr>
              </a:p>
            </p:txBody>
          </p:sp>
          <p:sp>
            <p:nvSpPr>
              <p:cNvPr id="24" name="文本框 23"/>
              <p:cNvSpPr txBox="1"/>
              <p:nvPr/>
            </p:nvSpPr>
            <p:spPr>
              <a:xfrm>
                <a:off x="6915848" y="20954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rPr>
                  <a:t>presentation and make it into a film to used wider field</a:t>
                </a:r>
              </a:p>
            </p:txBody>
          </p:sp>
        </p:grpSp>
        <p:cxnSp>
          <p:nvCxnSpPr>
            <p:cNvPr id="17" name="直接连接符 16"/>
            <p:cNvCxnSpPr/>
            <p:nvPr/>
          </p:nvCxnSpPr>
          <p:spPr>
            <a:xfrm>
              <a:off x="0" y="609028"/>
              <a:ext cx="749300" cy="0"/>
            </a:xfrm>
            <a:prstGeom prst="line">
              <a:avLst/>
            </a:prstGeom>
            <a:noFill/>
            <a:ln w="31750" cap="rnd">
              <a:gradFill flip="none" rotWithShape="1">
                <a:gsLst>
                  <a:gs pos="0">
                    <a:srgbClr val="E42C27"/>
                  </a:gs>
                  <a:gs pos="100000">
                    <a:srgbClr val="2B33B2"/>
                  </a:gs>
                </a:gsLst>
                <a:lin ang="1080000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8" name="直接连接符 17"/>
            <p:cNvCxnSpPr/>
            <p:nvPr/>
          </p:nvCxnSpPr>
          <p:spPr>
            <a:xfrm>
              <a:off x="5092700" y="609028"/>
              <a:ext cx="7099300" cy="0"/>
            </a:xfrm>
            <a:prstGeom prst="line">
              <a:avLst/>
            </a:prstGeom>
            <a:noFill/>
            <a:ln w="31750" cap="rnd">
              <a:gradFill flip="none" rotWithShape="1">
                <a:gsLst>
                  <a:gs pos="0">
                    <a:srgbClr val="E42C27"/>
                  </a:gs>
                  <a:gs pos="100000">
                    <a:srgbClr val="2B33B2"/>
                  </a:gs>
                </a:gsLst>
                <a:lin ang="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0" name="Oval 60"/>
            <p:cNvSpPr/>
            <p:nvPr/>
          </p:nvSpPr>
          <p:spPr>
            <a:xfrm>
              <a:off x="660975" y="362565"/>
              <a:ext cx="492926" cy="492925"/>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Oval 60"/>
            <p:cNvSpPr/>
            <p:nvPr/>
          </p:nvSpPr>
          <p:spPr>
            <a:xfrm>
              <a:off x="939962" y="362565"/>
              <a:ext cx="492926" cy="492925"/>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27" name="矩形 26"/>
          <p:cNvSpPr/>
          <p:nvPr/>
        </p:nvSpPr>
        <p:spPr>
          <a:xfrm>
            <a:off x="1284781" y="4927263"/>
            <a:ext cx="1978297" cy="978729"/>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a:t>
            </a:r>
          </a:p>
        </p:txBody>
      </p:sp>
      <p:sp>
        <p:nvSpPr>
          <p:cNvPr id="32" name="矩形 31"/>
          <p:cNvSpPr/>
          <p:nvPr/>
        </p:nvSpPr>
        <p:spPr>
          <a:xfrm>
            <a:off x="1284781" y="4287839"/>
            <a:ext cx="197829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标题文字添加</a:t>
            </a:r>
          </a:p>
        </p:txBody>
      </p:sp>
      <p:sp>
        <p:nvSpPr>
          <p:cNvPr id="33" name="矩形 32"/>
          <p:cNvSpPr/>
          <p:nvPr/>
        </p:nvSpPr>
        <p:spPr>
          <a:xfrm>
            <a:off x="3836157" y="4927263"/>
            <a:ext cx="1978297" cy="978729"/>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a:t>
            </a:r>
          </a:p>
        </p:txBody>
      </p:sp>
      <p:sp>
        <p:nvSpPr>
          <p:cNvPr id="34" name="矩形 33"/>
          <p:cNvSpPr/>
          <p:nvPr/>
        </p:nvSpPr>
        <p:spPr>
          <a:xfrm>
            <a:off x="6387533" y="4927263"/>
            <a:ext cx="1978297" cy="978729"/>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a:t>
            </a:r>
          </a:p>
        </p:txBody>
      </p:sp>
      <p:sp>
        <p:nvSpPr>
          <p:cNvPr id="35" name="矩形 34"/>
          <p:cNvSpPr/>
          <p:nvPr/>
        </p:nvSpPr>
        <p:spPr>
          <a:xfrm>
            <a:off x="8938912" y="4927263"/>
            <a:ext cx="1978297" cy="978729"/>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a:t>
            </a:r>
          </a:p>
        </p:txBody>
      </p:sp>
      <p:sp>
        <p:nvSpPr>
          <p:cNvPr id="36" name="矩形 35"/>
          <p:cNvSpPr/>
          <p:nvPr/>
        </p:nvSpPr>
        <p:spPr>
          <a:xfrm>
            <a:off x="3836155" y="4287839"/>
            <a:ext cx="197829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标题文字添加</a:t>
            </a:r>
          </a:p>
        </p:txBody>
      </p:sp>
      <p:sp>
        <p:nvSpPr>
          <p:cNvPr id="37" name="矩形 36"/>
          <p:cNvSpPr/>
          <p:nvPr/>
        </p:nvSpPr>
        <p:spPr>
          <a:xfrm>
            <a:off x="6387533" y="4287839"/>
            <a:ext cx="197829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标题文字添加</a:t>
            </a:r>
          </a:p>
        </p:txBody>
      </p:sp>
      <p:sp>
        <p:nvSpPr>
          <p:cNvPr id="38" name="矩形 37"/>
          <p:cNvSpPr/>
          <p:nvPr/>
        </p:nvSpPr>
        <p:spPr>
          <a:xfrm>
            <a:off x="8938907" y="4287839"/>
            <a:ext cx="197829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标题文字添加</a:t>
            </a:r>
          </a:p>
        </p:txBody>
      </p:sp>
      <p:pic>
        <p:nvPicPr>
          <p:cNvPr id="6" name="图片占位符 5"/>
          <p:cNvPicPr>
            <a:picLocks noGrp="1" noChangeAspect="1"/>
          </p:cNvPicPr>
          <p:nvPr>
            <p:ph type="pic" sz="quarter" idx="10"/>
          </p:nvPr>
        </p:nvPicPr>
        <p:blipFill>
          <a:blip r:embed="rId3" cstate="screen"/>
          <a:srcRect/>
          <a:stretch>
            <a:fillRect/>
          </a:stretch>
        </p:blipFill>
        <p:spPr/>
      </p:pic>
      <p:pic>
        <p:nvPicPr>
          <p:cNvPr id="7" name="图片占位符 6"/>
          <p:cNvPicPr>
            <a:picLocks noGrp="1" noChangeAspect="1"/>
          </p:cNvPicPr>
          <p:nvPr>
            <p:ph type="pic" sz="quarter" idx="11"/>
          </p:nvPr>
        </p:nvPicPr>
        <p:blipFill>
          <a:blip r:embed="rId4" cstate="screen"/>
          <a:srcRect/>
          <a:stretch>
            <a:fillRect/>
          </a:stretch>
        </p:blipFill>
        <p:spPr/>
      </p:pic>
      <p:pic>
        <p:nvPicPr>
          <p:cNvPr id="12" name="图片占位符 11"/>
          <p:cNvPicPr>
            <a:picLocks noGrp="1" noChangeAspect="1"/>
          </p:cNvPicPr>
          <p:nvPr>
            <p:ph type="pic" sz="quarter" idx="12"/>
          </p:nvPr>
        </p:nvPicPr>
        <p:blipFill>
          <a:blip r:embed="rId5" cstate="screen"/>
          <a:srcRect/>
          <a:stretch>
            <a:fillRect/>
          </a:stretch>
        </p:blipFill>
        <p:spPr/>
      </p:pic>
      <p:pic>
        <p:nvPicPr>
          <p:cNvPr id="13" name="图片占位符 12"/>
          <p:cNvPicPr>
            <a:picLocks noGrp="1" noChangeAspect="1"/>
          </p:cNvPicPr>
          <p:nvPr>
            <p:ph type="pic" sz="quarter" idx="13"/>
          </p:nvPr>
        </p:nvPicPr>
        <p:blipFill>
          <a:blip r:embed="rId6" cstate="screen"/>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53" presetClass="entr" presetSubtype="16"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ppt_w</p:attrName>
                                        </p:attrNameLst>
                                      </p:cBhvr>
                                      <p:tavLst>
                                        <p:tav tm="0">
                                          <p:val>
                                            <p:fltVal val="0"/>
                                          </p:val>
                                        </p:tav>
                                        <p:tav tm="100000">
                                          <p:val>
                                            <p:strVal val="#ppt_w"/>
                                          </p:val>
                                        </p:tav>
                                      </p:tavLst>
                                    </p:anim>
                                    <p:anim calcmode="lin" valueType="num">
                                      <p:cBhvr>
                                        <p:cTn id="59" dur="500" fill="hold"/>
                                        <p:tgtEl>
                                          <p:spTgt spid="10"/>
                                        </p:tgtEl>
                                        <p:attrNameLst>
                                          <p:attrName>ppt_h</p:attrName>
                                        </p:attrNameLst>
                                      </p:cBhvr>
                                      <p:tavLst>
                                        <p:tav tm="0">
                                          <p:val>
                                            <p:fltVal val="0"/>
                                          </p:val>
                                        </p:tav>
                                        <p:tav tm="100000">
                                          <p:val>
                                            <p:strVal val="#ppt_h"/>
                                          </p:val>
                                        </p:tav>
                                      </p:tavLst>
                                    </p:anim>
                                    <p:animEffect transition="in" filter="fade">
                                      <p:cBhvr>
                                        <p:cTn id="60" dur="500"/>
                                        <p:tgtEl>
                                          <p:spTgt spid="10"/>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 calcmode="lin" valueType="num">
                                      <p:cBhvr>
                                        <p:cTn id="68" dur="500" fill="hold"/>
                                        <p:tgtEl>
                                          <p:spTgt spid="32"/>
                                        </p:tgtEl>
                                        <p:attrNameLst>
                                          <p:attrName>ppt_w</p:attrName>
                                        </p:attrNameLst>
                                      </p:cBhvr>
                                      <p:tavLst>
                                        <p:tav tm="0">
                                          <p:val>
                                            <p:fltVal val="0"/>
                                          </p:val>
                                        </p:tav>
                                        <p:tav tm="100000">
                                          <p:val>
                                            <p:strVal val="#ppt_w"/>
                                          </p:val>
                                        </p:tav>
                                      </p:tavLst>
                                    </p:anim>
                                    <p:anim calcmode="lin" valueType="num">
                                      <p:cBhvr>
                                        <p:cTn id="69" dur="500" fill="hold"/>
                                        <p:tgtEl>
                                          <p:spTgt spid="32"/>
                                        </p:tgtEl>
                                        <p:attrNameLst>
                                          <p:attrName>ppt_h</p:attrName>
                                        </p:attrNameLst>
                                      </p:cBhvr>
                                      <p:tavLst>
                                        <p:tav tm="0">
                                          <p:val>
                                            <p:fltVal val="0"/>
                                          </p:val>
                                        </p:tav>
                                        <p:tav tm="100000">
                                          <p:val>
                                            <p:strVal val="#ppt_h"/>
                                          </p:val>
                                        </p:tav>
                                      </p:tavLst>
                                    </p:anim>
                                    <p:animEffect transition="in" filter="fade">
                                      <p:cBhvr>
                                        <p:cTn id="70" dur="500"/>
                                        <p:tgtEl>
                                          <p:spTgt spid="3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p:cTn id="73" dur="500" fill="hold"/>
                                        <p:tgtEl>
                                          <p:spTgt spid="36"/>
                                        </p:tgtEl>
                                        <p:attrNameLst>
                                          <p:attrName>ppt_w</p:attrName>
                                        </p:attrNameLst>
                                      </p:cBhvr>
                                      <p:tavLst>
                                        <p:tav tm="0">
                                          <p:val>
                                            <p:fltVal val="0"/>
                                          </p:val>
                                        </p:tav>
                                        <p:tav tm="100000">
                                          <p:val>
                                            <p:strVal val="#ppt_w"/>
                                          </p:val>
                                        </p:tav>
                                      </p:tavLst>
                                    </p:anim>
                                    <p:anim calcmode="lin" valueType="num">
                                      <p:cBhvr>
                                        <p:cTn id="74" dur="500" fill="hold"/>
                                        <p:tgtEl>
                                          <p:spTgt spid="36"/>
                                        </p:tgtEl>
                                        <p:attrNameLst>
                                          <p:attrName>ppt_h</p:attrName>
                                        </p:attrNameLst>
                                      </p:cBhvr>
                                      <p:tavLst>
                                        <p:tav tm="0">
                                          <p:val>
                                            <p:fltVal val="0"/>
                                          </p:val>
                                        </p:tav>
                                        <p:tav tm="100000">
                                          <p:val>
                                            <p:strVal val="#ppt_h"/>
                                          </p:val>
                                        </p:tav>
                                      </p:tavLst>
                                    </p:anim>
                                    <p:animEffect transition="in" filter="fade">
                                      <p:cBhvr>
                                        <p:cTn id="75" dur="500"/>
                                        <p:tgtEl>
                                          <p:spTgt spid="36"/>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500" fill="hold"/>
                                        <p:tgtEl>
                                          <p:spTgt spid="38"/>
                                        </p:tgtEl>
                                        <p:attrNameLst>
                                          <p:attrName>ppt_w</p:attrName>
                                        </p:attrNameLst>
                                      </p:cBhvr>
                                      <p:tavLst>
                                        <p:tav tm="0">
                                          <p:val>
                                            <p:fltVal val="0"/>
                                          </p:val>
                                        </p:tav>
                                        <p:tav tm="100000">
                                          <p:val>
                                            <p:strVal val="#ppt_w"/>
                                          </p:val>
                                        </p:tav>
                                      </p:tavLst>
                                    </p:anim>
                                    <p:anim calcmode="lin" valueType="num">
                                      <p:cBhvr>
                                        <p:cTn id="84" dur="500" fill="hold"/>
                                        <p:tgtEl>
                                          <p:spTgt spid="38"/>
                                        </p:tgtEl>
                                        <p:attrNameLst>
                                          <p:attrName>ppt_h</p:attrName>
                                        </p:attrNameLst>
                                      </p:cBhvr>
                                      <p:tavLst>
                                        <p:tav tm="0">
                                          <p:val>
                                            <p:fltVal val="0"/>
                                          </p:val>
                                        </p:tav>
                                        <p:tav tm="100000">
                                          <p:val>
                                            <p:strVal val="#ppt_h"/>
                                          </p:val>
                                        </p:tav>
                                      </p:tavLst>
                                    </p:anim>
                                    <p:animEffect transition="in" filter="fade">
                                      <p:cBhvr>
                                        <p:cTn id="85" dur="500"/>
                                        <p:tgtEl>
                                          <p:spTgt spid="38"/>
                                        </p:tgtEl>
                                      </p:cBhvr>
                                    </p:animEffect>
                                  </p:childTnLst>
                                </p:cTn>
                              </p:par>
                            </p:childTnLst>
                          </p:cTn>
                        </p:par>
                        <p:par>
                          <p:cTn id="86" fill="hold">
                            <p:stCondLst>
                              <p:cond delay="1500"/>
                            </p:stCondLst>
                            <p:childTnLst>
                              <p:par>
                                <p:cTn id="87" presetID="2" presetClass="entr" presetSubtype="4" fill="hold" grpId="0" nodeType="afterEffect">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cBhvr additive="base">
                                        <p:cTn id="89" dur="500" fill="hold"/>
                                        <p:tgtEl>
                                          <p:spTgt spid="27"/>
                                        </p:tgtEl>
                                        <p:attrNameLst>
                                          <p:attrName>ppt_x</p:attrName>
                                        </p:attrNameLst>
                                      </p:cBhvr>
                                      <p:tavLst>
                                        <p:tav tm="0">
                                          <p:val>
                                            <p:strVal val="#ppt_x"/>
                                          </p:val>
                                        </p:tav>
                                        <p:tav tm="100000">
                                          <p:val>
                                            <p:strVal val="#ppt_x"/>
                                          </p:val>
                                        </p:tav>
                                      </p:tavLst>
                                    </p:anim>
                                    <p:anim calcmode="lin" valueType="num">
                                      <p:cBhvr additive="base">
                                        <p:cTn id="90" dur="500" fill="hold"/>
                                        <p:tgtEl>
                                          <p:spTgt spid="27"/>
                                        </p:tgtEl>
                                        <p:attrNameLst>
                                          <p:attrName>ppt_y</p:attrName>
                                        </p:attrNameLst>
                                      </p:cBhvr>
                                      <p:tavLst>
                                        <p:tav tm="0">
                                          <p:val>
                                            <p:strVal val="1+#ppt_h/2"/>
                                          </p:val>
                                        </p:tav>
                                        <p:tav tm="100000">
                                          <p:val>
                                            <p:strVal val="#ppt_y"/>
                                          </p:val>
                                        </p:tav>
                                      </p:tavLst>
                                    </p:anim>
                                  </p:childTnLst>
                                </p:cTn>
                              </p:par>
                            </p:childTnLst>
                          </p:cTn>
                        </p:par>
                        <p:par>
                          <p:cTn id="91" fill="hold">
                            <p:stCondLst>
                              <p:cond delay="2000"/>
                            </p:stCondLst>
                            <p:childTnLst>
                              <p:par>
                                <p:cTn id="92" presetID="2" presetClass="entr" presetSubtype="4" fill="hold" grpId="0" nodeType="afterEffect">
                                  <p:stCondLst>
                                    <p:cond delay="0"/>
                                  </p:stCondLst>
                                  <p:childTnLst>
                                    <p:set>
                                      <p:cBhvr>
                                        <p:cTn id="93" dur="1" fill="hold">
                                          <p:stCondLst>
                                            <p:cond delay="0"/>
                                          </p:stCondLst>
                                        </p:cTn>
                                        <p:tgtEl>
                                          <p:spTgt spid="33"/>
                                        </p:tgtEl>
                                        <p:attrNameLst>
                                          <p:attrName>style.visibility</p:attrName>
                                        </p:attrNameLst>
                                      </p:cBhvr>
                                      <p:to>
                                        <p:strVal val="visible"/>
                                      </p:to>
                                    </p:set>
                                    <p:anim calcmode="lin" valueType="num">
                                      <p:cBhvr additive="base">
                                        <p:cTn id="94" dur="500" fill="hold"/>
                                        <p:tgtEl>
                                          <p:spTgt spid="33"/>
                                        </p:tgtEl>
                                        <p:attrNameLst>
                                          <p:attrName>ppt_x</p:attrName>
                                        </p:attrNameLst>
                                      </p:cBhvr>
                                      <p:tavLst>
                                        <p:tav tm="0">
                                          <p:val>
                                            <p:strVal val="#ppt_x"/>
                                          </p:val>
                                        </p:tav>
                                        <p:tav tm="100000">
                                          <p:val>
                                            <p:strVal val="#ppt_x"/>
                                          </p:val>
                                        </p:tav>
                                      </p:tavLst>
                                    </p:anim>
                                    <p:anim calcmode="lin" valueType="num">
                                      <p:cBhvr additive="base">
                                        <p:cTn id="95" dur="500" fill="hold"/>
                                        <p:tgtEl>
                                          <p:spTgt spid="33"/>
                                        </p:tgtEl>
                                        <p:attrNameLst>
                                          <p:attrName>ppt_y</p:attrName>
                                        </p:attrNameLst>
                                      </p:cBhvr>
                                      <p:tavLst>
                                        <p:tav tm="0">
                                          <p:val>
                                            <p:strVal val="1+#ppt_h/2"/>
                                          </p:val>
                                        </p:tav>
                                        <p:tav tm="100000">
                                          <p:val>
                                            <p:strVal val="#ppt_y"/>
                                          </p:val>
                                        </p:tav>
                                      </p:tavLst>
                                    </p:anim>
                                  </p:childTnLst>
                                </p:cTn>
                              </p:par>
                            </p:childTnLst>
                          </p:cTn>
                        </p:par>
                        <p:par>
                          <p:cTn id="96" fill="hold">
                            <p:stCondLst>
                              <p:cond delay="2500"/>
                            </p:stCondLst>
                            <p:childTnLst>
                              <p:par>
                                <p:cTn id="97" presetID="2" presetClass="entr" presetSubtype="4" fill="hold" grpId="0" nodeType="after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500" fill="hold"/>
                                        <p:tgtEl>
                                          <p:spTgt spid="34"/>
                                        </p:tgtEl>
                                        <p:attrNameLst>
                                          <p:attrName>ppt_x</p:attrName>
                                        </p:attrNameLst>
                                      </p:cBhvr>
                                      <p:tavLst>
                                        <p:tav tm="0">
                                          <p:val>
                                            <p:strVal val="#ppt_x"/>
                                          </p:val>
                                        </p:tav>
                                        <p:tav tm="100000">
                                          <p:val>
                                            <p:strVal val="#ppt_x"/>
                                          </p:val>
                                        </p:tav>
                                      </p:tavLst>
                                    </p:anim>
                                    <p:anim calcmode="lin" valueType="num">
                                      <p:cBhvr additive="base">
                                        <p:cTn id="100" dur="500" fill="hold"/>
                                        <p:tgtEl>
                                          <p:spTgt spid="34"/>
                                        </p:tgtEl>
                                        <p:attrNameLst>
                                          <p:attrName>ppt_y</p:attrName>
                                        </p:attrNameLst>
                                      </p:cBhvr>
                                      <p:tavLst>
                                        <p:tav tm="0">
                                          <p:val>
                                            <p:strVal val="1+#ppt_h/2"/>
                                          </p:val>
                                        </p:tav>
                                        <p:tav tm="100000">
                                          <p:val>
                                            <p:strVal val="#ppt_y"/>
                                          </p:val>
                                        </p:tav>
                                      </p:tavLst>
                                    </p:anim>
                                  </p:childTnLst>
                                </p:cTn>
                              </p:par>
                            </p:childTnLst>
                          </p:cTn>
                        </p:par>
                        <p:par>
                          <p:cTn id="101" fill="hold">
                            <p:stCondLst>
                              <p:cond delay="3000"/>
                            </p:stCondLst>
                            <p:childTnLst>
                              <p:par>
                                <p:cTn id="102" presetID="2" presetClass="entr" presetSubtype="4" fill="hold" grpId="0" nodeType="afterEffect">
                                  <p:stCondLst>
                                    <p:cond delay="0"/>
                                  </p:stCondLst>
                                  <p:childTnLst>
                                    <p:set>
                                      <p:cBhvr>
                                        <p:cTn id="103" dur="1" fill="hold">
                                          <p:stCondLst>
                                            <p:cond delay="0"/>
                                          </p:stCondLst>
                                        </p:cTn>
                                        <p:tgtEl>
                                          <p:spTgt spid="35"/>
                                        </p:tgtEl>
                                        <p:attrNameLst>
                                          <p:attrName>style.visibility</p:attrName>
                                        </p:attrNameLst>
                                      </p:cBhvr>
                                      <p:to>
                                        <p:strVal val="visible"/>
                                      </p:to>
                                    </p:set>
                                    <p:anim calcmode="lin" valueType="num">
                                      <p:cBhvr additive="base">
                                        <p:cTn id="104" dur="500" fill="hold"/>
                                        <p:tgtEl>
                                          <p:spTgt spid="35"/>
                                        </p:tgtEl>
                                        <p:attrNameLst>
                                          <p:attrName>ppt_x</p:attrName>
                                        </p:attrNameLst>
                                      </p:cBhvr>
                                      <p:tavLst>
                                        <p:tav tm="0">
                                          <p:val>
                                            <p:strVal val="#ppt_x"/>
                                          </p:val>
                                        </p:tav>
                                        <p:tav tm="100000">
                                          <p:val>
                                            <p:strVal val="#ppt_x"/>
                                          </p:val>
                                        </p:tav>
                                      </p:tavLst>
                                    </p:anim>
                                    <p:anim calcmode="lin" valueType="num">
                                      <p:cBhvr additive="base">
                                        <p:cTn id="10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2" grpId="0" animBg="1"/>
      <p:bldP spid="19" grpId="0" animBg="1"/>
      <p:bldP spid="16" grpId="0" animBg="1"/>
      <p:bldP spid="8" grpId="0" animBg="1"/>
      <p:bldP spid="9" grpId="0" animBg="1"/>
      <p:bldP spid="10" grpId="0" animBg="1"/>
      <p:bldP spid="11" grpId="0" animBg="1"/>
      <p:bldP spid="27" grpId="0"/>
      <p:bldP spid="32" grpId="0"/>
      <p:bldP spid="33" grpId="0"/>
      <p:bldP spid="34" grpId="0"/>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2673" y="1891741"/>
            <a:ext cx="1998119" cy="2576044"/>
          </a:xfrm>
          <a:prstGeom prst="rect">
            <a:avLst/>
          </a:prstGeom>
          <a:noFill/>
          <a:ln w="1905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p>
        </p:txBody>
      </p:sp>
      <p:sp>
        <p:nvSpPr>
          <p:cNvPr id="5" name="Right Triangle 4"/>
          <p:cNvSpPr/>
          <p:nvPr/>
        </p:nvSpPr>
        <p:spPr>
          <a:xfrm rot="5400000">
            <a:off x="1593772" y="1860641"/>
            <a:ext cx="716117" cy="778318"/>
          </a:xfrm>
          <a:prstGeom prst="rtTriangl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Right Triangle 5"/>
          <p:cNvSpPr/>
          <p:nvPr/>
        </p:nvSpPr>
        <p:spPr>
          <a:xfrm rot="16200000">
            <a:off x="2754819" y="3661813"/>
            <a:ext cx="772426" cy="839518"/>
          </a:xfrm>
          <a:prstGeom prst="rtTriangl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TextBox 18"/>
          <p:cNvSpPr txBox="1"/>
          <p:nvPr/>
        </p:nvSpPr>
        <p:spPr>
          <a:xfrm rot="18969360">
            <a:off x="1562504" y="1943129"/>
            <a:ext cx="400333" cy="340802"/>
          </a:xfrm>
          <a:prstGeom prst="rect">
            <a:avLst/>
          </a:prstGeom>
          <a:noFill/>
        </p:spPr>
        <p:txBody>
          <a:bodyPr wrap="none">
            <a:normAutofit fontScale="92500" lnSpcReduction="20000"/>
          </a:bodyPr>
          <a:lstStyle/>
          <a:p>
            <a:pPr algn="ctr"/>
            <a:r>
              <a:rPr lang="en-US" altLang="zh-CN" sz="2000" b="1">
                <a:solidFill>
                  <a:schemeClr val="bg1"/>
                </a:solidFill>
              </a:rPr>
              <a:t>01</a:t>
            </a:r>
          </a:p>
        </p:txBody>
      </p:sp>
      <p:sp>
        <p:nvSpPr>
          <p:cNvPr id="9" name="Rectangle 8"/>
          <p:cNvSpPr/>
          <p:nvPr/>
        </p:nvSpPr>
        <p:spPr>
          <a:xfrm>
            <a:off x="3928355" y="1891741"/>
            <a:ext cx="1998119" cy="2576044"/>
          </a:xfrm>
          <a:prstGeom prst="rect">
            <a:avLst/>
          </a:prstGeom>
          <a:noFill/>
          <a:ln w="1905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p>
        </p:txBody>
      </p:sp>
      <p:sp>
        <p:nvSpPr>
          <p:cNvPr id="10" name="Right Triangle 9"/>
          <p:cNvSpPr/>
          <p:nvPr/>
        </p:nvSpPr>
        <p:spPr>
          <a:xfrm rot="5400000">
            <a:off x="3959456" y="1860641"/>
            <a:ext cx="716117" cy="778318"/>
          </a:xfrm>
          <a:prstGeom prst="rtTriangl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Right Triangle 10"/>
          <p:cNvSpPr/>
          <p:nvPr/>
        </p:nvSpPr>
        <p:spPr>
          <a:xfrm rot="16200000">
            <a:off x="5120502" y="3661813"/>
            <a:ext cx="772426" cy="839518"/>
          </a:xfrm>
          <a:prstGeom prst="rtTriangl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TextBox 19"/>
          <p:cNvSpPr txBox="1"/>
          <p:nvPr/>
        </p:nvSpPr>
        <p:spPr>
          <a:xfrm rot="18969360">
            <a:off x="4003023" y="1943129"/>
            <a:ext cx="400333" cy="340802"/>
          </a:xfrm>
          <a:prstGeom prst="rect">
            <a:avLst/>
          </a:prstGeom>
          <a:noFill/>
        </p:spPr>
        <p:txBody>
          <a:bodyPr wrap="none">
            <a:normAutofit fontScale="92500" lnSpcReduction="20000"/>
          </a:bodyPr>
          <a:lstStyle/>
          <a:p>
            <a:pPr algn="ctr"/>
            <a:r>
              <a:rPr lang="en-US" altLang="zh-CN" sz="2000" b="1">
                <a:solidFill>
                  <a:schemeClr val="bg1"/>
                </a:solidFill>
              </a:rPr>
              <a:t>02</a:t>
            </a:r>
          </a:p>
        </p:txBody>
      </p:sp>
      <p:sp>
        <p:nvSpPr>
          <p:cNvPr id="14" name="Rectangle 13"/>
          <p:cNvSpPr/>
          <p:nvPr/>
        </p:nvSpPr>
        <p:spPr>
          <a:xfrm>
            <a:off x="6294038" y="1891741"/>
            <a:ext cx="1998119" cy="2576044"/>
          </a:xfrm>
          <a:prstGeom prst="rect">
            <a:avLst/>
          </a:prstGeom>
          <a:noFill/>
          <a:ln w="1905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p>
        </p:txBody>
      </p:sp>
      <p:sp>
        <p:nvSpPr>
          <p:cNvPr id="15" name="Right Triangle 14"/>
          <p:cNvSpPr/>
          <p:nvPr/>
        </p:nvSpPr>
        <p:spPr>
          <a:xfrm rot="5400000">
            <a:off x="6325138" y="1860641"/>
            <a:ext cx="716117" cy="778318"/>
          </a:xfrm>
          <a:prstGeom prst="rtTriangl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Right Triangle 15"/>
          <p:cNvSpPr/>
          <p:nvPr/>
        </p:nvSpPr>
        <p:spPr>
          <a:xfrm rot="16200000">
            <a:off x="7486185" y="3661813"/>
            <a:ext cx="772426" cy="839518"/>
          </a:xfrm>
          <a:prstGeom prst="rtTriangl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TextBox 20"/>
          <p:cNvSpPr txBox="1"/>
          <p:nvPr/>
        </p:nvSpPr>
        <p:spPr>
          <a:xfrm rot="18969360">
            <a:off x="6344869" y="1943128"/>
            <a:ext cx="400333" cy="340802"/>
          </a:xfrm>
          <a:prstGeom prst="rect">
            <a:avLst/>
          </a:prstGeom>
          <a:noFill/>
        </p:spPr>
        <p:txBody>
          <a:bodyPr wrap="none">
            <a:normAutofit fontScale="92500" lnSpcReduction="20000"/>
          </a:bodyPr>
          <a:lstStyle/>
          <a:p>
            <a:pPr algn="ctr"/>
            <a:r>
              <a:rPr lang="en-US" altLang="zh-CN" sz="2000" b="1">
                <a:solidFill>
                  <a:schemeClr val="bg1"/>
                </a:solidFill>
              </a:rPr>
              <a:t>03</a:t>
            </a:r>
          </a:p>
        </p:txBody>
      </p:sp>
      <p:sp>
        <p:nvSpPr>
          <p:cNvPr id="19" name="Rectangle 25"/>
          <p:cNvSpPr/>
          <p:nvPr/>
        </p:nvSpPr>
        <p:spPr>
          <a:xfrm>
            <a:off x="8659721" y="1891741"/>
            <a:ext cx="1998119" cy="2576044"/>
          </a:xfrm>
          <a:prstGeom prst="rect">
            <a:avLst/>
          </a:prstGeom>
          <a:noFill/>
          <a:ln w="1905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p>
        </p:txBody>
      </p:sp>
      <p:sp>
        <p:nvSpPr>
          <p:cNvPr id="20" name="Right Triangle 26"/>
          <p:cNvSpPr/>
          <p:nvPr/>
        </p:nvSpPr>
        <p:spPr>
          <a:xfrm rot="5400000">
            <a:off x="8690821" y="1860641"/>
            <a:ext cx="716117" cy="778318"/>
          </a:xfrm>
          <a:prstGeom prst="rtTriangl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Right Triangle 27"/>
          <p:cNvSpPr/>
          <p:nvPr/>
        </p:nvSpPr>
        <p:spPr>
          <a:xfrm rot="16200000">
            <a:off x="9851868" y="3661813"/>
            <a:ext cx="772426" cy="839518"/>
          </a:xfrm>
          <a:prstGeom prst="rtTriangl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TextBox 30"/>
          <p:cNvSpPr txBox="1"/>
          <p:nvPr/>
        </p:nvSpPr>
        <p:spPr>
          <a:xfrm rot="18969360">
            <a:off x="8710552" y="1943128"/>
            <a:ext cx="400333" cy="340802"/>
          </a:xfrm>
          <a:prstGeom prst="rect">
            <a:avLst/>
          </a:prstGeom>
          <a:noFill/>
        </p:spPr>
        <p:txBody>
          <a:bodyPr wrap="none">
            <a:normAutofit fontScale="92500" lnSpcReduction="20000"/>
          </a:bodyPr>
          <a:lstStyle/>
          <a:p>
            <a:pPr algn="ctr"/>
            <a:r>
              <a:rPr lang="en-US" altLang="zh-CN" sz="2000" b="1">
                <a:solidFill>
                  <a:schemeClr val="bg1"/>
                </a:solidFill>
              </a:rPr>
              <a:t>04</a:t>
            </a:r>
          </a:p>
        </p:txBody>
      </p:sp>
      <p:grpSp>
        <p:nvGrpSpPr>
          <p:cNvPr id="22" name="组合 21"/>
          <p:cNvGrpSpPr/>
          <p:nvPr/>
        </p:nvGrpSpPr>
        <p:grpSpPr>
          <a:xfrm>
            <a:off x="0" y="347418"/>
            <a:ext cx="12192000" cy="702164"/>
            <a:chOff x="0" y="347418"/>
            <a:chExt cx="12192000" cy="702164"/>
          </a:xfrm>
        </p:grpSpPr>
        <p:grpSp>
          <p:nvGrpSpPr>
            <p:cNvPr id="24" name="组合 23"/>
            <p:cNvGrpSpPr/>
            <p:nvPr/>
          </p:nvGrpSpPr>
          <p:grpSpPr>
            <a:xfrm>
              <a:off x="1610850" y="347418"/>
              <a:ext cx="3866451" cy="702164"/>
              <a:chOff x="6915848" y="1647754"/>
              <a:chExt cx="3866451" cy="702164"/>
            </a:xfrm>
          </p:grpSpPr>
          <p:sp>
            <p:nvSpPr>
              <p:cNvPr id="29" name="文本框 28"/>
              <p:cNvSpPr txBox="1"/>
              <p:nvPr/>
            </p:nvSpPr>
            <p:spPr>
              <a:xfrm>
                <a:off x="6915849" y="1647754"/>
                <a:ext cx="3057247" cy="523220"/>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rPr>
                  <a:t>标题文字添加</a:t>
                </a:r>
                <a:r>
                  <a:rPr lang="zh-CN" altLang="en-US" sz="2800" b="1" dirty="0">
                    <a:solidFill>
                      <a:schemeClr val="tx1">
                        <a:lumMod val="65000"/>
                        <a:lumOff val="35000"/>
                      </a:schemeClr>
                    </a:solidFill>
                    <a:latin typeface="Arial" panose="020B0604020202020204"/>
                    <a:ea typeface="微软雅黑" panose="020B0503020204020204" charset="-122"/>
                  </a:rPr>
                  <a:t>此处</a:t>
                </a:r>
                <a:endPar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endParaRPr>
              </a:p>
            </p:txBody>
          </p:sp>
          <p:sp>
            <p:nvSpPr>
              <p:cNvPr id="30" name="文本框 29"/>
              <p:cNvSpPr txBox="1"/>
              <p:nvPr/>
            </p:nvSpPr>
            <p:spPr>
              <a:xfrm>
                <a:off x="6915848" y="20954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rPr>
                  <a:t>presentation and make it into a film to used wider field</a:t>
                </a:r>
              </a:p>
            </p:txBody>
          </p:sp>
        </p:grpSp>
        <p:cxnSp>
          <p:nvCxnSpPr>
            <p:cNvPr id="25" name="直接连接符 24"/>
            <p:cNvCxnSpPr/>
            <p:nvPr/>
          </p:nvCxnSpPr>
          <p:spPr>
            <a:xfrm>
              <a:off x="0" y="609028"/>
              <a:ext cx="749300" cy="0"/>
            </a:xfrm>
            <a:prstGeom prst="line">
              <a:avLst/>
            </a:prstGeom>
            <a:noFill/>
            <a:ln w="31750" cap="rnd">
              <a:gradFill flip="none" rotWithShape="1">
                <a:gsLst>
                  <a:gs pos="0">
                    <a:srgbClr val="E42C27"/>
                  </a:gs>
                  <a:gs pos="100000">
                    <a:srgbClr val="2B33B2"/>
                  </a:gs>
                </a:gsLst>
                <a:lin ang="1080000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6" name="直接连接符 25"/>
            <p:cNvCxnSpPr/>
            <p:nvPr/>
          </p:nvCxnSpPr>
          <p:spPr>
            <a:xfrm>
              <a:off x="5092700" y="609028"/>
              <a:ext cx="7099300" cy="0"/>
            </a:xfrm>
            <a:prstGeom prst="line">
              <a:avLst/>
            </a:prstGeom>
            <a:noFill/>
            <a:ln w="31750" cap="rnd">
              <a:gradFill flip="none" rotWithShape="1">
                <a:gsLst>
                  <a:gs pos="0">
                    <a:srgbClr val="E42C27"/>
                  </a:gs>
                  <a:gs pos="100000">
                    <a:srgbClr val="2B33B2"/>
                  </a:gs>
                </a:gsLst>
                <a:lin ang="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7" name="Oval 60"/>
            <p:cNvSpPr/>
            <p:nvPr/>
          </p:nvSpPr>
          <p:spPr>
            <a:xfrm>
              <a:off x="660975" y="362565"/>
              <a:ext cx="492926" cy="492925"/>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Oval 60"/>
            <p:cNvSpPr/>
            <p:nvPr/>
          </p:nvSpPr>
          <p:spPr>
            <a:xfrm>
              <a:off x="939962" y="362565"/>
              <a:ext cx="492926" cy="492925"/>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1" name="组合 30"/>
          <p:cNvGrpSpPr/>
          <p:nvPr/>
        </p:nvGrpSpPr>
        <p:grpSpPr>
          <a:xfrm>
            <a:off x="1762670" y="2522743"/>
            <a:ext cx="1798121" cy="1312303"/>
            <a:chOff x="874712" y="3344238"/>
            <a:chExt cx="1798121" cy="1312303"/>
          </a:xfrm>
        </p:grpSpPr>
        <p:sp>
          <p:nvSpPr>
            <p:cNvPr id="32" name="矩形 31"/>
            <p:cNvSpPr/>
            <p:nvPr/>
          </p:nvSpPr>
          <p:spPr>
            <a:xfrm>
              <a:off x="874712" y="3677812"/>
              <a:ext cx="1798121" cy="978729"/>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a:t>
              </a:r>
            </a:p>
          </p:txBody>
        </p:sp>
        <p:sp>
          <p:nvSpPr>
            <p:cNvPr id="33" name="矩形 32"/>
            <p:cNvSpPr/>
            <p:nvPr/>
          </p:nvSpPr>
          <p:spPr>
            <a:xfrm>
              <a:off x="874712" y="3344238"/>
              <a:ext cx="1723480" cy="387798"/>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nvGrpSpPr>
          <p:cNvPr id="34" name="组合 33"/>
          <p:cNvGrpSpPr/>
          <p:nvPr/>
        </p:nvGrpSpPr>
        <p:grpSpPr>
          <a:xfrm>
            <a:off x="4028353" y="2522743"/>
            <a:ext cx="1798121" cy="1312303"/>
            <a:chOff x="874712" y="3344238"/>
            <a:chExt cx="1798121" cy="1312303"/>
          </a:xfrm>
        </p:grpSpPr>
        <p:sp>
          <p:nvSpPr>
            <p:cNvPr id="35" name="矩形 34"/>
            <p:cNvSpPr/>
            <p:nvPr/>
          </p:nvSpPr>
          <p:spPr>
            <a:xfrm>
              <a:off x="874712" y="3677812"/>
              <a:ext cx="1798121" cy="978729"/>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a:t>
              </a:r>
            </a:p>
          </p:txBody>
        </p:sp>
        <p:sp>
          <p:nvSpPr>
            <p:cNvPr id="36" name="矩形 35"/>
            <p:cNvSpPr/>
            <p:nvPr/>
          </p:nvSpPr>
          <p:spPr>
            <a:xfrm>
              <a:off x="874712" y="3344238"/>
              <a:ext cx="1723480" cy="387798"/>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nvGrpSpPr>
          <p:cNvPr id="37" name="组合 36"/>
          <p:cNvGrpSpPr/>
          <p:nvPr/>
        </p:nvGrpSpPr>
        <p:grpSpPr>
          <a:xfrm>
            <a:off x="6394036" y="2522743"/>
            <a:ext cx="1798121" cy="1312303"/>
            <a:chOff x="874712" y="3344238"/>
            <a:chExt cx="1798121" cy="1312303"/>
          </a:xfrm>
        </p:grpSpPr>
        <p:sp>
          <p:nvSpPr>
            <p:cNvPr id="38" name="矩形 37"/>
            <p:cNvSpPr/>
            <p:nvPr/>
          </p:nvSpPr>
          <p:spPr>
            <a:xfrm>
              <a:off x="874712" y="3677812"/>
              <a:ext cx="1798121" cy="978729"/>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a:t>
              </a:r>
            </a:p>
          </p:txBody>
        </p:sp>
        <p:sp>
          <p:nvSpPr>
            <p:cNvPr id="39" name="矩形 38"/>
            <p:cNvSpPr/>
            <p:nvPr/>
          </p:nvSpPr>
          <p:spPr>
            <a:xfrm>
              <a:off x="874712" y="3344238"/>
              <a:ext cx="1723480" cy="387798"/>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nvGrpSpPr>
          <p:cNvPr id="40" name="组合 39"/>
          <p:cNvGrpSpPr/>
          <p:nvPr/>
        </p:nvGrpSpPr>
        <p:grpSpPr>
          <a:xfrm>
            <a:off x="8765228" y="2522743"/>
            <a:ext cx="1798121" cy="1312303"/>
            <a:chOff x="874712" y="3344238"/>
            <a:chExt cx="1798121" cy="1312303"/>
          </a:xfrm>
        </p:grpSpPr>
        <p:sp>
          <p:nvSpPr>
            <p:cNvPr id="41" name="矩形 40"/>
            <p:cNvSpPr/>
            <p:nvPr/>
          </p:nvSpPr>
          <p:spPr>
            <a:xfrm>
              <a:off x="874712" y="3677812"/>
              <a:ext cx="1798121" cy="978729"/>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a:t>
              </a:r>
            </a:p>
          </p:txBody>
        </p:sp>
        <p:sp>
          <p:nvSpPr>
            <p:cNvPr id="42" name="矩形 41"/>
            <p:cNvSpPr/>
            <p:nvPr/>
          </p:nvSpPr>
          <p:spPr>
            <a:xfrm>
              <a:off x="874712" y="3344238"/>
              <a:ext cx="1723480" cy="387798"/>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sp>
        <p:nvSpPr>
          <p:cNvPr id="44" name="矩形 43"/>
          <p:cNvSpPr/>
          <p:nvPr/>
        </p:nvSpPr>
        <p:spPr>
          <a:xfrm>
            <a:off x="1426829" y="4929436"/>
            <a:ext cx="9339486" cy="646331"/>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1+#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1+#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1+#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1+#ppt_w/2"/>
                                          </p:val>
                                        </p:tav>
                                        <p:tav tm="100000">
                                          <p:val>
                                            <p:strVal val="#ppt_x"/>
                                          </p:val>
                                        </p:tav>
                                      </p:tavLst>
                                    </p:anim>
                                    <p:anim calcmode="lin" valueType="num">
                                      <p:cBhvr additive="base">
                                        <p:cTn id="48" dur="500" fill="hold"/>
                                        <p:tgtEl>
                                          <p:spTgt spid="1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1+#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1+#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1+#ppt_w/2"/>
                                          </p:val>
                                        </p:tav>
                                        <p:tav tm="100000">
                                          <p:val>
                                            <p:strVal val="#ppt_x"/>
                                          </p:val>
                                        </p:tav>
                                      </p:tavLst>
                                    </p:anim>
                                    <p:anim calcmode="lin" valueType="num">
                                      <p:cBhvr additive="base">
                                        <p:cTn id="60" dur="500" fill="hold"/>
                                        <p:tgtEl>
                                          <p:spTgt spid="20"/>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1+#ppt_w/2"/>
                                          </p:val>
                                        </p:tav>
                                        <p:tav tm="100000">
                                          <p:val>
                                            <p:strVal val="#ppt_x"/>
                                          </p:val>
                                        </p:tav>
                                      </p:tavLst>
                                    </p:anim>
                                    <p:anim calcmode="lin" valueType="num">
                                      <p:cBhvr additive="base">
                                        <p:cTn id="68" dur="500" fill="hold"/>
                                        <p:tgtEl>
                                          <p:spTgt spid="23"/>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500" fill="hold"/>
                                        <p:tgtEl>
                                          <p:spTgt spid="31"/>
                                        </p:tgtEl>
                                        <p:attrNameLst>
                                          <p:attrName>ppt_x</p:attrName>
                                        </p:attrNameLst>
                                      </p:cBhvr>
                                      <p:tavLst>
                                        <p:tav tm="0">
                                          <p:val>
                                            <p:strVal val="1+#ppt_w/2"/>
                                          </p:val>
                                        </p:tav>
                                        <p:tav tm="100000">
                                          <p:val>
                                            <p:strVal val="#ppt_x"/>
                                          </p:val>
                                        </p:tav>
                                      </p:tavLst>
                                    </p:anim>
                                    <p:anim calcmode="lin" valueType="num">
                                      <p:cBhvr additive="base">
                                        <p:cTn id="72" dur="500" fill="hold"/>
                                        <p:tgtEl>
                                          <p:spTgt spid="31"/>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additive="base">
                                        <p:cTn id="75" dur="500" fill="hold"/>
                                        <p:tgtEl>
                                          <p:spTgt spid="34"/>
                                        </p:tgtEl>
                                        <p:attrNameLst>
                                          <p:attrName>ppt_x</p:attrName>
                                        </p:attrNameLst>
                                      </p:cBhvr>
                                      <p:tavLst>
                                        <p:tav tm="0">
                                          <p:val>
                                            <p:strVal val="1+#ppt_w/2"/>
                                          </p:val>
                                        </p:tav>
                                        <p:tav tm="100000">
                                          <p:val>
                                            <p:strVal val="#ppt_x"/>
                                          </p:val>
                                        </p:tav>
                                      </p:tavLst>
                                    </p:anim>
                                    <p:anim calcmode="lin" valueType="num">
                                      <p:cBhvr additive="base">
                                        <p:cTn id="76" dur="500" fill="hold"/>
                                        <p:tgtEl>
                                          <p:spTgt spid="34"/>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500" fill="hold"/>
                                        <p:tgtEl>
                                          <p:spTgt spid="37"/>
                                        </p:tgtEl>
                                        <p:attrNameLst>
                                          <p:attrName>ppt_x</p:attrName>
                                        </p:attrNameLst>
                                      </p:cBhvr>
                                      <p:tavLst>
                                        <p:tav tm="0">
                                          <p:val>
                                            <p:strVal val="1+#ppt_w/2"/>
                                          </p:val>
                                        </p:tav>
                                        <p:tav tm="100000">
                                          <p:val>
                                            <p:strVal val="#ppt_x"/>
                                          </p:val>
                                        </p:tav>
                                      </p:tavLst>
                                    </p:anim>
                                    <p:anim calcmode="lin" valueType="num">
                                      <p:cBhvr additive="base">
                                        <p:cTn id="80" dur="500" fill="hold"/>
                                        <p:tgtEl>
                                          <p:spTgt spid="37"/>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additive="base">
                                        <p:cTn id="83" dur="500" fill="hold"/>
                                        <p:tgtEl>
                                          <p:spTgt spid="40"/>
                                        </p:tgtEl>
                                        <p:attrNameLst>
                                          <p:attrName>ppt_x</p:attrName>
                                        </p:attrNameLst>
                                      </p:cBhvr>
                                      <p:tavLst>
                                        <p:tav tm="0">
                                          <p:val>
                                            <p:strVal val="1+#ppt_w/2"/>
                                          </p:val>
                                        </p:tav>
                                        <p:tav tm="100000">
                                          <p:val>
                                            <p:strVal val="#ppt_x"/>
                                          </p:val>
                                        </p:tav>
                                      </p:tavLst>
                                    </p:anim>
                                    <p:anim calcmode="lin" valueType="num">
                                      <p:cBhvr additive="base">
                                        <p:cTn id="84" dur="500" fill="hold"/>
                                        <p:tgtEl>
                                          <p:spTgt spid="40"/>
                                        </p:tgtEl>
                                        <p:attrNameLst>
                                          <p:attrName>ppt_y</p:attrName>
                                        </p:attrNameLst>
                                      </p:cBhvr>
                                      <p:tavLst>
                                        <p:tav tm="0">
                                          <p:val>
                                            <p:strVal val="#ppt_y"/>
                                          </p:val>
                                        </p:tav>
                                        <p:tav tm="100000">
                                          <p:val>
                                            <p:strVal val="#ppt_y"/>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Effect transition="in" filter="wipe(left)">
                                      <p:cBhvr>
                                        <p:cTn id="8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9" grpId="0" animBg="1"/>
      <p:bldP spid="10" grpId="0" animBg="1"/>
      <p:bldP spid="11" grpId="0" animBg="1"/>
      <p:bldP spid="13" grpId="0"/>
      <p:bldP spid="14" grpId="0" animBg="1"/>
      <p:bldP spid="15" grpId="0" animBg="1"/>
      <p:bldP spid="16" grpId="0" animBg="1"/>
      <p:bldP spid="18" grpId="0"/>
      <p:bldP spid="19" grpId="0" animBg="1"/>
      <p:bldP spid="20" grpId="0" animBg="1"/>
      <p:bldP spid="21" grpId="0" animBg="1"/>
      <p:bldP spid="2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6756400" y="1973302"/>
            <a:ext cx="3657600" cy="3657600"/>
          </a:xfrm>
          <a:prstGeom prst="ellipse">
            <a:avLst/>
          </a:prstGeom>
          <a:gradFill>
            <a:gsLst>
              <a:gs pos="0">
                <a:schemeClr val="bg1">
                  <a:lumMod val="9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20000"/>
              </a:lnSpc>
            </a:pPr>
            <a:endParaRPr lang="zh-CN" altLang="en-US" sz="1100">
              <a:solidFill>
                <a:schemeClr val="tx1"/>
              </a:solidFill>
            </a:endParaRPr>
          </a:p>
        </p:txBody>
      </p:sp>
      <p:pic>
        <p:nvPicPr>
          <p:cNvPr id="21" name="图片占位符 20"/>
          <p:cNvPicPr>
            <a:picLocks noGrp="1" noChangeAspect="1"/>
          </p:cNvPicPr>
          <p:nvPr>
            <p:ph type="pic" sz="quarter" idx="10"/>
          </p:nvPr>
        </p:nvPicPr>
        <p:blipFill>
          <a:blip r:embed="rId3" cstate="screen"/>
          <a:srcRect/>
          <a:stretch>
            <a:fillRect/>
          </a:stretch>
        </p:blipFill>
        <p:spPr/>
      </p:pic>
      <p:grpSp>
        <p:nvGrpSpPr>
          <p:cNvPr id="22" name="组合 21"/>
          <p:cNvGrpSpPr/>
          <p:nvPr/>
        </p:nvGrpSpPr>
        <p:grpSpPr>
          <a:xfrm>
            <a:off x="1778000" y="2336800"/>
            <a:ext cx="4318000" cy="533400"/>
            <a:chOff x="1778000" y="2336800"/>
            <a:chExt cx="4318000" cy="533400"/>
          </a:xfrm>
        </p:grpSpPr>
        <p:sp>
          <p:nvSpPr>
            <p:cNvPr id="2" name="圆角矩形 1"/>
            <p:cNvSpPr/>
            <p:nvPr/>
          </p:nvSpPr>
          <p:spPr>
            <a:xfrm>
              <a:off x="1778000" y="2336800"/>
              <a:ext cx="4318000" cy="533400"/>
            </a:xfrm>
            <a:prstGeom prst="roundRect">
              <a:avLst>
                <a:gd name="adj" fmla="val 50000"/>
              </a:avLst>
            </a:prstGeom>
            <a:solidFill>
              <a:schemeClr val="bg1"/>
            </a:solidFill>
            <a:ln w="3175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6" name="文本框 5"/>
            <p:cNvSpPr txBox="1"/>
            <p:nvPr/>
          </p:nvSpPr>
          <p:spPr>
            <a:xfrm>
              <a:off x="2501159" y="2405102"/>
              <a:ext cx="2592376" cy="400110"/>
            </a:xfrm>
            <a:prstGeom prst="rect">
              <a:avLst/>
            </a:prstGeom>
            <a:noFill/>
          </p:spPr>
          <p:txBody>
            <a:bodyPr wrap="none" rtlCol="0">
              <a:spAutoFit/>
              <a:scene3d>
                <a:camera prst="orthographicFront"/>
                <a:lightRig rig="threePt" dir="t"/>
              </a:scene3d>
              <a:sp3d contourW="12700"/>
            </a:bodyPr>
            <a:lstStyle/>
            <a:p>
              <a:r>
                <a:rPr lang="en-US" altLang="zh-CN" sz="2000" dirty="0">
                  <a:solidFill>
                    <a:schemeClr val="tx1">
                      <a:lumMod val="75000"/>
                      <a:lumOff val="25000"/>
                    </a:schemeClr>
                  </a:solidFill>
                </a:rPr>
                <a:t>01.</a:t>
              </a:r>
              <a:r>
                <a:rPr lang="zh-CN" altLang="en-US" sz="2000" dirty="0">
                  <a:solidFill>
                    <a:schemeClr val="tx1">
                      <a:lumMod val="75000"/>
                      <a:lumOff val="25000"/>
                    </a:schemeClr>
                  </a:solidFill>
                </a:rPr>
                <a:t>标题文字添加此处</a:t>
              </a:r>
            </a:p>
          </p:txBody>
        </p:sp>
      </p:grpSp>
      <p:grpSp>
        <p:nvGrpSpPr>
          <p:cNvPr id="23" name="组合 22"/>
          <p:cNvGrpSpPr/>
          <p:nvPr/>
        </p:nvGrpSpPr>
        <p:grpSpPr>
          <a:xfrm>
            <a:off x="1778000" y="3124200"/>
            <a:ext cx="4318000" cy="533400"/>
            <a:chOff x="1778000" y="3124200"/>
            <a:chExt cx="4318000" cy="533400"/>
          </a:xfrm>
        </p:grpSpPr>
        <p:sp>
          <p:nvSpPr>
            <p:cNvPr id="3" name="圆角矩形 2"/>
            <p:cNvSpPr/>
            <p:nvPr/>
          </p:nvSpPr>
          <p:spPr>
            <a:xfrm>
              <a:off x="1778000" y="3124200"/>
              <a:ext cx="4318000" cy="533400"/>
            </a:xfrm>
            <a:prstGeom prst="roundRect">
              <a:avLst>
                <a:gd name="adj" fmla="val 50000"/>
              </a:avLst>
            </a:prstGeom>
            <a:solidFill>
              <a:schemeClr val="bg1"/>
            </a:solidFill>
            <a:ln w="3175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7" name="文本框 6"/>
            <p:cNvSpPr txBox="1"/>
            <p:nvPr/>
          </p:nvSpPr>
          <p:spPr>
            <a:xfrm>
              <a:off x="2501159" y="3197135"/>
              <a:ext cx="2592376" cy="400110"/>
            </a:xfrm>
            <a:prstGeom prst="rect">
              <a:avLst/>
            </a:prstGeom>
            <a:noFill/>
          </p:spPr>
          <p:txBody>
            <a:bodyPr wrap="none" rtlCol="0">
              <a:spAutoFit/>
              <a:scene3d>
                <a:camera prst="orthographicFront"/>
                <a:lightRig rig="threePt" dir="t"/>
              </a:scene3d>
              <a:sp3d contourW="12700"/>
            </a:bodyPr>
            <a:lstStyle/>
            <a:p>
              <a:r>
                <a:rPr lang="en-US" altLang="zh-CN" sz="2000" dirty="0">
                  <a:solidFill>
                    <a:schemeClr val="tx1">
                      <a:lumMod val="75000"/>
                      <a:lumOff val="25000"/>
                    </a:schemeClr>
                  </a:solidFill>
                </a:rPr>
                <a:t>02.</a:t>
              </a:r>
              <a:r>
                <a:rPr lang="zh-CN" altLang="en-US" sz="2000" dirty="0">
                  <a:solidFill>
                    <a:schemeClr val="tx1">
                      <a:lumMod val="75000"/>
                      <a:lumOff val="25000"/>
                    </a:schemeClr>
                  </a:solidFill>
                </a:rPr>
                <a:t>标题文字添加此处</a:t>
              </a:r>
            </a:p>
          </p:txBody>
        </p:sp>
      </p:grpSp>
      <p:grpSp>
        <p:nvGrpSpPr>
          <p:cNvPr id="24" name="组合 23"/>
          <p:cNvGrpSpPr/>
          <p:nvPr/>
        </p:nvGrpSpPr>
        <p:grpSpPr>
          <a:xfrm>
            <a:off x="1778000" y="3911600"/>
            <a:ext cx="4318000" cy="533400"/>
            <a:chOff x="1778000" y="3911600"/>
            <a:chExt cx="4318000" cy="533400"/>
          </a:xfrm>
        </p:grpSpPr>
        <p:sp>
          <p:nvSpPr>
            <p:cNvPr id="4" name="圆角矩形 3"/>
            <p:cNvSpPr/>
            <p:nvPr/>
          </p:nvSpPr>
          <p:spPr>
            <a:xfrm>
              <a:off x="1778000" y="3911600"/>
              <a:ext cx="4318000" cy="533400"/>
            </a:xfrm>
            <a:prstGeom prst="roundRect">
              <a:avLst>
                <a:gd name="adj" fmla="val 50000"/>
              </a:avLst>
            </a:prstGeom>
            <a:solidFill>
              <a:schemeClr val="bg1"/>
            </a:solidFill>
            <a:ln w="3175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8" name="文本框 7"/>
            <p:cNvSpPr txBox="1"/>
            <p:nvPr/>
          </p:nvSpPr>
          <p:spPr>
            <a:xfrm>
              <a:off x="2501159" y="3984535"/>
              <a:ext cx="2592376" cy="400110"/>
            </a:xfrm>
            <a:prstGeom prst="rect">
              <a:avLst/>
            </a:prstGeom>
            <a:noFill/>
          </p:spPr>
          <p:txBody>
            <a:bodyPr wrap="none" rtlCol="0">
              <a:spAutoFit/>
              <a:scene3d>
                <a:camera prst="orthographicFront"/>
                <a:lightRig rig="threePt" dir="t"/>
              </a:scene3d>
              <a:sp3d contourW="12700"/>
            </a:bodyPr>
            <a:lstStyle/>
            <a:p>
              <a:r>
                <a:rPr lang="en-US" altLang="zh-CN" sz="2000" dirty="0">
                  <a:solidFill>
                    <a:schemeClr val="tx1">
                      <a:lumMod val="75000"/>
                      <a:lumOff val="25000"/>
                    </a:schemeClr>
                  </a:solidFill>
                </a:rPr>
                <a:t>03.</a:t>
              </a:r>
              <a:r>
                <a:rPr lang="zh-CN" altLang="en-US" sz="2000" dirty="0">
                  <a:solidFill>
                    <a:schemeClr val="tx1">
                      <a:lumMod val="75000"/>
                      <a:lumOff val="25000"/>
                    </a:schemeClr>
                  </a:solidFill>
                </a:rPr>
                <a:t>标题文字添加此处</a:t>
              </a:r>
            </a:p>
          </p:txBody>
        </p:sp>
      </p:grpSp>
      <p:grpSp>
        <p:nvGrpSpPr>
          <p:cNvPr id="25" name="组合 24"/>
          <p:cNvGrpSpPr/>
          <p:nvPr/>
        </p:nvGrpSpPr>
        <p:grpSpPr>
          <a:xfrm>
            <a:off x="1778000" y="4699000"/>
            <a:ext cx="4318000" cy="533400"/>
            <a:chOff x="1778000" y="4699000"/>
            <a:chExt cx="4318000" cy="533400"/>
          </a:xfrm>
        </p:grpSpPr>
        <p:sp>
          <p:nvSpPr>
            <p:cNvPr id="5" name="圆角矩形 4"/>
            <p:cNvSpPr/>
            <p:nvPr/>
          </p:nvSpPr>
          <p:spPr>
            <a:xfrm>
              <a:off x="1778000" y="4699000"/>
              <a:ext cx="4318000" cy="533400"/>
            </a:xfrm>
            <a:prstGeom prst="roundRect">
              <a:avLst>
                <a:gd name="adj" fmla="val 50000"/>
              </a:avLst>
            </a:prstGeom>
            <a:solidFill>
              <a:schemeClr val="bg1"/>
            </a:solidFill>
            <a:ln w="3175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9" name="文本框 8"/>
            <p:cNvSpPr txBox="1"/>
            <p:nvPr/>
          </p:nvSpPr>
          <p:spPr>
            <a:xfrm>
              <a:off x="2501159" y="4765645"/>
              <a:ext cx="2592376" cy="400110"/>
            </a:xfrm>
            <a:prstGeom prst="rect">
              <a:avLst/>
            </a:prstGeom>
            <a:noFill/>
          </p:spPr>
          <p:txBody>
            <a:bodyPr wrap="none" rtlCol="0">
              <a:spAutoFit/>
              <a:scene3d>
                <a:camera prst="orthographicFront"/>
                <a:lightRig rig="threePt" dir="t"/>
              </a:scene3d>
              <a:sp3d contourW="12700"/>
            </a:bodyPr>
            <a:lstStyle/>
            <a:p>
              <a:r>
                <a:rPr lang="en-US" altLang="zh-CN" sz="2000" dirty="0">
                  <a:solidFill>
                    <a:schemeClr val="tx1">
                      <a:lumMod val="75000"/>
                      <a:lumOff val="25000"/>
                    </a:schemeClr>
                  </a:solidFill>
                </a:rPr>
                <a:t>04.</a:t>
              </a:r>
              <a:r>
                <a:rPr lang="zh-CN" altLang="en-US" sz="2000" dirty="0">
                  <a:solidFill>
                    <a:schemeClr val="tx1">
                      <a:lumMod val="75000"/>
                      <a:lumOff val="25000"/>
                    </a:schemeClr>
                  </a:solidFill>
                </a:rPr>
                <a:t>标题文字添加此处</a:t>
              </a:r>
            </a:p>
          </p:txBody>
        </p:sp>
      </p:grpSp>
      <p:grpSp>
        <p:nvGrpSpPr>
          <p:cNvPr id="12" name="组合 11"/>
          <p:cNvGrpSpPr/>
          <p:nvPr/>
        </p:nvGrpSpPr>
        <p:grpSpPr>
          <a:xfrm>
            <a:off x="0" y="347418"/>
            <a:ext cx="12192000" cy="702164"/>
            <a:chOff x="0" y="347418"/>
            <a:chExt cx="12192000" cy="702164"/>
          </a:xfrm>
        </p:grpSpPr>
        <p:grpSp>
          <p:nvGrpSpPr>
            <p:cNvPr id="13" name="组合 12"/>
            <p:cNvGrpSpPr/>
            <p:nvPr/>
          </p:nvGrpSpPr>
          <p:grpSpPr>
            <a:xfrm>
              <a:off x="1610850" y="347418"/>
              <a:ext cx="3866451" cy="702164"/>
              <a:chOff x="6915848" y="1647754"/>
              <a:chExt cx="3866451" cy="702164"/>
            </a:xfrm>
          </p:grpSpPr>
          <p:sp>
            <p:nvSpPr>
              <p:cNvPr id="18" name="文本框 17"/>
              <p:cNvSpPr txBox="1"/>
              <p:nvPr/>
            </p:nvSpPr>
            <p:spPr>
              <a:xfrm>
                <a:off x="6915849" y="1647754"/>
                <a:ext cx="3057247" cy="523220"/>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rPr>
                  <a:t>标题文字添加</a:t>
                </a:r>
                <a:r>
                  <a:rPr lang="zh-CN" altLang="en-US" sz="2800" b="1" dirty="0">
                    <a:solidFill>
                      <a:schemeClr val="tx1">
                        <a:lumMod val="65000"/>
                        <a:lumOff val="35000"/>
                      </a:schemeClr>
                    </a:solidFill>
                    <a:latin typeface="Arial" panose="020B0604020202020204"/>
                    <a:ea typeface="微软雅黑" panose="020B0503020204020204" charset="-122"/>
                  </a:rPr>
                  <a:t>此处</a:t>
                </a:r>
                <a:endPar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endParaRPr>
              </a:p>
            </p:txBody>
          </p:sp>
          <p:sp>
            <p:nvSpPr>
              <p:cNvPr id="19" name="文本框 18"/>
              <p:cNvSpPr txBox="1"/>
              <p:nvPr/>
            </p:nvSpPr>
            <p:spPr>
              <a:xfrm>
                <a:off x="6915848" y="20954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rPr>
                  <a:t>presentation and make it into a film to used wider field</a:t>
                </a:r>
              </a:p>
            </p:txBody>
          </p:sp>
        </p:grpSp>
        <p:cxnSp>
          <p:nvCxnSpPr>
            <p:cNvPr id="14" name="直接连接符 13"/>
            <p:cNvCxnSpPr/>
            <p:nvPr/>
          </p:nvCxnSpPr>
          <p:spPr>
            <a:xfrm>
              <a:off x="0" y="609028"/>
              <a:ext cx="749300" cy="0"/>
            </a:xfrm>
            <a:prstGeom prst="line">
              <a:avLst/>
            </a:prstGeom>
            <a:noFill/>
            <a:ln w="31750" cap="rnd">
              <a:gradFill flip="none" rotWithShape="1">
                <a:gsLst>
                  <a:gs pos="0">
                    <a:srgbClr val="E42C27"/>
                  </a:gs>
                  <a:gs pos="100000">
                    <a:srgbClr val="2B33B2"/>
                  </a:gs>
                </a:gsLst>
                <a:lin ang="1080000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a:off x="5092700" y="609028"/>
              <a:ext cx="7099300" cy="0"/>
            </a:xfrm>
            <a:prstGeom prst="line">
              <a:avLst/>
            </a:prstGeom>
            <a:noFill/>
            <a:ln w="31750" cap="rnd">
              <a:gradFill flip="none" rotWithShape="1">
                <a:gsLst>
                  <a:gs pos="0">
                    <a:srgbClr val="E42C27"/>
                  </a:gs>
                  <a:gs pos="100000">
                    <a:srgbClr val="2B33B2"/>
                  </a:gs>
                </a:gsLst>
                <a:lin ang="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6" name="Oval 60"/>
            <p:cNvSpPr/>
            <p:nvPr/>
          </p:nvSpPr>
          <p:spPr>
            <a:xfrm>
              <a:off x="660975" y="362565"/>
              <a:ext cx="492926" cy="492925"/>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Oval 60"/>
            <p:cNvSpPr/>
            <p:nvPr/>
          </p:nvSpPr>
          <p:spPr>
            <a:xfrm>
              <a:off x="939962" y="362565"/>
              <a:ext cx="492926" cy="492925"/>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par>
                          <p:cTn id="15" fill="hold">
                            <p:stCondLst>
                              <p:cond delay="500"/>
                            </p:stCondLst>
                            <p:childTnLst>
                              <p:par>
                                <p:cTn id="16" presetID="12" presetClass="entr" presetSubtype="2"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p:tgtEl>
                                          <p:spTgt spid="22"/>
                                        </p:tgtEl>
                                        <p:attrNameLst>
                                          <p:attrName>ppt_x</p:attrName>
                                        </p:attrNameLst>
                                      </p:cBhvr>
                                      <p:tavLst>
                                        <p:tav tm="0">
                                          <p:val>
                                            <p:strVal val="#ppt_x+#ppt_w*1.125000"/>
                                          </p:val>
                                        </p:tav>
                                        <p:tav tm="100000">
                                          <p:val>
                                            <p:strVal val="#ppt_x"/>
                                          </p:val>
                                        </p:tav>
                                      </p:tavLst>
                                    </p:anim>
                                    <p:animEffect transition="in" filter="wipe(left)">
                                      <p:cBhvr>
                                        <p:cTn id="19" dur="500"/>
                                        <p:tgtEl>
                                          <p:spTgt spid="22"/>
                                        </p:tgtEl>
                                      </p:cBhvr>
                                    </p:animEffect>
                                  </p:childTnLst>
                                </p:cTn>
                              </p:par>
                              <p:par>
                                <p:cTn id="20" presetID="12" presetClass="entr" presetSubtype="2" fill="hold" nodeType="withEffect">
                                  <p:stCondLst>
                                    <p:cond delay="10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p:tgtEl>
                                          <p:spTgt spid="23"/>
                                        </p:tgtEl>
                                        <p:attrNameLst>
                                          <p:attrName>ppt_x</p:attrName>
                                        </p:attrNameLst>
                                      </p:cBhvr>
                                      <p:tavLst>
                                        <p:tav tm="0">
                                          <p:val>
                                            <p:strVal val="#ppt_x+#ppt_w*1.125000"/>
                                          </p:val>
                                        </p:tav>
                                        <p:tav tm="100000">
                                          <p:val>
                                            <p:strVal val="#ppt_x"/>
                                          </p:val>
                                        </p:tav>
                                      </p:tavLst>
                                    </p:anim>
                                    <p:animEffect transition="in" filter="wipe(left)">
                                      <p:cBhvr>
                                        <p:cTn id="23" dur="500"/>
                                        <p:tgtEl>
                                          <p:spTgt spid="23"/>
                                        </p:tgtEl>
                                      </p:cBhvr>
                                    </p:animEffect>
                                  </p:childTnLst>
                                </p:cTn>
                              </p:par>
                              <p:par>
                                <p:cTn id="24" presetID="12" presetClass="entr" presetSubtype="2" fill="hold" nodeType="withEffect">
                                  <p:stCondLst>
                                    <p:cond delay="20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p:tgtEl>
                                          <p:spTgt spid="24"/>
                                        </p:tgtEl>
                                        <p:attrNameLst>
                                          <p:attrName>ppt_x</p:attrName>
                                        </p:attrNameLst>
                                      </p:cBhvr>
                                      <p:tavLst>
                                        <p:tav tm="0">
                                          <p:val>
                                            <p:strVal val="#ppt_x+#ppt_w*1.125000"/>
                                          </p:val>
                                        </p:tav>
                                        <p:tav tm="100000">
                                          <p:val>
                                            <p:strVal val="#ppt_x"/>
                                          </p:val>
                                        </p:tav>
                                      </p:tavLst>
                                    </p:anim>
                                    <p:animEffect transition="in" filter="wipe(left)">
                                      <p:cBhvr>
                                        <p:cTn id="27" dur="500"/>
                                        <p:tgtEl>
                                          <p:spTgt spid="24"/>
                                        </p:tgtEl>
                                      </p:cBhvr>
                                    </p:animEffect>
                                  </p:childTnLst>
                                </p:cTn>
                              </p:par>
                              <p:par>
                                <p:cTn id="28" presetID="12" presetClass="entr" presetSubtype="2" fill="hold" nodeType="withEffect">
                                  <p:stCondLst>
                                    <p:cond delay="30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p:tgtEl>
                                          <p:spTgt spid="25"/>
                                        </p:tgtEl>
                                        <p:attrNameLst>
                                          <p:attrName>ppt_x</p:attrName>
                                        </p:attrNameLst>
                                      </p:cBhvr>
                                      <p:tavLst>
                                        <p:tav tm="0">
                                          <p:val>
                                            <p:strVal val="#ppt_x+#ppt_w*1.125000"/>
                                          </p:val>
                                        </p:tav>
                                        <p:tav tm="100000">
                                          <p:val>
                                            <p:strVal val="#ppt_x"/>
                                          </p:val>
                                        </p:tav>
                                      </p:tavLst>
                                    </p:anim>
                                    <p:animEffect transition="in" filter="wipe(left)">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直接连接符 49"/>
          <p:cNvCxnSpPr/>
          <p:nvPr/>
        </p:nvCxnSpPr>
        <p:spPr>
          <a:xfrm>
            <a:off x="2614194" y="3029154"/>
            <a:ext cx="701749" cy="0"/>
          </a:xfrm>
          <a:prstGeom prst="line">
            <a:avLst/>
          </a:prstGeom>
          <a:ln w="3175">
            <a:solidFill>
              <a:schemeClr val="tx1">
                <a:lumMod val="50000"/>
                <a:lumOff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文本框 31"/>
          <p:cNvSpPr txBox="1"/>
          <p:nvPr/>
        </p:nvSpPr>
        <p:spPr>
          <a:xfrm>
            <a:off x="2633244" y="3156744"/>
            <a:ext cx="756938" cy="369332"/>
          </a:xfrm>
          <a:prstGeom prst="rect">
            <a:avLst/>
          </a:prstGeom>
          <a:noFill/>
        </p:spPr>
        <p:txBody>
          <a:bodyPr wrap="none">
            <a:normAutofit/>
            <a:scene3d>
              <a:camera prst="orthographicFront"/>
              <a:lightRig rig="threePt" dir="t"/>
            </a:scene3d>
            <a:sp3d contourW="12700"/>
          </a:bodyPr>
          <a:lstStyle/>
          <a:p>
            <a:r>
              <a:rPr lang="en-US" sz="1600" dirty="0">
                <a:solidFill>
                  <a:schemeClr val="tx1">
                    <a:lumMod val="65000"/>
                    <a:lumOff val="35000"/>
                  </a:schemeClr>
                </a:solidFill>
              </a:rPr>
              <a:t>0.53%</a:t>
            </a:r>
          </a:p>
        </p:txBody>
      </p:sp>
      <p:grpSp>
        <p:nvGrpSpPr>
          <p:cNvPr id="52" name="组合 51"/>
          <p:cNvGrpSpPr/>
          <p:nvPr/>
        </p:nvGrpSpPr>
        <p:grpSpPr>
          <a:xfrm>
            <a:off x="1843966" y="2122822"/>
            <a:ext cx="759342" cy="1802032"/>
            <a:chOff x="2087765" y="1763078"/>
            <a:chExt cx="759342" cy="1802032"/>
          </a:xfrm>
        </p:grpSpPr>
        <p:sp>
          <p:nvSpPr>
            <p:cNvPr id="62" name="任意多边形: 形状 19"/>
            <p:cNvSpPr/>
            <p:nvPr/>
          </p:nvSpPr>
          <p:spPr bwMode="auto">
            <a:xfrm>
              <a:off x="2087765" y="1763078"/>
              <a:ext cx="759342" cy="1791399"/>
            </a:xfrm>
            <a:custGeom>
              <a:avLst/>
              <a:gdLst>
                <a:gd name="connsiteX0" fmla="*/ 370873 w 1290638"/>
                <a:gd name="connsiteY0" fmla="*/ 598487 h 3044825"/>
                <a:gd name="connsiteX1" fmla="*/ 519222 w 1290638"/>
                <a:gd name="connsiteY1" fmla="*/ 598487 h 3044825"/>
                <a:gd name="connsiteX2" fmla="*/ 548892 w 1290638"/>
                <a:gd name="connsiteY2" fmla="*/ 598487 h 3044825"/>
                <a:gd name="connsiteX3" fmla="*/ 919765 w 1290638"/>
                <a:gd name="connsiteY3" fmla="*/ 598487 h 3044825"/>
                <a:gd name="connsiteX4" fmla="*/ 1290638 w 1290638"/>
                <a:gd name="connsiteY4" fmla="*/ 962526 h 3044825"/>
                <a:gd name="connsiteX5" fmla="*/ 1290638 w 1290638"/>
                <a:gd name="connsiteY5" fmla="*/ 1661479 h 3044825"/>
                <a:gd name="connsiteX6" fmla="*/ 1171959 w 1290638"/>
                <a:gd name="connsiteY6" fmla="*/ 1777972 h 3044825"/>
                <a:gd name="connsiteX7" fmla="*/ 1053279 w 1290638"/>
                <a:gd name="connsiteY7" fmla="*/ 1661479 h 3044825"/>
                <a:gd name="connsiteX8" fmla="*/ 1053279 w 1290638"/>
                <a:gd name="connsiteY8" fmla="*/ 1253756 h 3044825"/>
                <a:gd name="connsiteX9" fmla="*/ 1053279 w 1290638"/>
                <a:gd name="connsiteY9" fmla="*/ 1006210 h 3044825"/>
                <a:gd name="connsiteX10" fmla="*/ 993940 w 1290638"/>
                <a:gd name="connsiteY10" fmla="*/ 1006210 h 3044825"/>
                <a:gd name="connsiteX11" fmla="*/ 993940 w 1290638"/>
                <a:gd name="connsiteY11" fmla="*/ 1268318 h 3044825"/>
                <a:gd name="connsiteX12" fmla="*/ 993940 w 1290638"/>
                <a:gd name="connsiteY12" fmla="*/ 1719725 h 3044825"/>
                <a:gd name="connsiteX13" fmla="*/ 993940 w 1290638"/>
                <a:gd name="connsiteY13" fmla="*/ 1777972 h 3044825"/>
                <a:gd name="connsiteX14" fmla="*/ 993940 w 1290638"/>
                <a:gd name="connsiteY14" fmla="*/ 2884648 h 3044825"/>
                <a:gd name="connsiteX15" fmla="*/ 830756 w 1290638"/>
                <a:gd name="connsiteY15" fmla="*/ 3044825 h 3044825"/>
                <a:gd name="connsiteX16" fmla="*/ 667572 w 1290638"/>
                <a:gd name="connsiteY16" fmla="*/ 2884648 h 3044825"/>
                <a:gd name="connsiteX17" fmla="*/ 667572 w 1290638"/>
                <a:gd name="connsiteY17" fmla="*/ 1777972 h 3044825"/>
                <a:gd name="connsiteX18" fmla="*/ 608232 w 1290638"/>
                <a:gd name="connsiteY18" fmla="*/ 1777972 h 3044825"/>
                <a:gd name="connsiteX19" fmla="*/ 608232 w 1290638"/>
                <a:gd name="connsiteY19" fmla="*/ 2884648 h 3044825"/>
                <a:gd name="connsiteX20" fmla="*/ 459883 w 1290638"/>
                <a:gd name="connsiteY20" fmla="*/ 3044825 h 3044825"/>
                <a:gd name="connsiteX21" fmla="*/ 296698 w 1290638"/>
                <a:gd name="connsiteY21" fmla="*/ 2884648 h 3044825"/>
                <a:gd name="connsiteX22" fmla="*/ 296698 w 1290638"/>
                <a:gd name="connsiteY22" fmla="*/ 1777972 h 3044825"/>
                <a:gd name="connsiteX23" fmla="*/ 296698 w 1290638"/>
                <a:gd name="connsiteY23" fmla="*/ 1719725 h 3044825"/>
                <a:gd name="connsiteX24" fmla="*/ 296698 w 1290638"/>
                <a:gd name="connsiteY24" fmla="*/ 1268318 h 3044825"/>
                <a:gd name="connsiteX25" fmla="*/ 296698 w 1290638"/>
                <a:gd name="connsiteY25" fmla="*/ 1006210 h 3044825"/>
                <a:gd name="connsiteX26" fmla="*/ 237358 w 1290638"/>
                <a:gd name="connsiteY26" fmla="*/ 1006210 h 3044825"/>
                <a:gd name="connsiteX27" fmla="*/ 237358 w 1290638"/>
                <a:gd name="connsiteY27" fmla="*/ 1253756 h 3044825"/>
                <a:gd name="connsiteX28" fmla="*/ 237358 w 1290638"/>
                <a:gd name="connsiteY28" fmla="*/ 1661479 h 3044825"/>
                <a:gd name="connsiteX29" fmla="*/ 118679 w 1290638"/>
                <a:gd name="connsiteY29" fmla="*/ 1777972 h 3044825"/>
                <a:gd name="connsiteX30" fmla="*/ 0 w 1290638"/>
                <a:gd name="connsiteY30" fmla="*/ 1661479 h 3044825"/>
                <a:gd name="connsiteX31" fmla="*/ 0 w 1290638"/>
                <a:gd name="connsiteY31" fmla="*/ 962526 h 3044825"/>
                <a:gd name="connsiteX32" fmla="*/ 370873 w 1290638"/>
                <a:gd name="connsiteY32" fmla="*/ 598487 h 3044825"/>
                <a:gd name="connsiteX33" fmla="*/ 646113 w 1290638"/>
                <a:gd name="connsiteY33" fmla="*/ 0 h 3044825"/>
                <a:gd name="connsiteX34" fmla="*/ 920751 w 1290638"/>
                <a:gd name="connsiteY34" fmla="*/ 269875 h 3044825"/>
                <a:gd name="connsiteX35" fmla="*/ 646113 w 1290638"/>
                <a:gd name="connsiteY35" fmla="*/ 539750 h 3044825"/>
                <a:gd name="connsiteX36" fmla="*/ 371475 w 1290638"/>
                <a:gd name="connsiteY36" fmla="*/ 269875 h 3044825"/>
                <a:gd name="connsiteX37" fmla="*/ 646113 w 1290638"/>
                <a:gd name="connsiteY37" fmla="*/ 0 h 304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90638" h="3044825">
                  <a:moveTo>
                    <a:pt x="370873" y="598487"/>
                  </a:moveTo>
                  <a:cubicBezTo>
                    <a:pt x="370873" y="598487"/>
                    <a:pt x="370873" y="598487"/>
                    <a:pt x="519222" y="598487"/>
                  </a:cubicBezTo>
                  <a:cubicBezTo>
                    <a:pt x="519222" y="598487"/>
                    <a:pt x="519222" y="598487"/>
                    <a:pt x="548892" y="598487"/>
                  </a:cubicBezTo>
                  <a:cubicBezTo>
                    <a:pt x="548892" y="598487"/>
                    <a:pt x="548892" y="598487"/>
                    <a:pt x="919765" y="598487"/>
                  </a:cubicBezTo>
                  <a:cubicBezTo>
                    <a:pt x="1112619" y="598487"/>
                    <a:pt x="1275803" y="758664"/>
                    <a:pt x="1290638" y="962526"/>
                  </a:cubicBezTo>
                  <a:cubicBezTo>
                    <a:pt x="1290638" y="962526"/>
                    <a:pt x="1290638" y="962526"/>
                    <a:pt x="1290638" y="1661479"/>
                  </a:cubicBezTo>
                  <a:cubicBezTo>
                    <a:pt x="1290638" y="1734287"/>
                    <a:pt x="1231299" y="1777972"/>
                    <a:pt x="1171959" y="1777972"/>
                  </a:cubicBezTo>
                  <a:cubicBezTo>
                    <a:pt x="1097784" y="1777972"/>
                    <a:pt x="1053279" y="1734287"/>
                    <a:pt x="1053279" y="1661479"/>
                  </a:cubicBezTo>
                  <a:cubicBezTo>
                    <a:pt x="1053279" y="1661479"/>
                    <a:pt x="1053279" y="1661479"/>
                    <a:pt x="1053279" y="1253756"/>
                  </a:cubicBezTo>
                  <a:cubicBezTo>
                    <a:pt x="1053279" y="1253756"/>
                    <a:pt x="1053279" y="1253756"/>
                    <a:pt x="1053279" y="1006210"/>
                  </a:cubicBezTo>
                  <a:cubicBezTo>
                    <a:pt x="1053279" y="1006210"/>
                    <a:pt x="1053279" y="1006210"/>
                    <a:pt x="993940" y="1006210"/>
                  </a:cubicBezTo>
                  <a:cubicBezTo>
                    <a:pt x="993940" y="1006210"/>
                    <a:pt x="993940" y="1006210"/>
                    <a:pt x="993940" y="1268318"/>
                  </a:cubicBezTo>
                  <a:cubicBezTo>
                    <a:pt x="993940" y="1268318"/>
                    <a:pt x="993940" y="1268318"/>
                    <a:pt x="993940" y="1719725"/>
                  </a:cubicBezTo>
                  <a:cubicBezTo>
                    <a:pt x="993940" y="1719725"/>
                    <a:pt x="993940" y="1719725"/>
                    <a:pt x="993940" y="1777972"/>
                  </a:cubicBezTo>
                  <a:cubicBezTo>
                    <a:pt x="993940" y="1777972"/>
                    <a:pt x="993940" y="1777972"/>
                    <a:pt x="993940" y="2884648"/>
                  </a:cubicBezTo>
                  <a:cubicBezTo>
                    <a:pt x="993940" y="2972017"/>
                    <a:pt x="919765" y="3044825"/>
                    <a:pt x="830756" y="3044825"/>
                  </a:cubicBezTo>
                  <a:cubicBezTo>
                    <a:pt x="741746" y="3044825"/>
                    <a:pt x="667572" y="2972017"/>
                    <a:pt x="667572" y="2884648"/>
                  </a:cubicBezTo>
                  <a:cubicBezTo>
                    <a:pt x="667572" y="2884648"/>
                    <a:pt x="667572" y="2884648"/>
                    <a:pt x="667572" y="1777972"/>
                  </a:cubicBezTo>
                  <a:cubicBezTo>
                    <a:pt x="667572" y="1777972"/>
                    <a:pt x="667572" y="1777972"/>
                    <a:pt x="608232" y="1777972"/>
                  </a:cubicBezTo>
                  <a:cubicBezTo>
                    <a:pt x="608232" y="1777972"/>
                    <a:pt x="608232" y="1777972"/>
                    <a:pt x="608232" y="2884648"/>
                  </a:cubicBezTo>
                  <a:cubicBezTo>
                    <a:pt x="608232" y="2972017"/>
                    <a:pt x="548892" y="3044825"/>
                    <a:pt x="459883" y="3044825"/>
                  </a:cubicBezTo>
                  <a:cubicBezTo>
                    <a:pt x="370873" y="3044825"/>
                    <a:pt x="296698" y="2972017"/>
                    <a:pt x="296698" y="2884648"/>
                  </a:cubicBezTo>
                  <a:cubicBezTo>
                    <a:pt x="296698" y="2884648"/>
                    <a:pt x="296698" y="2884648"/>
                    <a:pt x="296698" y="1777972"/>
                  </a:cubicBezTo>
                  <a:cubicBezTo>
                    <a:pt x="296698" y="1777972"/>
                    <a:pt x="296698" y="1777972"/>
                    <a:pt x="296698" y="1719725"/>
                  </a:cubicBezTo>
                  <a:cubicBezTo>
                    <a:pt x="296698" y="1719725"/>
                    <a:pt x="296698" y="1719725"/>
                    <a:pt x="296698" y="1268318"/>
                  </a:cubicBezTo>
                  <a:cubicBezTo>
                    <a:pt x="296698" y="1268318"/>
                    <a:pt x="296698" y="1268318"/>
                    <a:pt x="296698" y="1006210"/>
                  </a:cubicBezTo>
                  <a:cubicBezTo>
                    <a:pt x="296698" y="1006210"/>
                    <a:pt x="296698" y="1006210"/>
                    <a:pt x="237358" y="1006210"/>
                  </a:cubicBezTo>
                  <a:cubicBezTo>
                    <a:pt x="237358" y="1006210"/>
                    <a:pt x="237358" y="1006210"/>
                    <a:pt x="237358" y="1253756"/>
                  </a:cubicBezTo>
                  <a:cubicBezTo>
                    <a:pt x="237358" y="1253756"/>
                    <a:pt x="237358" y="1253756"/>
                    <a:pt x="237358" y="1661479"/>
                  </a:cubicBezTo>
                  <a:cubicBezTo>
                    <a:pt x="237358" y="1734287"/>
                    <a:pt x="192854" y="1777972"/>
                    <a:pt x="118679" y="1777972"/>
                  </a:cubicBezTo>
                  <a:cubicBezTo>
                    <a:pt x="59340" y="1777972"/>
                    <a:pt x="0" y="1734287"/>
                    <a:pt x="0" y="1661479"/>
                  </a:cubicBezTo>
                  <a:cubicBezTo>
                    <a:pt x="0" y="1661479"/>
                    <a:pt x="0" y="1661479"/>
                    <a:pt x="0" y="962526"/>
                  </a:cubicBezTo>
                  <a:cubicBezTo>
                    <a:pt x="0" y="758664"/>
                    <a:pt x="178019" y="598487"/>
                    <a:pt x="370873" y="598487"/>
                  </a:cubicBezTo>
                  <a:close/>
                  <a:moveTo>
                    <a:pt x="646113" y="0"/>
                  </a:moveTo>
                  <a:cubicBezTo>
                    <a:pt x="797791" y="0"/>
                    <a:pt x="920751" y="120827"/>
                    <a:pt x="920751" y="269875"/>
                  </a:cubicBezTo>
                  <a:cubicBezTo>
                    <a:pt x="920751" y="418923"/>
                    <a:pt x="797791" y="539750"/>
                    <a:pt x="646113" y="539750"/>
                  </a:cubicBezTo>
                  <a:cubicBezTo>
                    <a:pt x="494435" y="539750"/>
                    <a:pt x="371475" y="418923"/>
                    <a:pt x="371475" y="269875"/>
                  </a:cubicBezTo>
                  <a:cubicBezTo>
                    <a:pt x="371475" y="120827"/>
                    <a:pt x="494435" y="0"/>
                    <a:pt x="646113" y="0"/>
                  </a:cubicBezTo>
                  <a:close/>
                </a:path>
              </a:pathLst>
            </a:cu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63" name="任意多边形: 形状 18"/>
            <p:cNvSpPr/>
            <p:nvPr/>
          </p:nvSpPr>
          <p:spPr bwMode="auto">
            <a:xfrm>
              <a:off x="2087765" y="2669410"/>
              <a:ext cx="759342" cy="895700"/>
            </a:xfrm>
            <a:custGeom>
              <a:avLst/>
              <a:gdLst>
                <a:gd name="connsiteX0" fmla="*/ 619693 w 759342"/>
                <a:gd name="connsiteY0" fmla="*/ 0 h 895700"/>
                <a:gd name="connsiteX1" fmla="*/ 759342 w 759342"/>
                <a:gd name="connsiteY1" fmla="*/ 0 h 895700"/>
                <a:gd name="connsiteX2" fmla="*/ 759342 w 759342"/>
                <a:gd name="connsiteY2" fmla="*/ 9434 h 895700"/>
                <a:gd name="connsiteX3" fmla="*/ 759342 w 759342"/>
                <a:gd name="connsiteY3" fmla="*/ 81819 h 895700"/>
                <a:gd name="connsiteX4" fmla="*/ 689518 w 759342"/>
                <a:gd name="connsiteY4" fmla="*/ 150357 h 895700"/>
                <a:gd name="connsiteX5" fmla="*/ 619693 w 759342"/>
                <a:gd name="connsiteY5" fmla="*/ 81819 h 895700"/>
                <a:gd name="connsiteX6" fmla="*/ 619693 w 759342"/>
                <a:gd name="connsiteY6" fmla="*/ 23255 h 895700"/>
                <a:gd name="connsiteX7" fmla="*/ 174561 w 759342"/>
                <a:gd name="connsiteY7" fmla="*/ 0 h 895700"/>
                <a:gd name="connsiteX8" fmla="*/ 584781 w 759342"/>
                <a:gd name="connsiteY8" fmla="*/ 0 h 895700"/>
                <a:gd name="connsiteX9" fmla="*/ 584781 w 759342"/>
                <a:gd name="connsiteY9" fmla="*/ 28425 h 895700"/>
                <a:gd name="connsiteX10" fmla="*/ 584781 w 759342"/>
                <a:gd name="connsiteY10" fmla="*/ 116088 h 895700"/>
                <a:gd name="connsiteX11" fmla="*/ 584781 w 759342"/>
                <a:gd name="connsiteY11" fmla="*/ 150357 h 895700"/>
                <a:gd name="connsiteX12" fmla="*/ 584781 w 759342"/>
                <a:gd name="connsiteY12" fmla="*/ 801461 h 895700"/>
                <a:gd name="connsiteX13" fmla="*/ 488772 w 759342"/>
                <a:gd name="connsiteY13" fmla="*/ 895700 h 895700"/>
                <a:gd name="connsiteX14" fmla="*/ 392764 w 759342"/>
                <a:gd name="connsiteY14" fmla="*/ 801461 h 895700"/>
                <a:gd name="connsiteX15" fmla="*/ 392764 w 759342"/>
                <a:gd name="connsiteY15" fmla="*/ 150357 h 895700"/>
                <a:gd name="connsiteX16" fmla="*/ 357851 w 759342"/>
                <a:gd name="connsiteY16" fmla="*/ 150357 h 895700"/>
                <a:gd name="connsiteX17" fmla="*/ 357851 w 759342"/>
                <a:gd name="connsiteY17" fmla="*/ 801461 h 895700"/>
                <a:gd name="connsiteX18" fmla="*/ 270571 w 759342"/>
                <a:gd name="connsiteY18" fmla="*/ 895700 h 895700"/>
                <a:gd name="connsiteX19" fmla="*/ 174561 w 759342"/>
                <a:gd name="connsiteY19" fmla="*/ 801461 h 895700"/>
                <a:gd name="connsiteX20" fmla="*/ 174561 w 759342"/>
                <a:gd name="connsiteY20" fmla="*/ 150357 h 895700"/>
                <a:gd name="connsiteX21" fmla="*/ 174561 w 759342"/>
                <a:gd name="connsiteY21" fmla="*/ 116088 h 895700"/>
                <a:gd name="connsiteX22" fmla="*/ 174561 w 759342"/>
                <a:gd name="connsiteY22" fmla="*/ 4046 h 895700"/>
                <a:gd name="connsiteX23" fmla="*/ 0 w 759342"/>
                <a:gd name="connsiteY23" fmla="*/ 0 h 895700"/>
                <a:gd name="connsiteX24" fmla="*/ 139649 w 759342"/>
                <a:gd name="connsiteY24" fmla="*/ 0 h 895700"/>
                <a:gd name="connsiteX25" fmla="*/ 139649 w 759342"/>
                <a:gd name="connsiteY25" fmla="*/ 2640 h 895700"/>
                <a:gd name="connsiteX26" fmla="*/ 139649 w 759342"/>
                <a:gd name="connsiteY26" fmla="*/ 81819 h 895700"/>
                <a:gd name="connsiteX27" fmla="*/ 69824 w 759342"/>
                <a:gd name="connsiteY27" fmla="*/ 150357 h 895700"/>
                <a:gd name="connsiteX28" fmla="*/ 0 w 759342"/>
                <a:gd name="connsiteY28" fmla="*/ 81819 h 895700"/>
                <a:gd name="connsiteX29" fmla="*/ 0 w 759342"/>
                <a:gd name="connsiteY29" fmla="*/ 30416 h 8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9342" h="895700">
                  <a:moveTo>
                    <a:pt x="619693" y="0"/>
                  </a:moveTo>
                  <a:lnTo>
                    <a:pt x="759342" y="0"/>
                  </a:lnTo>
                  <a:lnTo>
                    <a:pt x="759342" y="9434"/>
                  </a:lnTo>
                  <a:cubicBezTo>
                    <a:pt x="759342" y="32023"/>
                    <a:pt x="759342" y="56118"/>
                    <a:pt x="759342" y="81819"/>
                  </a:cubicBezTo>
                  <a:cubicBezTo>
                    <a:pt x="759342" y="124655"/>
                    <a:pt x="724430" y="150357"/>
                    <a:pt x="689518" y="150357"/>
                  </a:cubicBezTo>
                  <a:cubicBezTo>
                    <a:pt x="645877" y="150357"/>
                    <a:pt x="619693" y="124655"/>
                    <a:pt x="619693" y="81819"/>
                  </a:cubicBezTo>
                  <a:cubicBezTo>
                    <a:pt x="619693" y="81819"/>
                    <a:pt x="619693" y="81819"/>
                    <a:pt x="619693" y="23255"/>
                  </a:cubicBezTo>
                  <a:close/>
                  <a:moveTo>
                    <a:pt x="174561" y="0"/>
                  </a:moveTo>
                  <a:lnTo>
                    <a:pt x="584781" y="0"/>
                  </a:lnTo>
                  <a:lnTo>
                    <a:pt x="584781" y="28425"/>
                  </a:lnTo>
                  <a:cubicBezTo>
                    <a:pt x="584781" y="53842"/>
                    <a:pt x="584781" y="82890"/>
                    <a:pt x="584781" y="116088"/>
                  </a:cubicBezTo>
                  <a:cubicBezTo>
                    <a:pt x="584781" y="116088"/>
                    <a:pt x="584781" y="116088"/>
                    <a:pt x="584781" y="150357"/>
                  </a:cubicBezTo>
                  <a:cubicBezTo>
                    <a:pt x="584781" y="150357"/>
                    <a:pt x="584781" y="150357"/>
                    <a:pt x="584781" y="801461"/>
                  </a:cubicBezTo>
                  <a:cubicBezTo>
                    <a:pt x="584781" y="852864"/>
                    <a:pt x="541140" y="895700"/>
                    <a:pt x="488772" y="895700"/>
                  </a:cubicBezTo>
                  <a:cubicBezTo>
                    <a:pt x="436404" y="895700"/>
                    <a:pt x="392764" y="852864"/>
                    <a:pt x="392764" y="801461"/>
                  </a:cubicBezTo>
                  <a:cubicBezTo>
                    <a:pt x="392764" y="801461"/>
                    <a:pt x="392764" y="801461"/>
                    <a:pt x="392764" y="150357"/>
                  </a:cubicBezTo>
                  <a:cubicBezTo>
                    <a:pt x="392764" y="150357"/>
                    <a:pt x="392764" y="150357"/>
                    <a:pt x="357851" y="150357"/>
                  </a:cubicBezTo>
                  <a:cubicBezTo>
                    <a:pt x="357851" y="150357"/>
                    <a:pt x="357851" y="150357"/>
                    <a:pt x="357851" y="801461"/>
                  </a:cubicBezTo>
                  <a:cubicBezTo>
                    <a:pt x="357851" y="852864"/>
                    <a:pt x="322939" y="895700"/>
                    <a:pt x="270571" y="895700"/>
                  </a:cubicBezTo>
                  <a:cubicBezTo>
                    <a:pt x="218202" y="895700"/>
                    <a:pt x="174561" y="852864"/>
                    <a:pt x="174561" y="801461"/>
                  </a:cubicBezTo>
                  <a:cubicBezTo>
                    <a:pt x="174561" y="801461"/>
                    <a:pt x="174561" y="801461"/>
                    <a:pt x="174561" y="150357"/>
                  </a:cubicBezTo>
                  <a:cubicBezTo>
                    <a:pt x="174561" y="150357"/>
                    <a:pt x="174561" y="150357"/>
                    <a:pt x="174561" y="116088"/>
                  </a:cubicBezTo>
                  <a:cubicBezTo>
                    <a:pt x="174561" y="116088"/>
                    <a:pt x="174561" y="116088"/>
                    <a:pt x="174561" y="4046"/>
                  </a:cubicBezTo>
                  <a:close/>
                  <a:moveTo>
                    <a:pt x="0" y="0"/>
                  </a:moveTo>
                  <a:lnTo>
                    <a:pt x="139649" y="0"/>
                  </a:lnTo>
                  <a:lnTo>
                    <a:pt x="139649" y="2640"/>
                  </a:lnTo>
                  <a:cubicBezTo>
                    <a:pt x="139649" y="25597"/>
                    <a:pt x="139649" y="51834"/>
                    <a:pt x="139649" y="81819"/>
                  </a:cubicBezTo>
                  <a:cubicBezTo>
                    <a:pt x="139649" y="124655"/>
                    <a:pt x="113465" y="150357"/>
                    <a:pt x="69824" y="150357"/>
                  </a:cubicBezTo>
                  <a:cubicBezTo>
                    <a:pt x="34913" y="150357"/>
                    <a:pt x="0" y="124655"/>
                    <a:pt x="0" y="81819"/>
                  </a:cubicBezTo>
                  <a:cubicBezTo>
                    <a:pt x="0" y="81819"/>
                    <a:pt x="0" y="81819"/>
                    <a:pt x="0" y="30416"/>
                  </a:cubicBezTo>
                  <a:close/>
                </a:path>
              </a:pathLst>
            </a:custGeom>
            <a:solidFill>
              <a:srgbClr val="2B33B2"/>
            </a:soli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grpSp>
      <p:sp>
        <p:nvSpPr>
          <p:cNvPr id="57" name="任意多边形: 形状 50"/>
          <p:cNvSpPr/>
          <p:nvPr/>
        </p:nvSpPr>
        <p:spPr>
          <a:xfrm>
            <a:off x="1646256" y="5258932"/>
            <a:ext cx="206530" cy="196972"/>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2" y="63273"/>
                </a:lnTo>
                <a:lnTo>
                  <a:pt x="99885" y="5230"/>
                </a:lnTo>
                <a:cubicBezTo>
                  <a:pt x="101501" y="1743"/>
                  <a:pt x="103584" y="0"/>
                  <a:pt x="106136" y="0"/>
                </a:cubicBezTo>
                <a:close/>
              </a:path>
            </a:pathLst>
          </a:cu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58" name="任意多边形: 形状 51"/>
          <p:cNvSpPr/>
          <p:nvPr/>
        </p:nvSpPr>
        <p:spPr>
          <a:xfrm>
            <a:off x="1883314" y="5258932"/>
            <a:ext cx="206530" cy="196972"/>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2" y="63273"/>
                </a:lnTo>
                <a:lnTo>
                  <a:pt x="99885" y="5230"/>
                </a:lnTo>
                <a:cubicBezTo>
                  <a:pt x="101501" y="1743"/>
                  <a:pt x="103584" y="0"/>
                  <a:pt x="106136" y="0"/>
                </a:cubicBezTo>
                <a:close/>
              </a:path>
            </a:pathLst>
          </a:cu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59" name="任意多边形: 形状 52"/>
          <p:cNvSpPr/>
          <p:nvPr/>
        </p:nvSpPr>
        <p:spPr>
          <a:xfrm>
            <a:off x="2120372" y="5258932"/>
            <a:ext cx="206530" cy="196972"/>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2" y="63273"/>
                </a:lnTo>
                <a:lnTo>
                  <a:pt x="99885" y="5230"/>
                </a:lnTo>
                <a:cubicBezTo>
                  <a:pt x="101501" y="1743"/>
                  <a:pt x="103584" y="0"/>
                  <a:pt x="106136" y="0"/>
                </a:cubicBezTo>
                <a:close/>
              </a:path>
            </a:pathLst>
          </a:cu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60" name="任意多边形: 形状 53"/>
          <p:cNvSpPr/>
          <p:nvPr/>
        </p:nvSpPr>
        <p:spPr>
          <a:xfrm>
            <a:off x="2357430" y="5258932"/>
            <a:ext cx="206530" cy="196972"/>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2" y="63273"/>
                </a:lnTo>
                <a:lnTo>
                  <a:pt x="99885" y="5230"/>
                </a:lnTo>
                <a:cubicBezTo>
                  <a:pt x="101501" y="1743"/>
                  <a:pt x="103584" y="0"/>
                  <a:pt x="106136" y="0"/>
                </a:cubicBezTo>
                <a:close/>
              </a:path>
            </a:pathLst>
          </a:custGeom>
          <a:solidFill>
            <a:schemeClr val="bg1"/>
          </a:solidFill>
          <a:ln w="1270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1" name="任意多边形: 形状 54"/>
          <p:cNvSpPr/>
          <p:nvPr/>
        </p:nvSpPr>
        <p:spPr>
          <a:xfrm>
            <a:off x="2594488" y="5258932"/>
            <a:ext cx="206530" cy="196972"/>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2" y="63273"/>
                </a:lnTo>
                <a:lnTo>
                  <a:pt x="99885" y="5230"/>
                </a:lnTo>
                <a:cubicBezTo>
                  <a:pt x="101501" y="1743"/>
                  <a:pt x="103584" y="0"/>
                  <a:pt x="106136" y="0"/>
                </a:cubicBezTo>
                <a:close/>
              </a:path>
            </a:pathLst>
          </a:custGeom>
          <a:solidFill>
            <a:schemeClr val="bg1"/>
          </a:solidFill>
          <a:ln w="1270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36" name="直接连接符 35"/>
          <p:cNvCxnSpPr/>
          <p:nvPr/>
        </p:nvCxnSpPr>
        <p:spPr>
          <a:xfrm>
            <a:off x="4916676" y="3526133"/>
            <a:ext cx="701749" cy="0"/>
          </a:xfrm>
          <a:prstGeom prst="line">
            <a:avLst/>
          </a:prstGeom>
          <a:ln w="3175">
            <a:solidFill>
              <a:schemeClr val="tx1">
                <a:lumMod val="50000"/>
                <a:lumOff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7" name="文本框 38"/>
          <p:cNvSpPr txBox="1"/>
          <p:nvPr/>
        </p:nvSpPr>
        <p:spPr>
          <a:xfrm>
            <a:off x="4932725" y="3653872"/>
            <a:ext cx="750526" cy="369332"/>
          </a:xfrm>
          <a:prstGeom prst="rect">
            <a:avLst/>
          </a:prstGeom>
          <a:noFill/>
        </p:spPr>
        <p:txBody>
          <a:bodyPr wrap="none">
            <a:normAutofit/>
            <a:scene3d>
              <a:camera prst="orthographicFront"/>
              <a:lightRig rig="threePt" dir="t"/>
            </a:scene3d>
            <a:sp3d contourW="12700"/>
          </a:bodyPr>
          <a:lstStyle/>
          <a:p>
            <a:r>
              <a:rPr lang="en-US" sz="1600">
                <a:solidFill>
                  <a:schemeClr val="tx1">
                    <a:lumMod val="65000"/>
                    <a:lumOff val="35000"/>
                  </a:schemeClr>
                </a:solidFill>
              </a:rPr>
              <a:t>0.20%</a:t>
            </a:r>
          </a:p>
        </p:txBody>
      </p:sp>
      <p:grpSp>
        <p:nvGrpSpPr>
          <p:cNvPr id="38" name="组合 37"/>
          <p:cNvGrpSpPr/>
          <p:nvPr/>
        </p:nvGrpSpPr>
        <p:grpSpPr>
          <a:xfrm>
            <a:off x="4315582" y="2122822"/>
            <a:ext cx="759342" cy="1802032"/>
            <a:chOff x="4481862" y="1763078"/>
            <a:chExt cx="759342" cy="1802032"/>
          </a:xfrm>
        </p:grpSpPr>
        <p:sp>
          <p:nvSpPr>
            <p:cNvPr id="49" name="任意多边形: 形状 23"/>
            <p:cNvSpPr/>
            <p:nvPr/>
          </p:nvSpPr>
          <p:spPr bwMode="auto">
            <a:xfrm>
              <a:off x="4481862" y="1763078"/>
              <a:ext cx="759342" cy="1791399"/>
            </a:xfrm>
            <a:custGeom>
              <a:avLst/>
              <a:gdLst>
                <a:gd name="connsiteX0" fmla="*/ 370873 w 1290638"/>
                <a:gd name="connsiteY0" fmla="*/ 598487 h 3044825"/>
                <a:gd name="connsiteX1" fmla="*/ 519222 w 1290638"/>
                <a:gd name="connsiteY1" fmla="*/ 598487 h 3044825"/>
                <a:gd name="connsiteX2" fmla="*/ 548892 w 1290638"/>
                <a:gd name="connsiteY2" fmla="*/ 598487 h 3044825"/>
                <a:gd name="connsiteX3" fmla="*/ 919765 w 1290638"/>
                <a:gd name="connsiteY3" fmla="*/ 598487 h 3044825"/>
                <a:gd name="connsiteX4" fmla="*/ 1290638 w 1290638"/>
                <a:gd name="connsiteY4" fmla="*/ 962526 h 3044825"/>
                <a:gd name="connsiteX5" fmla="*/ 1290638 w 1290638"/>
                <a:gd name="connsiteY5" fmla="*/ 1661479 h 3044825"/>
                <a:gd name="connsiteX6" fmla="*/ 1171959 w 1290638"/>
                <a:gd name="connsiteY6" fmla="*/ 1777972 h 3044825"/>
                <a:gd name="connsiteX7" fmla="*/ 1053279 w 1290638"/>
                <a:gd name="connsiteY7" fmla="*/ 1661479 h 3044825"/>
                <a:gd name="connsiteX8" fmla="*/ 1053279 w 1290638"/>
                <a:gd name="connsiteY8" fmla="*/ 1253756 h 3044825"/>
                <a:gd name="connsiteX9" fmla="*/ 1053279 w 1290638"/>
                <a:gd name="connsiteY9" fmla="*/ 1006210 h 3044825"/>
                <a:gd name="connsiteX10" fmla="*/ 993940 w 1290638"/>
                <a:gd name="connsiteY10" fmla="*/ 1006210 h 3044825"/>
                <a:gd name="connsiteX11" fmla="*/ 993940 w 1290638"/>
                <a:gd name="connsiteY11" fmla="*/ 1268318 h 3044825"/>
                <a:gd name="connsiteX12" fmla="*/ 993940 w 1290638"/>
                <a:gd name="connsiteY12" fmla="*/ 1719725 h 3044825"/>
                <a:gd name="connsiteX13" fmla="*/ 993940 w 1290638"/>
                <a:gd name="connsiteY13" fmla="*/ 1777972 h 3044825"/>
                <a:gd name="connsiteX14" fmla="*/ 993940 w 1290638"/>
                <a:gd name="connsiteY14" fmla="*/ 2884648 h 3044825"/>
                <a:gd name="connsiteX15" fmla="*/ 830756 w 1290638"/>
                <a:gd name="connsiteY15" fmla="*/ 3044825 h 3044825"/>
                <a:gd name="connsiteX16" fmla="*/ 667572 w 1290638"/>
                <a:gd name="connsiteY16" fmla="*/ 2884648 h 3044825"/>
                <a:gd name="connsiteX17" fmla="*/ 667572 w 1290638"/>
                <a:gd name="connsiteY17" fmla="*/ 1777972 h 3044825"/>
                <a:gd name="connsiteX18" fmla="*/ 608232 w 1290638"/>
                <a:gd name="connsiteY18" fmla="*/ 1777972 h 3044825"/>
                <a:gd name="connsiteX19" fmla="*/ 608232 w 1290638"/>
                <a:gd name="connsiteY19" fmla="*/ 2884648 h 3044825"/>
                <a:gd name="connsiteX20" fmla="*/ 459883 w 1290638"/>
                <a:gd name="connsiteY20" fmla="*/ 3044825 h 3044825"/>
                <a:gd name="connsiteX21" fmla="*/ 296698 w 1290638"/>
                <a:gd name="connsiteY21" fmla="*/ 2884648 h 3044825"/>
                <a:gd name="connsiteX22" fmla="*/ 296698 w 1290638"/>
                <a:gd name="connsiteY22" fmla="*/ 1777972 h 3044825"/>
                <a:gd name="connsiteX23" fmla="*/ 296698 w 1290638"/>
                <a:gd name="connsiteY23" fmla="*/ 1719725 h 3044825"/>
                <a:gd name="connsiteX24" fmla="*/ 296698 w 1290638"/>
                <a:gd name="connsiteY24" fmla="*/ 1268318 h 3044825"/>
                <a:gd name="connsiteX25" fmla="*/ 296698 w 1290638"/>
                <a:gd name="connsiteY25" fmla="*/ 1006210 h 3044825"/>
                <a:gd name="connsiteX26" fmla="*/ 237358 w 1290638"/>
                <a:gd name="connsiteY26" fmla="*/ 1006210 h 3044825"/>
                <a:gd name="connsiteX27" fmla="*/ 237358 w 1290638"/>
                <a:gd name="connsiteY27" fmla="*/ 1253756 h 3044825"/>
                <a:gd name="connsiteX28" fmla="*/ 237358 w 1290638"/>
                <a:gd name="connsiteY28" fmla="*/ 1661479 h 3044825"/>
                <a:gd name="connsiteX29" fmla="*/ 118679 w 1290638"/>
                <a:gd name="connsiteY29" fmla="*/ 1777972 h 3044825"/>
                <a:gd name="connsiteX30" fmla="*/ 0 w 1290638"/>
                <a:gd name="connsiteY30" fmla="*/ 1661479 h 3044825"/>
                <a:gd name="connsiteX31" fmla="*/ 0 w 1290638"/>
                <a:gd name="connsiteY31" fmla="*/ 962526 h 3044825"/>
                <a:gd name="connsiteX32" fmla="*/ 370873 w 1290638"/>
                <a:gd name="connsiteY32" fmla="*/ 598487 h 3044825"/>
                <a:gd name="connsiteX33" fmla="*/ 646113 w 1290638"/>
                <a:gd name="connsiteY33" fmla="*/ 0 h 3044825"/>
                <a:gd name="connsiteX34" fmla="*/ 920751 w 1290638"/>
                <a:gd name="connsiteY34" fmla="*/ 269875 h 3044825"/>
                <a:gd name="connsiteX35" fmla="*/ 646113 w 1290638"/>
                <a:gd name="connsiteY35" fmla="*/ 539750 h 3044825"/>
                <a:gd name="connsiteX36" fmla="*/ 371475 w 1290638"/>
                <a:gd name="connsiteY36" fmla="*/ 269875 h 3044825"/>
                <a:gd name="connsiteX37" fmla="*/ 646113 w 1290638"/>
                <a:gd name="connsiteY37" fmla="*/ 0 h 304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90638" h="3044825">
                  <a:moveTo>
                    <a:pt x="370873" y="598487"/>
                  </a:moveTo>
                  <a:cubicBezTo>
                    <a:pt x="370873" y="598487"/>
                    <a:pt x="370873" y="598487"/>
                    <a:pt x="519222" y="598487"/>
                  </a:cubicBezTo>
                  <a:cubicBezTo>
                    <a:pt x="519222" y="598487"/>
                    <a:pt x="519222" y="598487"/>
                    <a:pt x="548892" y="598487"/>
                  </a:cubicBezTo>
                  <a:cubicBezTo>
                    <a:pt x="548892" y="598487"/>
                    <a:pt x="548892" y="598487"/>
                    <a:pt x="919765" y="598487"/>
                  </a:cubicBezTo>
                  <a:cubicBezTo>
                    <a:pt x="1112619" y="598487"/>
                    <a:pt x="1275803" y="758664"/>
                    <a:pt x="1290638" y="962526"/>
                  </a:cubicBezTo>
                  <a:cubicBezTo>
                    <a:pt x="1290638" y="962526"/>
                    <a:pt x="1290638" y="962526"/>
                    <a:pt x="1290638" y="1661479"/>
                  </a:cubicBezTo>
                  <a:cubicBezTo>
                    <a:pt x="1290638" y="1734287"/>
                    <a:pt x="1231299" y="1777972"/>
                    <a:pt x="1171959" y="1777972"/>
                  </a:cubicBezTo>
                  <a:cubicBezTo>
                    <a:pt x="1097784" y="1777972"/>
                    <a:pt x="1053279" y="1734287"/>
                    <a:pt x="1053279" y="1661479"/>
                  </a:cubicBezTo>
                  <a:cubicBezTo>
                    <a:pt x="1053279" y="1661479"/>
                    <a:pt x="1053279" y="1661479"/>
                    <a:pt x="1053279" y="1253756"/>
                  </a:cubicBezTo>
                  <a:cubicBezTo>
                    <a:pt x="1053279" y="1253756"/>
                    <a:pt x="1053279" y="1253756"/>
                    <a:pt x="1053279" y="1006210"/>
                  </a:cubicBezTo>
                  <a:cubicBezTo>
                    <a:pt x="1053279" y="1006210"/>
                    <a:pt x="1053279" y="1006210"/>
                    <a:pt x="993940" y="1006210"/>
                  </a:cubicBezTo>
                  <a:cubicBezTo>
                    <a:pt x="993940" y="1006210"/>
                    <a:pt x="993940" y="1006210"/>
                    <a:pt x="993940" y="1268318"/>
                  </a:cubicBezTo>
                  <a:cubicBezTo>
                    <a:pt x="993940" y="1268318"/>
                    <a:pt x="993940" y="1268318"/>
                    <a:pt x="993940" y="1719725"/>
                  </a:cubicBezTo>
                  <a:cubicBezTo>
                    <a:pt x="993940" y="1719725"/>
                    <a:pt x="993940" y="1719725"/>
                    <a:pt x="993940" y="1777972"/>
                  </a:cubicBezTo>
                  <a:cubicBezTo>
                    <a:pt x="993940" y="1777972"/>
                    <a:pt x="993940" y="1777972"/>
                    <a:pt x="993940" y="2884648"/>
                  </a:cubicBezTo>
                  <a:cubicBezTo>
                    <a:pt x="993940" y="2972017"/>
                    <a:pt x="919765" y="3044825"/>
                    <a:pt x="830756" y="3044825"/>
                  </a:cubicBezTo>
                  <a:cubicBezTo>
                    <a:pt x="741746" y="3044825"/>
                    <a:pt x="667572" y="2972017"/>
                    <a:pt x="667572" y="2884648"/>
                  </a:cubicBezTo>
                  <a:cubicBezTo>
                    <a:pt x="667572" y="2884648"/>
                    <a:pt x="667572" y="2884648"/>
                    <a:pt x="667572" y="1777972"/>
                  </a:cubicBezTo>
                  <a:cubicBezTo>
                    <a:pt x="667572" y="1777972"/>
                    <a:pt x="667572" y="1777972"/>
                    <a:pt x="608232" y="1777972"/>
                  </a:cubicBezTo>
                  <a:cubicBezTo>
                    <a:pt x="608232" y="1777972"/>
                    <a:pt x="608232" y="1777972"/>
                    <a:pt x="608232" y="2884648"/>
                  </a:cubicBezTo>
                  <a:cubicBezTo>
                    <a:pt x="608232" y="2972017"/>
                    <a:pt x="548892" y="3044825"/>
                    <a:pt x="459883" y="3044825"/>
                  </a:cubicBezTo>
                  <a:cubicBezTo>
                    <a:pt x="370873" y="3044825"/>
                    <a:pt x="296698" y="2972017"/>
                    <a:pt x="296698" y="2884648"/>
                  </a:cubicBezTo>
                  <a:cubicBezTo>
                    <a:pt x="296698" y="2884648"/>
                    <a:pt x="296698" y="2884648"/>
                    <a:pt x="296698" y="1777972"/>
                  </a:cubicBezTo>
                  <a:cubicBezTo>
                    <a:pt x="296698" y="1777972"/>
                    <a:pt x="296698" y="1777972"/>
                    <a:pt x="296698" y="1719725"/>
                  </a:cubicBezTo>
                  <a:cubicBezTo>
                    <a:pt x="296698" y="1719725"/>
                    <a:pt x="296698" y="1719725"/>
                    <a:pt x="296698" y="1268318"/>
                  </a:cubicBezTo>
                  <a:cubicBezTo>
                    <a:pt x="296698" y="1268318"/>
                    <a:pt x="296698" y="1268318"/>
                    <a:pt x="296698" y="1006210"/>
                  </a:cubicBezTo>
                  <a:cubicBezTo>
                    <a:pt x="296698" y="1006210"/>
                    <a:pt x="296698" y="1006210"/>
                    <a:pt x="237358" y="1006210"/>
                  </a:cubicBezTo>
                  <a:cubicBezTo>
                    <a:pt x="237358" y="1006210"/>
                    <a:pt x="237358" y="1006210"/>
                    <a:pt x="237358" y="1253756"/>
                  </a:cubicBezTo>
                  <a:cubicBezTo>
                    <a:pt x="237358" y="1253756"/>
                    <a:pt x="237358" y="1253756"/>
                    <a:pt x="237358" y="1661479"/>
                  </a:cubicBezTo>
                  <a:cubicBezTo>
                    <a:pt x="237358" y="1734287"/>
                    <a:pt x="192854" y="1777972"/>
                    <a:pt x="118679" y="1777972"/>
                  </a:cubicBezTo>
                  <a:cubicBezTo>
                    <a:pt x="59340" y="1777972"/>
                    <a:pt x="0" y="1734287"/>
                    <a:pt x="0" y="1661479"/>
                  </a:cubicBezTo>
                  <a:cubicBezTo>
                    <a:pt x="0" y="1661479"/>
                    <a:pt x="0" y="1661479"/>
                    <a:pt x="0" y="962526"/>
                  </a:cubicBezTo>
                  <a:cubicBezTo>
                    <a:pt x="0" y="758664"/>
                    <a:pt x="178019" y="598487"/>
                    <a:pt x="370873" y="598487"/>
                  </a:cubicBezTo>
                  <a:close/>
                  <a:moveTo>
                    <a:pt x="646113" y="0"/>
                  </a:moveTo>
                  <a:cubicBezTo>
                    <a:pt x="797791" y="0"/>
                    <a:pt x="920751" y="120827"/>
                    <a:pt x="920751" y="269875"/>
                  </a:cubicBezTo>
                  <a:cubicBezTo>
                    <a:pt x="920751" y="418923"/>
                    <a:pt x="797791" y="539750"/>
                    <a:pt x="646113" y="539750"/>
                  </a:cubicBezTo>
                  <a:cubicBezTo>
                    <a:pt x="494435" y="539750"/>
                    <a:pt x="371475" y="418923"/>
                    <a:pt x="371475" y="269875"/>
                  </a:cubicBezTo>
                  <a:cubicBezTo>
                    <a:pt x="371475" y="120827"/>
                    <a:pt x="494435" y="0"/>
                    <a:pt x="646113" y="0"/>
                  </a:cubicBezTo>
                  <a:close/>
                </a:path>
              </a:pathLst>
            </a:cu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48" name="任意多边形: 形状 20"/>
            <p:cNvSpPr/>
            <p:nvPr/>
          </p:nvSpPr>
          <p:spPr bwMode="auto">
            <a:xfrm>
              <a:off x="4656423" y="3166389"/>
              <a:ext cx="410220" cy="398721"/>
            </a:xfrm>
            <a:custGeom>
              <a:avLst/>
              <a:gdLst>
                <a:gd name="connsiteX0" fmla="*/ 218203 w 410220"/>
                <a:gd name="connsiteY0" fmla="*/ 0 h 398721"/>
                <a:gd name="connsiteX1" fmla="*/ 410220 w 410220"/>
                <a:gd name="connsiteY1" fmla="*/ 0 h 398721"/>
                <a:gd name="connsiteX2" fmla="*/ 410220 w 410220"/>
                <a:gd name="connsiteY2" fmla="*/ 2615 h 398721"/>
                <a:gd name="connsiteX3" fmla="*/ 410220 w 410220"/>
                <a:gd name="connsiteY3" fmla="*/ 304482 h 398721"/>
                <a:gd name="connsiteX4" fmla="*/ 314211 w 410220"/>
                <a:gd name="connsiteY4" fmla="*/ 398721 h 398721"/>
                <a:gd name="connsiteX5" fmla="*/ 218203 w 410220"/>
                <a:gd name="connsiteY5" fmla="*/ 304482 h 398721"/>
                <a:gd name="connsiteX6" fmla="*/ 218203 w 410220"/>
                <a:gd name="connsiteY6" fmla="*/ 29798 h 398721"/>
                <a:gd name="connsiteX7" fmla="*/ 0 w 410220"/>
                <a:gd name="connsiteY7" fmla="*/ 0 h 398721"/>
                <a:gd name="connsiteX8" fmla="*/ 183290 w 410220"/>
                <a:gd name="connsiteY8" fmla="*/ 0 h 398721"/>
                <a:gd name="connsiteX9" fmla="*/ 183290 w 410220"/>
                <a:gd name="connsiteY9" fmla="*/ 2615 h 398721"/>
                <a:gd name="connsiteX10" fmla="*/ 183290 w 410220"/>
                <a:gd name="connsiteY10" fmla="*/ 304482 h 398721"/>
                <a:gd name="connsiteX11" fmla="*/ 96010 w 410220"/>
                <a:gd name="connsiteY11" fmla="*/ 398721 h 398721"/>
                <a:gd name="connsiteX12" fmla="*/ 0 w 410220"/>
                <a:gd name="connsiteY12" fmla="*/ 304482 h 398721"/>
                <a:gd name="connsiteX13" fmla="*/ 0 w 410220"/>
                <a:gd name="connsiteY13" fmla="*/ 29798 h 39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0220" h="398721">
                  <a:moveTo>
                    <a:pt x="218203" y="0"/>
                  </a:moveTo>
                  <a:lnTo>
                    <a:pt x="410220" y="0"/>
                  </a:lnTo>
                  <a:lnTo>
                    <a:pt x="410220" y="2615"/>
                  </a:lnTo>
                  <a:cubicBezTo>
                    <a:pt x="410220" y="83209"/>
                    <a:pt x="410220" y="182400"/>
                    <a:pt x="410220" y="304482"/>
                  </a:cubicBezTo>
                  <a:cubicBezTo>
                    <a:pt x="410220" y="355885"/>
                    <a:pt x="366579" y="398721"/>
                    <a:pt x="314211" y="398721"/>
                  </a:cubicBezTo>
                  <a:cubicBezTo>
                    <a:pt x="261843" y="398721"/>
                    <a:pt x="218203" y="355885"/>
                    <a:pt x="218203" y="304482"/>
                  </a:cubicBezTo>
                  <a:cubicBezTo>
                    <a:pt x="218203" y="304482"/>
                    <a:pt x="218203" y="304482"/>
                    <a:pt x="218203" y="29798"/>
                  </a:cubicBezTo>
                  <a:close/>
                  <a:moveTo>
                    <a:pt x="0" y="0"/>
                  </a:moveTo>
                  <a:lnTo>
                    <a:pt x="183290" y="0"/>
                  </a:lnTo>
                  <a:lnTo>
                    <a:pt x="183290" y="2615"/>
                  </a:lnTo>
                  <a:cubicBezTo>
                    <a:pt x="183290" y="83209"/>
                    <a:pt x="183290" y="182400"/>
                    <a:pt x="183290" y="304482"/>
                  </a:cubicBezTo>
                  <a:cubicBezTo>
                    <a:pt x="183290" y="355885"/>
                    <a:pt x="148378" y="398721"/>
                    <a:pt x="96010" y="398721"/>
                  </a:cubicBezTo>
                  <a:cubicBezTo>
                    <a:pt x="43641" y="398721"/>
                    <a:pt x="0" y="355885"/>
                    <a:pt x="0" y="304482"/>
                  </a:cubicBezTo>
                  <a:cubicBezTo>
                    <a:pt x="0" y="304482"/>
                    <a:pt x="0" y="304482"/>
                    <a:pt x="0" y="29798"/>
                  </a:cubicBezTo>
                  <a:close/>
                </a:path>
              </a:pathLst>
            </a:custGeom>
            <a:solidFill>
              <a:srgbClr val="B31217"/>
            </a:soli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grpSp>
      <p:sp>
        <p:nvSpPr>
          <p:cNvPr id="43" name="任意多边形: 形状 57"/>
          <p:cNvSpPr/>
          <p:nvPr/>
        </p:nvSpPr>
        <p:spPr>
          <a:xfrm>
            <a:off x="4117872" y="5258932"/>
            <a:ext cx="206530" cy="196972"/>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2" y="63273"/>
                </a:lnTo>
                <a:lnTo>
                  <a:pt x="99885" y="5230"/>
                </a:lnTo>
                <a:cubicBezTo>
                  <a:pt x="101501" y="1743"/>
                  <a:pt x="103584" y="0"/>
                  <a:pt x="106136" y="0"/>
                </a:cubicBezTo>
                <a:close/>
              </a:path>
            </a:pathLst>
          </a:cu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44" name="任意多边形: 形状 58"/>
          <p:cNvSpPr/>
          <p:nvPr/>
        </p:nvSpPr>
        <p:spPr>
          <a:xfrm>
            <a:off x="4354930" y="5258932"/>
            <a:ext cx="206530" cy="196972"/>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2" y="63273"/>
                </a:lnTo>
                <a:lnTo>
                  <a:pt x="99885" y="5230"/>
                </a:lnTo>
                <a:cubicBezTo>
                  <a:pt x="101501" y="1743"/>
                  <a:pt x="103584" y="0"/>
                  <a:pt x="106136" y="0"/>
                </a:cubicBezTo>
                <a:close/>
              </a:path>
            </a:pathLst>
          </a:cu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45" name="任意多边形: 形状 59"/>
          <p:cNvSpPr/>
          <p:nvPr/>
        </p:nvSpPr>
        <p:spPr>
          <a:xfrm>
            <a:off x="4591988" y="5258932"/>
            <a:ext cx="206530" cy="196972"/>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2" y="63273"/>
                </a:lnTo>
                <a:lnTo>
                  <a:pt x="99885" y="5230"/>
                </a:lnTo>
                <a:cubicBezTo>
                  <a:pt x="101501" y="1743"/>
                  <a:pt x="103584" y="0"/>
                  <a:pt x="106136" y="0"/>
                </a:cubicBezTo>
                <a:close/>
              </a:path>
            </a:pathLst>
          </a:custGeom>
          <a:solidFill>
            <a:schemeClr val="bg1"/>
          </a:solidFill>
          <a:ln w="1270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6" name="任意多边形: 形状 60"/>
          <p:cNvSpPr/>
          <p:nvPr/>
        </p:nvSpPr>
        <p:spPr>
          <a:xfrm>
            <a:off x="4829046" y="5258932"/>
            <a:ext cx="206530" cy="196972"/>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2" y="63273"/>
                </a:lnTo>
                <a:lnTo>
                  <a:pt x="99885" y="5230"/>
                </a:lnTo>
                <a:cubicBezTo>
                  <a:pt x="101501" y="1743"/>
                  <a:pt x="103584" y="0"/>
                  <a:pt x="106136" y="0"/>
                </a:cubicBezTo>
                <a:close/>
              </a:path>
            </a:pathLst>
          </a:custGeom>
          <a:solidFill>
            <a:schemeClr val="bg1"/>
          </a:solidFill>
          <a:ln w="1270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7" name="任意多边形: 形状 61"/>
          <p:cNvSpPr/>
          <p:nvPr/>
        </p:nvSpPr>
        <p:spPr>
          <a:xfrm>
            <a:off x="5066104" y="5258932"/>
            <a:ext cx="206530" cy="196972"/>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2" y="63273"/>
                </a:lnTo>
                <a:lnTo>
                  <a:pt x="99885" y="5230"/>
                </a:lnTo>
                <a:cubicBezTo>
                  <a:pt x="101501" y="1743"/>
                  <a:pt x="103584" y="0"/>
                  <a:pt x="106136" y="0"/>
                </a:cubicBezTo>
                <a:close/>
              </a:path>
            </a:pathLst>
          </a:custGeom>
          <a:solidFill>
            <a:schemeClr val="bg1"/>
          </a:solidFill>
          <a:ln w="1270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22" name="直接连接符 21"/>
          <p:cNvCxnSpPr/>
          <p:nvPr/>
        </p:nvCxnSpPr>
        <p:spPr>
          <a:xfrm>
            <a:off x="7355385" y="3029154"/>
            <a:ext cx="701749" cy="0"/>
          </a:xfrm>
          <a:prstGeom prst="line">
            <a:avLst/>
          </a:prstGeom>
          <a:ln w="3175">
            <a:solidFill>
              <a:schemeClr val="tx1">
                <a:lumMod val="50000"/>
                <a:lumOff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3" name="文本框 40"/>
          <p:cNvSpPr txBox="1"/>
          <p:nvPr/>
        </p:nvSpPr>
        <p:spPr>
          <a:xfrm>
            <a:off x="7379352" y="3156864"/>
            <a:ext cx="760144" cy="369332"/>
          </a:xfrm>
          <a:prstGeom prst="rect">
            <a:avLst/>
          </a:prstGeom>
          <a:noFill/>
        </p:spPr>
        <p:txBody>
          <a:bodyPr wrap="none">
            <a:normAutofit/>
            <a:scene3d>
              <a:camera prst="orthographicFront"/>
              <a:lightRig rig="threePt" dir="t"/>
            </a:scene3d>
            <a:sp3d contourW="12700"/>
          </a:bodyPr>
          <a:lstStyle/>
          <a:p>
            <a:r>
              <a:rPr lang="en-US" sz="1600">
                <a:solidFill>
                  <a:schemeClr val="tx1">
                    <a:lumMod val="65000"/>
                    <a:lumOff val="35000"/>
                  </a:schemeClr>
                </a:solidFill>
              </a:rPr>
              <a:t>0.60%</a:t>
            </a:r>
          </a:p>
        </p:txBody>
      </p:sp>
      <p:grpSp>
        <p:nvGrpSpPr>
          <p:cNvPr id="24" name="组合 23"/>
          <p:cNvGrpSpPr/>
          <p:nvPr/>
        </p:nvGrpSpPr>
        <p:grpSpPr>
          <a:xfrm>
            <a:off x="6608651" y="2122822"/>
            <a:ext cx="759342" cy="1802032"/>
            <a:chOff x="6875959" y="1763078"/>
            <a:chExt cx="759342" cy="1802032"/>
          </a:xfrm>
        </p:grpSpPr>
        <p:sp>
          <p:nvSpPr>
            <p:cNvPr id="35" name="任意多边形: 形状 28"/>
            <p:cNvSpPr/>
            <p:nvPr/>
          </p:nvSpPr>
          <p:spPr bwMode="auto">
            <a:xfrm>
              <a:off x="6875959" y="1763078"/>
              <a:ext cx="759342" cy="1791399"/>
            </a:xfrm>
            <a:custGeom>
              <a:avLst/>
              <a:gdLst>
                <a:gd name="connsiteX0" fmla="*/ 370873 w 1290638"/>
                <a:gd name="connsiteY0" fmla="*/ 598487 h 3044825"/>
                <a:gd name="connsiteX1" fmla="*/ 519222 w 1290638"/>
                <a:gd name="connsiteY1" fmla="*/ 598487 h 3044825"/>
                <a:gd name="connsiteX2" fmla="*/ 548892 w 1290638"/>
                <a:gd name="connsiteY2" fmla="*/ 598487 h 3044825"/>
                <a:gd name="connsiteX3" fmla="*/ 919765 w 1290638"/>
                <a:gd name="connsiteY3" fmla="*/ 598487 h 3044825"/>
                <a:gd name="connsiteX4" fmla="*/ 1290638 w 1290638"/>
                <a:gd name="connsiteY4" fmla="*/ 962526 h 3044825"/>
                <a:gd name="connsiteX5" fmla="*/ 1290638 w 1290638"/>
                <a:gd name="connsiteY5" fmla="*/ 1661479 h 3044825"/>
                <a:gd name="connsiteX6" fmla="*/ 1171959 w 1290638"/>
                <a:gd name="connsiteY6" fmla="*/ 1777972 h 3044825"/>
                <a:gd name="connsiteX7" fmla="*/ 1053279 w 1290638"/>
                <a:gd name="connsiteY7" fmla="*/ 1661479 h 3044825"/>
                <a:gd name="connsiteX8" fmla="*/ 1053279 w 1290638"/>
                <a:gd name="connsiteY8" fmla="*/ 1253756 h 3044825"/>
                <a:gd name="connsiteX9" fmla="*/ 1053279 w 1290638"/>
                <a:gd name="connsiteY9" fmla="*/ 1006210 h 3044825"/>
                <a:gd name="connsiteX10" fmla="*/ 993940 w 1290638"/>
                <a:gd name="connsiteY10" fmla="*/ 1006210 h 3044825"/>
                <a:gd name="connsiteX11" fmla="*/ 993940 w 1290638"/>
                <a:gd name="connsiteY11" fmla="*/ 1268318 h 3044825"/>
                <a:gd name="connsiteX12" fmla="*/ 993940 w 1290638"/>
                <a:gd name="connsiteY12" fmla="*/ 1719725 h 3044825"/>
                <a:gd name="connsiteX13" fmla="*/ 993940 w 1290638"/>
                <a:gd name="connsiteY13" fmla="*/ 1777972 h 3044825"/>
                <a:gd name="connsiteX14" fmla="*/ 993940 w 1290638"/>
                <a:gd name="connsiteY14" fmla="*/ 2884648 h 3044825"/>
                <a:gd name="connsiteX15" fmla="*/ 830756 w 1290638"/>
                <a:gd name="connsiteY15" fmla="*/ 3044825 h 3044825"/>
                <a:gd name="connsiteX16" fmla="*/ 667572 w 1290638"/>
                <a:gd name="connsiteY16" fmla="*/ 2884648 h 3044825"/>
                <a:gd name="connsiteX17" fmla="*/ 667572 w 1290638"/>
                <a:gd name="connsiteY17" fmla="*/ 1777972 h 3044825"/>
                <a:gd name="connsiteX18" fmla="*/ 608232 w 1290638"/>
                <a:gd name="connsiteY18" fmla="*/ 1777972 h 3044825"/>
                <a:gd name="connsiteX19" fmla="*/ 608232 w 1290638"/>
                <a:gd name="connsiteY19" fmla="*/ 2884648 h 3044825"/>
                <a:gd name="connsiteX20" fmla="*/ 459883 w 1290638"/>
                <a:gd name="connsiteY20" fmla="*/ 3044825 h 3044825"/>
                <a:gd name="connsiteX21" fmla="*/ 296698 w 1290638"/>
                <a:gd name="connsiteY21" fmla="*/ 2884648 h 3044825"/>
                <a:gd name="connsiteX22" fmla="*/ 296698 w 1290638"/>
                <a:gd name="connsiteY22" fmla="*/ 1777972 h 3044825"/>
                <a:gd name="connsiteX23" fmla="*/ 296698 w 1290638"/>
                <a:gd name="connsiteY23" fmla="*/ 1719725 h 3044825"/>
                <a:gd name="connsiteX24" fmla="*/ 296698 w 1290638"/>
                <a:gd name="connsiteY24" fmla="*/ 1268318 h 3044825"/>
                <a:gd name="connsiteX25" fmla="*/ 296698 w 1290638"/>
                <a:gd name="connsiteY25" fmla="*/ 1006210 h 3044825"/>
                <a:gd name="connsiteX26" fmla="*/ 237358 w 1290638"/>
                <a:gd name="connsiteY26" fmla="*/ 1006210 h 3044825"/>
                <a:gd name="connsiteX27" fmla="*/ 237358 w 1290638"/>
                <a:gd name="connsiteY27" fmla="*/ 1253756 h 3044825"/>
                <a:gd name="connsiteX28" fmla="*/ 237358 w 1290638"/>
                <a:gd name="connsiteY28" fmla="*/ 1661479 h 3044825"/>
                <a:gd name="connsiteX29" fmla="*/ 118679 w 1290638"/>
                <a:gd name="connsiteY29" fmla="*/ 1777972 h 3044825"/>
                <a:gd name="connsiteX30" fmla="*/ 0 w 1290638"/>
                <a:gd name="connsiteY30" fmla="*/ 1661479 h 3044825"/>
                <a:gd name="connsiteX31" fmla="*/ 0 w 1290638"/>
                <a:gd name="connsiteY31" fmla="*/ 962526 h 3044825"/>
                <a:gd name="connsiteX32" fmla="*/ 370873 w 1290638"/>
                <a:gd name="connsiteY32" fmla="*/ 598487 h 3044825"/>
                <a:gd name="connsiteX33" fmla="*/ 646113 w 1290638"/>
                <a:gd name="connsiteY33" fmla="*/ 0 h 3044825"/>
                <a:gd name="connsiteX34" fmla="*/ 920751 w 1290638"/>
                <a:gd name="connsiteY34" fmla="*/ 269875 h 3044825"/>
                <a:gd name="connsiteX35" fmla="*/ 646113 w 1290638"/>
                <a:gd name="connsiteY35" fmla="*/ 539750 h 3044825"/>
                <a:gd name="connsiteX36" fmla="*/ 371475 w 1290638"/>
                <a:gd name="connsiteY36" fmla="*/ 269875 h 3044825"/>
                <a:gd name="connsiteX37" fmla="*/ 646113 w 1290638"/>
                <a:gd name="connsiteY37" fmla="*/ 0 h 304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90638" h="3044825">
                  <a:moveTo>
                    <a:pt x="370873" y="598487"/>
                  </a:moveTo>
                  <a:cubicBezTo>
                    <a:pt x="370873" y="598487"/>
                    <a:pt x="370873" y="598487"/>
                    <a:pt x="519222" y="598487"/>
                  </a:cubicBezTo>
                  <a:cubicBezTo>
                    <a:pt x="519222" y="598487"/>
                    <a:pt x="519222" y="598487"/>
                    <a:pt x="548892" y="598487"/>
                  </a:cubicBezTo>
                  <a:cubicBezTo>
                    <a:pt x="548892" y="598487"/>
                    <a:pt x="548892" y="598487"/>
                    <a:pt x="919765" y="598487"/>
                  </a:cubicBezTo>
                  <a:cubicBezTo>
                    <a:pt x="1112619" y="598487"/>
                    <a:pt x="1275803" y="758664"/>
                    <a:pt x="1290638" y="962526"/>
                  </a:cubicBezTo>
                  <a:cubicBezTo>
                    <a:pt x="1290638" y="962526"/>
                    <a:pt x="1290638" y="962526"/>
                    <a:pt x="1290638" y="1661479"/>
                  </a:cubicBezTo>
                  <a:cubicBezTo>
                    <a:pt x="1290638" y="1734287"/>
                    <a:pt x="1231299" y="1777972"/>
                    <a:pt x="1171959" y="1777972"/>
                  </a:cubicBezTo>
                  <a:cubicBezTo>
                    <a:pt x="1097784" y="1777972"/>
                    <a:pt x="1053279" y="1734287"/>
                    <a:pt x="1053279" y="1661479"/>
                  </a:cubicBezTo>
                  <a:cubicBezTo>
                    <a:pt x="1053279" y="1661479"/>
                    <a:pt x="1053279" y="1661479"/>
                    <a:pt x="1053279" y="1253756"/>
                  </a:cubicBezTo>
                  <a:cubicBezTo>
                    <a:pt x="1053279" y="1253756"/>
                    <a:pt x="1053279" y="1253756"/>
                    <a:pt x="1053279" y="1006210"/>
                  </a:cubicBezTo>
                  <a:cubicBezTo>
                    <a:pt x="1053279" y="1006210"/>
                    <a:pt x="1053279" y="1006210"/>
                    <a:pt x="993940" y="1006210"/>
                  </a:cubicBezTo>
                  <a:cubicBezTo>
                    <a:pt x="993940" y="1006210"/>
                    <a:pt x="993940" y="1006210"/>
                    <a:pt x="993940" y="1268318"/>
                  </a:cubicBezTo>
                  <a:cubicBezTo>
                    <a:pt x="993940" y="1268318"/>
                    <a:pt x="993940" y="1268318"/>
                    <a:pt x="993940" y="1719725"/>
                  </a:cubicBezTo>
                  <a:cubicBezTo>
                    <a:pt x="993940" y="1719725"/>
                    <a:pt x="993940" y="1719725"/>
                    <a:pt x="993940" y="1777972"/>
                  </a:cubicBezTo>
                  <a:cubicBezTo>
                    <a:pt x="993940" y="1777972"/>
                    <a:pt x="993940" y="1777972"/>
                    <a:pt x="993940" y="2884648"/>
                  </a:cubicBezTo>
                  <a:cubicBezTo>
                    <a:pt x="993940" y="2972017"/>
                    <a:pt x="919765" y="3044825"/>
                    <a:pt x="830756" y="3044825"/>
                  </a:cubicBezTo>
                  <a:cubicBezTo>
                    <a:pt x="741746" y="3044825"/>
                    <a:pt x="667572" y="2972017"/>
                    <a:pt x="667572" y="2884648"/>
                  </a:cubicBezTo>
                  <a:cubicBezTo>
                    <a:pt x="667572" y="2884648"/>
                    <a:pt x="667572" y="2884648"/>
                    <a:pt x="667572" y="1777972"/>
                  </a:cubicBezTo>
                  <a:cubicBezTo>
                    <a:pt x="667572" y="1777972"/>
                    <a:pt x="667572" y="1777972"/>
                    <a:pt x="608232" y="1777972"/>
                  </a:cubicBezTo>
                  <a:cubicBezTo>
                    <a:pt x="608232" y="1777972"/>
                    <a:pt x="608232" y="1777972"/>
                    <a:pt x="608232" y="2884648"/>
                  </a:cubicBezTo>
                  <a:cubicBezTo>
                    <a:pt x="608232" y="2972017"/>
                    <a:pt x="548892" y="3044825"/>
                    <a:pt x="459883" y="3044825"/>
                  </a:cubicBezTo>
                  <a:cubicBezTo>
                    <a:pt x="370873" y="3044825"/>
                    <a:pt x="296698" y="2972017"/>
                    <a:pt x="296698" y="2884648"/>
                  </a:cubicBezTo>
                  <a:cubicBezTo>
                    <a:pt x="296698" y="2884648"/>
                    <a:pt x="296698" y="2884648"/>
                    <a:pt x="296698" y="1777972"/>
                  </a:cubicBezTo>
                  <a:cubicBezTo>
                    <a:pt x="296698" y="1777972"/>
                    <a:pt x="296698" y="1777972"/>
                    <a:pt x="296698" y="1719725"/>
                  </a:cubicBezTo>
                  <a:cubicBezTo>
                    <a:pt x="296698" y="1719725"/>
                    <a:pt x="296698" y="1719725"/>
                    <a:pt x="296698" y="1268318"/>
                  </a:cubicBezTo>
                  <a:cubicBezTo>
                    <a:pt x="296698" y="1268318"/>
                    <a:pt x="296698" y="1268318"/>
                    <a:pt x="296698" y="1006210"/>
                  </a:cubicBezTo>
                  <a:cubicBezTo>
                    <a:pt x="296698" y="1006210"/>
                    <a:pt x="296698" y="1006210"/>
                    <a:pt x="237358" y="1006210"/>
                  </a:cubicBezTo>
                  <a:cubicBezTo>
                    <a:pt x="237358" y="1006210"/>
                    <a:pt x="237358" y="1006210"/>
                    <a:pt x="237358" y="1253756"/>
                  </a:cubicBezTo>
                  <a:cubicBezTo>
                    <a:pt x="237358" y="1253756"/>
                    <a:pt x="237358" y="1253756"/>
                    <a:pt x="237358" y="1661479"/>
                  </a:cubicBezTo>
                  <a:cubicBezTo>
                    <a:pt x="237358" y="1734287"/>
                    <a:pt x="192854" y="1777972"/>
                    <a:pt x="118679" y="1777972"/>
                  </a:cubicBezTo>
                  <a:cubicBezTo>
                    <a:pt x="59340" y="1777972"/>
                    <a:pt x="0" y="1734287"/>
                    <a:pt x="0" y="1661479"/>
                  </a:cubicBezTo>
                  <a:cubicBezTo>
                    <a:pt x="0" y="1661479"/>
                    <a:pt x="0" y="1661479"/>
                    <a:pt x="0" y="962526"/>
                  </a:cubicBezTo>
                  <a:cubicBezTo>
                    <a:pt x="0" y="758664"/>
                    <a:pt x="178019" y="598487"/>
                    <a:pt x="370873" y="598487"/>
                  </a:cubicBezTo>
                  <a:close/>
                  <a:moveTo>
                    <a:pt x="646113" y="0"/>
                  </a:moveTo>
                  <a:cubicBezTo>
                    <a:pt x="797791" y="0"/>
                    <a:pt x="920751" y="120827"/>
                    <a:pt x="920751" y="269875"/>
                  </a:cubicBezTo>
                  <a:cubicBezTo>
                    <a:pt x="920751" y="418923"/>
                    <a:pt x="797791" y="539750"/>
                    <a:pt x="646113" y="539750"/>
                  </a:cubicBezTo>
                  <a:cubicBezTo>
                    <a:pt x="494435" y="539750"/>
                    <a:pt x="371475" y="418923"/>
                    <a:pt x="371475" y="269875"/>
                  </a:cubicBezTo>
                  <a:cubicBezTo>
                    <a:pt x="371475" y="120827"/>
                    <a:pt x="494435" y="0"/>
                    <a:pt x="646113" y="0"/>
                  </a:cubicBezTo>
                  <a:close/>
                </a:path>
              </a:pathLst>
            </a:cu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34" name="任意多边形: 形状 24"/>
            <p:cNvSpPr/>
            <p:nvPr/>
          </p:nvSpPr>
          <p:spPr bwMode="auto">
            <a:xfrm>
              <a:off x="6875959" y="2669411"/>
              <a:ext cx="759342" cy="895699"/>
            </a:xfrm>
            <a:custGeom>
              <a:avLst/>
              <a:gdLst>
                <a:gd name="connsiteX0" fmla="*/ 619693 w 759342"/>
                <a:gd name="connsiteY0" fmla="*/ 0 h 895699"/>
                <a:gd name="connsiteX1" fmla="*/ 759342 w 759342"/>
                <a:gd name="connsiteY1" fmla="*/ 0 h 895699"/>
                <a:gd name="connsiteX2" fmla="*/ 759342 w 759342"/>
                <a:gd name="connsiteY2" fmla="*/ 9433 h 895699"/>
                <a:gd name="connsiteX3" fmla="*/ 759342 w 759342"/>
                <a:gd name="connsiteY3" fmla="*/ 81818 h 895699"/>
                <a:gd name="connsiteX4" fmla="*/ 689518 w 759342"/>
                <a:gd name="connsiteY4" fmla="*/ 150356 h 895699"/>
                <a:gd name="connsiteX5" fmla="*/ 619693 w 759342"/>
                <a:gd name="connsiteY5" fmla="*/ 81818 h 895699"/>
                <a:gd name="connsiteX6" fmla="*/ 619693 w 759342"/>
                <a:gd name="connsiteY6" fmla="*/ 23254 h 895699"/>
                <a:gd name="connsiteX7" fmla="*/ 174561 w 759342"/>
                <a:gd name="connsiteY7" fmla="*/ 0 h 895699"/>
                <a:gd name="connsiteX8" fmla="*/ 584781 w 759342"/>
                <a:gd name="connsiteY8" fmla="*/ 0 h 895699"/>
                <a:gd name="connsiteX9" fmla="*/ 584781 w 759342"/>
                <a:gd name="connsiteY9" fmla="*/ 28424 h 895699"/>
                <a:gd name="connsiteX10" fmla="*/ 584781 w 759342"/>
                <a:gd name="connsiteY10" fmla="*/ 116087 h 895699"/>
                <a:gd name="connsiteX11" fmla="*/ 584781 w 759342"/>
                <a:gd name="connsiteY11" fmla="*/ 150356 h 895699"/>
                <a:gd name="connsiteX12" fmla="*/ 584781 w 759342"/>
                <a:gd name="connsiteY12" fmla="*/ 801460 h 895699"/>
                <a:gd name="connsiteX13" fmla="*/ 488772 w 759342"/>
                <a:gd name="connsiteY13" fmla="*/ 895699 h 895699"/>
                <a:gd name="connsiteX14" fmla="*/ 392764 w 759342"/>
                <a:gd name="connsiteY14" fmla="*/ 801460 h 895699"/>
                <a:gd name="connsiteX15" fmla="*/ 392764 w 759342"/>
                <a:gd name="connsiteY15" fmla="*/ 150356 h 895699"/>
                <a:gd name="connsiteX16" fmla="*/ 357851 w 759342"/>
                <a:gd name="connsiteY16" fmla="*/ 150356 h 895699"/>
                <a:gd name="connsiteX17" fmla="*/ 357851 w 759342"/>
                <a:gd name="connsiteY17" fmla="*/ 801460 h 895699"/>
                <a:gd name="connsiteX18" fmla="*/ 270571 w 759342"/>
                <a:gd name="connsiteY18" fmla="*/ 895699 h 895699"/>
                <a:gd name="connsiteX19" fmla="*/ 174561 w 759342"/>
                <a:gd name="connsiteY19" fmla="*/ 801460 h 895699"/>
                <a:gd name="connsiteX20" fmla="*/ 174561 w 759342"/>
                <a:gd name="connsiteY20" fmla="*/ 150356 h 895699"/>
                <a:gd name="connsiteX21" fmla="*/ 174561 w 759342"/>
                <a:gd name="connsiteY21" fmla="*/ 116087 h 895699"/>
                <a:gd name="connsiteX22" fmla="*/ 174561 w 759342"/>
                <a:gd name="connsiteY22" fmla="*/ 4045 h 895699"/>
                <a:gd name="connsiteX23" fmla="*/ 0 w 759342"/>
                <a:gd name="connsiteY23" fmla="*/ 0 h 895699"/>
                <a:gd name="connsiteX24" fmla="*/ 139649 w 759342"/>
                <a:gd name="connsiteY24" fmla="*/ 0 h 895699"/>
                <a:gd name="connsiteX25" fmla="*/ 139649 w 759342"/>
                <a:gd name="connsiteY25" fmla="*/ 2639 h 895699"/>
                <a:gd name="connsiteX26" fmla="*/ 139649 w 759342"/>
                <a:gd name="connsiteY26" fmla="*/ 81818 h 895699"/>
                <a:gd name="connsiteX27" fmla="*/ 69825 w 759342"/>
                <a:gd name="connsiteY27" fmla="*/ 150356 h 895699"/>
                <a:gd name="connsiteX28" fmla="*/ 0 w 759342"/>
                <a:gd name="connsiteY28" fmla="*/ 81818 h 895699"/>
                <a:gd name="connsiteX29" fmla="*/ 0 w 759342"/>
                <a:gd name="connsiteY29" fmla="*/ 30415 h 89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9342" h="895699">
                  <a:moveTo>
                    <a:pt x="619693" y="0"/>
                  </a:moveTo>
                  <a:lnTo>
                    <a:pt x="759342" y="0"/>
                  </a:lnTo>
                  <a:lnTo>
                    <a:pt x="759342" y="9433"/>
                  </a:lnTo>
                  <a:cubicBezTo>
                    <a:pt x="759342" y="32022"/>
                    <a:pt x="759342" y="56117"/>
                    <a:pt x="759342" y="81818"/>
                  </a:cubicBezTo>
                  <a:cubicBezTo>
                    <a:pt x="759342" y="124654"/>
                    <a:pt x="724430" y="150356"/>
                    <a:pt x="689518" y="150356"/>
                  </a:cubicBezTo>
                  <a:cubicBezTo>
                    <a:pt x="645877" y="150356"/>
                    <a:pt x="619693" y="124654"/>
                    <a:pt x="619693" y="81818"/>
                  </a:cubicBezTo>
                  <a:cubicBezTo>
                    <a:pt x="619693" y="81818"/>
                    <a:pt x="619693" y="81818"/>
                    <a:pt x="619693" y="23254"/>
                  </a:cubicBezTo>
                  <a:close/>
                  <a:moveTo>
                    <a:pt x="174561" y="0"/>
                  </a:moveTo>
                  <a:lnTo>
                    <a:pt x="584781" y="0"/>
                  </a:lnTo>
                  <a:lnTo>
                    <a:pt x="584781" y="28424"/>
                  </a:lnTo>
                  <a:cubicBezTo>
                    <a:pt x="584781" y="53841"/>
                    <a:pt x="584781" y="82889"/>
                    <a:pt x="584781" y="116087"/>
                  </a:cubicBezTo>
                  <a:cubicBezTo>
                    <a:pt x="584781" y="116087"/>
                    <a:pt x="584781" y="116087"/>
                    <a:pt x="584781" y="150356"/>
                  </a:cubicBezTo>
                  <a:cubicBezTo>
                    <a:pt x="584781" y="150356"/>
                    <a:pt x="584781" y="150356"/>
                    <a:pt x="584781" y="801460"/>
                  </a:cubicBezTo>
                  <a:cubicBezTo>
                    <a:pt x="584781" y="852863"/>
                    <a:pt x="541140" y="895699"/>
                    <a:pt x="488772" y="895699"/>
                  </a:cubicBezTo>
                  <a:cubicBezTo>
                    <a:pt x="436404" y="895699"/>
                    <a:pt x="392764" y="852863"/>
                    <a:pt x="392764" y="801460"/>
                  </a:cubicBezTo>
                  <a:cubicBezTo>
                    <a:pt x="392764" y="801460"/>
                    <a:pt x="392764" y="801460"/>
                    <a:pt x="392764" y="150356"/>
                  </a:cubicBezTo>
                  <a:cubicBezTo>
                    <a:pt x="392764" y="150356"/>
                    <a:pt x="392764" y="150356"/>
                    <a:pt x="357851" y="150356"/>
                  </a:cubicBezTo>
                  <a:cubicBezTo>
                    <a:pt x="357851" y="150356"/>
                    <a:pt x="357851" y="150356"/>
                    <a:pt x="357851" y="801460"/>
                  </a:cubicBezTo>
                  <a:cubicBezTo>
                    <a:pt x="357851" y="852863"/>
                    <a:pt x="322939" y="895699"/>
                    <a:pt x="270571" y="895699"/>
                  </a:cubicBezTo>
                  <a:cubicBezTo>
                    <a:pt x="218202" y="895699"/>
                    <a:pt x="174561" y="852863"/>
                    <a:pt x="174561" y="801460"/>
                  </a:cubicBezTo>
                  <a:cubicBezTo>
                    <a:pt x="174561" y="801460"/>
                    <a:pt x="174561" y="801460"/>
                    <a:pt x="174561" y="150356"/>
                  </a:cubicBezTo>
                  <a:cubicBezTo>
                    <a:pt x="174561" y="150356"/>
                    <a:pt x="174561" y="150356"/>
                    <a:pt x="174561" y="116087"/>
                  </a:cubicBezTo>
                  <a:cubicBezTo>
                    <a:pt x="174561" y="116087"/>
                    <a:pt x="174561" y="116087"/>
                    <a:pt x="174561" y="4045"/>
                  </a:cubicBezTo>
                  <a:close/>
                  <a:moveTo>
                    <a:pt x="0" y="0"/>
                  </a:moveTo>
                  <a:lnTo>
                    <a:pt x="139649" y="0"/>
                  </a:lnTo>
                  <a:lnTo>
                    <a:pt x="139649" y="2639"/>
                  </a:lnTo>
                  <a:cubicBezTo>
                    <a:pt x="139649" y="25596"/>
                    <a:pt x="139649" y="51833"/>
                    <a:pt x="139649" y="81818"/>
                  </a:cubicBezTo>
                  <a:cubicBezTo>
                    <a:pt x="139649" y="124654"/>
                    <a:pt x="113465" y="150356"/>
                    <a:pt x="69825" y="150356"/>
                  </a:cubicBezTo>
                  <a:cubicBezTo>
                    <a:pt x="34913" y="150356"/>
                    <a:pt x="0" y="124654"/>
                    <a:pt x="0" y="81818"/>
                  </a:cubicBezTo>
                  <a:cubicBezTo>
                    <a:pt x="0" y="81818"/>
                    <a:pt x="0" y="81818"/>
                    <a:pt x="0" y="30415"/>
                  </a:cubicBezTo>
                  <a:close/>
                </a:path>
              </a:pathLst>
            </a:custGeom>
            <a:solidFill>
              <a:srgbClr val="2B33B2"/>
            </a:soli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grpSp>
      <p:sp>
        <p:nvSpPr>
          <p:cNvPr id="29" name="任意多边形: 形状 63"/>
          <p:cNvSpPr/>
          <p:nvPr/>
        </p:nvSpPr>
        <p:spPr>
          <a:xfrm>
            <a:off x="6410941" y="5258930"/>
            <a:ext cx="206530" cy="196972"/>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2" y="63273"/>
                </a:lnTo>
                <a:lnTo>
                  <a:pt x="99885" y="5230"/>
                </a:lnTo>
                <a:cubicBezTo>
                  <a:pt x="101501" y="1743"/>
                  <a:pt x="103584" y="0"/>
                  <a:pt x="106136" y="0"/>
                </a:cubicBezTo>
                <a:close/>
              </a:path>
            </a:pathLst>
          </a:cu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30" name="任意多边形: 形状 64"/>
          <p:cNvSpPr/>
          <p:nvPr/>
        </p:nvSpPr>
        <p:spPr>
          <a:xfrm>
            <a:off x="6647999" y="5258930"/>
            <a:ext cx="206530" cy="196972"/>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2" y="63273"/>
                </a:lnTo>
                <a:lnTo>
                  <a:pt x="99885" y="5230"/>
                </a:lnTo>
                <a:cubicBezTo>
                  <a:pt x="101501" y="1743"/>
                  <a:pt x="103584" y="0"/>
                  <a:pt x="106136" y="0"/>
                </a:cubicBezTo>
                <a:close/>
              </a:path>
            </a:pathLst>
          </a:cu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31" name="任意多边形: 形状 65"/>
          <p:cNvSpPr/>
          <p:nvPr/>
        </p:nvSpPr>
        <p:spPr>
          <a:xfrm>
            <a:off x="6885057" y="5258930"/>
            <a:ext cx="206530" cy="196972"/>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2" y="63273"/>
                </a:lnTo>
                <a:lnTo>
                  <a:pt x="99885" y="5230"/>
                </a:lnTo>
                <a:cubicBezTo>
                  <a:pt x="101501" y="1743"/>
                  <a:pt x="103584" y="0"/>
                  <a:pt x="106136" y="0"/>
                </a:cubicBezTo>
                <a:close/>
              </a:path>
            </a:pathLst>
          </a:cu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32" name="任意多边形: 形状 66"/>
          <p:cNvSpPr/>
          <p:nvPr/>
        </p:nvSpPr>
        <p:spPr>
          <a:xfrm>
            <a:off x="7122115" y="5258930"/>
            <a:ext cx="206530" cy="196972"/>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2" y="63273"/>
                </a:lnTo>
                <a:lnTo>
                  <a:pt x="99885" y="5230"/>
                </a:lnTo>
                <a:cubicBezTo>
                  <a:pt x="101501" y="1743"/>
                  <a:pt x="103584" y="0"/>
                  <a:pt x="106136" y="0"/>
                </a:cubicBezTo>
                <a:close/>
              </a:path>
            </a:pathLst>
          </a:custGeom>
          <a:solidFill>
            <a:schemeClr val="bg1"/>
          </a:solidFill>
          <a:ln w="1270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任意多边形: 形状 67"/>
          <p:cNvSpPr/>
          <p:nvPr/>
        </p:nvSpPr>
        <p:spPr>
          <a:xfrm>
            <a:off x="7359173" y="5258930"/>
            <a:ext cx="206530" cy="196972"/>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2" y="63273"/>
                </a:lnTo>
                <a:lnTo>
                  <a:pt x="99885" y="5230"/>
                </a:lnTo>
                <a:cubicBezTo>
                  <a:pt x="101501" y="1743"/>
                  <a:pt x="103584" y="0"/>
                  <a:pt x="106136" y="0"/>
                </a:cubicBezTo>
                <a:close/>
              </a:path>
            </a:pathLst>
          </a:custGeom>
          <a:solidFill>
            <a:schemeClr val="bg1"/>
          </a:solidFill>
          <a:ln w="1270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8" name="直接连接符 7"/>
          <p:cNvCxnSpPr/>
          <p:nvPr/>
        </p:nvCxnSpPr>
        <p:spPr>
          <a:xfrm>
            <a:off x="9806865" y="2622367"/>
            <a:ext cx="701749" cy="0"/>
          </a:xfrm>
          <a:prstGeom prst="line">
            <a:avLst/>
          </a:prstGeom>
          <a:ln w="3175">
            <a:solidFill>
              <a:schemeClr val="tx1">
                <a:lumMod val="50000"/>
                <a:lumOff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 name="文本框 42"/>
          <p:cNvSpPr txBox="1"/>
          <p:nvPr/>
        </p:nvSpPr>
        <p:spPr>
          <a:xfrm>
            <a:off x="9804649" y="2747634"/>
            <a:ext cx="760144" cy="369332"/>
          </a:xfrm>
          <a:prstGeom prst="rect">
            <a:avLst/>
          </a:prstGeom>
          <a:noFill/>
        </p:spPr>
        <p:txBody>
          <a:bodyPr wrap="none">
            <a:normAutofit/>
            <a:scene3d>
              <a:camera prst="orthographicFront"/>
              <a:lightRig rig="threePt" dir="t"/>
            </a:scene3d>
            <a:sp3d contourW="12700"/>
          </a:bodyPr>
          <a:lstStyle/>
          <a:p>
            <a:r>
              <a:rPr lang="en-US" sz="1600">
                <a:solidFill>
                  <a:schemeClr val="tx1">
                    <a:lumMod val="65000"/>
                    <a:lumOff val="35000"/>
                  </a:schemeClr>
                </a:solidFill>
              </a:rPr>
              <a:t>0.90%</a:t>
            </a:r>
          </a:p>
        </p:txBody>
      </p:sp>
      <p:grpSp>
        <p:nvGrpSpPr>
          <p:cNvPr id="10" name="组合 9"/>
          <p:cNvGrpSpPr/>
          <p:nvPr/>
        </p:nvGrpSpPr>
        <p:grpSpPr>
          <a:xfrm>
            <a:off x="9064897" y="2122822"/>
            <a:ext cx="759342" cy="1802032"/>
            <a:chOff x="9270056" y="1763078"/>
            <a:chExt cx="759342" cy="1802032"/>
          </a:xfrm>
        </p:grpSpPr>
        <p:sp>
          <p:nvSpPr>
            <p:cNvPr id="21" name="任意多边形: 形状 29"/>
            <p:cNvSpPr/>
            <p:nvPr/>
          </p:nvSpPr>
          <p:spPr bwMode="auto">
            <a:xfrm>
              <a:off x="9270056" y="1763078"/>
              <a:ext cx="759342" cy="1791399"/>
            </a:xfrm>
            <a:custGeom>
              <a:avLst/>
              <a:gdLst>
                <a:gd name="connsiteX0" fmla="*/ 370873 w 1290638"/>
                <a:gd name="connsiteY0" fmla="*/ 598487 h 3044825"/>
                <a:gd name="connsiteX1" fmla="*/ 519222 w 1290638"/>
                <a:gd name="connsiteY1" fmla="*/ 598487 h 3044825"/>
                <a:gd name="connsiteX2" fmla="*/ 548892 w 1290638"/>
                <a:gd name="connsiteY2" fmla="*/ 598487 h 3044825"/>
                <a:gd name="connsiteX3" fmla="*/ 919765 w 1290638"/>
                <a:gd name="connsiteY3" fmla="*/ 598487 h 3044825"/>
                <a:gd name="connsiteX4" fmla="*/ 1290638 w 1290638"/>
                <a:gd name="connsiteY4" fmla="*/ 962526 h 3044825"/>
                <a:gd name="connsiteX5" fmla="*/ 1290638 w 1290638"/>
                <a:gd name="connsiteY5" fmla="*/ 1661479 h 3044825"/>
                <a:gd name="connsiteX6" fmla="*/ 1171959 w 1290638"/>
                <a:gd name="connsiteY6" fmla="*/ 1777972 h 3044825"/>
                <a:gd name="connsiteX7" fmla="*/ 1053279 w 1290638"/>
                <a:gd name="connsiteY7" fmla="*/ 1661479 h 3044825"/>
                <a:gd name="connsiteX8" fmla="*/ 1053279 w 1290638"/>
                <a:gd name="connsiteY8" fmla="*/ 1253756 h 3044825"/>
                <a:gd name="connsiteX9" fmla="*/ 1053279 w 1290638"/>
                <a:gd name="connsiteY9" fmla="*/ 1006210 h 3044825"/>
                <a:gd name="connsiteX10" fmla="*/ 993940 w 1290638"/>
                <a:gd name="connsiteY10" fmla="*/ 1006210 h 3044825"/>
                <a:gd name="connsiteX11" fmla="*/ 993940 w 1290638"/>
                <a:gd name="connsiteY11" fmla="*/ 1268318 h 3044825"/>
                <a:gd name="connsiteX12" fmla="*/ 993940 w 1290638"/>
                <a:gd name="connsiteY12" fmla="*/ 1719725 h 3044825"/>
                <a:gd name="connsiteX13" fmla="*/ 993940 w 1290638"/>
                <a:gd name="connsiteY13" fmla="*/ 1777972 h 3044825"/>
                <a:gd name="connsiteX14" fmla="*/ 993940 w 1290638"/>
                <a:gd name="connsiteY14" fmla="*/ 2884648 h 3044825"/>
                <a:gd name="connsiteX15" fmla="*/ 830756 w 1290638"/>
                <a:gd name="connsiteY15" fmla="*/ 3044825 h 3044825"/>
                <a:gd name="connsiteX16" fmla="*/ 667572 w 1290638"/>
                <a:gd name="connsiteY16" fmla="*/ 2884648 h 3044825"/>
                <a:gd name="connsiteX17" fmla="*/ 667572 w 1290638"/>
                <a:gd name="connsiteY17" fmla="*/ 1777972 h 3044825"/>
                <a:gd name="connsiteX18" fmla="*/ 608232 w 1290638"/>
                <a:gd name="connsiteY18" fmla="*/ 1777972 h 3044825"/>
                <a:gd name="connsiteX19" fmla="*/ 608232 w 1290638"/>
                <a:gd name="connsiteY19" fmla="*/ 2884648 h 3044825"/>
                <a:gd name="connsiteX20" fmla="*/ 459883 w 1290638"/>
                <a:gd name="connsiteY20" fmla="*/ 3044825 h 3044825"/>
                <a:gd name="connsiteX21" fmla="*/ 296698 w 1290638"/>
                <a:gd name="connsiteY21" fmla="*/ 2884648 h 3044825"/>
                <a:gd name="connsiteX22" fmla="*/ 296698 w 1290638"/>
                <a:gd name="connsiteY22" fmla="*/ 1777972 h 3044825"/>
                <a:gd name="connsiteX23" fmla="*/ 296698 w 1290638"/>
                <a:gd name="connsiteY23" fmla="*/ 1719725 h 3044825"/>
                <a:gd name="connsiteX24" fmla="*/ 296698 w 1290638"/>
                <a:gd name="connsiteY24" fmla="*/ 1268318 h 3044825"/>
                <a:gd name="connsiteX25" fmla="*/ 296698 w 1290638"/>
                <a:gd name="connsiteY25" fmla="*/ 1006210 h 3044825"/>
                <a:gd name="connsiteX26" fmla="*/ 237358 w 1290638"/>
                <a:gd name="connsiteY26" fmla="*/ 1006210 h 3044825"/>
                <a:gd name="connsiteX27" fmla="*/ 237358 w 1290638"/>
                <a:gd name="connsiteY27" fmla="*/ 1253756 h 3044825"/>
                <a:gd name="connsiteX28" fmla="*/ 237358 w 1290638"/>
                <a:gd name="connsiteY28" fmla="*/ 1661479 h 3044825"/>
                <a:gd name="connsiteX29" fmla="*/ 118679 w 1290638"/>
                <a:gd name="connsiteY29" fmla="*/ 1777972 h 3044825"/>
                <a:gd name="connsiteX30" fmla="*/ 0 w 1290638"/>
                <a:gd name="connsiteY30" fmla="*/ 1661479 h 3044825"/>
                <a:gd name="connsiteX31" fmla="*/ 0 w 1290638"/>
                <a:gd name="connsiteY31" fmla="*/ 962526 h 3044825"/>
                <a:gd name="connsiteX32" fmla="*/ 370873 w 1290638"/>
                <a:gd name="connsiteY32" fmla="*/ 598487 h 3044825"/>
                <a:gd name="connsiteX33" fmla="*/ 646113 w 1290638"/>
                <a:gd name="connsiteY33" fmla="*/ 0 h 3044825"/>
                <a:gd name="connsiteX34" fmla="*/ 920751 w 1290638"/>
                <a:gd name="connsiteY34" fmla="*/ 269875 h 3044825"/>
                <a:gd name="connsiteX35" fmla="*/ 646113 w 1290638"/>
                <a:gd name="connsiteY35" fmla="*/ 539750 h 3044825"/>
                <a:gd name="connsiteX36" fmla="*/ 371475 w 1290638"/>
                <a:gd name="connsiteY36" fmla="*/ 269875 h 3044825"/>
                <a:gd name="connsiteX37" fmla="*/ 646113 w 1290638"/>
                <a:gd name="connsiteY37" fmla="*/ 0 h 304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90638" h="3044825">
                  <a:moveTo>
                    <a:pt x="370873" y="598487"/>
                  </a:moveTo>
                  <a:cubicBezTo>
                    <a:pt x="370873" y="598487"/>
                    <a:pt x="370873" y="598487"/>
                    <a:pt x="519222" y="598487"/>
                  </a:cubicBezTo>
                  <a:cubicBezTo>
                    <a:pt x="519222" y="598487"/>
                    <a:pt x="519222" y="598487"/>
                    <a:pt x="548892" y="598487"/>
                  </a:cubicBezTo>
                  <a:cubicBezTo>
                    <a:pt x="548892" y="598487"/>
                    <a:pt x="548892" y="598487"/>
                    <a:pt x="919765" y="598487"/>
                  </a:cubicBezTo>
                  <a:cubicBezTo>
                    <a:pt x="1112619" y="598487"/>
                    <a:pt x="1275803" y="758664"/>
                    <a:pt x="1290638" y="962526"/>
                  </a:cubicBezTo>
                  <a:cubicBezTo>
                    <a:pt x="1290638" y="962526"/>
                    <a:pt x="1290638" y="962526"/>
                    <a:pt x="1290638" y="1661479"/>
                  </a:cubicBezTo>
                  <a:cubicBezTo>
                    <a:pt x="1290638" y="1734287"/>
                    <a:pt x="1231299" y="1777972"/>
                    <a:pt x="1171959" y="1777972"/>
                  </a:cubicBezTo>
                  <a:cubicBezTo>
                    <a:pt x="1097784" y="1777972"/>
                    <a:pt x="1053279" y="1734287"/>
                    <a:pt x="1053279" y="1661479"/>
                  </a:cubicBezTo>
                  <a:cubicBezTo>
                    <a:pt x="1053279" y="1661479"/>
                    <a:pt x="1053279" y="1661479"/>
                    <a:pt x="1053279" y="1253756"/>
                  </a:cubicBezTo>
                  <a:cubicBezTo>
                    <a:pt x="1053279" y="1253756"/>
                    <a:pt x="1053279" y="1253756"/>
                    <a:pt x="1053279" y="1006210"/>
                  </a:cubicBezTo>
                  <a:cubicBezTo>
                    <a:pt x="1053279" y="1006210"/>
                    <a:pt x="1053279" y="1006210"/>
                    <a:pt x="993940" y="1006210"/>
                  </a:cubicBezTo>
                  <a:cubicBezTo>
                    <a:pt x="993940" y="1006210"/>
                    <a:pt x="993940" y="1006210"/>
                    <a:pt x="993940" y="1268318"/>
                  </a:cubicBezTo>
                  <a:cubicBezTo>
                    <a:pt x="993940" y="1268318"/>
                    <a:pt x="993940" y="1268318"/>
                    <a:pt x="993940" y="1719725"/>
                  </a:cubicBezTo>
                  <a:cubicBezTo>
                    <a:pt x="993940" y="1719725"/>
                    <a:pt x="993940" y="1719725"/>
                    <a:pt x="993940" y="1777972"/>
                  </a:cubicBezTo>
                  <a:cubicBezTo>
                    <a:pt x="993940" y="1777972"/>
                    <a:pt x="993940" y="1777972"/>
                    <a:pt x="993940" y="2884648"/>
                  </a:cubicBezTo>
                  <a:cubicBezTo>
                    <a:pt x="993940" y="2972017"/>
                    <a:pt x="919765" y="3044825"/>
                    <a:pt x="830756" y="3044825"/>
                  </a:cubicBezTo>
                  <a:cubicBezTo>
                    <a:pt x="741746" y="3044825"/>
                    <a:pt x="667572" y="2972017"/>
                    <a:pt x="667572" y="2884648"/>
                  </a:cubicBezTo>
                  <a:cubicBezTo>
                    <a:pt x="667572" y="2884648"/>
                    <a:pt x="667572" y="2884648"/>
                    <a:pt x="667572" y="1777972"/>
                  </a:cubicBezTo>
                  <a:cubicBezTo>
                    <a:pt x="667572" y="1777972"/>
                    <a:pt x="667572" y="1777972"/>
                    <a:pt x="608232" y="1777972"/>
                  </a:cubicBezTo>
                  <a:cubicBezTo>
                    <a:pt x="608232" y="1777972"/>
                    <a:pt x="608232" y="1777972"/>
                    <a:pt x="608232" y="2884648"/>
                  </a:cubicBezTo>
                  <a:cubicBezTo>
                    <a:pt x="608232" y="2972017"/>
                    <a:pt x="548892" y="3044825"/>
                    <a:pt x="459883" y="3044825"/>
                  </a:cubicBezTo>
                  <a:cubicBezTo>
                    <a:pt x="370873" y="3044825"/>
                    <a:pt x="296698" y="2972017"/>
                    <a:pt x="296698" y="2884648"/>
                  </a:cubicBezTo>
                  <a:cubicBezTo>
                    <a:pt x="296698" y="2884648"/>
                    <a:pt x="296698" y="2884648"/>
                    <a:pt x="296698" y="1777972"/>
                  </a:cubicBezTo>
                  <a:cubicBezTo>
                    <a:pt x="296698" y="1777972"/>
                    <a:pt x="296698" y="1777972"/>
                    <a:pt x="296698" y="1719725"/>
                  </a:cubicBezTo>
                  <a:cubicBezTo>
                    <a:pt x="296698" y="1719725"/>
                    <a:pt x="296698" y="1719725"/>
                    <a:pt x="296698" y="1268318"/>
                  </a:cubicBezTo>
                  <a:cubicBezTo>
                    <a:pt x="296698" y="1268318"/>
                    <a:pt x="296698" y="1268318"/>
                    <a:pt x="296698" y="1006210"/>
                  </a:cubicBezTo>
                  <a:cubicBezTo>
                    <a:pt x="296698" y="1006210"/>
                    <a:pt x="296698" y="1006210"/>
                    <a:pt x="237358" y="1006210"/>
                  </a:cubicBezTo>
                  <a:cubicBezTo>
                    <a:pt x="237358" y="1006210"/>
                    <a:pt x="237358" y="1006210"/>
                    <a:pt x="237358" y="1253756"/>
                  </a:cubicBezTo>
                  <a:cubicBezTo>
                    <a:pt x="237358" y="1253756"/>
                    <a:pt x="237358" y="1253756"/>
                    <a:pt x="237358" y="1661479"/>
                  </a:cubicBezTo>
                  <a:cubicBezTo>
                    <a:pt x="237358" y="1734287"/>
                    <a:pt x="192854" y="1777972"/>
                    <a:pt x="118679" y="1777972"/>
                  </a:cubicBezTo>
                  <a:cubicBezTo>
                    <a:pt x="59340" y="1777972"/>
                    <a:pt x="0" y="1734287"/>
                    <a:pt x="0" y="1661479"/>
                  </a:cubicBezTo>
                  <a:cubicBezTo>
                    <a:pt x="0" y="1661479"/>
                    <a:pt x="0" y="1661479"/>
                    <a:pt x="0" y="962526"/>
                  </a:cubicBezTo>
                  <a:cubicBezTo>
                    <a:pt x="0" y="758664"/>
                    <a:pt x="178019" y="598487"/>
                    <a:pt x="370873" y="598487"/>
                  </a:cubicBezTo>
                  <a:close/>
                  <a:moveTo>
                    <a:pt x="646113" y="0"/>
                  </a:moveTo>
                  <a:cubicBezTo>
                    <a:pt x="797791" y="0"/>
                    <a:pt x="920751" y="120827"/>
                    <a:pt x="920751" y="269875"/>
                  </a:cubicBezTo>
                  <a:cubicBezTo>
                    <a:pt x="920751" y="418923"/>
                    <a:pt x="797791" y="539750"/>
                    <a:pt x="646113" y="539750"/>
                  </a:cubicBezTo>
                  <a:cubicBezTo>
                    <a:pt x="494435" y="539750"/>
                    <a:pt x="371475" y="418923"/>
                    <a:pt x="371475" y="269875"/>
                  </a:cubicBezTo>
                  <a:cubicBezTo>
                    <a:pt x="371475" y="120827"/>
                    <a:pt x="494435" y="0"/>
                    <a:pt x="646113" y="0"/>
                  </a:cubicBezTo>
                  <a:close/>
                </a:path>
              </a:pathLst>
            </a:cu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20" name="任意多边形: 形状 26"/>
            <p:cNvSpPr/>
            <p:nvPr/>
          </p:nvSpPr>
          <p:spPr bwMode="auto">
            <a:xfrm>
              <a:off x="9270056" y="2262623"/>
              <a:ext cx="759342" cy="1302487"/>
            </a:xfrm>
            <a:custGeom>
              <a:avLst/>
              <a:gdLst>
                <a:gd name="connsiteX0" fmla="*/ 15920 w 759342"/>
                <a:gd name="connsiteY0" fmla="*/ 0 h 1302487"/>
                <a:gd name="connsiteX1" fmla="*/ 739934 w 759342"/>
                <a:gd name="connsiteY1" fmla="*/ 0 h 1302487"/>
                <a:gd name="connsiteX2" fmla="*/ 752114 w 759342"/>
                <a:gd name="connsiteY2" fmla="*/ 33744 h 1302487"/>
                <a:gd name="connsiteX3" fmla="*/ 759342 w 759342"/>
                <a:gd name="connsiteY3" fmla="*/ 77383 h 1302487"/>
                <a:gd name="connsiteX4" fmla="*/ 759342 w 759342"/>
                <a:gd name="connsiteY4" fmla="*/ 488606 h 1302487"/>
                <a:gd name="connsiteX5" fmla="*/ 689518 w 759342"/>
                <a:gd name="connsiteY5" fmla="*/ 557144 h 1302487"/>
                <a:gd name="connsiteX6" fmla="*/ 619693 w 759342"/>
                <a:gd name="connsiteY6" fmla="*/ 488606 h 1302487"/>
                <a:gd name="connsiteX7" fmla="*/ 619693 w 759342"/>
                <a:gd name="connsiteY7" fmla="*/ 248726 h 1302487"/>
                <a:gd name="connsiteX8" fmla="*/ 619693 w 759342"/>
                <a:gd name="connsiteY8" fmla="*/ 103084 h 1302487"/>
                <a:gd name="connsiteX9" fmla="*/ 584781 w 759342"/>
                <a:gd name="connsiteY9" fmla="*/ 103084 h 1302487"/>
                <a:gd name="connsiteX10" fmla="*/ 584781 w 759342"/>
                <a:gd name="connsiteY10" fmla="*/ 257293 h 1302487"/>
                <a:gd name="connsiteX11" fmla="*/ 584781 w 759342"/>
                <a:gd name="connsiteY11" fmla="*/ 522875 h 1302487"/>
                <a:gd name="connsiteX12" fmla="*/ 584781 w 759342"/>
                <a:gd name="connsiteY12" fmla="*/ 557144 h 1302487"/>
                <a:gd name="connsiteX13" fmla="*/ 584781 w 759342"/>
                <a:gd name="connsiteY13" fmla="*/ 1208248 h 1302487"/>
                <a:gd name="connsiteX14" fmla="*/ 488772 w 759342"/>
                <a:gd name="connsiteY14" fmla="*/ 1302487 h 1302487"/>
                <a:gd name="connsiteX15" fmla="*/ 392763 w 759342"/>
                <a:gd name="connsiteY15" fmla="*/ 1208248 h 1302487"/>
                <a:gd name="connsiteX16" fmla="*/ 392763 w 759342"/>
                <a:gd name="connsiteY16" fmla="*/ 557144 h 1302487"/>
                <a:gd name="connsiteX17" fmla="*/ 357851 w 759342"/>
                <a:gd name="connsiteY17" fmla="*/ 557144 h 1302487"/>
                <a:gd name="connsiteX18" fmla="*/ 357851 w 759342"/>
                <a:gd name="connsiteY18" fmla="*/ 1208248 h 1302487"/>
                <a:gd name="connsiteX19" fmla="*/ 270570 w 759342"/>
                <a:gd name="connsiteY19" fmla="*/ 1302487 h 1302487"/>
                <a:gd name="connsiteX20" fmla="*/ 174561 w 759342"/>
                <a:gd name="connsiteY20" fmla="*/ 1208248 h 1302487"/>
                <a:gd name="connsiteX21" fmla="*/ 174561 w 759342"/>
                <a:gd name="connsiteY21" fmla="*/ 557144 h 1302487"/>
                <a:gd name="connsiteX22" fmla="*/ 174561 w 759342"/>
                <a:gd name="connsiteY22" fmla="*/ 522875 h 1302487"/>
                <a:gd name="connsiteX23" fmla="*/ 174561 w 759342"/>
                <a:gd name="connsiteY23" fmla="*/ 257293 h 1302487"/>
                <a:gd name="connsiteX24" fmla="*/ 174561 w 759342"/>
                <a:gd name="connsiteY24" fmla="*/ 103084 h 1302487"/>
                <a:gd name="connsiteX25" fmla="*/ 139649 w 759342"/>
                <a:gd name="connsiteY25" fmla="*/ 103084 h 1302487"/>
                <a:gd name="connsiteX26" fmla="*/ 139649 w 759342"/>
                <a:gd name="connsiteY26" fmla="*/ 248726 h 1302487"/>
                <a:gd name="connsiteX27" fmla="*/ 139649 w 759342"/>
                <a:gd name="connsiteY27" fmla="*/ 488606 h 1302487"/>
                <a:gd name="connsiteX28" fmla="*/ 69824 w 759342"/>
                <a:gd name="connsiteY28" fmla="*/ 557144 h 1302487"/>
                <a:gd name="connsiteX29" fmla="*/ 0 w 759342"/>
                <a:gd name="connsiteY29" fmla="*/ 488606 h 1302487"/>
                <a:gd name="connsiteX30" fmla="*/ 0 w 759342"/>
                <a:gd name="connsiteY30" fmla="*/ 77383 h 1302487"/>
                <a:gd name="connsiteX31" fmla="*/ 4722 w 759342"/>
                <a:gd name="connsiteY31" fmla="*/ 33744 h 130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9342" h="1302487">
                  <a:moveTo>
                    <a:pt x="15920" y="0"/>
                  </a:moveTo>
                  <a:lnTo>
                    <a:pt x="739934" y="0"/>
                  </a:lnTo>
                  <a:lnTo>
                    <a:pt x="752114" y="33744"/>
                  </a:lnTo>
                  <a:cubicBezTo>
                    <a:pt x="755796" y="47799"/>
                    <a:pt x="758251" y="62390"/>
                    <a:pt x="759342" y="77383"/>
                  </a:cubicBezTo>
                  <a:cubicBezTo>
                    <a:pt x="759342" y="77383"/>
                    <a:pt x="759342" y="77383"/>
                    <a:pt x="759342" y="488606"/>
                  </a:cubicBezTo>
                  <a:cubicBezTo>
                    <a:pt x="759342" y="531442"/>
                    <a:pt x="724430" y="557144"/>
                    <a:pt x="689518" y="557144"/>
                  </a:cubicBezTo>
                  <a:cubicBezTo>
                    <a:pt x="645877" y="557144"/>
                    <a:pt x="619693" y="531442"/>
                    <a:pt x="619693" y="488606"/>
                  </a:cubicBezTo>
                  <a:cubicBezTo>
                    <a:pt x="619693" y="488606"/>
                    <a:pt x="619693" y="488606"/>
                    <a:pt x="619693" y="248726"/>
                  </a:cubicBezTo>
                  <a:cubicBezTo>
                    <a:pt x="619693" y="248726"/>
                    <a:pt x="619693" y="248726"/>
                    <a:pt x="619693" y="103084"/>
                  </a:cubicBezTo>
                  <a:cubicBezTo>
                    <a:pt x="619693" y="103084"/>
                    <a:pt x="619693" y="103084"/>
                    <a:pt x="584781" y="103084"/>
                  </a:cubicBezTo>
                  <a:cubicBezTo>
                    <a:pt x="584781" y="103084"/>
                    <a:pt x="584781" y="103084"/>
                    <a:pt x="584781" y="257293"/>
                  </a:cubicBezTo>
                  <a:cubicBezTo>
                    <a:pt x="584781" y="257293"/>
                    <a:pt x="584781" y="257293"/>
                    <a:pt x="584781" y="522875"/>
                  </a:cubicBezTo>
                  <a:cubicBezTo>
                    <a:pt x="584781" y="522875"/>
                    <a:pt x="584781" y="522875"/>
                    <a:pt x="584781" y="557144"/>
                  </a:cubicBezTo>
                  <a:cubicBezTo>
                    <a:pt x="584781" y="557144"/>
                    <a:pt x="584781" y="557144"/>
                    <a:pt x="584781" y="1208248"/>
                  </a:cubicBezTo>
                  <a:cubicBezTo>
                    <a:pt x="584781" y="1259651"/>
                    <a:pt x="541140" y="1302487"/>
                    <a:pt x="488772" y="1302487"/>
                  </a:cubicBezTo>
                  <a:cubicBezTo>
                    <a:pt x="436403" y="1302487"/>
                    <a:pt x="392763" y="1259651"/>
                    <a:pt x="392763" y="1208248"/>
                  </a:cubicBezTo>
                  <a:cubicBezTo>
                    <a:pt x="392763" y="1208248"/>
                    <a:pt x="392763" y="1208248"/>
                    <a:pt x="392763" y="557144"/>
                  </a:cubicBezTo>
                  <a:cubicBezTo>
                    <a:pt x="392763" y="557144"/>
                    <a:pt x="392763" y="557144"/>
                    <a:pt x="357851" y="557144"/>
                  </a:cubicBezTo>
                  <a:cubicBezTo>
                    <a:pt x="357851" y="557144"/>
                    <a:pt x="357851" y="557144"/>
                    <a:pt x="357851" y="1208248"/>
                  </a:cubicBezTo>
                  <a:cubicBezTo>
                    <a:pt x="357851" y="1259651"/>
                    <a:pt x="322939" y="1302487"/>
                    <a:pt x="270570" y="1302487"/>
                  </a:cubicBezTo>
                  <a:cubicBezTo>
                    <a:pt x="218202" y="1302487"/>
                    <a:pt x="174561" y="1259651"/>
                    <a:pt x="174561" y="1208248"/>
                  </a:cubicBezTo>
                  <a:cubicBezTo>
                    <a:pt x="174561" y="1208248"/>
                    <a:pt x="174561" y="1208248"/>
                    <a:pt x="174561" y="557144"/>
                  </a:cubicBezTo>
                  <a:cubicBezTo>
                    <a:pt x="174561" y="557144"/>
                    <a:pt x="174561" y="557144"/>
                    <a:pt x="174561" y="522875"/>
                  </a:cubicBezTo>
                  <a:cubicBezTo>
                    <a:pt x="174561" y="522875"/>
                    <a:pt x="174561" y="522875"/>
                    <a:pt x="174561" y="257293"/>
                  </a:cubicBezTo>
                  <a:cubicBezTo>
                    <a:pt x="174561" y="257293"/>
                    <a:pt x="174561" y="257293"/>
                    <a:pt x="174561" y="103084"/>
                  </a:cubicBezTo>
                  <a:cubicBezTo>
                    <a:pt x="174561" y="103084"/>
                    <a:pt x="174561" y="103084"/>
                    <a:pt x="139649" y="103084"/>
                  </a:cubicBezTo>
                  <a:cubicBezTo>
                    <a:pt x="139649" y="103084"/>
                    <a:pt x="139649" y="103084"/>
                    <a:pt x="139649" y="248726"/>
                  </a:cubicBezTo>
                  <a:cubicBezTo>
                    <a:pt x="139649" y="248726"/>
                    <a:pt x="139649" y="248726"/>
                    <a:pt x="139649" y="488606"/>
                  </a:cubicBezTo>
                  <a:cubicBezTo>
                    <a:pt x="139649" y="531442"/>
                    <a:pt x="113465" y="557144"/>
                    <a:pt x="69824" y="557144"/>
                  </a:cubicBezTo>
                  <a:cubicBezTo>
                    <a:pt x="34912" y="557144"/>
                    <a:pt x="0" y="531442"/>
                    <a:pt x="0" y="488606"/>
                  </a:cubicBezTo>
                  <a:cubicBezTo>
                    <a:pt x="0" y="488606"/>
                    <a:pt x="0" y="488606"/>
                    <a:pt x="0" y="77383"/>
                  </a:cubicBezTo>
                  <a:cubicBezTo>
                    <a:pt x="0" y="62390"/>
                    <a:pt x="1637" y="47799"/>
                    <a:pt x="4722" y="33744"/>
                  </a:cubicBezTo>
                  <a:close/>
                </a:path>
              </a:pathLst>
            </a:custGeom>
            <a:solidFill>
              <a:srgbClr val="B31217"/>
            </a:soli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grpSp>
      <p:sp>
        <p:nvSpPr>
          <p:cNvPr id="15" name="任意多边形: 形状 69"/>
          <p:cNvSpPr/>
          <p:nvPr/>
        </p:nvSpPr>
        <p:spPr>
          <a:xfrm>
            <a:off x="8867187" y="5258930"/>
            <a:ext cx="206530" cy="196972"/>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2" y="63273"/>
                </a:lnTo>
                <a:lnTo>
                  <a:pt x="99885" y="5230"/>
                </a:lnTo>
                <a:cubicBezTo>
                  <a:pt x="101501" y="1743"/>
                  <a:pt x="103584" y="0"/>
                  <a:pt x="106136" y="0"/>
                </a:cubicBezTo>
                <a:close/>
              </a:path>
            </a:pathLst>
          </a:cu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16" name="任意多边形: 形状 70"/>
          <p:cNvSpPr/>
          <p:nvPr/>
        </p:nvSpPr>
        <p:spPr>
          <a:xfrm>
            <a:off x="9104245" y="5258930"/>
            <a:ext cx="206530" cy="196972"/>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2" y="63273"/>
                </a:lnTo>
                <a:lnTo>
                  <a:pt x="99885" y="5230"/>
                </a:lnTo>
                <a:cubicBezTo>
                  <a:pt x="101501" y="1743"/>
                  <a:pt x="103584" y="0"/>
                  <a:pt x="106136" y="0"/>
                </a:cubicBezTo>
                <a:close/>
              </a:path>
            </a:pathLst>
          </a:cu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17" name="任意多边形: 形状 71"/>
          <p:cNvSpPr/>
          <p:nvPr/>
        </p:nvSpPr>
        <p:spPr>
          <a:xfrm>
            <a:off x="9341303" y="5258930"/>
            <a:ext cx="206530" cy="196972"/>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2" y="63273"/>
                </a:lnTo>
                <a:lnTo>
                  <a:pt x="99885" y="5230"/>
                </a:lnTo>
                <a:cubicBezTo>
                  <a:pt x="101501" y="1743"/>
                  <a:pt x="103584" y="0"/>
                  <a:pt x="106136" y="0"/>
                </a:cubicBezTo>
                <a:close/>
              </a:path>
            </a:pathLst>
          </a:cu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18" name="任意多边形: 形状 72"/>
          <p:cNvSpPr/>
          <p:nvPr/>
        </p:nvSpPr>
        <p:spPr>
          <a:xfrm>
            <a:off x="9578361" y="5258930"/>
            <a:ext cx="206530" cy="196972"/>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2" y="63273"/>
                </a:lnTo>
                <a:lnTo>
                  <a:pt x="99885" y="5230"/>
                </a:lnTo>
                <a:cubicBezTo>
                  <a:pt x="101501" y="1743"/>
                  <a:pt x="103584" y="0"/>
                  <a:pt x="106136" y="0"/>
                </a:cubicBezTo>
                <a:close/>
              </a:path>
            </a:pathLst>
          </a:cu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19" name="任意多边形: 形状 73"/>
          <p:cNvSpPr/>
          <p:nvPr/>
        </p:nvSpPr>
        <p:spPr>
          <a:xfrm>
            <a:off x="9815419" y="5258930"/>
            <a:ext cx="206530" cy="196972"/>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2" y="63273"/>
                </a:lnTo>
                <a:lnTo>
                  <a:pt x="99885" y="5230"/>
                </a:lnTo>
                <a:cubicBezTo>
                  <a:pt x="101501" y="1743"/>
                  <a:pt x="103584" y="0"/>
                  <a:pt x="106136" y="0"/>
                </a:cubicBezTo>
                <a:close/>
              </a:path>
            </a:pathLst>
          </a:custGeom>
          <a:solidFill>
            <a:schemeClr val="bg1"/>
          </a:solidFill>
          <a:ln w="1270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54" name="组合 53"/>
          <p:cNvGrpSpPr/>
          <p:nvPr/>
        </p:nvGrpSpPr>
        <p:grpSpPr>
          <a:xfrm>
            <a:off x="0" y="347418"/>
            <a:ext cx="12192000" cy="702164"/>
            <a:chOff x="0" y="347418"/>
            <a:chExt cx="12192000" cy="702164"/>
          </a:xfrm>
        </p:grpSpPr>
        <p:grpSp>
          <p:nvGrpSpPr>
            <p:cNvPr id="55" name="组合 54"/>
            <p:cNvGrpSpPr/>
            <p:nvPr/>
          </p:nvGrpSpPr>
          <p:grpSpPr>
            <a:xfrm>
              <a:off x="1610850" y="347418"/>
              <a:ext cx="3866451" cy="702164"/>
              <a:chOff x="6915848" y="1647754"/>
              <a:chExt cx="3866451" cy="702164"/>
            </a:xfrm>
          </p:grpSpPr>
          <p:sp>
            <p:nvSpPr>
              <p:cNvPr id="67" name="文本框 66"/>
              <p:cNvSpPr txBox="1"/>
              <p:nvPr/>
            </p:nvSpPr>
            <p:spPr>
              <a:xfrm>
                <a:off x="6915849" y="1647754"/>
                <a:ext cx="3057247" cy="523220"/>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rPr>
                  <a:t>标题文字添加</a:t>
                </a:r>
                <a:r>
                  <a:rPr lang="zh-CN" altLang="en-US" sz="2800" b="1" dirty="0">
                    <a:solidFill>
                      <a:schemeClr val="tx1">
                        <a:lumMod val="65000"/>
                        <a:lumOff val="35000"/>
                      </a:schemeClr>
                    </a:solidFill>
                    <a:latin typeface="Arial" panose="020B0604020202020204"/>
                    <a:ea typeface="微软雅黑" panose="020B0503020204020204" charset="-122"/>
                  </a:rPr>
                  <a:t>此处</a:t>
                </a:r>
                <a:endPar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endParaRPr>
              </a:p>
            </p:txBody>
          </p:sp>
          <p:sp>
            <p:nvSpPr>
              <p:cNvPr id="68" name="文本框 67"/>
              <p:cNvSpPr txBox="1"/>
              <p:nvPr/>
            </p:nvSpPr>
            <p:spPr>
              <a:xfrm>
                <a:off x="6915848" y="20954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rPr>
                  <a:t>presentation and make it into a film to used wider field</a:t>
                </a:r>
              </a:p>
            </p:txBody>
          </p:sp>
        </p:grpSp>
        <p:cxnSp>
          <p:nvCxnSpPr>
            <p:cNvPr id="56" name="直接连接符 55"/>
            <p:cNvCxnSpPr/>
            <p:nvPr/>
          </p:nvCxnSpPr>
          <p:spPr>
            <a:xfrm>
              <a:off x="0" y="609028"/>
              <a:ext cx="749300" cy="0"/>
            </a:xfrm>
            <a:prstGeom prst="line">
              <a:avLst/>
            </a:prstGeom>
            <a:noFill/>
            <a:ln w="31750" cap="rnd">
              <a:gradFill flip="none" rotWithShape="1">
                <a:gsLst>
                  <a:gs pos="0">
                    <a:srgbClr val="E42C27"/>
                  </a:gs>
                  <a:gs pos="100000">
                    <a:srgbClr val="2B33B2"/>
                  </a:gs>
                </a:gsLst>
                <a:lin ang="1080000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64" name="直接连接符 63"/>
            <p:cNvCxnSpPr/>
            <p:nvPr/>
          </p:nvCxnSpPr>
          <p:spPr>
            <a:xfrm>
              <a:off x="5092700" y="609028"/>
              <a:ext cx="7099300" cy="0"/>
            </a:xfrm>
            <a:prstGeom prst="line">
              <a:avLst/>
            </a:prstGeom>
            <a:noFill/>
            <a:ln w="31750" cap="rnd">
              <a:gradFill flip="none" rotWithShape="1">
                <a:gsLst>
                  <a:gs pos="0">
                    <a:srgbClr val="E42C27"/>
                  </a:gs>
                  <a:gs pos="100000">
                    <a:srgbClr val="2B33B2"/>
                  </a:gs>
                </a:gsLst>
                <a:lin ang="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65" name="Oval 60"/>
            <p:cNvSpPr/>
            <p:nvPr/>
          </p:nvSpPr>
          <p:spPr>
            <a:xfrm>
              <a:off x="660975" y="362565"/>
              <a:ext cx="492926" cy="492925"/>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6" name="Oval 60"/>
            <p:cNvSpPr/>
            <p:nvPr/>
          </p:nvSpPr>
          <p:spPr>
            <a:xfrm>
              <a:off x="939962" y="362565"/>
              <a:ext cx="492926" cy="492925"/>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2" name="组合 1"/>
          <p:cNvGrpSpPr/>
          <p:nvPr/>
        </p:nvGrpSpPr>
        <p:grpSpPr>
          <a:xfrm>
            <a:off x="1344742" y="4123425"/>
            <a:ext cx="1712850" cy="956563"/>
            <a:chOff x="1344742" y="4041638"/>
            <a:chExt cx="1712850" cy="956563"/>
          </a:xfrm>
        </p:grpSpPr>
        <p:sp>
          <p:nvSpPr>
            <p:cNvPr id="71" name="矩形 70"/>
            <p:cNvSpPr/>
            <p:nvPr/>
          </p:nvSpPr>
          <p:spPr>
            <a:xfrm>
              <a:off x="1344742" y="4041638"/>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sp>
          <p:nvSpPr>
            <p:cNvPr id="72" name="矩形 71"/>
            <p:cNvSpPr/>
            <p:nvPr/>
          </p:nvSpPr>
          <p:spPr>
            <a:xfrm>
              <a:off x="1344742" y="4344487"/>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sp>
          <p:nvSpPr>
            <p:cNvPr id="73" name="矩形 72"/>
            <p:cNvSpPr/>
            <p:nvPr/>
          </p:nvSpPr>
          <p:spPr>
            <a:xfrm>
              <a:off x="1344742" y="4647336"/>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grpSp>
      <p:grpSp>
        <p:nvGrpSpPr>
          <p:cNvPr id="74" name="组合 73"/>
          <p:cNvGrpSpPr/>
          <p:nvPr/>
        </p:nvGrpSpPr>
        <p:grpSpPr>
          <a:xfrm>
            <a:off x="3838828" y="4123425"/>
            <a:ext cx="1712850" cy="956563"/>
            <a:chOff x="1344742" y="4041638"/>
            <a:chExt cx="1712850" cy="956563"/>
          </a:xfrm>
        </p:grpSpPr>
        <p:sp>
          <p:nvSpPr>
            <p:cNvPr id="75" name="矩形 74"/>
            <p:cNvSpPr/>
            <p:nvPr/>
          </p:nvSpPr>
          <p:spPr>
            <a:xfrm>
              <a:off x="1344742" y="4041638"/>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sp>
          <p:nvSpPr>
            <p:cNvPr id="76" name="矩形 75"/>
            <p:cNvSpPr/>
            <p:nvPr/>
          </p:nvSpPr>
          <p:spPr>
            <a:xfrm>
              <a:off x="1344742" y="4344487"/>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sp>
          <p:nvSpPr>
            <p:cNvPr id="77" name="矩形 76"/>
            <p:cNvSpPr/>
            <p:nvPr/>
          </p:nvSpPr>
          <p:spPr>
            <a:xfrm>
              <a:off x="1344742" y="4647336"/>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grpSp>
      <p:grpSp>
        <p:nvGrpSpPr>
          <p:cNvPr id="78" name="组合 77"/>
          <p:cNvGrpSpPr/>
          <p:nvPr/>
        </p:nvGrpSpPr>
        <p:grpSpPr>
          <a:xfrm>
            <a:off x="6131897" y="4123425"/>
            <a:ext cx="1712850" cy="956563"/>
            <a:chOff x="1344742" y="4041638"/>
            <a:chExt cx="1712850" cy="956563"/>
          </a:xfrm>
        </p:grpSpPr>
        <p:sp>
          <p:nvSpPr>
            <p:cNvPr id="79" name="矩形 78"/>
            <p:cNvSpPr/>
            <p:nvPr/>
          </p:nvSpPr>
          <p:spPr>
            <a:xfrm>
              <a:off x="1344742" y="4041638"/>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sp>
          <p:nvSpPr>
            <p:cNvPr id="80" name="矩形 79"/>
            <p:cNvSpPr/>
            <p:nvPr/>
          </p:nvSpPr>
          <p:spPr>
            <a:xfrm>
              <a:off x="1344742" y="4344487"/>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sp>
          <p:nvSpPr>
            <p:cNvPr id="81" name="矩形 80"/>
            <p:cNvSpPr/>
            <p:nvPr/>
          </p:nvSpPr>
          <p:spPr>
            <a:xfrm>
              <a:off x="1344742" y="4647336"/>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grpSp>
      <p:grpSp>
        <p:nvGrpSpPr>
          <p:cNvPr id="82" name="组合 81"/>
          <p:cNvGrpSpPr/>
          <p:nvPr/>
        </p:nvGrpSpPr>
        <p:grpSpPr>
          <a:xfrm>
            <a:off x="8588143" y="4123425"/>
            <a:ext cx="1712850" cy="956563"/>
            <a:chOff x="1344742" y="4041638"/>
            <a:chExt cx="1712850" cy="956563"/>
          </a:xfrm>
        </p:grpSpPr>
        <p:sp>
          <p:nvSpPr>
            <p:cNvPr id="83" name="矩形 82"/>
            <p:cNvSpPr/>
            <p:nvPr/>
          </p:nvSpPr>
          <p:spPr>
            <a:xfrm>
              <a:off x="1344742" y="4041638"/>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sp>
          <p:nvSpPr>
            <p:cNvPr id="84" name="矩形 83"/>
            <p:cNvSpPr/>
            <p:nvPr/>
          </p:nvSpPr>
          <p:spPr>
            <a:xfrm>
              <a:off x="1344742" y="4344487"/>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sp>
          <p:nvSpPr>
            <p:cNvPr id="85" name="矩形 84"/>
            <p:cNvSpPr/>
            <p:nvPr/>
          </p:nvSpPr>
          <p:spPr>
            <a:xfrm>
              <a:off x="1344742" y="4647336"/>
              <a:ext cx="171285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1000"/>
                                        <p:tgtEl>
                                          <p:spTgt spid="51"/>
                                        </p:tgtEl>
                                      </p:cBhvr>
                                    </p:animEffect>
                                    <p:anim calcmode="lin" valueType="num">
                                      <p:cBhvr>
                                        <p:cTn id="13" dur="1000" fill="hold"/>
                                        <p:tgtEl>
                                          <p:spTgt spid="51"/>
                                        </p:tgtEl>
                                        <p:attrNameLst>
                                          <p:attrName>ppt_x</p:attrName>
                                        </p:attrNameLst>
                                      </p:cBhvr>
                                      <p:tavLst>
                                        <p:tav tm="0">
                                          <p:val>
                                            <p:strVal val="#ppt_x"/>
                                          </p:val>
                                        </p:tav>
                                        <p:tav tm="100000">
                                          <p:val>
                                            <p:strVal val="#ppt_x"/>
                                          </p:val>
                                        </p:tav>
                                      </p:tavLst>
                                    </p:anim>
                                    <p:anim calcmode="lin" valueType="num">
                                      <p:cBhvr>
                                        <p:cTn id="14" dur="1000" fill="hold"/>
                                        <p:tgtEl>
                                          <p:spTgt spid="5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1000"/>
                                        <p:tgtEl>
                                          <p:spTgt spid="52"/>
                                        </p:tgtEl>
                                      </p:cBhvr>
                                    </p:animEffect>
                                    <p:anim calcmode="lin" valueType="num">
                                      <p:cBhvr>
                                        <p:cTn id="18" dur="1000" fill="hold"/>
                                        <p:tgtEl>
                                          <p:spTgt spid="52"/>
                                        </p:tgtEl>
                                        <p:attrNameLst>
                                          <p:attrName>ppt_x</p:attrName>
                                        </p:attrNameLst>
                                      </p:cBhvr>
                                      <p:tavLst>
                                        <p:tav tm="0">
                                          <p:val>
                                            <p:strVal val="#ppt_x"/>
                                          </p:val>
                                        </p:tav>
                                        <p:tav tm="100000">
                                          <p:val>
                                            <p:strVal val="#ppt_x"/>
                                          </p:val>
                                        </p:tav>
                                      </p:tavLst>
                                    </p:anim>
                                    <p:anim calcmode="lin" valueType="num">
                                      <p:cBhvr>
                                        <p:cTn id="19" dur="1000" fill="hold"/>
                                        <p:tgtEl>
                                          <p:spTgt spid="5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anim calcmode="lin" valueType="num">
                                      <p:cBhvr>
                                        <p:cTn id="33" dur="1000" fill="hold"/>
                                        <p:tgtEl>
                                          <p:spTgt spid="38"/>
                                        </p:tgtEl>
                                        <p:attrNameLst>
                                          <p:attrName>ppt_x</p:attrName>
                                        </p:attrNameLst>
                                      </p:cBhvr>
                                      <p:tavLst>
                                        <p:tav tm="0">
                                          <p:val>
                                            <p:strVal val="#ppt_x"/>
                                          </p:val>
                                        </p:tav>
                                        <p:tav tm="100000">
                                          <p:val>
                                            <p:strVal val="#ppt_x"/>
                                          </p:val>
                                        </p:tav>
                                      </p:tavLst>
                                    </p:anim>
                                    <p:anim calcmode="lin" valueType="num">
                                      <p:cBhvr>
                                        <p:cTn id="34" dur="1000" fill="hold"/>
                                        <p:tgtEl>
                                          <p:spTgt spid="3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53" presetClass="entr" presetSubtype="16"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p:cTn id="68" dur="500" fill="hold"/>
                                        <p:tgtEl>
                                          <p:spTgt spid="2"/>
                                        </p:tgtEl>
                                        <p:attrNameLst>
                                          <p:attrName>ppt_w</p:attrName>
                                        </p:attrNameLst>
                                      </p:cBhvr>
                                      <p:tavLst>
                                        <p:tav tm="0">
                                          <p:val>
                                            <p:fltVal val="0"/>
                                          </p:val>
                                        </p:tav>
                                        <p:tav tm="100000">
                                          <p:val>
                                            <p:strVal val="#ppt_w"/>
                                          </p:val>
                                        </p:tav>
                                      </p:tavLst>
                                    </p:anim>
                                    <p:anim calcmode="lin" valueType="num">
                                      <p:cBhvr>
                                        <p:cTn id="69" dur="500" fill="hold"/>
                                        <p:tgtEl>
                                          <p:spTgt spid="2"/>
                                        </p:tgtEl>
                                        <p:attrNameLst>
                                          <p:attrName>ppt_h</p:attrName>
                                        </p:attrNameLst>
                                      </p:cBhvr>
                                      <p:tavLst>
                                        <p:tav tm="0">
                                          <p:val>
                                            <p:fltVal val="0"/>
                                          </p:val>
                                        </p:tav>
                                        <p:tav tm="100000">
                                          <p:val>
                                            <p:strVal val="#ppt_h"/>
                                          </p:val>
                                        </p:tav>
                                      </p:tavLst>
                                    </p:anim>
                                    <p:animEffect transition="in" filter="fade">
                                      <p:cBhvr>
                                        <p:cTn id="70" dur="500"/>
                                        <p:tgtEl>
                                          <p:spTgt spid="2"/>
                                        </p:tgtEl>
                                      </p:cBhvr>
                                    </p:animEffect>
                                  </p:childTnLst>
                                </p:cTn>
                              </p:par>
                              <p:par>
                                <p:cTn id="71" presetID="53" presetClass="entr" presetSubtype="16" fill="hold" nodeType="withEffect">
                                  <p:stCondLst>
                                    <p:cond delay="0"/>
                                  </p:stCondLst>
                                  <p:childTnLst>
                                    <p:set>
                                      <p:cBhvr>
                                        <p:cTn id="72" dur="1" fill="hold">
                                          <p:stCondLst>
                                            <p:cond delay="0"/>
                                          </p:stCondLst>
                                        </p:cTn>
                                        <p:tgtEl>
                                          <p:spTgt spid="74"/>
                                        </p:tgtEl>
                                        <p:attrNameLst>
                                          <p:attrName>style.visibility</p:attrName>
                                        </p:attrNameLst>
                                      </p:cBhvr>
                                      <p:to>
                                        <p:strVal val="visible"/>
                                      </p:to>
                                    </p:set>
                                    <p:anim calcmode="lin" valueType="num">
                                      <p:cBhvr>
                                        <p:cTn id="73" dur="500" fill="hold"/>
                                        <p:tgtEl>
                                          <p:spTgt spid="74"/>
                                        </p:tgtEl>
                                        <p:attrNameLst>
                                          <p:attrName>ppt_w</p:attrName>
                                        </p:attrNameLst>
                                      </p:cBhvr>
                                      <p:tavLst>
                                        <p:tav tm="0">
                                          <p:val>
                                            <p:fltVal val="0"/>
                                          </p:val>
                                        </p:tav>
                                        <p:tav tm="100000">
                                          <p:val>
                                            <p:strVal val="#ppt_w"/>
                                          </p:val>
                                        </p:tav>
                                      </p:tavLst>
                                    </p:anim>
                                    <p:anim calcmode="lin" valueType="num">
                                      <p:cBhvr>
                                        <p:cTn id="74" dur="500" fill="hold"/>
                                        <p:tgtEl>
                                          <p:spTgt spid="74"/>
                                        </p:tgtEl>
                                        <p:attrNameLst>
                                          <p:attrName>ppt_h</p:attrName>
                                        </p:attrNameLst>
                                      </p:cBhvr>
                                      <p:tavLst>
                                        <p:tav tm="0">
                                          <p:val>
                                            <p:fltVal val="0"/>
                                          </p:val>
                                        </p:tav>
                                        <p:tav tm="100000">
                                          <p:val>
                                            <p:strVal val="#ppt_h"/>
                                          </p:val>
                                        </p:tav>
                                      </p:tavLst>
                                    </p:anim>
                                    <p:animEffect transition="in" filter="fade">
                                      <p:cBhvr>
                                        <p:cTn id="75" dur="500"/>
                                        <p:tgtEl>
                                          <p:spTgt spid="74"/>
                                        </p:tgtEl>
                                      </p:cBhvr>
                                    </p:animEffect>
                                  </p:childTnLst>
                                </p:cTn>
                              </p:par>
                              <p:par>
                                <p:cTn id="76" presetID="53" presetClass="entr" presetSubtype="16" fill="hold" nodeType="withEffect">
                                  <p:stCondLst>
                                    <p:cond delay="0"/>
                                  </p:stCondLst>
                                  <p:childTnLst>
                                    <p:set>
                                      <p:cBhvr>
                                        <p:cTn id="77" dur="1" fill="hold">
                                          <p:stCondLst>
                                            <p:cond delay="0"/>
                                          </p:stCondLst>
                                        </p:cTn>
                                        <p:tgtEl>
                                          <p:spTgt spid="78"/>
                                        </p:tgtEl>
                                        <p:attrNameLst>
                                          <p:attrName>style.visibility</p:attrName>
                                        </p:attrNameLst>
                                      </p:cBhvr>
                                      <p:to>
                                        <p:strVal val="visible"/>
                                      </p:to>
                                    </p:set>
                                    <p:anim calcmode="lin" valueType="num">
                                      <p:cBhvr>
                                        <p:cTn id="78" dur="500" fill="hold"/>
                                        <p:tgtEl>
                                          <p:spTgt spid="78"/>
                                        </p:tgtEl>
                                        <p:attrNameLst>
                                          <p:attrName>ppt_w</p:attrName>
                                        </p:attrNameLst>
                                      </p:cBhvr>
                                      <p:tavLst>
                                        <p:tav tm="0">
                                          <p:val>
                                            <p:fltVal val="0"/>
                                          </p:val>
                                        </p:tav>
                                        <p:tav tm="100000">
                                          <p:val>
                                            <p:strVal val="#ppt_w"/>
                                          </p:val>
                                        </p:tav>
                                      </p:tavLst>
                                    </p:anim>
                                    <p:anim calcmode="lin" valueType="num">
                                      <p:cBhvr>
                                        <p:cTn id="79" dur="500" fill="hold"/>
                                        <p:tgtEl>
                                          <p:spTgt spid="78"/>
                                        </p:tgtEl>
                                        <p:attrNameLst>
                                          <p:attrName>ppt_h</p:attrName>
                                        </p:attrNameLst>
                                      </p:cBhvr>
                                      <p:tavLst>
                                        <p:tav tm="0">
                                          <p:val>
                                            <p:fltVal val="0"/>
                                          </p:val>
                                        </p:tav>
                                        <p:tav tm="100000">
                                          <p:val>
                                            <p:strVal val="#ppt_h"/>
                                          </p:val>
                                        </p:tav>
                                      </p:tavLst>
                                    </p:anim>
                                    <p:animEffect transition="in" filter="fade">
                                      <p:cBhvr>
                                        <p:cTn id="80" dur="500"/>
                                        <p:tgtEl>
                                          <p:spTgt spid="78"/>
                                        </p:tgtEl>
                                      </p:cBhvr>
                                    </p:animEffect>
                                  </p:childTnLst>
                                </p:cTn>
                              </p:par>
                              <p:par>
                                <p:cTn id="81" presetID="53" presetClass="entr" presetSubtype="16" fill="hold" nodeType="with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500"/>
                            </p:stCondLst>
                            <p:childTnLst>
                              <p:par>
                                <p:cTn id="87" presetID="10" presetClass="entr" presetSubtype="0" fill="hold" grpId="0" nodeType="afterEffect">
                                  <p:stCondLst>
                                    <p:cond delay="0"/>
                                  </p:stCondLst>
                                  <p:childTnLst>
                                    <p:set>
                                      <p:cBhvr>
                                        <p:cTn id="88" dur="1" fill="hold">
                                          <p:stCondLst>
                                            <p:cond delay="0"/>
                                          </p:stCondLst>
                                        </p:cTn>
                                        <p:tgtEl>
                                          <p:spTgt spid="57"/>
                                        </p:tgtEl>
                                        <p:attrNameLst>
                                          <p:attrName>style.visibility</p:attrName>
                                        </p:attrNameLst>
                                      </p:cBhvr>
                                      <p:to>
                                        <p:strVal val="visible"/>
                                      </p:to>
                                    </p:set>
                                    <p:animEffect transition="in" filter="fade">
                                      <p:cBhvr>
                                        <p:cTn id="89" dur="500"/>
                                        <p:tgtEl>
                                          <p:spTgt spid="5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fade">
                                      <p:cBhvr>
                                        <p:cTn id="92" dur="500"/>
                                        <p:tgtEl>
                                          <p:spTgt spid="5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fade">
                                      <p:cBhvr>
                                        <p:cTn id="95" dur="500"/>
                                        <p:tgtEl>
                                          <p:spTgt spid="5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0"/>
                                        </p:tgtEl>
                                        <p:attrNameLst>
                                          <p:attrName>style.visibility</p:attrName>
                                        </p:attrNameLst>
                                      </p:cBhvr>
                                      <p:to>
                                        <p:strVal val="visible"/>
                                      </p:to>
                                    </p:set>
                                    <p:animEffect transition="in" filter="fade">
                                      <p:cBhvr>
                                        <p:cTn id="98" dur="500"/>
                                        <p:tgtEl>
                                          <p:spTgt spid="6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fade">
                                      <p:cBhvr>
                                        <p:cTn id="101" dur="500"/>
                                        <p:tgtEl>
                                          <p:spTgt spid="6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500"/>
                                        <p:tgtEl>
                                          <p:spTgt spid="4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500"/>
                                        <p:tgtEl>
                                          <p:spTgt spid="44"/>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500"/>
                                        <p:tgtEl>
                                          <p:spTgt spid="45"/>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6"/>
                                        </p:tgtEl>
                                        <p:attrNameLst>
                                          <p:attrName>style.visibility</p:attrName>
                                        </p:attrNameLst>
                                      </p:cBhvr>
                                      <p:to>
                                        <p:strVal val="visible"/>
                                      </p:to>
                                    </p:set>
                                    <p:animEffect transition="in" filter="fade">
                                      <p:cBhvr>
                                        <p:cTn id="113" dur="500"/>
                                        <p:tgtEl>
                                          <p:spTgt spid="46"/>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7"/>
                                        </p:tgtEl>
                                        <p:attrNameLst>
                                          <p:attrName>style.visibility</p:attrName>
                                        </p:attrNameLst>
                                      </p:cBhvr>
                                      <p:to>
                                        <p:strVal val="visible"/>
                                      </p:to>
                                    </p:set>
                                    <p:animEffect transition="in" filter="fade">
                                      <p:cBhvr>
                                        <p:cTn id="116" dur="500"/>
                                        <p:tgtEl>
                                          <p:spTgt spid="47"/>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9"/>
                                        </p:tgtEl>
                                        <p:attrNameLst>
                                          <p:attrName>style.visibility</p:attrName>
                                        </p:attrNameLst>
                                      </p:cBhvr>
                                      <p:to>
                                        <p:strVal val="visible"/>
                                      </p:to>
                                    </p:set>
                                    <p:animEffect transition="in" filter="fade">
                                      <p:cBhvr>
                                        <p:cTn id="119" dur="500"/>
                                        <p:tgtEl>
                                          <p:spTgt spid="2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fade">
                                      <p:cBhvr>
                                        <p:cTn id="122" dur="500"/>
                                        <p:tgtEl>
                                          <p:spTgt spid="30"/>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fade">
                                      <p:cBhvr>
                                        <p:cTn id="125" dur="500"/>
                                        <p:tgtEl>
                                          <p:spTgt spid="31"/>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fade">
                                      <p:cBhvr>
                                        <p:cTn id="128" dur="500"/>
                                        <p:tgtEl>
                                          <p:spTgt spid="32"/>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500"/>
                                        <p:tgtEl>
                                          <p:spTgt spid="33"/>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5"/>
                                        </p:tgtEl>
                                        <p:attrNameLst>
                                          <p:attrName>style.visibility</p:attrName>
                                        </p:attrNameLst>
                                      </p:cBhvr>
                                      <p:to>
                                        <p:strVal val="visible"/>
                                      </p:to>
                                    </p:set>
                                    <p:animEffect transition="in" filter="fade">
                                      <p:cBhvr>
                                        <p:cTn id="134" dur="500"/>
                                        <p:tgtEl>
                                          <p:spTgt spid="15"/>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6"/>
                                        </p:tgtEl>
                                        <p:attrNameLst>
                                          <p:attrName>style.visibility</p:attrName>
                                        </p:attrNameLst>
                                      </p:cBhvr>
                                      <p:to>
                                        <p:strVal val="visible"/>
                                      </p:to>
                                    </p:set>
                                    <p:animEffect transition="in" filter="fade">
                                      <p:cBhvr>
                                        <p:cTn id="137" dur="500"/>
                                        <p:tgtEl>
                                          <p:spTgt spid="16"/>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500"/>
                                        <p:tgtEl>
                                          <p:spTgt spid="17"/>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8"/>
                                        </p:tgtEl>
                                        <p:attrNameLst>
                                          <p:attrName>style.visibility</p:attrName>
                                        </p:attrNameLst>
                                      </p:cBhvr>
                                      <p:to>
                                        <p:strVal val="visible"/>
                                      </p:to>
                                    </p:set>
                                    <p:animEffect transition="in" filter="fade">
                                      <p:cBhvr>
                                        <p:cTn id="143" dur="500"/>
                                        <p:tgtEl>
                                          <p:spTgt spid="18"/>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7" grpId="0" animBg="1"/>
      <p:bldP spid="58" grpId="0" animBg="1"/>
      <p:bldP spid="59" grpId="0" animBg="1"/>
      <p:bldP spid="60" grpId="0" animBg="1"/>
      <p:bldP spid="61" grpId="0" animBg="1"/>
      <p:bldP spid="37" grpId="0"/>
      <p:bldP spid="43" grpId="0" animBg="1"/>
      <p:bldP spid="44" grpId="0" animBg="1"/>
      <p:bldP spid="45" grpId="0" animBg="1"/>
      <p:bldP spid="46" grpId="0" animBg="1"/>
      <p:bldP spid="47" grpId="0" animBg="1"/>
      <p:bldP spid="23" grpId="0"/>
      <p:bldP spid="29" grpId="0" animBg="1"/>
      <p:bldP spid="30" grpId="0" animBg="1"/>
      <p:bldP spid="31" grpId="0" animBg="1"/>
      <p:bldP spid="32" grpId="0" animBg="1"/>
      <p:bldP spid="33" grpId="0" animBg="1"/>
      <p:bldP spid="9" grpId="0"/>
      <p:bldP spid="15" grpId="0" animBg="1"/>
      <p:bldP spid="16" grpId="0" animBg="1"/>
      <p:bldP spid="17"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660900" y="1152526"/>
            <a:ext cx="2870200" cy="2870200"/>
          </a:xfrm>
          <a:prstGeom prst="ellipse">
            <a:avLst/>
          </a:prstGeom>
          <a:gradFill>
            <a:gsLst>
              <a:gs pos="0">
                <a:schemeClr val="bg1">
                  <a:lumMod val="9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1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5" name="文本框 4"/>
          <p:cNvSpPr txBox="1"/>
          <p:nvPr/>
        </p:nvSpPr>
        <p:spPr>
          <a:xfrm>
            <a:off x="3260155" y="2141515"/>
            <a:ext cx="1929428" cy="1015663"/>
          </a:xfrm>
          <a:prstGeom prst="rect">
            <a:avLst/>
          </a:prstGeom>
          <a:noFill/>
        </p:spPr>
        <p:txBody>
          <a:bodyPr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gradFill>
                  <a:gsLst>
                    <a:gs pos="0">
                      <a:srgbClr val="E42C27"/>
                    </a:gs>
                    <a:gs pos="100000">
                      <a:srgbClr val="B31217"/>
                    </a:gs>
                  </a:gsLst>
                  <a:lin ang="2700000" scaled="1"/>
                </a:gradFill>
                <a:effectLst/>
                <a:uLnTx/>
                <a:uFillTx/>
                <a:latin typeface="Arial" panose="020B0604020202020204"/>
                <a:ea typeface="微软雅黑" panose="020B0503020204020204" charset="-122"/>
                <a:cs typeface="+mn-cs"/>
              </a:rPr>
              <a:t>PA</a:t>
            </a:r>
            <a:endParaRPr kumimoji="0" lang="zh-CN" altLang="en-US" sz="6000" b="1" i="0" u="none" strike="noStrike" kern="1200" cap="none" spc="0" normalizeH="0" baseline="0" noProof="0" dirty="0">
              <a:ln>
                <a:noFill/>
              </a:ln>
              <a:gradFill>
                <a:gsLst>
                  <a:gs pos="0">
                    <a:srgbClr val="E42C27"/>
                  </a:gs>
                  <a:gs pos="100000">
                    <a:srgbClr val="B31217"/>
                  </a:gs>
                </a:gsLst>
                <a:lin ang="2700000" scaled="1"/>
              </a:gradFill>
              <a:effectLst/>
              <a:uLnTx/>
              <a:uFillTx/>
              <a:latin typeface="Arial" panose="020B0604020202020204"/>
              <a:ea typeface="微软雅黑" panose="020B0503020204020204" charset="-122"/>
              <a:cs typeface="+mn-cs"/>
            </a:endParaRPr>
          </a:p>
        </p:txBody>
      </p:sp>
      <p:pic>
        <p:nvPicPr>
          <p:cNvPr id="27" name="图片占位符 26"/>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brightnessContrast bright="20000" contrast="40000"/>
                    </a14:imgEffect>
                  </a14:imgLayer>
                </a14:imgProps>
              </a:ext>
            </a:extLst>
          </a:blip>
          <a:srcRect/>
          <a:stretch>
            <a:fillRect/>
          </a:stretch>
        </p:blipFill>
        <p:spPr/>
      </p:pic>
      <p:sp>
        <p:nvSpPr>
          <p:cNvPr id="3" name="椭圆 2"/>
          <p:cNvSpPr/>
          <p:nvPr/>
        </p:nvSpPr>
        <p:spPr>
          <a:xfrm>
            <a:off x="4900083" y="1391709"/>
            <a:ext cx="2391833" cy="2391833"/>
          </a:xfrm>
          <a:prstGeom prst="ellipse">
            <a:avLst/>
          </a:prstGeom>
          <a:gradFill flip="none" rotWithShape="0">
            <a:gsLst>
              <a:gs pos="0">
                <a:srgbClr val="E42C27">
                  <a:alpha val="79000"/>
                </a:srgbClr>
              </a:gs>
              <a:gs pos="100000">
                <a:srgbClr val="B31217">
                  <a:alpha val="43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 name="文本框 6"/>
          <p:cNvSpPr txBox="1"/>
          <p:nvPr/>
        </p:nvSpPr>
        <p:spPr>
          <a:xfrm>
            <a:off x="5731910" y="2141515"/>
            <a:ext cx="745090" cy="1015663"/>
          </a:xfrm>
          <a:prstGeom prst="rect">
            <a:avLst/>
          </a:prstGeom>
          <a:noFill/>
        </p:spPr>
        <p:txBody>
          <a:bodyPr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solidFill>
                  <a:prstClr val="white"/>
                </a:solidFill>
                <a:effectLst>
                  <a:outerShdw blurRad="190500" dist="38100" dir="2700000" algn="tl" rotWithShape="0">
                    <a:prstClr val="black">
                      <a:alpha val="40000"/>
                    </a:prstClr>
                  </a:outerShdw>
                </a:effectLst>
                <a:uLnTx/>
                <a:uFillTx/>
                <a:latin typeface="Arial" panose="020B0604020202020204"/>
                <a:ea typeface="微软雅黑" panose="020B0503020204020204" charset="-122"/>
                <a:cs typeface="+mn-cs"/>
              </a:rPr>
              <a:t>4</a:t>
            </a:r>
            <a:endParaRPr kumimoji="0" lang="zh-CN" altLang="en-US" sz="6000" b="1" i="0" u="none" strike="noStrike" kern="1200" cap="none" spc="0" normalizeH="0" baseline="0" noProof="0" dirty="0">
              <a:ln>
                <a:noFill/>
              </a:ln>
              <a:solidFill>
                <a:prstClr val="white"/>
              </a:solidFill>
              <a:effectLst>
                <a:outerShdw blurRad="190500" dist="38100" dir="2700000" algn="tl" rotWithShape="0">
                  <a:prstClr val="black">
                    <a:alpha val="40000"/>
                  </a:prstClr>
                </a:outerShdw>
              </a:effectLst>
              <a:uLnTx/>
              <a:uFillTx/>
              <a:latin typeface="Arial" panose="020B0604020202020204"/>
              <a:ea typeface="微软雅黑" panose="020B0503020204020204" charset="-122"/>
              <a:cs typeface="+mn-cs"/>
            </a:endParaRPr>
          </a:p>
        </p:txBody>
      </p:sp>
      <p:grpSp>
        <p:nvGrpSpPr>
          <p:cNvPr id="20" name="组合 19"/>
          <p:cNvGrpSpPr/>
          <p:nvPr/>
        </p:nvGrpSpPr>
        <p:grpSpPr>
          <a:xfrm>
            <a:off x="2743200" y="4280959"/>
            <a:ext cx="6705600" cy="1177117"/>
            <a:chOff x="2755900" y="343405"/>
            <a:chExt cx="6705600" cy="1177117"/>
          </a:xfrm>
        </p:grpSpPr>
        <p:sp>
          <p:nvSpPr>
            <p:cNvPr id="21" name="文本框 20"/>
            <p:cNvSpPr txBox="1"/>
            <p:nvPr/>
          </p:nvSpPr>
          <p:spPr>
            <a:xfrm>
              <a:off x="4580076" y="343405"/>
              <a:ext cx="3057247" cy="523220"/>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charset="-122"/>
                  <a:cs typeface="+mn-cs"/>
                </a:rPr>
                <a:t>标题文字添加此处</a:t>
              </a:r>
            </a:p>
          </p:txBody>
        </p:sp>
        <p:sp>
          <p:nvSpPr>
            <p:cNvPr id="22" name="文本框 21"/>
            <p:cNvSpPr txBox="1"/>
            <p:nvPr/>
          </p:nvSpPr>
          <p:spPr>
            <a:xfrm>
              <a:off x="2755900" y="874191"/>
              <a:ext cx="6705600" cy="64633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rPr>
                <a:t>presentation and make it into a film to wider </a:t>
              </a:r>
              <a:r>
                <a:rPr kumimoji="0" lang="en-US" altLang="zh-CN" sz="1200" b="0" i="0" u="none" strike="noStrike" kern="1200" cap="none" spc="0" normalizeH="0" baseline="0" noProof="0" dirty="0" err="1">
                  <a:ln>
                    <a:noFill/>
                  </a:ln>
                  <a:solidFill>
                    <a:prstClr val="white">
                      <a:lumMod val="65000"/>
                    </a:prstClr>
                  </a:solidFill>
                  <a:effectLst/>
                  <a:uLnTx/>
                  <a:uFillTx/>
                  <a:latin typeface="微软雅黑" panose="020B0503020204020204" charset="-122"/>
                  <a:ea typeface="微软雅黑" panose="020B0503020204020204" charset="-122"/>
                  <a:cs typeface="+mn-cs"/>
                </a:rPr>
                <a:t>fielpresentation</a:t>
              </a:r>
              <a:r>
                <a:rPr kumimoji="0" lang="en-US" altLang="zh-CN" sz="12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rPr>
                <a:t> and make it into a film to wider </a:t>
              </a:r>
              <a:r>
                <a:rPr kumimoji="0" lang="en-US" altLang="zh-CN" sz="1200" b="0" i="0" u="none" strike="noStrike" kern="1200" cap="none" spc="0" normalizeH="0" baseline="0" noProof="0" dirty="0" err="1">
                  <a:ln>
                    <a:noFill/>
                  </a:ln>
                  <a:solidFill>
                    <a:prstClr val="white">
                      <a:lumMod val="65000"/>
                    </a:prstClr>
                  </a:solidFill>
                  <a:effectLst/>
                  <a:uLnTx/>
                  <a:uFillTx/>
                  <a:latin typeface="微软雅黑" panose="020B0503020204020204" charset="-122"/>
                  <a:ea typeface="微软雅黑" panose="020B0503020204020204" charset="-122"/>
                  <a:cs typeface="+mn-cs"/>
                </a:rPr>
                <a:t>fieldpresentation</a:t>
              </a:r>
              <a:r>
                <a:rPr kumimoji="0" lang="en-US" altLang="zh-CN" sz="12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rPr>
                <a:t> and make it into a film to wider field</a:t>
              </a:r>
            </a:p>
          </p:txBody>
        </p:sp>
      </p:grpSp>
      <p:sp>
        <p:nvSpPr>
          <p:cNvPr id="6" name="文本框 5"/>
          <p:cNvSpPr txBox="1"/>
          <p:nvPr/>
        </p:nvSpPr>
        <p:spPr>
          <a:xfrm>
            <a:off x="7029985" y="2141515"/>
            <a:ext cx="1952660" cy="1015663"/>
          </a:xfrm>
          <a:prstGeom prst="rect">
            <a:avLst/>
          </a:prstGeom>
          <a:noFill/>
        </p:spPr>
        <p:txBody>
          <a:bodyPr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gradFill>
                  <a:gsLst>
                    <a:gs pos="0">
                      <a:srgbClr val="E42C27"/>
                    </a:gs>
                    <a:gs pos="100000">
                      <a:srgbClr val="B31217"/>
                    </a:gs>
                  </a:gsLst>
                  <a:lin ang="2700000" scaled="1"/>
                </a:gradFill>
                <a:effectLst/>
                <a:uLnTx/>
                <a:uFillTx/>
                <a:latin typeface="Arial" panose="020B0604020202020204"/>
                <a:ea typeface="微软雅黑" panose="020B0503020204020204" charset="-122"/>
                <a:cs typeface="+mn-cs"/>
              </a:rPr>
              <a:t>RT</a:t>
            </a:r>
            <a:endParaRPr kumimoji="0" lang="zh-CN" altLang="en-US" sz="6000" b="1" i="0" u="none" strike="noStrike" kern="1200" cap="none" spc="0" normalizeH="0" baseline="0" noProof="0" dirty="0">
              <a:ln>
                <a:noFill/>
              </a:ln>
              <a:gradFill>
                <a:gsLst>
                  <a:gs pos="0">
                    <a:srgbClr val="E42C27"/>
                  </a:gs>
                  <a:gs pos="100000">
                    <a:srgbClr val="B31217"/>
                  </a:gs>
                </a:gsLst>
                <a:lin ang="2700000" scaled="1"/>
              </a:gra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anim calcmode="lin" valueType="num">
                                      <p:cBhvr>
                                        <p:cTn id="17" dur="500" fill="hold"/>
                                        <p:tgtEl>
                                          <p:spTgt spid="27"/>
                                        </p:tgtEl>
                                        <p:attrNameLst>
                                          <p:attrName>ppt_x</p:attrName>
                                        </p:attrNameLst>
                                      </p:cBhvr>
                                      <p:tavLst>
                                        <p:tav tm="0">
                                          <p:val>
                                            <p:fltVal val="0.5"/>
                                          </p:val>
                                        </p:tav>
                                        <p:tav tm="100000">
                                          <p:val>
                                            <p:strVal val="#ppt_x"/>
                                          </p:val>
                                        </p:tav>
                                      </p:tavLst>
                                    </p:anim>
                                    <p:anim calcmode="lin" valueType="num">
                                      <p:cBhvr>
                                        <p:cTn id="18" dur="500" fill="hold"/>
                                        <p:tgtEl>
                                          <p:spTgt spid="27"/>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anim calcmode="lin" valueType="num">
                                      <p:cBhvr>
                                        <p:cTn id="24" dur="500" fill="hold"/>
                                        <p:tgtEl>
                                          <p:spTgt spid="3"/>
                                        </p:tgtEl>
                                        <p:attrNameLst>
                                          <p:attrName>ppt_x</p:attrName>
                                        </p:attrNameLst>
                                      </p:cBhvr>
                                      <p:tavLst>
                                        <p:tav tm="0">
                                          <p:val>
                                            <p:fltVal val="0.5"/>
                                          </p:val>
                                        </p:tav>
                                        <p:tav tm="100000">
                                          <p:val>
                                            <p:strVal val="#ppt_x"/>
                                          </p:val>
                                        </p:tav>
                                      </p:tavLst>
                                    </p:anim>
                                    <p:anim calcmode="lin" valueType="num">
                                      <p:cBhvr>
                                        <p:cTn id="25" dur="500" fill="hold"/>
                                        <p:tgtEl>
                                          <p:spTgt spid="3"/>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par>
                          <p:cTn id="33" fill="hold">
                            <p:stCondLst>
                              <p:cond delay="1000"/>
                            </p:stCondLst>
                            <p:childTnLst>
                              <p:par>
                                <p:cTn id="34" presetID="53" presetClass="entr" presetSubtype="16"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par>
                          <p:cTn id="39" fill="hold">
                            <p:stCondLst>
                              <p:cond delay="1500"/>
                            </p:stCondLst>
                            <p:childTnLst>
                              <p:par>
                                <p:cTn id="40" presetID="42" presetClass="entr" presetSubtype="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3" grpId="0" animBg="1"/>
      <p:bldP spid="7"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14"/>
          <p:cNvSpPr/>
          <p:nvPr/>
        </p:nvSpPr>
        <p:spPr bwMode="auto">
          <a:xfrm>
            <a:off x="5886884" y="2161724"/>
            <a:ext cx="708680" cy="708678"/>
          </a:xfrm>
          <a:prstGeom prst="ellipse">
            <a:avLst/>
          </a:prstGeom>
          <a:gradFill flip="none" rotWithShape="0">
            <a:gsLst>
              <a:gs pos="0">
                <a:schemeClr val="bg1">
                  <a:lumMod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20000"/>
              </a:lnSpc>
            </a:pPr>
            <a:endParaRPr lang="en-US" altLang="zh-CN" sz="1100" dirty="0">
              <a:solidFill>
                <a:schemeClr val="lt1"/>
              </a:solidFill>
            </a:endParaRPr>
          </a:p>
        </p:txBody>
      </p:sp>
      <p:sp>
        <p:nvSpPr>
          <p:cNvPr id="29" name="Oval 35"/>
          <p:cNvSpPr/>
          <p:nvPr/>
        </p:nvSpPr>
        <p:spPr bwMode="auto">
          <a:xfrm>
            <a:off x="5886884" y="3008799"/>
            <a:ext cx="708680" cy="708678"/>
          </a:xfrm>
          <a:prstGeom prst="ellipse">
            <a:avLst/>
          </a:prstGeom>
          <a:gradFill flip="none" rotWithShape="0">
            <a:gsLst>
              <a:gs pos="0">
                <a:schemeClr val="bg1">
                  <a:lumMod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20000"/>
              </a:lnSpc>
            </a:pPr>
            <a:endParaRPr lang="en-US" altLang="zh-CN" sz="1100" dirty="0">
              <a:solidFill>
                <a:schemeClr val="lt1"/>
              </a:solidFill>
            </a:endParaRPr>
          </a:p>
        </p:txBody>
      </p:sp>
      <p:sp>
        <p:nvSpPr>
          <p:cNvPr id="30" name="Oval 36"/>
          <p:cNvSpPr/>
          <p:nvPr/>
        </p:nvSpPr>
        <p:spPr bwMode="auto">
          <a:xfrm>
            <a:off x="5886884" y="3874093"/>
            <a:ext cx="708680" cy="708678"/>
          </a:xfrm>
          <a:prstGeom prst="ellipse">
            <a:avLst/>
          </a:prstGeom>
          <a:gradFill flip="none" rotWithShape="0">
            <a:gsLst>
              <a:gs pos="0">
                <a:schemeClr val="bg1">
                  <a:lumMod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20000"/>
              </a:lnSpc>
            </a:pPr>
            <a:endParaRPr lang="en-US" altLang="zh-CN" sz="1100" dirty="0">
              <a:solidFill>
                <a:schemeClr val="lt1"/>
              </a:solidFill>
            </a:endParaRPr>
          </a:p>
        </p:txBody>
      </p:sp>
      <p:sp>
        <p:nvSpPr>
          <p:cNvPr id="31" name="Oval 37"/>
          <p:cNvSpPr/>
          <p:nvPr/>
        </p:nvSpPr>
        <p:spPr bwMode="auto">
          <a:xfrm>
            <a:off x="5886884" y="4769050"/>
            <a:ext cx="708680" cy="708678"/>
          </a:xfrm>
          <a:prstGeom prst="ellipse">
            <a:avLst/>
          </a:prstGeom>
          <a:gradFill flip="none" rotWithShape="0">
            <a:gsLst>
              <a:gs pos="0">
                <a:schemeClr val="bg1">
                  <a:lumMod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20000"/>
              </a:lnSpc>
            </a:pPr>
            <a:endParaRPr lang="en-US" altLang="zh-CN" sz="1100" dirty="0">
              <a:solidFill>
                <a:schemeClr val="lt1"/>
              </a:solidFill>
            </a:endParaRPr>
          </a:p>
        </p:txBody>
      </p:sp>
      <p:sp>
        <p:nvSpPr>
          <p:cNvPr id="4" name="Oval 11"/>
          <p:cNvSpPr/>
          <p:nvPr/>
        </p:nvSpPr>
        <p:spPr bwMode="auto">
          <a:xfrm>
            <a:off x="1595454" y="3571210"/>
            <a:ext cx="1631220" cy="1631221"/>
          </a:xfrm>
          <a:prstGeom prst="ellipse">
            <a:avLst/>
          </a:prstGeom>
          <a:noFill/>
          <a:ln w="3175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5" name="Oval 9"/>
          <p:cNvSpPr/>
          <p:nvPr/>
        </p:nvSpPr>
        <p:spPr bwMode="auto">
          <a:xfrm>
            <a:off x="4405537" y="3213774"/>
            <a:ext cx="1044533" cy="1044533"/>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6" name="Oval 10"/>
          <p:cNvSpPr/>
          <p:nvPr/>
        </p:nvSpPr>
        <p:spPr bwMode="auto">
          <a:xfrm>
            <a:off x="2524181" y="2045927"/>
            <a:ext cx="2482564" cy="2482565"/>
          </a:xfrm>
          <a:prstGeom prst="ellipse">
            <a:avLst/>
          </a:prstGeom>
          <a:noFill/>
          <a:ln w="19050" cap="rnd">
            <a:gradFill>
              <a:gsLst>
                <a:gs pos="0">
                  <a:srgbClr val="E42C27"/>
                </a:gs>
                <a:gs pos="100000">
                  <a:srgbClr val="2B33B2"/>
                </a:gs>
              </a:gsLst>
              <a:lin ang="5400000" scaled="1"/>
            </a:gradFill>
            <a:prstDash val="dash"/>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Oval 6"/>
          <p:cNvSpPr/>
          <p:nvPr/>
        </p:nvSpPr>
        <p:spPr bwMode="auto">
          <a:xfrm>
            <a:off x="3727765" y="3903935"/>
            <a:ext cx="1450776" cy="1450776"/>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8" name="Oval 7"/>
          <p:cNvSpPr/>
          <p:nvPr/>
        </p:nvSpPr>
        <p:spPr bwMode="auto">
          <a:xfrm>
            <a:off x="1763537" y="2258408"/>
            <a:ext cx="1312801" cy="1312801"/>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10" name="Oval 12"/>
          <p:cNvSpPr/>
          <p:nvPr/>
        </p:nvSpPr>
        <p:spPr bwMode="auto">
          <a:xfrm>
            <a:off x="1520397" y="5202430"/>
            <a:ext cx="507113" cy="507113"/>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11" name="Oval 13"/>
          <p:cNvSpPr/>
          <p:nvPr/>
        </p:nvSpPr>
        <p:spPr bwMode="auto">
          <a:xfrm>
            <a:off x="4172081" y="1869182"/>
            <a:ext cx="507113" cy="507113"/>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12" name="Oval 14"/>
          <p:cNvSpPr/>
          <p:nvPr/>
        </p:nvSpPr>
        <p:spPr bwMode="auto">
          <a:xfrm>
            <a:off x="5987667" y="2249458"/>
            <a:ext cx="507113" cy="507113"/>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solidFill>
                  <a:schemeClr val="lt1"/>
                </a:solidFill>
              </a:rPr>
              <a:t>1</a:t>
            </a:r>
          </a:p>
        </p:txBody>
      </p:sp>
      <p:sp>
        <p:nvSpPr>
          <p:cNvPr id="17" name="Oval 35"/>
          <p:cNvSpPr/>
          <p:nvPr/>
        </p:nvSpPr>
        <p:spPr bwMode="auto">
          <a:xfrm>
            <a:off x="5987667" y="3096533"/>
            <a:ext cx="507113" cy="507113"/>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solidFill>
                  <a:schemeClr val="lt1"/>
                </a:solidFill>
              </a:rPr>
              <a:t>2</a:t>
            </a:r>
          </a:p>
        </p:txBody>
      </p:sp>
      <p:sp>
        <p:nvSpPr>
          <p:cNvPr id="18" name="Oval 36"/>
          <p:cNvSpPr/>
          <p:nvPr/>
        </p:nvSpPr>
        <p:spPr bwMode="auto">
          <a:xfrm>
            <a:off x="5987667" y="3961827"/>
            <a:ext cx="507113" cy="507113"/>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solidFill>
                  <a:schemeClr val="lt1"/>
                </a:solidFill>
              </a:rPr>
              <a:t>3</a:t>
            </a:r>
          </a:p>
        </p:txBody>
      </p:sp>
      <p:sp>
        <p:nvSpPr>
          <p:cNvPr id="19" name="Oval 37"/>
          <p:cNvSpPr/>
          <p:nvPr/>
        </p:nvSpPr>
        <p:spPr bwMode="auto">
          <a:xfrm>
            <a:off x="5987667" y="4856784"/>
            <a:ext cx="507113" cy="507113"/>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solidFill>
                  <a:schemeClr val="lt1"/>
                </a:solidFill>
              </a:rPr>
              <a:t>4</a:t>
            </a:r>
          </a:p>
        </p:txBody>
      </p:sp>
      <p:grpSp>
        <p:nvGrpSpPr>
          <p:cNvPr id="20" name="组合 19"/>
          <p:cNvGrpSpPr/>
          <p:nvPr/>
        </p:nvGrpSpPr>
        <p:grpSpPr>
          <a:xfrm>
            <a:off x="0" y="347418"/>
            <a:ext cx="12192000" cy="702164"/>
            <a:chOff x="0" y="347418"/>
            <a:chExt cx="12192000" cy="702164"/>
          </a:xfrm>
        </p:grpSpPr>
        <p:grpSp>
          <p:nvGrpSpPr>
            <p:cNvPr id="21" name="组合 20"/>
            <p:cNvGrpSpPr/>
            <p:nvPr/>
          </p:nvGrpSpPr>
          <p:grpSpPr>
            <a:xfrm>
              <a:off x="1610850" y="347418"/>
              <a:ext cx="3866451" cy="702164"/>
              <a:chOff x="6915848" y="1647754"/>
              <a:chExt cx="3866451" cy="702164"/>
            </a:xfrm>
          </p:grpSpPr>
          <p:sp>
            <p:nvSpPr>
              <p:cNvPr id="26" name="文本框 25"/>
              <p:cNvSpPr txBox="1"/>
              <p:nvPr/>
            </p:nvSpPr>
            <p:spPr>
              <a:xfrm>
                <a:off x="6915849" y="1647754"/>
                <a:ext cx="3057247" cy="523220"/>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rPr>
                  <a:t>标题文字添加</a:t>
                </a:r>
                <a:r>
                  <a:rPr lang="zh-CN" altLang="en-US" sz="2800" b="1" dirty="0">
                    <a:solidFill>
                      <a:schemeClr val="tx1">
                        <a:lumMod val="65000"/>
                        <a:lumOff val="35000"/>
                      </a:schemeClr>
                    </a:solidFill>
                    <a:latin typeface="Arial" panose="020B0604020202020204"/>
                    <a:ea typeface="微软雅黑" panose="020B0503020204020204" charset="-122"/>
                  </a:rPr>
                  <a:t>此处</a:t>
                </a:r>
                <a:endPar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endParaRPr>
              </a:p>
            </p:txBody>
          </p:sp>
          <p:sp>
            <p:nvSpPr>
              <p:cNvPr id="27" name="文本框 26"/>
              <p:cNvSpPr txBox="1"/>
              <p:nvPr/>
            </p:nvSpPr>
            <p:spPr>
              <a:xfrm>
                <a:off x="6915848" y="20954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rPr>
                  <a:t>presentation and make it into a film to used wider field</a:t>
                </a:r>
              </a:p>
            </p:txBody>
          </p:sp>
        </p:grpSp>
        <p:cxnSp>
          <p:nvCxnSpPr>
            <p:cNvPr id="22" name="直接连接符 21"/>
            <p:cNvCxnSpPr/>
            <p:nvPr/>
          </p:nvCxnSpPr>
          <p:spPr>
            <a:xfrm>
              <a:off x="0" y="609028"/>
              <a:ext cx="749300" cy="0"/>
            </a:xfrm>
            <a:prstGeom prst="line">
              <a:avLst/>
            </a:prstGeom>
            <a:noFill/>
            <a:ln w="31750" cap="rnd">
              <a:gradFill flip="none" rotWithShape="1">
                <a:gsLst>
                  <a:gs pos="0">
                    <a:srgbClr val="E42C27"/>
                  </a:gs>
                  <a:gs pos="100000">
                    <a:srgbClr val="2B33B2"/>
                  </a:gs>
                </a:gsLst>
                <a:lin ang="1080000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3" name="直接连接符 22"/>
            <p:cNvCxnSpPr/>
            <p:nvPr/>
          </p:nvCxnSpPr>
          <p:spPr>
            <a:xfrm>
              <a:off x="5092700" y="609028"/>
              <a:ext cx="7099300" cy="0"/>
            </a:xfrm>
            <a:prstGeom prst="line">
              <a:avLst/>
            </a:prstGeom>
            <a:noFill/>
            <a:ln w="31750" cap="rnd">
              <a:gradFill flip="none" rotWithShape="1">
                <a:gsLst>
                  <a:gs pos="0">
                    <a:srgbClr val="E42C27"/>
                  </a:gs>
                  <a:gs pos="100000">
                    <a:srgbClr val="2B33B2"/>
                  </a:gs>
                </a:gsLst>
                <a:lin ang="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4" name="Oval 60"/>
            <p:cNvSpPr/>
            <p:nvPr/>
          </p:nvSpPr>
          <p:spPr>
            <a:xfrm>
              <a:off x="660975" y="362565"/>
              <a:ext cx="492926" cy="492925"/>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Oval 60"/>
            <p:cNvSpPr/>
            <p:nvPr/>
          </p:nvSpPr>
          <p:spPr>
            <a:xfrm>
              <a:off x="939962" y="362565"/>
              <a:ext cx="492926" cy="492925"/>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5" name="组合 34"/>
          <p:cNvGrpSpPr/>
          <p:nvPr/>
        </p:nvGrpSpPr>
        <p:grpSpPr>
          <a:xfrm>
            <a:off x="6797947" y="2185627"/>
            <a:ext cx="4211320" cy="622106"/>
            <a:chOff x="874712" y="3344238"/>
            <a:chExt cx="4211320" cy="622106"/>
          </a:xfrm>
        </p:grpSpPr>
        <p:sp>
          <p:nvSpPr>
            <p:cNvPr id="36" name="矩形 35"/>
            <p:cNvSpPr/>
            <p:nvPr/>
          </p:nvSpPr>
          <p:spPr>
            <a:xfrm>
              <a:off x="874712" y="3652412"/>
              <a:ext cx="4211320" cy="31393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a:t>
              </a:r>
            </a:p>
          </p:txBody>
        </p:sp>
        <p:sp>
          <p:nvSpPr>
            <p:cNvPr id="37" name="矩形 36"/>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nvGrpSpPr>
          <p:cNvPr id="38" name="组合 37"/>
          <p:cNvGrpSpPr/>
          <p:nvPr/>
        </p:nvGrpSpPr>
        <p:grpSpPr>
          <a:xfrm>
            <a:off x="6797947" y="3054066"/>
            <a:ext cx="4211320" cy="622106"/>
            <a:chOff x="874712" y="3344238"/>
            <a:chExt cx="4211320" cy="622106"/>
          </a:xfrm>
        </p:grpSpPr>
        <p:sp>
          <p:nvSpPr>
            <p:cNvPr id="39" name="矩形 38"/>
            <p:cNvSpPr/>
            <p:nvPr/>
          </p:nvSpPr>
          <p:spPr>
            <a:xfrm>
              <a:off x="874712" y="3652412"/>
              <a:ext cx="4211320" cy="31393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a:t>
              </a:r>
            </a:p>
          </p:txBody>
        </p:sp>
        <p:sp>
          <p:nvSpPr>
            <p:cNvPr id="40" name="矩形 39"/>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nvGrpSpPr>
          <p:cNvPr id="41" name="组合 40"/>
          <p:cNvGrpSpPr/>
          <p:nvPr/>
        </p:nvGrpSpPr>
        <p:grpSpPr>
          <a:xfrm>
            <a:off x="6797947" y="3922505"/>
            <a:ext cx="4211320" cy="622106"/>
            <a:chOff x="874712" y="3344238"/>
            <a:chExt cx="4211320" cy="622106"/>
          </a:xfrm>
        </p:grpSpPr>
        <p:sp>
          <p:nvSpPr>
            <p:cNvPr id="42" name="矩形 41"/>
            <p:cNvSpPr/>
            <p:nvPr/>
          </p:nvSpPr>
          <p:spPr>
            <a:xfrm>
              <a:off x="874712" y="3652412"/>
              <a:ext cx="4211320" cy="31393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a:t>
              </a:r>
            </a:p>
          </p:txBody>
        </p:sp>
        <p:sp>
          <p:nvSpPr>
            <p:cNvPr id="43" name="矩形 42"/>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nvGrpSpPr>
          <p:cNvPr id="44" name="组合 43"/>
          <p:cNvGrpSpPr/>
          <p:nvPr/>
        </p:nvGrpSpPr>
        <p:grpSpPr>
          <a:xfrm>
            <a:off x="6797947" y="4790944"/>
            <a:ext cx="4211320" cy="622106"/>
            <a:chOff x="874712" y="3344238"/>
            <a:chExt cx="4211320" cy="622106"/>
          </a:xfrm>
        </p:grpSpPr>
        <p:sp>
          <p:nvSpPr>
            <p:cNvPr id="45" name="矩形 44"/>
            <p:cNvSpPr/>
            <p:nvPr/>
          </p:nvSpPr>
          <p:spPr>
            <a:xfrm>
              <a:off x="874712" y="3652412"/>
              <a:ext cx="4211320" cy="31393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a:t>
              </a:r>
            </a:p>
          </p:txBody>
        </p:sp>
        <p:sp>
          <p:nvSpPr>
            <p:cNvPr id="46" name="矩形 45"/>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pic>
        <p:nvPicPr>
          <p:cNvPr id="3" name="图片占位符 2"/>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brightnessContrast bright="20000" contrast="40000"/>
                    </a14:imgEffect>
                  </a14:imgLayer>
                </a14:imgProps>
              </a:ext>
            </a:extLst>
          </a:blip>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animEffect transition="in" filter="fade">
                                      <p:cBhvr>
                                        <p:cTn id="50" dur="500"/>
                                        <p:tgtEl>
                                          <p:spTgt spid="2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p:cTn id="58" dur="500" fill="hold"/>
                                        <p:tgtEl>
                                          <p:spTgt spid="30"/>
                                        </p:tgtEl>
                                        <p:attrNameLst>
                                          <p:attrName>ppt_w</p:attrName>
                                        </p:attrNameLst>
                                      </p:cBhvr>
                                      <p:tavLst>
                                        <p:tav tm="0">
                                          <p:val>
                                            <p:fltVal val="0"/>
                                          </p:val>
                                        </p:tav>
                                        <p:tav tm="100000">
                                          <p:val>
                                            <p:strVal val="#ppt_w"/>
                                          </p:val>
                                        </p:tav>
                                      </p:tavLst>
                                    </p:anim>
                                    <p:anim calcmode="lin" valueType="num">
                                      <p:cBhvr>
                                        <p:cTn id="59" dur="500" fill="hold"/>
                                        <p:tgtEl>
                                          <p:spTgt spid="30"/>
                                        </p:tgtEl>
                                        <p:attrNameLst>
                                          <p:attrName>ppt_h</p:attrName>
                                        </p:attrNameLst>
                                      </p:cBhvr>
                                      <p:tavLst>
                                        <p:tav tm="0">
                                          <p:val>
                                            <p:fltVal val="0"/>
                                          </p:val>
                                        </p:tav>
                                        <p:tav tm="100000">
                                          <p:val>
                                            <p:strVal val="#ppt_h"/>
                                          </p:val>
                                        </p:tav>
                                      </p:tavLst>
                                    </p:anim>
                                    <p:animEffect transition="in" filter="fade">
                                      <p:cBhvr>
                                        <p:cTn id="60" dur="500"/>
                                        <p:tgtEl>
                                          <p:spTgt spid="30"/>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500" fill="hold"/>
                                        <p:tgtEl>
                                          <p:spTgt spid="31"/>
                                        </p:tgtEl>
                                        <p:attrNameLst>
                                          <p:attrName>ppt_w</p:attrName>
                                        </p:attrNameLst>
                                      </p:cBhvr>
                                      <p:tavLst>
                                        <p:tav tm="0">
                                          <p:val>
                                            <p:fltVal val="0"/>
                                          </p:val>
                                        </p:tav>
                                        <p:tav tm="100000">
                                          <p:val>
                                            <p:strVal val="#ppt_w"/>
                                          </p:val>
                                        </p:tav>
                                      </p:tavLst>
                                    </p:anim>
                                    <p:anim calcmode="lin" valueType="num">
                                      <p:cBhvr>
                                        <p:cTn id="64" dur="500" fill="hold"/>
                                        <p:tgtEl>
                                          <p:spTgt spid="31"/>
                                        </p:tgtEl>
                                        <p:attrNameLst>
                                          <p:attrName>ppt_h</p:attrName>
                                        </p:attrNameLst>
                                      </p:cBhvr>
                                      <p:tavLst>
                                        <p:tav tm="0">
                                          <p:val>
                                            <p:fltVal val="0"/>
                                          </p:val>
                                        </p:tav>
                                        <p:tav tm="100000">
                                          <p:val>
                                            <p:strVal val="#ppt_h"/>
                                          </p:val>
                                        </p:tav>
                                      </p:tavLst>
                                    </p:anim>
                                    <p:animEffect transition="in" filter="fade">
                                      <p:cBhvr>
                                        <p:cTn id="65" dur="500"/>
                                        <p:tgtEl>
                                          <p:spTgt spid="31"/>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Effect transition="in" filter="fade">
                                      <p:cBhvr>
                                        <p:cTn id="70" dur="500"/>
                                        <p:tgtEl>
                                          <p:spTgt spid="1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p:cTn id="78" dur="500" fill="hold"/>
                                        <p:tgtEl>
                                          <p:spTgt spid="18"/>
                                        </p:tgtEl>
                                        <p:attrNameLst>
                                          <p:attrName>ppt_w</p:attrName>
                                        </p:attrNameLst>
                                      </p:cBhvr>
                                      <p:tavLst>
                                        <p:tav tm="0">
                                          <p:val>
                                            <p:fltVal val="0"/>
                                          </p:val>
                                        </p:tav>
                                        <p:tav tm="100000">
                                          <p:val>
                                            <p:strVal val="#ppt_w"/>
                                          </p:val>
                                        </p:tav>
                                      </p:tavLst>
                                    </p:anim>
                                    <p:anim calcmode="lin" valueType="num">
                                      <p:cBhvr>
                                        <p:cTn id="79" dur="500" fill="hold"/>
                                        <p:tgtEl>
                                          <p:spTgt spid="18"/>
                                        </p:tgtEl>
                                        <p:attrNameLst>
                                          <p:attrName>ppt_h</p:attrName>
                                        </p:attrNameLst>
                                      </p:cBhvr>
                                      <p:tavLst>
                                        <p:tav tm="0">
                                          <p:val>
                                            <p:fltVal val="0"/>
                                          </p:val>
                                        </p:tav>
                                        <p:tav tm="100000">
                                          <p:val>
                                            <p:strVal val="#ppt_h"/>
                                          </p:val>
                                        </p:tav>
                                      </p:tavLst>
                                    </p:anim>
                                    <p:animEffect transition="in" filter="fade">
                                      <p:cBhvr>
                                        <p:cTn id="80" dur="500"/>
                                        <p:tgtEl>
                                          <p:spTgt spid="1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1000"/>
                            </p:stCondLst>
                            <p:childTnLst>
                              <p:par>
                                <p:cTn id="87" presetID="12" presetClass="entr" presetSubtype="8" fill="hold" nodeType="afterEffect">
                                  <p:stCondLst>
                                    <p:cond delay="0"/>
                                  </p:stCondLst>
                                  <p:childTnLst>
                                    <p:set>
                                      <p:cBhvr>
                                        <p:cTn id="88" dur="1" fill="hold">
                                          <p:stCondLst>
                                            <p:cond delay="0"/>
                                          </p:stCondLst>
                                        </p:cTn>
                                        <p:tgtEl>
                                          <p:spTgt spid="35"/>
                                        </p:tgtEl>
                                        <p:attrNameLst>
                                          <p:attrName>style.visibility</p:attrName>
                                        </p:attrNameLst>
                                      </p:cBhvr>
                                      <p:to>
                                        <p:strVal val="visible"/>
                                      </p:to>
                                    </p:set>
                                    <p:anim calcmode="lin" valueType="num">
                                      <p:cBhvr additive="base">
                                        <p:cTn id="89" dur="500"/>
                                        <p:tgtEl>
                                          <p:spTgt spid="35"/>
                                        </p:tgtEl>
                                        <p:attrNameLst>
                                          <p:attrName>ppt_x</p:attrName>
                                        </p:attrNameLst>
                                      </p:cBhvr>
                                      <p:tavLst>
                                        <p:tav tm="0">
                                          <p:val>
                                            <p:strVal val="#ppt_x-#ppt_w*1.125000"/>
                                          </p:val>
                                        </p:tav>
                                        <p:tav tm="100000">
                                          <p:val>
                                            <p:strVal val="#ppt_x"/>
                                          </p:val>
                                        </p:tav>
                                      </p:tavLst>
                                    </p:anim>
                                    <p:animEffect transition="in" filter="wipe(right)">
                                      <p:cBhvr>
                                        <p:cTn id="90" dur="500"/>
                                        <p:tgtEl>
                                          <p:spTgt spid="35"/>
                                        </p:tgtEl>
                                      </p:cBhvr>
                                    </p:animEffect>
                                  </p:childTnLst>
                                </p:cTn>
                              </p:par>
                              <p:par>
                                <p:cTn id="91" presetID="12" presetClass="entr" presetSubtype="8" fill="hold" nodeType="withEffect">
                                  <p:stCondLst>
                                    <p:cond delay="0"/>
                                  </p:stCondLst>
                                  <p:childTnLst>
                                    <p:set>
                                      <p:cBhvr>
                                        <p:cTn id="92" dur="1" fill="hold">
                                          <p:stCondLst>
                                            <p:cond delay="0"/>
                                          </p:stCondLst>
                                        </p:cTn>
                                        <p:tgtEl>
                                          <p:spTgt spid="38"/>
                                        </p:tgtEl>
                                        <p:attrNameLst>
                                          <p:attrName>style.visibility</p:attrName>
                                        </p:attrNameLst>
                                      </p:cBhvr>
                                      <p:to>
                                        <p:strVal val="visible"/>
                                      </p:to>
                                    </p:set>
                                    <p:anim calcmode="lin" valueType="num">
                                      <p:cBhvr additive="base">
                                        <p:cTn id="93" dur="500"/>
                                        <p:tgtEl>
                                          <p:spTgt spid="38"/>
                                        </p:tgtEl>
                                        <p:attrNameLst>
                                          <p:attrName>ppt_x</p:attrName>
                                        </p:attrNameLst>
                                      </p:cBhvr>
                                      <p:tavLst>
                                        <p:tav tm="0">
                                          <p:val>
                                            <p:strVal val="#ppt_x-#ppt_w*1.125000"/>
                                          </p:val>
                                        </p:tav>
                                        <p:tav tm="100000">
                                          <p:val>
                                            <p:strVal val="#ppt_x"/>
                                          </p:val>
                                        </p:tav>
                                      </p:tavLst>
                                    </p:anim>
                                    <p:animEffect transition="in" filter="wipe(right)">
                                      <p:cBhvr>
                                        <p:cTn id="94" dur="500"/>
                                        <p:tgtEl>
                                          <p:spTgt spid="38"/>
                                        </p:tgtEl>
                                      </p:cBhvr>
                                    </p:animEffect>
                                  </p:childTnLst>
                                </p:cTn>
                              </p:par>
                              <p:par>
                                <p:cTn id="95" presetID="12" presetClass="entr" presetSubtype="8" fill="hold" nodeType="withEffect">
                                  <p:stCondLst>
                                    <p:cond delay="0"/>
                                  </p:stCondLst>
                                  <p:childTnLst>
                                    <p:set>
                                      <p:cBhvr>
                                        <p:cTn id="96" dur="1" fill="hold">
                                          <p:stCondLst>
                                            <p:cond delay="0"/>
                                          </p:stCondLst>
                                        </p:cTn>
                                        <p:tgtEl>
                                          <p:spTgt spid="41"/>
                                        </p:tgtEl>
                                        <p:attrNameLst>
                                          <p:attrName>style.visibility</p:attrName>
                                        </p:attrNameLst>
                                      </p:cBhvr>
                                      <p:to>
                                        <p:strVal val="visible"/>
                                      </p:to>
                                    </p:set>
                                    <p:anim calcmode="lin" valueType="num">
                                      <p:cBhvr additive="base">
                                        <p:cTn id="97" dur="500"/>
                                        <p:tgtEl>
                                          <p:spTgt spid="41"/>
                                        </p:tgtEl>
                                        <p:attrNameLst>
                                          <p:attrName>ppt_x</p:attrName>
                                        </p:attrNameLst>
                                      </p:cBhvr>
                                      <p:tavLst>
                                        <p:tav tm="0">
                                          <p:val>
                                            <p:strVal val="#ppt_x-#ppt_w*1.125000"/>
                                          </p:val>
                                        </p:tav>
                                        <p:tav tm="100000">
                                          <p:val>
                                            <p:strVal val="#ppt_x"/>
                                          </p:val>
                                        </p:tav>
                                      </p:tavLst>
                                    </p:anim>
                                    <p:animEffect transition="in" filter="wipe(right)">
                                      <p:cBhvr>
                                        <p:cTn id="98" dur="500"/>
                                        <p:tgtEl>
                                          <p:spTgt spid="41"/>
                                        </p:tgtEl>
                                      </p:cBhvr>
                                    </p:animEffect>
                                  </p:childTnLst>
                                </p:cTn>
                              </p:par>
                              <p:par>
                                <p:cTn id="99" presetID="12" presetClass="entr" presetSubtype="8" fill="hold" nodeType="withEffect">
                                  <p:stCondLst>
                                    <p:cond delay="0"/>
                                  </p:stCondLst>
                                  <p:childTnLst>
                                    <p:set>
                                      <p:cBhvr>
                                        <p:cTn id="100" dur="1" fill="hold">
                                          <p:stCondLst>
                                            <p:cond delay="0"/>
                                          </p:stCondLst>
                                        </p:cTn>
                                        <p:tgtEl>
                                          <p:spTgt spid="44"/>
                                        </p:tgtEl>
                                        <p:attrNameLst>
                                          <p:attrName>style.visibility</p:attrName>
                                        </p:attrNameLst>
                                      </p:cBhvr>
                                      <p:to>
                                        <p:strVal val="visible"/>
                                      </p:to>
                                    </p:set>
                                    <p:anim calcmode="lin" valueType="num">
                                      <p:cBhvr additive="base">
                                        <p:cTn id="101" dur="500"/>
                                        <p:tgtEl>
                                          <p:spTgt spid="44"/>
                                        </p:tgtEl>
                                        <p:attrNameLst>
                                          <p:attrName>ppt_x</p:attrName>
                                        </p:attrNameLst>
                                      </p:cBhvr>
                                      <p:tavLst>
                                        <p:tav tm="0">
                                          <p:val>
                                            <p:strVal val="#ppt_x-#ppt_w*1.125000"/>
                                          </p:val>
                                        </p:tav>
                                        <p:tav tm="100000">
                                          <p:val>
                                            <p:strVal val="#ppt_x"/>
                                          </p:val>
                                        </p:tav>
                                      </p:tavLst>
                                    </p:anim>
                                    <p:animEffect transition="in" filter="wipe(right)">
                                      <p:cBhvr>
                                        <p:cTn id="10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4" grpId="0" animBg="1"/>
      <p:bldP spid="5" grpId="0" animBg="1"/>
      <p:bldP spid="6" grpId="0" animBg="1"/>
      <p:bldP spid="7" grpId="0" animBg="1"/>
      <p:bldP spid="8" grpId="0" animBg="1"/>
      <p:bldP spid="10" grpId="0" animBg="1"/>
      <p:bldP spid="11" grpId="0" animBg="1"/>
      <p:bldP spid="12" grpId="0" animBg="1"/>
      <p:bldP spid="17"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3"/>
          <p:cNvSpPr/>
          <p:nvPr/>
        </p:nvSpPr>
        <p:spPr>
          <a:xfrm>
            <a:off x="1638299" y="1908175"/>
            <a:ext cx="2352675" cy="3435985"/>
          </a:xfrm>
          <a:prstGeom prst="roundRect">
            <a:avLst>
              <a:gd name="adj" fmla="val 9649"/>
            </a:avLst>
          </a:prstGeom>
          <a:gradFill>
            <a:gsLst>
              <a:gs pos="0">
                <a:schemeClr val="bg1">
                  <a:lumMod val="9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a:bodyPr>
          <a:lstStyle/>
          <a:p>
            <a:pPr algn="ctr" defTabSz="914400">
              <a:lnSpc>
                <a:spcPct val="120000"/>
              </a:lnSpc>
              <a:defRPr/>
            </a:pPr>
            <a:endParaRPr lang="zh-CN" altLang="en-US" sz="1100" dirty="0">
              <a:solidFill>
                <a:schemeClr val="tx1"/>
              </a:solidFill>
            </a:endParaRPr>
          </a:p>
        </p:txBody>
      </p:sp>
      <p:sp>
        <p:nvSpPr>
          <p:cNvPr id="30" name="矩形: 圆角 3"/>
          <p:cNvSpPr/>
          <p:nvPr/>
        </p:nvSpPr>
        <p:spPr>
          <a:xfrm>
            <a:off x="4929186" y="1908175"/>
            <a:ext cx="2352675" cy="3435985"/>
          </a:xfrm>
          <a:prstGeom prst="roundRect">
            <a:avLst>
              <a:gd name="adj" fmla="val 9649"/>
            </a:avLst>
          </a:prstGeom>
          <a:gradFill flip="none" rotWithShape="0">
            <a:gsLst>
              <a:gs pos="0">
                <a:schemeClr val="bg1">
                  <a:lumMod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a:bodyPr>
          <a:lstStyle/>
          <a:p>
            <a:pPr algn="ctr" defTabSz="914400">
              <a:lnSpc>
                <a:spcPct val="120000"/>
              </a:lnSpc>
              <a:defRPr/>
            </a:pPr>
            <a:endParaRPr lang="zh-CN" altLang="en-US" sz="1100" dirty="0">
              <a:solidFill>
                <a:schemeClr val="tx1"/>
              </a:solidFill>
            </a:endParaRPr>
          </a:p>
        </p:txBody>
      </p:sp>
      <p:sp>
        <p:nvSpPr>
          <p:cNvPr id="34" name="矩形: 圆角 3"/>
          <p:cNvSpPr/>
          <p:nvPr/>
        </p:nvSpPr>
        <p:spPr>
          <a:xfrm>
            <a:off x="8220074" y="1908175"/>
            <a:ext cx="2352675" cy="3435985"/>
          </a:xfrm>
          <a:prstGeom prst="roundRect">
            <a:avLst>
              <a:gd name="adj" fmla="val 9649"/>
            </a:avLst>
          </a:prstGeom>
          <a:gradFill>
            <a:gsLst>
              <a:gs pos="0">
                <a:schemeClr val="bg1">
                  <a:lumMod val="9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a:bodyPr>
          <a:lstStyle/>
          <a:p>
            <a:pPr algn="ctr" defTabSz="914400">
              <a:lnSpc>
                <a:spcPct val="120000"/>
              </a:lnSpc>
              <a:defRPr/>
            </a:pPr>
            <a:endParaRPr lang="zh-CN" altLang="en-US" sz="1100" dirty="0">
              <a:solidFill>
                <a:schemeClr val="tx1"/>
              </a:solidFill>
            </a:endParaRPr>
          </a:p>
        </p:txBody>
      </p:sp>
      <p:pic>
        <p:nvPicPr>
          <p:cNvPr id="5" name="图片占位符 4"/>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brightnessContrast bright="20000" contrast="40000"/>
                    </a14:imgEffect>
                  </a14:imgLayer>
                </a14:imgProps>
              </a:ext>
            </a:extLst>
          </a:blip>
          <a:srcRect/>
          <a:stretch>
            <a:fillRect/>
          </a:stretch>
        </p:blipFill>
        <p:spPr/>
      </p:pic>
      <p:pic>
        <p:nvPicPr>
          <p:cNvPr id="8" name="图片占位符 7"/>
          <p:cNvPicPr>
            <a:picLocks noGrp="1" noChangeAspect="1"/>
          </p:cNvPicPr>
          <p:nvPr>
            <p:ph type="pic" sz="quarter" idx="11"/>
          </p:nvPr>
        </p:nvPicPr>
        <p:blipFill>
          <a:blip r:embed="rId5" cstate="screen">
            <a:extLst>
              <a:ext uri="{BEBA8EAE-BF5A-486C-A8C5-ECC9F3942E4B}">
                <a14:imgProps xmlns:a14="http://schemas.microsoft.com/office/drawing/2010/main">
                  <a14:imgLayer r:embed="rId6">
                    <a14:imgEffect>
                      <a14:brightnessContrast bright="20000" contrast="40000"/>
                    </a14:imgEffect>
                  </a14:imgLayer>
                </a14:imgProps>
              </a:ext>
            </a:extLst>
          </a:blip>
          <a:srcRect/>
          <a:stretch>
            <a:fillRect/>
          </a:stretch>
        </p:blipFill>
        <p:spPr/>
      </p:pic>
      <p:pic>
        <p:nvPicPr>
          <p:cNvPr id="9" name="图片占位符 8"/>
          <p:cNvPicPr>
            <a:picLocks noGrp="1" noChangeAspect="1"/>
          </p:cNvPicPr>
          <p:nvPr>
            <p:ph type="pic" sz="quarter" idx="12"/>
          </p:nvPr>
        </p:nvPicPr>
        <p:blipFill>
          <a:blip r:embed="rId7" cstate="screen">
            <a:extLst>
              <a:ext uri="{BEBA8EAE-BF5A-486C-A8C5-ECC9F3942E4B}">
                <a14:imgProps xmlns:a14="http://schemas.microsoft.com/office/drawing/2010/main">
                  <a14:imgLayer r:embed="rId8">
                    <a14:imgEffect>
                      <a14:brightnessContrast bright="20000" contrast="40000"/>
                    </a14:imgEffect>
                  </a14:imgLayer>
                </a14:imgProps>
              </a:ext>
            </a:extLst>
          </a:blip>
          <a:srcRect/>
          <a:stretch>
            <a:fillRect/>
          </a:stretch>
        </p:blipFill>
        <p:spPr/>
      </p:pic>
      <p:sp>
        <p:nvSpPr>
          <p:cNvPr id="11" name="椭圆 10"/>
          <p:cNvSpPr/>
          <p:nvPr/>
        </p:nvSpPr>
        <p:spPr>
          <a:xfrm>
            <a:off x="3158467" y="2155440"/>
            <a:ext cx="455026" cy="455026"/>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椭圆 31"/>
          <p:cNvSpPr/>
          <p:nvPr/>
        </p:nvSpPr>
        <p:spPr>
          <a:xfrm>
            <a:off x="6449354" y="2155440"/>
            <a:ext cx="455026" cy="455026"/>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椭圆 35"/>
          <p:cNvSpPr/>
          <p:nvPr/>
        </p:nvSpPr>
        <p:spPr>
          <a:xfrm>
            <a:off x="9740242" y="2155440"/>
            <a:ext cx="455026" cy="455026"/>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2" name="组合 11"/>
          <p:cNvGrpSpPr/>
          <p:nvPr/>
        </p:nvGrpSpPr>
        <p:grpSpPr>
          <a:xfrm>
            <a:off x="0" y="347418"/>
            <a:ext cx="12192000" cy="702164"/>
            <a:chOff x="0" y="347418"/>
            <a:chExt cx="12192000" cy="702164"/>
          </a:xfrm>
        </p:grpSpPr>
        <p:grpSp>
          <p:nvGrpSpPr>
            <p:cNvPr id="13" name="组合 12"/>
            <p:cNvGrpSpPr/>
            <p:nvPr/>
          </p:nvGrpSpPr>
          <p:grpSpPr>
            <a:xfrm>
              <a:off x="1610850" y="347418"/>
              <a:ext cx="3866451" cy="702164"/>
              <a:chOff x="6915848" y="1647754"/>
              <a:chExt cx="3866451" cy="702164"/>
            </a:xfrm>
          </p:grpSpPr>
          <p:sp>
            <p:nvSpPr>
              <p:cNvPr id="18" name="文本框 17"/>
              <p:cNvSpPr txBox="1"/>
              <p:nvPr/>
            </p:nvSpPr>
            <p:spPr>
              <a:xfrm>
                <a:off x="6915849" y="1647754"/>
                <a:ext cx="3057247" cy="523220"/>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rPr>
                  <a:t>标题文字添加</a:t>
                </a:r>
                <a:r>
                  <a:rPr lang="zh-CN" altLang="en-US" sz="2800" b="1" dirty="0">
                    <a:solidFill>
                      <a:schemeClr val="tx1">
                        <a:lumMod val="65000"/>
                        <a:lumOff val="35000"/>
                      </a:schemeClr>
                    </a:solidFill>
                    <a:latin typeface="Arial" panose="020B0604020202020204"/>
                    <a:ea typeface="微软雅黑" panose="020B0503020204020204" charset="-122"/>
                  </a:rPr>
                  <a:t>此处</a:t>
                </a:r>
                <a:endPar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endParaRPr>
              </a:p>
            </p:txBody>
          </p:sp>
          <p:sp>
            <p:nvSpPr>
              <p:cNvPr id="19" name="文本框 18"/>
              <p:cNvSpPr txBox="1"/>
              <p:nvPr/>
            </p:nvSpPr>
            <p:spPr>
              <a:xfrm>
                <a:off x="6915848" y="20954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rPr>
                  <a:t>presentation and make it into a film to used wider field</a:t>
                </a:r>
              </a:p>
            </p:txBody>
          </p:sp>
        </p:grpSp>
        <p:cxnSp>
          <p:nvCxnSpPr>
            <p:cNvPr id="14" name="直接连接符 13"/>
            <p:cNvCxnSpPr/>
            <p:nvPr/>
          </p:nvCxnSpPr>
          <p:spPr>
            <a:xfrm>
              <a:off x="0" y="609028"/>
              <a:ext cx="749300" cy="0"/>
            </a:xfrm>
            <a:prstGeom prst="line">
              <a:avLst/>
            </a:prstGeom>
            <a:noFill/>
            <a:ln w="31750" cap="rnd">
              <a:gradFill flip="none" rotWithShape="1">
                <a:gsLst>
                  <a:gs pos="0">
                    <a:srgbClr val="E42C27"/>
                  </a:gs>
                  <a:gs pos="100000">
                    <a:srgbClr val="2B33B2"/>
                  </a:gs>
                </a:gsLst>
                <a:lin ang="1080000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a:off x="5092700" y="609028"/>
              <a:ext cx="7099300" cy="0"/>
            </a:xfrm>
            <a:prstGeom prst="line">
              <a:avLst/>
            </a:prstGeom>
            <a:noFill/>
            <a:ln w="31750" cap="rnd">
              <a:gradFill flip="none" rotWithShape="1">
                <a:gsLst>
                  <a:gs pos="0">
                    <a:srgbClr val="E42C27"/>
                  </a:gs>
                  <a:gs pos="100000">
                    <a:srgbClr val="2B33B2"/>
                  </a:gs>
                </a:gsLst>
                <a:lin ang="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6" name="Oval 60"/>
            <p:cNvSpPr/>
            <p:nvPr/>
          </p:nvSpPr>
          <p:spPr>
            <a:xfrm>
              <a:off x="660975" y="362565"/>
              <a:ext cx="492926" cy="492925"/>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Oval 60"/>
            <p:cNvSpPr/>
            <p:nvPr/>
          </p:nvSpPr>
          <p:spPr>
            <a:xfrm>
              <a:off x="939962" y="362565"/>
              <a:ext cx="492926" cy="492925"/>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20" name="组合 19"/>
          <p:cNvGrpSpPr/>
          <p:nvPr/>
        </p:nvGrpSpPr>
        <p:grpSpPr>
          <a:xfrm>
            <a:off x="1674350" y="4273905"/>
            <a:ext cx="2380123" cy="1256904"/>
            <a:chOff x="874712" y="3344238"/>
            <a:chExt cx="2380123" cy="1256904"/>
          </a:xfrm>
        </p:grpSpPr>
        <p:sp>
          <p:nvSpPr>
            <p:cNvPr id="21" name="矩形 20"/>
            <p:cNvSpPr/>
            <p:nvPr/>
          </p:nvSpPr>
          <p:spPr>
            <a:xfrm>
              <a:off x="874712" y="3677812"/>
              <a:ext cx="2380123" cy="923330"/>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dirty="0">
                  <a:solidFill>
                    <a:schemeClr val="tx1">
                      <a:lumMod val="50000"/>
                      <a:lumOff val="50000"/>
                    </a:schemeClr>
                  </a:solidFill>
                </a:rPr>
                <a:t>用户可以在投影仪或者计算机上进行演示也可以将演示文稿打印出来制作成胶片以便应用</a:t>
              </a:r>
            </a:p>
          </p:txBody>
        </p:sp>
        <p:sp>
          <p:nvSpPr>
            <p:cNvPr id="22" name="矩形 21"/>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nvGrpSpPr>
          <p:cNvPr id="23" name="组合 22"/>
          <p:cNvGrpSpPr/>
          <p:nvPr/>
        </p:nvGrpSpPr>
        <p:grpSpPr>
          <a:xfrm>
            <a:off x="4992686" y="4273905"/>
            <a:ext cx="2380123" cy="1256904"/>
            <a:chOff x="874712" y="3344238"/>
            <a:chExt cx="2380123" cy="1256904"/>
          </a:xfrm>
        </p:grpSpPr>
        <p:sp>
          <p:nvSpPr>
            <p:cNvPr id="24" name="矩形 23"/>
            <p:cNvSpPr/>
            <p:nvPr/>
          </p:nvSpPr>
          <p:spPr>
            <a:xfrm>
              <a:off x="874712" y="3677812"/>
              <a:ext cx="2380123" cy="923330"/>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dirty="0">
                  <a:solidFill>
                    <a:schemeClr val="tx1">
                      <a:lumMod val="50000"/>
                      <a:lumOff val="50000"/>
                    </a:schemeClr>
                  </a:solidFill>
                </a:rPr>
                <a:t>用户可以在投影仪或者计算机上进行演示也可以将演示文稿打印出来制作成胶片以便应用</a:t>
              </a:r>
            </a:p>
          </p:txBody>
        </p:sp>
        <p:sp>
          <p:nvSpPr>
            <p:cNvPr id="25" name="矩形 24"/>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nvGrpSpPr>
          <p:cNvPr id="26" name="组合 25"/>
          <p:cNvGrpSpPr/>
          <p:nvPr/>
        </p:nvGrpSpPr>
        <p:grpSpPr>
          <a:xfrm>
            <a:off x="8283573" y="4273905"/>
            <a:ext cx="2380123" cy="1256904"/>
            <a:chOff x="874712" y="3344238"/>
            <a:chExt cx="2380123" cy="1256904"/>
          </a:xfrm>
        </p:grpSpPr>
        <p:sp>
          <p:nvSpPr>
            <p:cNvPr id="27" name="矩形 26"/>
            <p:cNvSpPr/>
            <p:nvPr/>
          </p:nvSpPr>
          <p:spPr>
            <a:xfrm>
              <a:off x="874712" y="3677812"/>
              <a:ext cx="2380123" cy="923330"/>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dirty="0">
                  <a:solidFill>
                    <a:schemeClr val="tx1">
                      <a:lumMod val="50000"/>
                      <a:lumOff val="50000"/>
                    </a:schemeClr>
                  </a:solidFill>
                </a:rPr>
                <a:t>用户可以在投影仪或者计算机上进行演示也可以将演示文稿打印出来制作成胶片以便应用</a:t>
              </a:r>
            </a:p>
          </p:txBody>
        </p:sp>
        <p:sp>
          <p:nvSpPr>
            <p:cNvPr id="28" name="矩形 27"/>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up)">
                                      <p:cBhvr>
                                        <p:cTn id="10" dur="500"/>
                                        <p:tgtEl>
                                          <p:spTgt spid="3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up)">
                                      <p:cBhvr>
                                        <p:cTn id="13" dur="500"/>
                                        <p:tgtEl>
                                          <p:spTgt spid="34"/>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par>
                          <p:cTn id="40" fill="hold">
                            <p:stCondLst>
                              <p:cond delay="1500"/>
                            </p:stCondLst>
                            <p:childTnLst>
                              <p:par>
                                <p:cTn id="41" presetID="12" presetClass="entr" presetSubtype="1"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p:tgtEl>
                                          <p:spTgt spid="20"/>
                                        </p:tgtEl>
                                        <p:attrNameLst>
                                          <p:attrName>ppt_y</p:attrName>
                                        </p:attrNameLst>
                                      </p:cBhvr>
                                      <p:tavLst>
                                        <p:tav tm="0">
                                          <p:val>
                                            <p:strVal val="#ppt_y-#ppt_h*1.125000"/>
                                          </p:val>
                                        </p:tav>
                                        <p:tav tm="100000">
                                          <p:val>
                                            <p:strVal val="#ppt_y"/>
                                          </p:val>
                                        </p:tav>
                                      </p:tavLst>
                                    </p:anim>
                                    <p:animEffect transition="in" filter="wipe(down)">
                                      <p:cBhvr>
                                        <p:cTn id="44" dur="500"/>
                                        <p:tgtEl>
                                          <p:spTgt spid="20"/>
                                        </p:tgtEl>
                                      </p:cBhvr>
                                    </p:animEffect>
                                  </p:childTnLst>
                                </p:cTn>
                              </p:par>
                            </p:childTnLst>
                          </p:cTn>
                        </p:par>
                        <p:par>
                          <p:cTn id="45" fill="hold">
                            <p:stCondLst>
                              <p:cond delay="2000"/>
                            </p:stCondLst>
                            <p:childTnLst>
                              <p:par>
                                <p:cTn id="46" presetID="12" presetClass="entr" presetSubtype="1"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p:tgtEl>
                                          <p:spTgt spid="23"/>
                                        </p:tgtEl>
                                        <p:attrNameLst>
                                          <p:attrName>ppt_y</p:attrName>
                                        </p:attrNameLst>
                                      </p:cBhvr>
                                      <p:tavLst>
                                        <p:tav tm="0">
                                          <p:val>
                                            <p:strVal val="#ppt_y-#ppt_h*1.125000"/>
                                          </p:val>
                                        </p:tav>
                                        <p:tav tm="100000">
                                          <p:val>
                                            <p:strVal val="#ppt_y"/>
                                          </p:val>
                                        </p:tav>
                                      </p:tavLst>
                                    </p:anim>
                                    <p:animEffect transition="in" filter="wipe(down)">
                                      <p:cBhvr>
                                        <p:cTn id="49" dur="500"/>
                                        <p:tgtEl>
                                          <p:spTgt spid="23"/>
                                        </p:tgtEl>
                                      </p:cBhvr>
                                    </p:animEffect>
                                  </p:childTnLst>
                                </p:cTn>
                              </p:par>
                            </p:childTnLst>
                          </p:cTn>
                        </p:par>
                        <p:par>
                          <p:cTn id="50" fill="hold">
                            <p:stCondLst>
                              <p:cond delay="2500"/>
                            </p:stCondLst>
                            <p:childTnLst>
                              <p:par>
                                <p:cTn id="51" presetID="12" presetClass="entr" presetSubtype="1"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p:tgtEl>
                                          <p:spTgt spid="26"/>
                                        </p:tgtEl>
                                        <p:attrNameLst>
                                          <p:attrName>ppt_y</p:attrName>
                                        </p:attrNameLst>
                                      </p:cBhvr>
                                      <p:tavLst>
                                        <p:tav tm="0">
                                          <p:val>
                                            <p:strVal val="#ppt_y-#ppt_h*1.125000"/>
                                          </p:val>
                                        </p:tav>
                                        <p:tav tm="100000">
                                          <p:val>
                                            <p:strVal val="#ppt_y"/>
                                          </p:val>
                                        </p:tav>
                                      </p:tavLst>
                                    </p:anim>
                                    <p:animEffect transition="in" filter="wipe(down)">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 grpId="0" animBg="1"/>
      <p:bldP spid="34" grpId="0" animBg="1"/>
      <p:bldP spid="11" grpId="0" animBg="1"/>
      <p:bldP spid="32" grpId="0" animBg="1"/>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20"/>
          <p:cNvSpPr/>
          <p:nvPr/>
        </p:nvSpPr>
        <p:spPr bwMode="gray">
          <a:xfrm rot="3419336">
            <a:off x="3099973" y="2348894"/>
            <a:ext cx="980770" cy="980770"/>
          </a:xfrm>
          <a:prstGeom prst="roundRect">
            <a:avLst/>
          </a:prstGeom>
          <a:gradFill flip="none" rotWithShape="0">
            <a:gsLst>
              <a:gs pos="0">
                <a:schemeClr val="bg1">
                  <a:lumMod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20000"/>
              </a:lnSpc>
            </a:pPr>
            <a:endParaRPr sz="1100"/>
          </a:p>
        </p:txBody>
      </p:sp>
      <p:sp>
        <p:nvSpPr>
          <p:cNvPr id="53" name="Rectangle 21"/>
          <p:cNvSpPr/>
          <p:nvPr/>
        </p:nvSpPr>
        <p:spPr bwMode="gray">
          <a:xfrm rot="3419336">
            <a:off x="4288214" y="3926210"/>
            <a:ext cx="980770" cy="980770"/>
          </a:xfrm>
          <a:prstGeom prst="roundRect">
            <a:avLst/>
          </a:prstGeom>
          <a:gradFill flip="none" rotWithShape="0">
            <a:gsLst>
              <a:gs pos="0">
                <a:schemeClr val="bg1">
                  <a:lumMod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20000"/>
              </a:lnSpc>
            </a:pPr>
            <a:endParaRPr sz="1100"/>
          </a:p>
        </p:txBody>
      </p:sp>
      <p:sp>
        <p:nvSpPr>
          <p:cNvPr id="54" name="Rectangle 22"/>
          <p:cNvSpPr/>
          <p:nvPr/>
        </p:nvSpPr>
        <p:spPr bwMode="gray">
          <a:xfrm rot="3419336">
            <a:off x="6003535" y="2971937"/>
            <a:ext cx="980770" cy="980770"/>
          </a:xfrm>
          <a:prstGeom prst="roundRect">
            <a:avLst/>
          </a:prstGeom>
          <a:gradFill flip="none" rotWithShape="0">
            <a:gsLst>
              <a:gs pos="0">
                <a:schemeClr val="bg1">
                  <a:lumMod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20000"/>
              </a:lnSpc>
            </a:pPr>
            <a:endParaRPr sz="1100"/>
          </a:p>
        </p:txBody>
      </p:sp>
      <p:sp>
        <p:nvSpPr>
          <p:cNvPr id="55" name="Rectangle 23"/>
          <p:cNvSpPr/>
          <p:nvPr/>
        </p:nvSpPr>
        <p:spPr bwMode="gray">
          <a:xfrm rot="3419336">
            <a:off x="7948887" y="1762661"/>
            <a:ext cx="980770" cy="980770"/>
          </a:xfrm>
          <a:prstGeom prst="roundRect">
            <a:avLst/>
          </a:prstGeom>
          <a:gradFill flip="none" rotWithShape="0">
            <a:gsLst>
              <a:gs pos="0">
                <a:schemeClr val="bg1">
                  <a:lumMod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20000"/>
              </a:lnSpc>
            </a:pPr>
            <a:endParaRPr sz="1100"/>
          </a:p>
        </p:txBody>
      </p:sp>
      <p:sp>
        <p:nvSpPr>
          <p:cNvPr id="17" name="Straight Connector 24"/>
          <p:cNvSpPr/>
          <p:nvPr/>
        </p:nvSpPr>
        <p:spPr bwMode="auto">
          <a:xfrm>
            <a:off x="3874001" y="3242146"/>
            <a:ext cx="567803" cy="794926"/>
          </a:xfrm>
          <a:prstGeom prst="line">
            <a:avLst/>
          </a:prstGeom>
          <a:noFill/>
          <a:ln w="19050" cap="rnd">
            <a:solidFill>
              <a:schemeClr val="bg1">
                <a:lumMod val="6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a:p>
        </p:txBody>
      </p:sp>
      <p:sp>
        <p:nvSpPr>
          <p:cNvPr id="18" name="Rectangle 20"/>
          <p:cNvSpPr/>
          <p:nvPr/>
        </p:nvSpPr>
        <p:spPr bwMode="gray">
          <a:xfrm rot="3419336">
            <a:off x="3194358" y="2472304"/>
            <a:ext cx="792000" cy="792001"/>
          </a:xfrm>
          <a:prstGeom prst="roundRect">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19" name="Rectangle 21"/>
          <p:cNvSpPr/>
          <p:nvPr/>
        </p:nvSpPr>
        <p:spPr bwMode="gray">
          <a:xfrm rot="3419336">
            <a:off x="4382599" y="4049620"/>
            <a:ext cx="792000" cy="792001"/>
          </a:xfrm>
          <a:prstGeom prst="roundRect">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20" name="Rectangle 22"/>
          <p:cNvSpPr/>
          <p:nvPr/>
        </p:nvSpPr>
        <p:spPr bwMode="gray">
          <a:xfrm rot="3419336">
            <a:off x="6097920" y="3095347"/>
            <a:ext cx="792000" cy="792001"/>
          </a:xfrm>
          <a:prstGeom prst="roundRect">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21" name="Rectangle 23"/>
          <p:cNvSpPr/>
          <p:nvPr/>
        </p:nvSpPr>
        <p:spPr bwMode="gray">
          <a:xfrm rot="3419336">
            <a:off x="8043272" y="1886071"/>
            <a:ext cx="792000" cy="792001"/>
          </a:xfrm>
          <a:prstGeom prst="roundRect">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22" name="Straight Connector 25"/>
          <p:cNvSpPr/>
          <p:nvPr/>
        </p:nvSpPr>
        <p:spPr bwMode="auto">
          <a:xfrm flipV="1">
            <a:off x="5198943" y="3674270"/>
            <a:ext cx="884609" cy="504741"/>
          </a:xfrm>
          <a:prstGeom prst="line">
            <a:avLst/>
          </a:prstGeom>
          <a:noFill/>
          <a:ln w="19050" cap="rnd">
            <a:solidFill>
              <a:schemeClr val="bg1">
                <a:lumMod val="6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a:p>
        </p:txBody>
      </p:sp>
      <p:sp>
        <p:nvSpPr>
          <p:cNvPr id="23" name="Straight Connector 26"/>
          <p:cNvSpPr/>
          <p:nvPr/>
        </p:nvSpPr>
        <p:spPr bwMode="auto">
          <a:xfrm flipV="1">
            <a:off x="6966845" y="2528087"/>
            <a:ext cx="1072572" cy="641440"/>
          </a:xfrm>
          <a:prstGeom prst="line">
            <a:avLst/>
          </a:prstGeom>
          <a:noFill/>
          <a:ln w="19050" cap="rnd">
            <a:solidFill>
              <a:schemeClr val="bg1">
                <a:lumMod val="6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a:p>
        </p:txBody>
      </p:sp>
      <p:grpSp>
        <p:nvGrpSpPr>
          <p:cNvPr id="24" name="Group 10"/>
          <p:cNvGrpSpPr/>
          <p:nvPr/>
        </p:nvGrpSpPr>
        <p:grpSpPr>
          <a:xfrm>
            <a:off x="4598417" y="4229876"/>
            <a:ext cx="364108" cy="410784"/>
            <a:chOff x="5010151" y="4568825"/>
            <a:chExt cx="185737" cy="209550"/>
          </a:xfrm>
          <a:solidFill>
            <a:schemeClr val="bg1"/>
          </a:solidFill>
        </p:grpSpPr>
        <p:sp>
          <p:nvSpPr>
            <p:cNvPr id="43" name="Oval 11"/>
            <p:cNvSpPr/>
            <p:nvPr/>
          </p:nvSpPr>
          <p:spPr bwMode="auto">
            <a:xfrm>
              <a:off x="5073651" y="4654550"/>
              <a:ext cx="28575" cy="25400"/>
            </a:xfrm>
            <a:prstGeom prst="ellipse">
              <a:avLst/>
            </a:prstGeom>
            <a:grpFill/>
            <a:ln w="9525">
              <a:noFill/>
              <a:round/>
            </a:ln>
          </p:spPr>
          <p:txBody>
            <a:bodyPr anchor="ctr"/>
            <a:lstStyle/>
            <a:p>
              <a:pPr algn="ctr"/>
              <a:endParaRPr/>
            </a:p>
          </p:txBody>
        </p:sp>
        <p:sp>
          <p:nvSpPr>
            <p:cNvPr id="44" name="Freeform: Shape 12"/>
            <p:cNvSpPr/>
            <p:nvPr/>
          </p:nvSpPr>
          <p:spPr bwMode="auto">
            <a:xfrm>
              <a:off x="5010151" y="4679950"/>
              <a:ext cx="114300" cy="98425"/>
            </a:xfrm>
            <a:custGeom>
              <a:avLst/>
              <a:gdLst/>
              <a:ahLst/>
              <a:cxnLst>
                <a:cxn ang="0">
                  <a:pos x="38" y="10"/>
                </a:cxn>
                <a:cxn ang="0">
                  <a:pos x="29" y="9"/>
                </a:cxn>
                <a:cxn ang="0">
                  <a:pos x="29" y="8"/>
                </a:cxn>
                <a:cxn ang="0">
                  <a:pos x="32" y="8"/>
                </a:cxn>
                <a:cxn ang="0">
                  <a:pos x="34" y="3"/>
                </a:cxn>
                <a:cxn ang="0">
                  <a:pos x="27" y="4"/>
                </a:cxn>
                <a:cxn ang="0">
                  <a:pos x="25" y="2"/>
                </a:cxn>
                <a:cxn ang="0">
                  <a:pos x="22" y="1"/>
                </a:cxn>
                <a:cxn ang="0">
                  <a:pos x="17" y="3"/>
                </a:cxn>
                <a:cxn ang="0">
                  <a:pos x="13" y="15"/>
                </a:cxn>
                <a:cxn ang="0">
                  <a:pos x="13" y="15"/>
                </a:cxn>
                <a:cxn ang="0">
                  <a:pos x="11" y="22"/>
                </a:cxn>
                <a:cxn ang="0">
                  <a:pos x="3" y="22"/>
                </a:cxn>
                <a:cxn ang="0">
                  <a:pos x="0" y="25"/>
                </a:cxn>
                <a:cxn ang="0">
                  <a:pos x="3" y="28"/>
                </a:cxn>
                <a:cxn ang="0">
                  <a:pos x="13" y="28"/>
                </a:cxn>
                <a:cxn ang="0">
                  <a:pos x="15" y="26"/>
                </a:cxn>
                <a:cxn ang="0">
                  <a:pos x="18" y="20"/>
                </a:cxn>
                <a:cxn ang="0">
                  <a:pos x="19" y="21"/>
                </a:cxn>
                <a:cxn ang="0">
                  <a:pos x="20" y="21"/>
                </a:cxn>
                <a:cxn ang="0">
                  <a:pos x="24" y="33"/>
                </a:cxn>
                <a:cxn ang="0">
                  <a:pos x="27" y="34"/>
                </a:cxn>
                <a:cxn ang="0">
                  <a:pos x="28" y="34"/>
                </a:cxn>
                <a:cxn ang="0">
                  <a:pos x="30" y="31"/>
                </a:cxn>
                <a:cxn ang="0">
                  <a:pos x="24" y="17"/>
                </a:cxn>
                <a:cxn ang="0">
                  <a:pos x="26" y="12"/>
                </a:cxn>
                <a:cxn ang="0">
                  <a:pos x="27" y="13"/>
                </a:cxn>
                <a:cxn ang="0">
                  <a:pos x="38" y="15"/>
                </a:cxn>
                <a:cxn ang="0">
                  <a:pos x="38" y="15"/>
                </a:cxn>
                <a:cxn ang="0">
                  <a:pos x="40" y="13"/>
                </a:cxn>
                <a:cxn ang="0">
                  <a:pos x="38" y="10"/>
                </a:cxn>
              </a:cxnLst>
              <a:rect l="0" t="0" r="r" b="b"/>
              <a:pathLst>
                <a:path w="40" h="34">
                  <a:moveTo>
                    <a:pt x="38" y="10"/>
                  </a:moveTo>
                  <a:cubicBezTo>
                    <a:pt x="29" y="9"/>
                    <a:pt x="29" y="9"/>
                    <a:pt x="29" y="9"/>
                  </a:cubicBezTo>
                  <a:cubicBezTo>
                    <a:pt x="29" y="8"/>
                    <a:pt x="29" y="8"/>
                    <a:pt x="29" y="8"/>
                  </a:cubicBezTo>
                  <a:cubicBezTo>
                    <a:pt x="32" y="8"/>
                    <a:pt x="32" y="8"/>
                    <a:pt x="32" y="8"/>
                  </a:cubicBezTo>
                  <a:cubicBezTo>
                    <a:pt x="34" y="3"/>
                    <a:pt x="34" y="3"/>
                    <a:pt x="34" y="3"/>
                  </a:cubicBezTo>
                  <a:cubicBezTo>
                    <a:pt x="27" y="4"/>
                    <a:pt x="27" y="4"/>
                    <a:pt x="27" y="4"/>
                  </a:cubicBezTo>
                  <a:cubicBezTo>
                    <a:pt x="27" y="3"/>
                    <a:pt x="26" y="2"/>
                    <a:pt x="25" y="2"/>
                  </a:cubicBezTo>
                  <a:cubicBezTo>
                    <a:pt x="22" y="1"/>
                    <a:pt x="22" y="1"/>
                    <a:pt x="22" y="1"/>
                  </a:cubicBezTo>
                  <a:cubicBezTo>
                    <a:pt x="20" y="0"/>
                    <a:pt x="18" y="1"/>
                    <a:pt x="17" y="3"/>
                  </a:cubicBezTo>
                  <a:cubicBezTo>
                    <a:pt x="13" y="15"/>
                    <a:pt x="13" y="15"/>
                    <a:pt x="13" y="15"/>
                  </a:cubicBezTo>
                  <a:cubicBezTo>
                    <a:pt x="13" y="15"/>
                    <a:pt x="13" y="15"/>
                    <a:pt x="13" y="15"/>
                  </a:cubicBezTo>
                  <a:cubicBezTo>
                    <a:pt x="11" y="22"/>
                    <a:pt x="11" y="22"/>
                    <a:pt x="11" y="22"/>
                  </a:cubicBezTo>
                  <a:cubicBezTo>
                    <a:pt x="3" y="22"/>
                    <a:pt x="3" y="22"/>
                    <a:pt x="3" y="22"/>
                  </a:cubicBezTo>
                  <a:cubicBezTo>
                    <a:pt x="1" y="22"/>
                    <a:pt x="0" y="23"/>
                    <a:pt x="0" y="25"/>
                  </a:cubicBezTo>
                  <a:cubicBezTo>
                    <a:pt x="0" y="27"/>
                    <a:pt x="1" y="28"/>
                    <a:pt x="3" y="28"/>
                  </a:cubicBezTo>
                  <a:cubicBezTo>
                    <a:pt x="13" y="28"/>
                    <a:pt x="13" y="28"/>
                    <a:pt x="13" y="28"/>
                  </a:cubicBezTo>
                  <a:cubicBezTo>
                    <a:pt x="14" y="28"/>
                    <a:pt x="15" y="27"/>
                    <a:pt x="15" y="26"/>
                  </a:cubicBezTo>
                  <a:cubicBezTo>
                    <a:pt x="18" y="20"/>
                    <a:pt x="18" y="20"/>
                    <a:pt x="18" y="20"/>
                  </a:cubicBezTo>
                  <a:cubicBezTo>
                    <a:pt x="19" y="21"/>
                    <a:pt x="19" y="21"/>
                    <a:pt x="19" y="21"/>
                  </a:cubicBezTo>
                  <a:cubicBezTo>
                    <a:pt x="19" y="21"/>
                    <a:pt x="20" y="21"/>
                    <a:pt x="20" y="21"/>
                  </a:cubicBezTo>
                  <a:cubicBezTo>
                    <a:pt x="24" y="33"/>
                    <a:pt x="24" y="33"/>
                    <a:pt x="24" y="33"/>
                  </a:cubicBezTo>
                  <a:cubicBezTo>
                    <a:pt x="25" y="34"/>
                    <a:pt x="26" y="34"/>
                    <a:pt x="27" y="34"/>
                  </a:cubicBezTo>
                  <a:cubicBezTo>
                    <a:pt x="27" y="34"/>
                    <a:pt x="28" y="34"/>
                    <a:pt x="28" y="34"/>
                  </a:cubicBezTo>
                  <a:cubicBezTo>
                    <a:pt x="29" y="34"/>
                    <a:pt x="30" y="32"/>
                    <a:pt x="30" y="31"/>
                  </a:cubicBezTo>
                  <a:cubicBezTo>
                    <a:pt x="24" y="17"/>
                    <a:pt x="24" y="17"/>
                    <a:pt x="24" y="17"/>
                  </a:cubicBezTo>
                  <a:cubicBezTo>
                    <a:pt x="26" y="12"/>
                    <a:pt x="26" y="12"/>
                    <a:pt x="26" y="12"/>
                  </a:cubicBezTo>
                  <a:cubicBezTo>
                    <a:pt x="26" y="13"/>
                    <a:pt x="27" y="13"/>
                    <a:pt x="27" y="13"/>
                  </a:cubicBezTo>
                  <a:cubicBezTo>
                    <a:pt x="38" y="15"/>
                    <a:pt x="38" y="15"/>
                    <a:pt x="38" y="15"/>
                  </a:cubicBezTo>
                  <a:cubicBezTo>
                    <a:pt x="38" y="15"/>
                    <a:pt x="38" y="15"/>
                    <a:pt x="38" y="15"/>
                  </a:cubicBezTo>
                  <a:cubicBezTo>
                    <a:pt x="39" y="15"/>
                    <a:pt x="40" y="14"/>
                    <a:pt x="40" y="13"/>
                  </a:cubicBezTo>
                  <a:cubicBezTo>
                    <a:pt x="40" y="11"/>
                    <a:pt x="39" y="10"/>
                    <a:pt x="38" y="10"/>
                  </a:cubicBezTo>
                  <a:close/>
                </a:path>
              </a:pathLst>
            </a:custGeom>
            <a:grpFill/>
            <a:ln w="9525">
              <a:noFill/>
              <a:round/>
            </a:ln>
          </p:spPr>
          <p:txBody>
            <a:bodyPr anchor="ctr"/>
            <a:lstStyle/>
            <a:p>
              <a:pPr algn="ctr"/>
              <a:endParaRPr/>
            </a:p>
          </p:txBody>
        </p:sp>
        <p:sp>
          <p:nvSpPr>
            <p:cNvPr id="45" name="Freeform: Shape 13"/>
            <p:cNvSpPr/>
            <p:nvPr/>
          </p:nvSpPr>
          <p:spPr bwMode="auto">
            <a:xfrm>
              <a:off x="5119688" y="4689475"/>
              <a:ext cx="11113" cy="14287"/>
            </a:xfrm>
            <a:custGeom>
              <a:avLst/>
              <a:gdLst/>
              <a:ahLst/>
              <a:cxnLst>
                <a:cxn ang="0">
                  <a:pos x="2" y="0"/>
                </a:cxn>
                <a:cxn ang="0">
                  <a:pos x="0" y="5"/>
                </a:cxn>
                <a:cxn ang="0">
                  <a:pos x="2" y="5"/>
                </a:cxn>
                <a:cxn ang="0">
                  <a:pos x="4" y="2"/>
                </a:cxn>
                <a:cxn ang="0">
                  <a:pos x="2" y="0"/>
                </a:cxn>
              </a:cxnLst>
              <a:rect l="0" t="0" r="r" b="b"/>
              <a:pathLst>
                <a:path w="4" h="5">
                  <a:moveTo>
                    <a:pt x="2" y="0"/>
                  </a:moveTo>
                  <a:cubicBezTo>
                    <a:pt x="0" y="5"/>
                    <a:pt x="0" y="5"/>
                    <a:pt x="0" y="5"/>
                  </a:cubicBezTo>
                  <a:cubicBezTo>
                    <a:pt x="2" y="5"/>
                    <a:pt x="2" y="5"/>
                    <a:pt x="2" y="5"/>
                  </a:cubicBezTo>
                  <a:cubicBezTo>
                    <a:pt x="3" y="5"/>
                    <a:pt x="4" y="4"/>
                    <a:pt x="4" y="2"/>
                  </a:cubicBezTo>
                  <a:cubicBezTo>
                    <a:pt x="4" y="1"/>
                    <a:pt x="3" y="0"/>
                    <a:pt x="2" y="0"/>
                  </a:cubicBezTo>
                  <a:close/>
                </a:path>
              </a:pathLst>
            </a:custGeom>
            <a:grpFill/>
            <a:ln w="9525">
              <a:noFill/>
              <a:round/>
            </a:ln>
          </p:spPr>
          <p:txBody>
            <a:bodyPr anchor="ctr"/>
            <a:lstStyle/>
            <a:p>
              <a:pPr algn="ctr"/>
              <a:endParaRPr/>
            </a:p>
          </p:txBody>
        </p:sp>
        <p:sp>
          <p:nvSpPr>
            <p:cNvPr id="46" name="Freeform: Shape 14"/>
            <p:cNvSpPr/>
            <p:nvPr/>
          </p:nvSpPr>
          <p:spPr bwMode="auto">
            <a:xfrm>
              <a:off x="5089526" y="4724400"/>
              <a:ext cx="17463" cy="17462"/>
            </a:xfrm>
            <a:custGeom>
              <a:avLst/>
              <a:gdLst/>
              <a:ahLst/>
              <a:cxnLst>
                <a:cxn ang="0">
                  <a:pos x="2" y="0"/>
                </a:cxn>
                <a:cxn ang="0">
                  <a:pos x="2" y="0"/>
                </a:cxn>
                <a:cxn ang="0">
                  <a:pos x="1" y="2"/>
                </a:cxn>
                <a:cxn ang="0">
                  <a:pos x="2" y="5"/>
                </a:cxn>
                <a:cxn ang="0">
                  <a:pos x="5" y="4"/>
                </a:cxn>
                <a:cxn ang="0">
                  <a:pos x="6" y="1"/>
                </a:cxn>
                <a:cxn ang="0">
                  <a:pos x="2" y="0"/>
                </a:cxn>
              </a:cxnLst>
              <a:rect l="0" t="0" r="r" b="b"/>
              <a:pathLst>
                <a:path w="6" h="6">
                  <a:moveTo>
                    <a:pt x="2" y="0"/>
                  </a:moveTo>
                  <a:cubicBezTo>
                    <a:pt x="2" y="0"/>
                    <a:pt x="2" y="0"/>
                    <a:pt x="2" y="0"/>
                  </a:cubicBezTo>
                  <a:cubicBezTo>
                    <a:pt x="1" y="2"/>
                    <a:pt x="1" y="2"/>
                    <a:pt x="1" y="2"/>
                  </a:cubicBezTo>
                  <a:cubicBezTo>
                    <a:pt x="0" y="3"/>
                    <a:pt x="1" y="5"/>
                    <a:pt x="2" y="5"/>
                  </a:cubicBezTo>
                  <a:cubicBezTo>
                    <a:pt x="3" y="6"/>
                    <a:pt x="4" y="5"/>
                    <a:pt x="5" y="4"/>
                  </a:cubicBezTo>
                  <a:cubicBezTo>
                    <a:pt x="6" y="1"/>
                    <a:pt x="6" y="1"/>
                    <a:pt x="6" y="1"/>
                  </a:cubicBezTo>
                  <a:cubicBezTo>
                    <a:pt x="5" y="0"/>
                    <a:pt x="4" y="0"/>
                    <a:pt x="2" y="0"/>
                  </a:cubicBezTo>
                  <a:close/>
                </a:path>
              </a:pathLst>
            </a:custGeom>
            <a:grpFill/>
            <a:ln w="9525">
              <a:noFill/>
              <a:round/>
            </a:ln>
          </p:spPr>
          <p:txBody>
            <a:bodyPr anchor="ctr"/>
            <a:lstStyle/>
            <a:p>
              <a:pPr algn="ctr"/>
              <a:endParaRPr/>
            </a:p>
          </p:txBody>
        </p:sp>
        <p:sp>
          <p:nvSpPr>
            <p:cNvPr id="47" name="Freeform: Shape 15"/>
            <p:cNvSpPr/>
            <p:nvPr/>
          </p:nvSpPr>
          <p:spPr bwMode="auto">
            <a:xfrm>
              <a:off x="5110163" y="4678363"/>
              <a:ext cx="17463" cy="7937"/>
            </a:xfrm>
            <a:custGeom>
              <a:avLst/>
              <a:gdLst/>
              <a:ahLst/>
              <a:cxnLst>
                <a:cxn ang="0">
                  <a:pos x="5" y="3"/>
                </a:cxn>
                <a:cxn ang="0">
                  <a:pos x="5" y="1"/>
                </a:cxn>
                <a:cxn ang="0">
                  <a:pos x="2" y="0"/>
                </a:cxn>
                <a:cxn ang="0">
                  <a:pos x="1" y="1"/>
                </a:cxn>
                <a:cxn ang="0">
                  <a:pos x="1" y="1"/>
                </a:cxn>
                <a:cxn ang="0">
                  <a:pos x="1" y="2"/>
                </a:cxn>
                <a:cxn ang="0">
                  <a:pos x="4" y="3"/>
                </a:cxn>
                <a:cxn ang="0">
                  <a:pos x="5" y="3"/>
                </a:cxn>
              </a:cxnLst>
              <a:rect l="0" t="0" r="r" b="b"/>
              <a:pathLst>
                <a:path w="6" h="3">
                  <a:moveTo>
                    <a:pt x="5" y="3"/>
                  </a:moveTo>
                  <a:cubicBezTo>
                    <a:pt x="6" y="2"/>
                    <a:pt x="5" y="2"/>
                    <a:pt x="5" y="1"/>
                  </a:cubicBezTo>
                  <a:cubicBezTo>
                    <a:pt x="2" y="0"/>
                    <a:pt x="2" y="0"/>
                    <a:pt x="2" y="0"/>
                  </a:cubicBezTo>
                  <a:cubicBezTo>
                    <a:pt x="1" y="0"/>
                    <a:pt x="1" y="0"/>
                    <a:pt x="1" y="1"/>
                  </a:cubicBezTo>
                  <a:cubicBezTo>
                    <a:pt x="1" y="1"/>
                    <a:pt x="1" y="1"/>
                    <a:pt x="1" y="1"/>
                  </a:cubicBezTo>
                  <a:cubicBezTo>
                    <a:pt x="0" y="1"/>
                    <a:pt x="1" y="2"/>
                    <a:pt x="1" y="2"/>
                  </a:cubicBezTo>
                  <a:cubicBezTo>
                    <a:pt x="4" y="3"/>
                    <a:pt x="4" y="3"/>
                    <a:pt x="4" y="3"/>
                  </a:cubicBezTo>
                  <a:cubicBezTo>
                    <a:pt x="5" y="3"/>
                    <a:pt x="5" y="3"/>
                    <a:pt x="5" y="3"/>
                  </a:cubicBezTo>
                  <a:close/>
                </a:path>
              </a:pathLst>
            </a:custGeom>
            <a:grpFill/>
            <a:ln w="9525">
              <a:noFill/>
              <a:round/>
            </a:ln>
          </p:spPr>
          <p:txBody>
            <a:bodyPr anchor="ctr"/>
            <a:lstStyle/>
            <a:p>
              <a:pPr algn="ctr"/>
              <a:endParaRPr/>
            </a:p>
          </p:txBody>
        </p:sp>
        <p:sp>
          <p:nvSpPr>
            <p:cNvPr id="48" name="Freeform: Shape 16"/>
            <p:cNvSpPr/>
            <p:nvPr/>
          </p:nvSpPr>
          <p:spPr bwMode="auto">
            <a:xfrm>
              <a:off x="5116513" y="4672013"/>
              <a:ext cx="11113" cy="7937"/>
            </a:xfrm>
            <a:custGeom>
              <a:avLst/>
              <a:gdLst/>
              <a:ahLst/>
              <a:cxnLst>
                <a:cxn ang="0">
                  <a:pos x="7" y="5"/>
                </a:cxn>
                <a:cxn ang="0">
                  <a:pos x="7" y="4"/>
                </a:cxn>
                <a:cxn ang="0">
                  <a:pos x="0" y="0"/>
                </a:cxn>
                <a:cxn ang="0">
                  <a:pos x="0" y="2"/>
                </a:cxn>
                <a:cxn ang="0">
                  <a:pos x="7" y="5"/>
                </a:cxn>
              </a:cxnLst>
              <a:rect l="0" t="0" r="r" b="b"/>
              <a:pathLst>
                <a:path w="7" h="5">
                  <a:moveTo>
                    <a:pt x="7" y="5"/>
                  </a:moveTo>
                  <a:lnTo>
                    <a:pt x="7" y="4"/>
                  </a:lnTo>
                  <a:lnTo>
                    <a:pt x="0" y="0"/>
                  </a:lnTo>
                  <a:lnTo>
                    <a:pt x="0" y="2"/>
                  </a:lnTo>
                  <a:lnTo>
                    <a:pt x="7" y="5"/>
                  </a:lnTo>
                  <a:close/>
                </a:path>
              </a:pathLst>
            </a:custGeom>
            <a:grpFill/>
            <a:ln w="9525">
              <a:noFill/>
              <a:round/>
            </a:ln>
          </p:spPr>
          <p:txBody>
            <a:bodyPr anchor="ctr"/>
            <a:lstStyle/>
            <a:p>
              <a:pPr algn="ctr"/>
              <a:endParaRPr/>
            </a:p>
          </p:txBody>
        </p:sp>
        <p:sp>
          <p:nvSpPr>
            <p:cNvPr id="49" name="Freeform: Shape 17"/>
            <p:cNvSpPr/>
            <p:nvPr/>
          </p:nvSpPr>
          <p:spPr bwMode="auto">
            <a:xfrm>
              <a:off x="5084763" y="4568825"/>
              <a:ext cx="111125" cy="109537"/>
            </a:xfrm>
            <a:custGeom>
              <a:avLst/>
              <a:gdLst/>
              <a:ahLst/>
              <a:cxnLst>
                <a:cxn ang="0">
                  <a:pos x="20" y="38"/>
                </a:cxn>
                <a:cxn ang="0">
                  <a:pos x="13" y="37"/>
                </a:cxn>
                <a:cxn ang="0">
                  <a:pos x="4" y="12"/>
                </a:cxn>
                <a:cxn ang="0">
                  <a:pos x="21" y="0"/>
                </a:cxn>
                <a:cxn ang="0">
                  <a:pos x="28" y="2"/>
                </a:cxn>
                <a:cxn ang="0">
                  <a:pos x="37" y="12"/>
                </a:cxn>
                <a:cxn ang="0">
                  <a:pos x="37" y="26"/>
                </a:cxn>
                <a:cxn ang="0">
                  <a:pos x="20" y="38"/>
                </a:cxn>
                <a:cxn ang="0">
                  <a:pos x="21" y="4"/>
                </a:cxn>
                <a:cxn ang="0">
                  <a:pos x="8" y="14"/>
                </a:cxn>
                <a:cxn ang="0">
                  <a:pos x="15" y="33"/>
                </a:cxn>
                <a:cxn ang="0">
                  <a:pos x="20" y="34"/>
                </a:cxn>
                <a:cxn ang="0">
                  <a:pos x="33" y="24"/>
                </a:cxn>
                <a:cxn ang="0">
                  <a:pos x="34" y="13"/>
                </a:cxn>
                <a:cxn ang="0">
                  <a:pos x="26" y="5"/>
                </a:cxn>
                <a:cxn ang="0">
                  <a:pos x="21" y="4"/>
                </a:cxn>
              </a:cxnLst>
              <a:rect l="0" t="0" r="r" b="b"/>
              <a:pathLst>
                <a:path w="39" h="38">
                  <a:moveTo>
                    <a:pt x="20" y="38"/>
                  </a:moveTo>
                  <a:cubicBezTo>
                    <a:pt x="18" y="38"/>
                    <a:pt x="15" y="37"/>
                    <a:pt x="13" y="37"/>
                  </a:cubicBezTo>
                  <a:cubicBezTo>
                    <a:pt x="4" y="33"/>
                    <a:pt x="0" y="22"/>
                    <a:pt x="4" y="12"/>
                  </a:cubicBezTo>
                  <a:cubicBezTo>
                    <a:pt x="7" y="5"/>
                    <a:pt x="14" y="0"/>
                    <a:pt x="21" y="0"/>
                  </a:cubicBezTo>
                  <a:cubicBezTo>
                    <a:pt x="24" y="0"/>
                    <a:pt x="26" y="1"/>
                    <a:pt x="28" y="2"/>
                  </a:cubicBezTo>
                  <a:cubicBezTo>
                    <a:pt x="32" y="3"/>
                    <a:pt x="36" y="7"/>
                    <a:pt x="37" y="12"/>
                  </a:cubicBezTo>
                  <a:cubicBezTo>
                    <a:pt x="39" y="16"/>
                    <a:pt x="39" y="21"/>
                    <a:pt x="37" y="26"/>
                  </a:cubicBezTo>
                  <a:cubicBezTo>
                    <a:pt x="34" y="33"/>
                    <a:pt x="27" y="38"/>
                    <a:pt x="20" y="38"/>
                  </a:cubicBezTo>
                  <a:close/>
                  <a:moveTo>
                    <a:pt x="21" y="4"/>
                  </a:moveTo>
                  <a:cubicBezTo>
                    <a:pt x="16" y="4"/>
                    <a:pt x="10" y="8"/>
                    <a:pt x="8" y="14"/>
                  </a:cubicBezTo>
                  <a:cubicBezTo>
                    <a:pt x="4" y="21"/>
                    <a:pt x="8" y="30"/>
                    <a:pt x="15" y="33"/>
                  </a:cubicBezTo>
                  <a:cubicBezTo>
                    <a:pt x="16" y="34"/>
                    <a:pt x="18" y="34"/>
                    <a:pt x="20" y="34"/>
                  </a:cubicBezTo>
                  <a:cubicBezTo>
                    <a:pt x="26" y="34"/>
                    <a:pt x="31" y="30"/>
                    <a:pt x="33" y="24"/>
                  </a:cubicBezTo>
                  <a:cubicBezTo>
                    <a:pt x="35" y="21"/>
                    <a:pt x="35" y="17"/>
                    <a:pt x="34" y="13"/>
                  </a:cubicBezTo>
                  <a:cubicBezTo>
                    <a:pt x="32" y="9"/>
                    <a:pt x="30" y="7"/>
                    <a:pt x="26" y="5"/>
                  </a:cubicBezTo>
                  <a:cubicBezTo>
                    <a:pt x="25" y="4"/>
                    <a:pt x="23" y="4"/>
                    <a:pt x="21" y="4"/>
                  </a:cubicBezTo>
                  <a:close/>
                </a:path>
              </a:pathLst>
            </a:custGeom>
            <a:grpFill/>
            <a:ln w="9525">
              <a:noFill/>
              <a:round/>
            </a:ln>
          </p:spPr>
          <p:txBody>
            <a:bodyPr anchor="ctr"/>
            <a:lstStyle/>
            <a:p>
              <a:pPr algn="ctr"/>
              <a:endParaRPr/>
            </a:p>
          </p:txBody>
        </p:sp>
        <p:sp>
          <p:nvSpPr>
            <p:cNvPr id="50" name="Freeform: Shape 18"/>
            <p:cNvSpPr/>
            <p:nvPr/>
          </p:nvSpPr>
          <p:spPr bwMode="auto">
            <a:xfrm>
              <a:off x="5103813" y="4605338"/>
              <a:ext cx="52388" cy="58737"/>
            </a:xfrm>
            <a:custGeom>
              <a:avLst/>
              <a:gdLst/>
              <a:ahLst/>
              <a:cxnLst>
                <a:cxn ang="0">
                  <a:pos x="13" y="20"/>
                </a:cxn>
                <a:cxn ang="0">
                  <a:pos x="8" y="19"/>
                </a:cxn>
                <a:cxn ang="0">
                  <a:pos x="2" y="11"/>
                </a:cxn>
                <a:cxn ang="0">
                  <a:pos x="2" y="1"/>
                </a:cxn>
                <a:cxn ang="0">
                  <a:pos x="4" y="1"/>
                </a:cxn>
                <a:cxn ang="0">
                  <a:pos x="4" y="2"/>
                </a:cxn>
                <a:cxn ang="0">
                  <a:pos x="4" y="11"/>
                </a:cxn>
                <a:cxn ang="0">
                  <a:pos x="9" y="16"/>
                </a:cxn>
                <a:cxn ang="0">
                  <a:pos x="16" y="16"/>
                </a:cxn>
                <a:cxn ang="0">
                  <a:pos x="17" y="17"/>
                </a:cxn>
                <a:cxn ang="0">
                  <a:pos x="16" y="19"/>
                </a:cxn>
                <a:cxn ang="0">
                  <a:pos x="13" y="20"/>
                </a:cxn>
              </a:cxnLst>
              <a:rect l="0" t="0" r="r" b="b"/>
              <a:pathLst>
                <a:path w="18" h="20">
                  <a:moveTo>
                    <a:pt x="13" y="20"/>
                  </a:moveTo>
                  <a:cubicBezTo>
                    <a:pt x="11" y="20"/>
                    <a:pt x="10" y="19"/>
                    <a:pt x="8" y="19"/>
                  </a:cubicBezTo>
                  <a:cubicBezTo>
                    <a:pt x="5" y="17"/>
                    <a:pt x="3" y="15"/>
                    <a:pt x="2" y="11"/>
                  </a:cubicBezTo>
                  <a:cubicBezTo>
                    <a:pt x="0" y="8"/>
                    <a:pt x="0" y="5"/>
                    <a:pt x="2" y="1"/>
                  </a:cubicBezTo>
                  <a:cubicBezTo>
                    <a:pt x="2" y="1"/>
                    <a:pt x="3" y="0"/>
                    <a:pt x="4" y="1"/>
                  </a:cubicBezTo>
                  <a:cubicBezTo>
                    <a:pt x="4" y="1"/>
                    <a:pt x="5" y="2"/>
                    <a:pt x="4" y="2"/>
                  </a:cubicBezTo>
                  <a:cubicBezTo>
                    <a:pt x="3" y="5"/>
                    <a:pt x="3" y="8"/>
                    <a:pt x="4" y="11"/>
                  </a:cubicBezTo>
                  <a:cubicBezTo>
                    <a:pt x="5" y="13"/>
                    <a:pt x="7" y="15"/>
                    <a:pt x="9" y="16"/>
                  </a:cubicBezTo>
                  <a:cubicBezTo>
                    <a:pt x="11" y="17"/>
                    <a:pt x="14" y="17"/>
                    <a:pt x="16" y="16"/>
                  </a:cubicBezTo>
                  <a:cubicBezTo>
                    <a:pt x="16" y="16"/>
                    <a:pt x="17" y="17"/>
                    <a:pt x="17" y="17"/>
                  </a:cubicBezTo>
                  <a:cubicBezTo>
                    <a:pt x="18" y="18"/>
                    <a:pt x="17" y="19"/>
                    <a:pt x="16" y="19"/>
                  </a:cubicBezTo>
                  <a:cubicBezTo>
                    <a:pt x="15" y="19"/>
                    <a:pt x="14" y="20"/>
                    <a:pt x="13" y="20"/>
                  </a:cubicBezTo>
                  <a:close/>
                </a:path>
              </a:pathLst>
            </a:custGeom>
            <a:grpFill/>
            <a:ln w="9525">
              <a:noFill/>
              <a:round/>
            </a:ln>
          </p:spPr>
          <p:txBody>
            <a:bodyPr anchor="ctr"/>
            <a:lstStyle/>
            <a:p>
              <a:pPr algn="ctr"/>
              <a:endParaRPr/>
            </a:p>
          </p:txBody>
        </p:sp>
        <p:sp>
          <p:nvSpPr>
            <p:cNvPr id="51" name="Freeform: Shape 19"/>
            <p:cNvSpPr/>
            <p:nvPr/>
          </p:nvSpPr>
          <p:spPr bwMode="auto">
            <a:xfrm>
              <a:off x="5102226" y="4683125"/>
              <a:ext cx="19050" cy="23812"/>
            </a:xfrm>
            <a:custGeom>
              <a:avLst/>
              <a:gdLst/>
              <a:ahLst/>
              <a:cxnLst>
                <a:cxn ang="0">
                  <a:pos x="0" y="8"/>
                </a:cxn>
                <a:cxn ang="0">
                  <a:pos x="4" y="8"/>
                </a:cxn>
                <a:cxn ang="0">
                  <a:pos x="5" y="8"/>
                </a:cxn>
                <a:cxn ang="0">
                  <a:pos x="7" y="2"/>
                </a:cxn>
                <a:cxn ang="0">
                  <a:pos x="3" y="0"/>
                </a:cxn>
                <a:cxn ang="0">
                  <a:pos x="0" y="8"/>
                </a:cxn>
                <a:cxn ang="0">
                  <a:pos x="0" y="8"/>
                </a:cxn>
              </a:cxnLst>
              <a:rect l="0" t="0" r="r" b="b"/>
              <a:pathLst>
                <a:path w="7" h="8">
                  <a:moveTo>
                    <a:pt x="0" y="8"/>
                  </a:moveTo>
                  <a:cubicBezTo>
                    <a:pt x="2" y="8"/>
                    <a:pt x="3" y="8"/>
                    <a:pt x="4" y="8"/>
                  </a:cubicBezTo>
                  <a:cubicBezTo>
                    <a:pt x="4" y="8"/>
                    <a:pt x="4" y="8"/>
                    <a:pt x="5" y="8"/>
                  </a:cubicBezTo>
                  <a:cubicBezTo>
                    <a:pt x="7" y="2"/>
                    <a:pt x="7" y="2"/>
                    <a:pt x="7" y="2"/>
                  </a:cubicBezTo>
                  <a:cubicBezTo>
                    <a:pt x="3" y="0"/>
                    <a:pt x="3" y="0"/>
                    <a:pt x="3" y="0"/>
                  </a:cubicBezTo>
                  <a:cubicBezTo>
                    <a:pt x="0" y="8"/>
                    <a:pt x="0" y="8"/>
                    <a:pt x="0" y="8"/>
                  </a:cubicBezTo>
                  <a:cubicBezTo>
                    <a:pt x="0" y="8"/>
                    <a:pt x="0" y="8"/>
                    <a:pt x="0" y="8"/>
                  </a:cubicBezTo>
                  <a:close/>
                </a:path>
              </a:pathLst>
            </a:custGeom>
            <a:grpFill/>
            <a:ln w="9525">
              <a:noFill/>
              <a:round/>
            </a:ln>
          </p:spPr>
          <p:txBody>
            <a:bodyPr anchor="ctr"/>
            <a:lstStyle/>
            <a:p>
              <a:pPr algn="ctr"/>
              <a:endParaRPr/>
            </a:p>
          </p:txBody>
        </p:sp>
      </p:grpSp>
      <p:grpSp>
        <p:nvGrpSpPr>
          <p:cNvPr id="25" name="Group 27"/>
          <p:cNvGrpSpPr/>
          <p:nvPr/>
        </p:nvGrpSpPr>
        <p:grpSpPr>
          <a:xfrm>
            <a:off x="8346233" y="2083495"/>
            <a:ext cx="196058" cy="376554"/>
            <a:chOff x="4486276" y="4586288"/>
            <a:chExt cx="100012" cy="192087"/>
          </a:xfrm>
          <a:solidFill>
            <a:schemeClr val="bg1"/>
          </a:solidFill>
        </p:grpSpPr>
        <p:sp>
          <p:nvSpPr>
            <p:cNvPr id="40" name="Freeform: Shape 28"/>
            <p:cNvSpPr/>
            <p:nvPr/>
          </p:nvSpPr>
          <p:spPr bwMode="auto">
            <a:xfrm>
              <a:off x="4494213" y="4586288"/>
              <a:ext cx="92075" cy="77787"/>
            </a:xfrm>
            <a:custGeom>
              <a:avLst/>
              <a:gdLst/>
              <a:ahLst/>
              <a:cxnLst>
                <a:cxn ang="0">
                  <a:pos x="24" y="2"/>
                </a:cxn>
                <a:cxn ang="0">
                  <a:pos x="11" y="3"/>
                </a:cxn>
                <a:cxn ang="0">
                  <a:pos x="1" y="12"/>
                </a:cxn>
                <a:cxn ang="0">
                  <a:pos x="0" y="14"/>
                </a:cxn>
                <a:cxn ang="0">
                  <a:pos x="1" y="24"/>
                </a:cxn>
                <a:cxn ang="0">
                  <a:pos x="2" y="25"/>
                </a:cxn>
                <a:cxn ang="0">
                  <a:pos x="2" y="25"/>
                </a:cxn>
                <a:cxn ang="0">
                  <a:pos x="2" y="25"/>
                </a:cxn>
                <a:cxn ang="0">
                  <a:pos x="4" y="27"/>
                </a:cxn>
                <a:cxn ang="0">
                  <a:pos x="5" y="26"/>
                </a:cxn>
                <a:cxn ang="0">
                  <a:pos x="6" y="24"/>
                </a:cxn>
                <a:cxn ang="0">
                  <a:pos x="7" y="16"/>
                </a:cxn>
                <a:cxn ang="0">
                  <a:pos x="13" y="11"/>
                </a:cxn>
                <a:cxn ang="0">
                  <a:pos x="14" y="11"/>
                </a:cxn>
                <a:cxn ang="0">
                  <a:pos x="16" y="14"/>
                </a:cxn>
                <a:cxn ang="0">
                  <a:pos x="16" y="17"/>
                </a:cxn>
                <a:cxn ang="0">
                  <a:pos x="12" y="22"/>
                </a:cxn>
                <a:cxn ang="0">
                  <a:pos x="13" y="25"/>
                </a:cxn>
                <a:cxn ang="0">
                  <a:pos x="14" y="25"/>
                </a:cxn>
                <a:cxn ang="0">
                  <a:pos x="16" y="25"/>
                </a:cxn>
                <a:cxn ang="0">
                  <a:pos x="22" y="17"/>
                </a:cxn>
                <a:cxn ang="0">
                  <a:pos x="29" y="11"/>
                </a:cxn>
                <a:cxn ang="0">
                  <a:pos x="30" y="11"/>
                </a:cxn>
                <a:cxn ang="0">
                  <a:pos x="32" y="9"/>
                </a:cxn>
                <a:cxn ang="0">
                  <a:pos x="32" y="2"/>
                </a:cxn>
                <a:cxn ang="0">
                  <a:pos x="30" y="0"/>
                </a:cxn>
                <a:cxn ang="0">
                  <a:pos x="24" y="2"/>
                </a:cxn>
              </a:cxnLst>
              <a:rect l="0" t="0" r="r" b="b"/>
              <a:pathLst>
                <a:path w="32" h="27">
                  <a:moveTo>
                    <a:pt x="24" y="2"/>
                  </a:moveTo>
                  <a:cubicBezTo>
                    <a:pt x="24" y="2"/>
                    <a:pt x="13" y="2"/>
                    <a:pt x="11" y="3"/>
                  </a:cubicBezTo>
                  <a:cubicBezTo>
                    <a:pt x="9" y="3"/>
                    <a:pt x="1" y="12"/>
                    <a:pt x="1" y="12"/>
                  </a:cubicBezTo>
                  <a:cubicBezTo>
                    <a:pt x="0" y="13"/>
                    <a:pt x="0" y="13"/>
                    <a:pt x="0" y="14"/>
                  </a:cubicBezTo>
                  <a:cubicBezTo>
                    <a:pt x="1" y="24"/>
                    <a:pt x="1" y="24"/>
                    <a:pt x="1" y="24"/>
                  </a:cubicBezTo>
                  <a:cubicBezTo>
                    <a:pt x="1" y="25"/>
                    <a:pt x="2" y="25"/>
                    <a:pt x="2" y="25"/>
                  </a:cubicBezTo>
                  <a:cubicBezTo>
                    <a:pt x="2" y="25"/>
                    <a:pt x="2" y="25"/>
                    <a:pt x="2" y="25"/>
                  </a:cubicBezTo>
                  <a:cubicBezTo>
                    <a:pt x="2" y="25"/>
                    <a:pt x="2" y="25"/>
                    <a:pt x="2" y="25"/>
                  </a:cubicBezTo>
                  <a:cubicBezTo>
                    <a:pt x="2" y="26"/>
                    <a:pt x="3" y="27"/>
                    <a:pt x="4" y="27"/>
                  </a:cubicBezTo>
                  <a:cubicBezTo>
                    <a:pt x="4" y="27"/>
                    <a:pt x="5" y="26"/>
                    <a:pt x="5" y="26"/>
                  </a:cubicBezTo>
                  <a:cubicBezTo>
                    <a:pt x="6" y="25"/>
                    <a:pt x="6" y="25"/>
                    <a:pt x="6" y="24"/>
                  </a:cubicBezTo>
                  <a:cubicBezTo>
                    <a:pt x="7" y="16"/>
                    <a:pt x="7" y="16"/>
                    <a:pt x="7" y="16"/>
                  </a:cubicBezTo>
                  <a:cubicBezTo>
                    <a:pt x="13" y="11"/>
                    <a:pt x="13" y="11"/>
                    <a:pt x="13" y="11"/>
                  </a:cubicBezTo>
                  <a:cubicBezTo>
                    <a:pt x="13" y="11"/>
                    <a:pt x="14" y="10"/>
                    <a:pt x="14" y="11"/>
                  </a:cubicBezTo>
                  <a:cubicBezTo>
                    <a:pt x="15" y="12"/>
                    <a:pt x="16" y="13"/>
                    <a:pt x="16" y="14"/>
                  </a:cubicBezTo>
                  <a:cubicBezTo>
                    <a:pt x="17" y="16"/>
                    <a:pt x="16" y="17"/>
                    <a:pt x="16" y="17"/>
                  </a:cubicBezTo>
                  <a:cubicBezTo>
                    <a:pt x="12" y="22"/>
                    <a:pt x="12" y="22"/>
                    <a:pt x="12" y="22"/>
                  </a:cubicBezTo>
                  <a:cubicBezTo>
                    <a:pt x="12" y="23"/>
                    <a:pt x="12" y="24"/>
                    <a:pt x="13" y="25"/>
                  </a:cubicBezTo>
                  <a:cubicBezTo>
                    <a:pt x="13" y="25"/>
                    <a:pt x="14" y="25"/>
                    <a:pt x="14" y="25"/>
                  </a:cubicBezTo>
                  <a:cubicBezTo>
                    <a:pt x="15" y="25"/>
                    <a:pt x="15" y="25"/>
                    <a:pt x="16" y="25"/>
                  </a:cubicBezTo>
                  <a:cubicBezTo>
                    <a:pt x="22" y="17"/>
                    <a:pt x="22" y="17"/>
                    <a:pt x="22" y="17"/>
                  </a:cubicBezTo>
                  <a:cubicBezTo>
                    <a:pt x="29" y="11"/>
                    <a:pt x="29" y="11"/>
                    <a:pt x="29" y="11"/>
                  </a:cubicBezTo>
                  <a:cubicBezTo>
                    <a:pt x="30" y="11"/>
                    <a:pt x="30" y="11"/>
                    <a:pt x="30" y="11"/>
                  </a:cubicBezTo>
                  <a:cubicBezTo>
                    <a:pt x="30" y="11"/>
                    <a:pt x="32" y="11"/>
                    <a:pt x="32" y="9"/>
                  </a:cubicBezTo>
                  <a:cubicBezTo>
                    <a:pt x="32" y="6"/>
                    <a:pt x="32" y="3"/>
                    <a:pt x="32" y="2"/>
                  </a:cubicBezTo>
                  <a:cubicBezTo>
                    <a:pt x="32" y="0"/>
                    <a:pt x="30" y="0"/>
                    <a:pt x="30" y="0"/>
                  </a:cubicBezTo>
                  <a:lnTo>
                    <a:pt x="24" y="2"/>
                  </a:lnTo>
                  <a:close/>
                </a:path>
              </a:pathLst>
            </a:custGeom>
            <a:grpFill/>
            <a:ln w="9525">
              <a:noFill/>
              <a:round/>
            </a:ln>
          </p:spPr>
          <p:txBody>
            <a:bodyPr anchor="ctr"/>
            <a:lstStyle/>
            <a:p>
              <a:pPr algn="ctr"/>
              <a:endParaRPr/>
            </a:p>
          </p:txBody>
        </p:sp>
        <p:sp>
          <p:nvSpPr>
            <p:cNvPr id="41" name="Freeform: Shape 29"/>
            <p:cNvSpPr/>
            <p:nvPr/>
          </p:nvSpPr>
          <p:spPr bwMode="auto">
            <a:xfrm>
              <a:off x="4486276" y="4689475"/>
              <a:ext cx="88900" cy="88900"/>
            </a:xfrm>
            <a:custGeom>
              <a:avLst/>
              <a:gdLst/>
              <a:ahLst/>
              <a:cxnLst>
                <a:cxn ang="0">
                  <a:pos x="6" y="3"/>
                </a:cxn>
                <a:cxn ang="0">
                  <a:pos x="18" y="29"/>
                </a:cxn>
                <a:cxn ang="0">
                  <a:pos x="16" y="0"/>
                </a:cxn>
                <a:cxn ang="0">
                  <a:pos x="22" y="22"/>
                </a:cxn>
                <a:cxn ang="0">
                  <a:pos x="18" y="24"/>
                </a:cxn>
                <a:cxn ang="0">
                  <a:pos x="17" y="26"/>
                </a:cxn>
                <a:cxn ang="0">
                  <a:pos x="16" y="24"/>
                </a:cxn>
                <a:cxn ang="0">
                  <a:pos x="12" y="25"/>
                </a:cxn>
                <a:cxn ang="0">
                  <a:pos x="10" y="23"/>
                </a:cxn>
                <a:cxn ang="0">
                  <a:pos x="11" y="22"/>
                </a:cxn>
                <a:cxn ang="0">
                  <a:pos x="13" y="22"/>
                </a:cxn>
                <a:cxn ang="0">
                  <a:pos x="17" y="22"/>
                </a:cxn>
                <a:cxn ang="0">
                  <a:pos x="19" y="21"/>
                </a:cxn>
                <a:cxn ang="0">
                  <a:pos x="19" y="18"/>
                </a:cxn>
                <a:cxn ang="0">
                  <a:pos x="17" y="17"/>
                </a:cxn>
                <a:cxn ang="0">
                  <a:pos x="13" y="17"/>
                </a:cxn>
                <a:cxn ang="0">
                  <a:pos x="9" y="17"/>
                </a:cxn>
                <a:cxn ang="0">
                  <a:pos x="7" y="14"/>
                </a:cxn>
                <a:cxn ang="0">
                  <a:pos x="8" y="10"/>
                </a:cxn>
                <a:cxn ang="0">
                  <a:pos x="12" y="8"/>
                </a:cxn>
                <a:cxn ang="0">
                  <a:pos x="12" y="6"/>
                </a:cxn>
                <a:cxn ang="0">
                  <a:pos x="14" y="8"/>
                </a:cxn>
                <a:cxn ang="0">
                  <a:pos x="17" y="8"/>
                </a:cxn>
                <a:cxn ang="0">
                  <a:pos x="19" y="9"/>
                </a:cxn>
                <a:cxn ang="0">
                  <a:pos x="18" y="10"/>
                </a:cxn>
                <a:cxn ang="0">
                  <a:pos x="18" y="10"/>
                </a:cxn>
                <a:cxn ang="0">
                  <a:pos x="14" y="10"/>
                </a:cxn>
                <a:cxn ang="0">
                  <a:pos x="11" y="11"/>
                </a:cxn>
                <a:cxn ang="0">
                  <a:pos x="11" y="13"/>
                </a:cxn>
                <a:cxn ang="0">
                  <a:pos x="12" y="14"/>
                </a:cxn>
                <a:cxn ang="0">
                  <a:pos x="15" y="14"/>
                </a:cxn>
                <a:cxn ang="0">
                  <a:pos x="18" y="14"/>
                </a:cxn>
                <a:cxn ang="0">
                  <a:pos x="23" y="17"/>
                </a:cxn>
              </a:cxnLst>
              <a:rect l="0" t="0" r="r" b="b"/>
              <a:pathLst>
                <a:path w="31" h="31">
                  <a:moveTo>
                    <a:pt x="16" y="0"/>
                  </a:moveTo>
                  <a:cubicBezTo>
                    <a:pt x="6" y="3"/>
                    <a:pt x="6" y="3"/>
                    <a:pt x="6" y="3"/>
                  </a:cubicBezTo>
                  <a:cubicBezTo>
                    <a:pt x="3" y="7"/>
                    <a:pt x="0" y="14"/>
                    <a:pt x="2" y="20"/>
                  </a:cubicBezTo>
                  <a:cubicBezTo>
                    <a:pt x="4" y="28"/>
                    <a:pt x="11" y="31"/>
                    <a:pt x="18" y="29"/>
                  </a:cubicBezTo>
                  <a:cubicBezTo>
                    <a:pt x="26" y="27"/>
                    <a:pt x="31" y="21"/>
                    <a:pt x="29" y="13"/>
                  </a:cubicBezTo>
                  <a:cubicBezTo>
                    <a:pt x="27" y="8"/>
                    <a:pt x="21" y="2"/>
                    <a:pt x="16" y="0"/>
                  </a:cubicBezTo>
                  <a:close/>
                  <a:moveTo>
                    <a:pt x="23" y="20"/>
                  </a:moveTo>
                  <a:cubicBezTo>
                    <a:pt x="23" y="20"/>
                    <a:pt x="22" y="21"/>
                    <a:pt x="22" y="22"/>
                  </a:cubicBezTo>
                  <a:cubicBezTo>
                    <a:pt x="21" y="22"/>
                    <a:pt x="20" y="23"/>
                    <a:pt x="20" y="23"/>
                  </a:cubicBezTo>
                  <a:cubicBezTo>
                    <a:pt x="19" y="23"/>
                    <a:pt x="18" y="24"/>
                    <a:pt x="18" y="24"/>
                  </a:cubicBezTo>
                  <a:cubicBezTo>
                    <a:pt x="18" y="25"/>
                    <a:pt x="18" y="25"/>
                    <a:pt x="18" y="25"/>
                  </a:cubicBezTo>
                  <a:cubicBezTo>
                    <a:pt x="18" y="26"/>
                    <a:pt x="18" y="26"/>
                    <a:pt x="17" y="26"/>
                  </a:cubicBezTo>
                  <a:cubicBezTo>
                    <a:pt x="17" y="26"/>
                    <a:pt x="16" y="26"/>
                    <a:pt x="16" y="26"/>
                  </a:cubicBezTo>
                  <a:cubicBezTo>
                    <a:pt x="16" y="24"/>
                    <a:pt x="16" y="24"/>
                    <a:pt x="16" y="24"/>
                  </a:cubicBezTo>
                  <a:cubicBezTo>
                    <a:pt x="15" y="25"/>
                    <a:pt x="15" y="25"/>
                    <a:pt x="14" y="25"/>
                  </a:cubicBezTo>
                  <a:cubicBezTo>
                    <a:pt x="14" y="25"/>
                    <a:pt x="13" y="25"/>
                    <a:pt x="12" y="25"/>
                  </a:cubicBezTo>
                  <a:cubicBezTo>
                    <a:pt x="11" y="25"/>
                    <a:pt x="11" y="24"/>
                    <a:pt x="10" y="24"/>
                  </a:cubicBezTo>
                  <a:cubicBezTo>
                    <a:pt x="10" y="24"/>
                    <a:pt x="10" y="24"/>
                    <a:pt x="10" y="23"/>
                  </a:cubicBezTo>
                  <a:cubicBezTo>
                    <a:pt x="10" y="23"/>
                    <a:pt x="10" y="23"/>
                    <a:pt x="10" y="22"/>
                  </a:cubicBezTo>
                  <a:cubicBezTo>
                    <a:pt x="10" y="22"/>
                    <a:pt x="10" y="22"/>
                    <a:pt x="11" y="22"/>
                  </a:cubicBezTo>
                  <a:cubicBezTo>
                    <a:pt x="11" y="22"/>
                    <a:pt x="11" y="22"/>
                    <a:pt x="12" y="22"/>
                  </a:cubicBezTo>
                  <a:cubicBezTo>
                    <a:pt x="12" y="22"/>
                    <a:pt x="12" y="22"/>
                    <a:pt x="13" y="22"/>
                  </a:cubicBezTo>
                  <a:cubicBezTo>
                    <a:pt x="13" y="22"/>
                    <a:pt x="14" y="22"/>
                    <a:pt x="15" y="22"/>
                  </a:cubicBezTo>
                  <a:cubicBezTo>
                    <a:pt x="15" y="22"/>
                    <a:pt x="16" y="22"/>
                    <a:pt x="17" y="22"/>
                  </a:cubicBezTo>
                  <a:cubicBezTo>
                    <a:pt x="17" y="22"/>
                    <a:pt x="17" y="21"/>
                    <a:pt x="18" y="21"/>
                  </a:cubicBezTo>
                  <a:cubicBezTo>
                    <a:pt x="18" y="21"/>
                    <a:pt x="18" y="21"/>
                    <a:pt x="19" y="21"/>
                  </a:cubicBezTo>
                  <a:cubicBezTo>
                    <a:pt x="19" y="20"/>
                    <a:pt x="19" y="20"/>
                    <a:pt x="19" y="20"/>
                  </a:cubicBezTo>
                  <a:cubicBezTo>
                    <a:pt x="19" y="19"/>
                    <a:pt x="19" y="19"/>
                    <a:pt x="19" y="18"/>
                  </a:cubicBezTo>
                  <a:cubicBezTo>
                    <a:pt x="19" y="18"/>
                    <a:pt x="19" y="18"/>
                    <a:pt x="19" y="18"/>
                  </a:cubicBezTo>
                  <a:cubicBezTo>
                    <a:pt x="18" y="17"/>
                    <a:pt x="18" y="17"/>
                    <a:pt x="17" y="17"/>
                  </a:cubicBezTo>
                  <a:cubicBezTo>
                    <a:pt x="16" y="17"/>
                    <a:pt x="15" y="17"/>
                    <a:pt x="15" y="17"/>
                  </a:cubicBezTo>
                  <a:cubicBezTo>
                    <a:pt x="14" y="17"/>
                    <a:pt x="13" y="17"/>
                    <a:pt x="13" y="17"/>
                  </a:cubicBezTo>
                  <a:cubicBezTo>
                    <a:pt x="12" y="17"/>
                    <a:pt x="11" y="17"/>
                    <a:pt x="11" y="17"/>
                  </a:cubicBezTo>
                  <a:cubicBezTo>
                    <a:pt x="10" y="17"/>
                    <a:pt x="10" y="17"/>
                    <a:pt x="9" y="17"/>
                  </a:cubicBezTo>
                  <a:cubicBezTo>
                    <a:pt x="9" y="16"/>
                    <a:pt x="8" y="16"/>
                    <a:pt x="8" y="16"/>
                  </a:cubicBezTo>
                  <a:cubicBezTo>
                    <a:pt x="8" y="15"/>
                    <a:pt x="7" y="15"/>
                    <a:pt x="7" y="14"/>
                  </a:cubicBezTo>
                  <a:cubicBezTo>
                    <a:pt x="7" y="13"/>
                    <a:pt x="7" y="13"/>
                    <a:pt x="7" y="12"/>
                  </a:cubicBezTo>
                  <a:cubicBezTo>
                    <a:pt x="8" y="11"/>
                    <a:pt x="8" y="11"/>
                    <a:pt x="8" y="10"/>
                  </a:cubicBezTo>
                  <a:cubicBezTo>
                    <a:pt x="9" y="10"/>
                    <a:pt x="9" y="9"/>
                    <a:pt x="10" y="9"/>
                  </a:cubicBezTo>
                  <a:cubicBezTo>
                    <a:pt x="11" y="9"/>
                    <a:pt x="11" y="9"/>
                    <a:pt x="12" y="8"/>
                  </a:cubicBezTo>
                  <a:cubicBezTo>
                    <a:pt x="11" y="7"/>
                    <a:pt x="11" y="7"/>
                    <a:pt x="11" y="7"/>
                  </a:cubicBezTo>
                  <a:cubicBezTo>
                    <a:pt x="11" y="6"/>
                    <a:pt x="11" y="6"/>
                    <a:pt x="12" y="6"/>
                  </a:cubicBezTo>
                  <a:cubicBezTo>
                    <a:pt x="13" y="5"/>
                    <a:pt x="13" y="6"/>
                    <a:pt x="13" y="6"/>
                  </a:cubicBezTo>
                  <a:cubicBezTo>
                    <a:pt x="14" y="8"/>
                    <a:pt x="14" y="8"/>
                    <a:pt x="14" y="8"/>
                  </a:cubicBezTo>
                  <a:cubicBezTo>
                    <a:pt x="14" y="8"/>
                    <a:pt x="15" y="8"/>
                    <a:pt x="15" y="8"/>
                  </a:cubicBezTo>
                  <a:cubicBezTo>
                    <a:pt x="16" y="7"/>
                    <a:pt x="17" y="8"/>
                    <a:pt x="17" y="8"/>
                  </a:cubicBezTo>
                  <a:cubicBezTo>
                    <a:pt x="18" y="8"/>
                    <a:pt x="18" y="8"/>
                    <a:pt x="19" y="8"/>
                  </a:cubicBezTo>
                  <a:cubicBezTo>
                    <a:pt x="19" y="8"/>
                    <a:pt x="19" y="9"/>
                    <a:pt x="19" y="9"/>
                  </a:cubicBezTo>
                  <a:cubicBezTo>
                    <a:pt x="19" y="9"/>
                    <a:pt x="19" y="10"/>
                    <a:pt x="19" y="10"/>
                  </a:cubicBezTo>
                  <a:cubicBezTo>
                    <a:pt x="19" y="10"/>
                    <a:pt x="19" y="10"/>
                    <a:pt x="18" y="10"/>
                  </a:cubicBezTo>
                  <a:cubicBezTo>
                    <a:pt x="18" y="10"/>
                    <a:pt x="18" y="10"/>
                    <a:pt x="18" y="10"/>
                  </a:cubicBezTo>
                  <a:cubicBezTo>
                    <a:pt x="18" y="10"/>
                    <a:pt x="18" y="10"/>
                    <a:pt x="18" y="10"/>
                  </a:cubicBezTo>
                  <a:cubicBezTo>
                    <a:pt x="17" y="10"/>
                    <a:pt x="17" y="10"/>
                    <a:pt x="16" y="10"/>
                  </a:cubicBezTo>
                  <a:cubicBezTo>
                    <a:pt x="15" y="10"/>
                    <a:pt x="15" y="10"/>
                    <a:pt x="14" y="10"/>
                  </a:cubicBezTo>
                  <a:cubicBezTo>
                    <a:pt x="13" y="11"/>
                    <a:pt x="13" y="11"/>
                    <a:pt x="12" y="11"/>
                  </a:cubicBezTo>
                  <a:cubicBezTo>
                    <a:pt x="12" y="11"/>
                    <a:pt x="12" y="11"/>
                    <a:pt x="11" y="11"/>
                  </a:cubicBezTo>
                  <a:cubicBezTo>
                    <a:pt x="11" y="12"/>
                    <a:pt x="11" y="12"/>
                    <a:pt x="11" y="12"/>
                  </a:cubicBezTo>
                  <a:cubicBezTo>
                    <a:pt x="11" y="13"/>
                    <a:pt x="11" y="13"/>
                    <a:pt x="11" y="13"/>
                  </a:cubicBezTo>
                  <a:cubicBezTo>
                    <a:pt x="11" y="13"/>
                    <a:pt x="11" y="14"/>
                    <a:pt x="11" y="14"/>
                  </a:cubicBezTo>
                  <a:cubicBezTo>
                    <a:pt x="11" y="14"/>
                    <a:pt x="12" y="14"/>
                    <a:pt x="12" y="14"/>
                  </a:cubicBezTo>
                  <a:cubicBezTo>
                    <a:pt x="13" y="14"/>
                    <a:pt x="13" y="14"/>
                    <a:pt x="13" y="14"/>
                  </a:cubicBezTo>
                  <a:cubicBezTo>
                    <a:pt x="14" y="14"/>
                    <a:pt x="14" y="14"/>
                    <a:pt x="15" y="14"/>
                  </a:cubicBezTo>
                  <a:cubicBezTo>
                    <a:pt x="15" y="14"/>
                    <a:pt x="16" y="14"/>
                    <a:pt x="17" y="14"/>
                  </a:cubicBezTo>
                  <a:cubicBezTo>
                    <a:pt x="17" y="14"/>
                    <a:pt x="18" y="14"/>
                    <a:pt x="18" y="14"/>
                  </a:cubicBezTo>
                  <a:cubicBezTo>
                    <a:pt x="20" y="14"/>
                    <a:pt x="20" y="15"/>
                    <a:pt x="21" y="15"/>
                  </a:cubicBezTo>
                  <a:cubicBezTo>
                    <a:pt x="22" y="16"/>
                    <a:pt x="22" y="16"/>
                    <a:pt x="23" y="17"/>
                  </a:cubicBezTo>
                  <a:cubicBezTo>
                    <a:pt x="23" y="18"/>
                    <a:pt x="23" y="19"/>
                    <a:pt x="23" y="20"/>
                  </a:cubicBezTo>
                  <a:close/>
                </a:path>
              </a:pathLst>
            </a:custGeom>
            <a:grpFill/>
            <a:ln w="9525">
              <a:noFill/>
              <a:round/>
            </a:ln>
          </p:spPr>
          <p:txBody>
            <a:bodyPr anchor="ctr"/>
            <a:lstStyle/>
            <a:p>
              <a:pPr algn="ctr"/>
              <a:endParaRPr/>
            </a:p>
          </p:txBody>
        </p:sp>
        <p:sp>
          <p:nvSpPr>
            <p:cNvPr id="42" name="Freeform: Shape 30"/>
            <p:cNvSpPr/>
            <p:nvPr/>
          </p:nvSpPr>
          <p:spPr bwMode="auto">
            <a:xfrm>
              <a:off x="4491038" y="4660900"/>
              <a:ext cx="38100" cy="31750"/>
            </a:xfrm>
            <a:custGeom>
              <a:avLst/>
              <a:gdLst/>
              <a:ahLst/>
              <a:cxnLst>
                <a:cxn ang="0">
                  <a:pos x="5" y="11"/>
                </a:cxn>
                <a:cxn ang="0">
                  <a:pos x="9" y="10"/>
                </a:cxn>
                <a:cxn ang="0">
                  <a:pos x="13" y="9"/>
                </a:cxn>
                <a:cxn ang="0">
                  <a:pos x="13" y="2"/>
                </a:cxn>
                <a:cxn ang="0">
                  <a:pos x="10" y="4"/>
                </a:cxn>
                <a:cxn ang="0">
                  <a:pos x="10" y="4"/>
                </a:cxn>
                <a:cxn ang="0">
                  <a:pos x="10" y="3"/>
                </a:cxn>
                <a:cxn ang="0">
                  <a:pos x="8" y="2"/>
                </a:cxn>
                <a:cxn ang="0">
                  <a:pos x="6" y="3"/>
                </a:cxn>
                <a:cxn ang="0">
                  <a:pos x="5" y="5"/>
                </a:cxn>
                <a:cxn ang="0">
                  <a:pos x="5" y="6"/>
                </a:cxn>
                <a:cxn ang="0">
                  <a:pos x="1" y="5"/>
                </a:cxn>
                <a:cxn ang="0">
                  <a:pos x="5" y="11"/>
                </a:cxn>
              </a:cxnLst>
              <a:rect l="0" t="0" r="r" b="b"/>
              <a:pathLst>
                <a:path w="13" h="11">
                  <a:moveTo>
                    <a:pt x="5" y="11"/>
                  </a:moveTo>
                  <a:cubicBezTo>
                    <a:pt x="5" y="11"/>
                    <a:pt x="9" y="10"/>
                    <a:pt x="9" y="10"/>
                  </a:cubicBezTo>
                  <a:cubicBezTo>
                    <a:pt x="13" y="9"/>
                    <a:pt x="13" y="9"/>
                    <a:pt x="13" y="9"/>
                  </a:cubicBezTo>
                  <a:cubicBezTo>
                    <a:pt x="13" y="9"/>
                    <a:pt x="13" y="4"/>
                    <a:pt x="13" y="2"/>
                  </a:cubicBezTo>
                  <a:cubicBezTo>
                    <a:pt x="13" y="0"/>
                    <a:pt x="11" y="1"/>
                    <a:pt x="10" y="4"/>
                  </a:cubicBezTo>
                  <a:cubicBezTo>
                    <a:pt x="10" y="4"/>
                    <a:pt x="10" y="4"/>
                    <a:pt x="10" y="4"/>
                  </a:cubicBezTo>
                  <a:cubicBezTo>
                    <a:pt x="10" y="4"/>
                    <a:pt x="10" y="4"/>
                    <a:pt x="10" y="3"/>
                  </a:cubicBezTo>
                  <a:cubicBezTo>
                    <a:pt x="9" y="3"/>
                    <a:pt x="9" y="2"/>
                    <a:pt x="8" y="2"/>
                  </a:cubicBezTo>
                  <a:cubicBezTo>
                    <a:pt x="7" y="1"/>
                    <a:pt x="6" y="2"/>
                    <a:pt x="6" y="3"/>
                  </a:cubicBezTo>
                  <a:cubicBezTo>
                    <a:pt x="5" y="4"/>
                    <a:pt x="5" y="4"/>
                    <a:pt x="5" y="5"/>
                  </a:cubicBezTo>
                  <a:cubicBezTo>
                    <a:pt x="5" y="5"/>
                    <a:pt x="5" y="6"/>
                    <a:pt x="5" y="6"/>
                  </a:cubicBezTo>
                  <a:cubicBezTo>
                    <a:pt x="3" y="3"/>
                    <a:pt x="0" y="3"/>
                    <a:pt x="1" y="5"/>
                  </a:cubicBezTo>
                  <a:cubicBezTo>
                    <a:pt x="3" y="7"/>
                    <a:pt x="5" y="11"/>
                    <a:pt x="5" y="11"/>
                  </a:cubicBezTo>
                  <a:close/>
                </a:path>
              </a:pathLst>
            </a:custGeom>
            <a:grpFill/>
            <a:ln w="9525">
              <a:noFill/>
              <a:round/>
            </a:ln>
          </p:spPr>
          <p:txBody>
            <a:bodyPr anchor="ctr"/>
            <a:lstStyle/>
            <a:p>
              <a:pPr algn="ctr"/>
              <a:endParaRPr/>
            </a:p>
          </p:txBody>
        </p:sp>
      </p:grpSp>
      <p:grpSp>
        <p:nvGrpSpPr>
          <p:cNvPr id="26" name="Group 31"/>
          <p:cNvGrpSpPr/>
          <p:nvPr/>
        </p:nvGrpSpPr>
        <p:grpSpPr>
          <a:xfrm>
            <a:off x="3473972" y="2671286"/>
            <a:ext cx="242742" cy="373440"/>
            <a:chOff x="4235451" y="4579938"/>
            <a:chExt cx="123825" cy="190499"/>
          </a:xfrm>
          <a:solidFill>
            <a:schemeClr val="bg1"/>
          </a:solidFill>
        </p:grpSpPr>
        <p:sp>
          <p:nvSpPr>
            <p:cNvPr id="36" name="Freeform: Shape 32"/>
            <p:cNvSpPr/>
            <p:nvPr/>
          </p:nvSpPr>
          <p:spPr bwMode="auto">
            <a:xfrm>
              <a:off x="4235451" y="4721225"/>
              <a:ext cx="123825" cy="49212"/>
            </a:xfrm>
            <a:custGeom>
              <a:avLst/>
              <a:gdLst/>
              <a:ahLst/>
              <a:cxnLst>
                <a:cxn ang="0">
                  <a:pos x="0" y="8"/>
                </a:cxn>
                <a:cxn ang="0">
                  <a:pos x="8" y="17"/>
                </a:cxn>
                <a:cxn ang="0">
                  <a:pos x="12" y="16"/>
                </a:cxn>
                <a:cxn ang="0">
                  <a:pos x="30" y="15"/>
                </a:cxn>
                <a:cxn ang="0">
                  <a:pos x="43" y="3"/>
                </a:cxn>
                <a:cxn ang="0">
                  <a:pos x="40" y="2"/>
                </a:cxn>
                <a:cxn ang="0">
                  <a:pos x="33" y="8"/>
                </a:cxn>
                <a:cxn ang="0">
                  <a:pos x="17" y="7"/>
                </a:cxn>
                <a:cxn ang="0">
                  <a:pos x="30" y="5"/>
                </a:cxn>
                <a:cxn ang="0">
                  <a:pos x="28" y="2"/>
                </a:cxn>
                <a:cxn ang="0">
                  <a:pos x="15" y="2"/>
                </a:cxn>
                <a:cxn ang="0">
                  <a:pos x="7" y="1"/>
                </a:cxn>
                <a:cxn ang="0">
                  <a:pos x="0" y="8"/>
                </a:cxn>
              </a:cxnLst>
              <a:rect l="0" t="0" r="r" b="b"/>
              <a:pathLst>
                <a:path w="43" h="17">
                  <a:moveTo>
                    <a:pt x="0" y="8"/>
                  </a:moveTo>
                  <a:cubicBezTo>
                    <a:pt x="0" y="11"/>
                    <a:pt x="5" y="16"/>
                    <a:pt x="8" y="17"/>
                  </a:cubicBezTo>
                  <a:cubicBezTo>
                    <a:pt x="9" y="17"/>
                    <a:pt x="10" y="16"/>
                    <a:pt x="12" y="16"/>
                  </a:cubicBezTo>
                  <a:cubicBezTo>
                    <a:pt x="12" y="16"/>
                    <a:pt x="26" y="17"/>
                    <a:pt x="30" y="15"/>
                  </a:cubicBezTo>
                  <a:cubicBezTo>
                    <a:pt x="33" y="14"/>
                    <a:pt x="43" y="5"/>
                    <a:pt x="43" y="3"/>
                  </a:cubicBezTo>
                  <a:cubicBezTo>
                    <a:pt x="43" y="1"/>
                    <a:pt x="42" y="0"/>
                    <a:pt x="40" y="2"/>
                  </a:cubicBezTo>
                  <a:cubicBezTo>
                    <a:pt x="37" y="3"/>
                    <a:pt x="35" y="6"/>
                    <a:pt x="33" y="8"/>
                  </a:cubicBezTo>
                  <a:cubicBezTo>
                    <a:pt x="29" y="11"/>
                    <a:pt x="21" y="12"/>
                    <a:pt x="17" y="7"/>
                  </a:cubicBezTo>
                  <a:cubicBezTo>
                    <a:pt x="17" y="7"/>
                    <a:pt x="28" y="8"/>
                    <a:pt x="30" y="5"/>
                  </a:cubicBezTo>
                  <a:cubicBezTo>
                    <a:pt x="31" y="3"/>
                    <a:pt x="30" y="1"/>
                    <a:pt x="28" y="2"/>
                  </a:cubicBezTo>
                  <a:cubicBezTo>
                    <a:pt x="26" y="2"/>
                    <a:pt x="17" y="2"/>
                    <a:pt x="15" y="2"/>
                  </a:cubicBezTo>
                  <a:cubicBezTo>
                    <a:pt x="12" y="1"/>
                    <a:pt x="8" y="0"/>
                    <a:pt x="7" y="1"/>
                  </a:cubicBezTo>
                  <a:cubicBezTo>
                    <a:pt x="5" y="2"/>
                    <a:pt x="1" y="5"/>
                    <a:pt x="0" y="8"/>
                  </a:cubicBezTo>
                  <a:close/>
                </a:path>
              </a:pathLst>
            </a:custGeom>
            <a:grpFill/>
            <a:ln w="9525">
              <a:noFill/>
              <a:round/>
            </a:ln>
          </p:spPr>
          <p:txBody>
            <a:bodyPr anchor="ctr"/>
            <a:lstStyle/>
            <a:p>
              <a:pPr algn="ctr"/>
              <a:endParaRPr/>
            </a:p>
          </p:txBody>
        </p:sp>
        <p:sp>
          <p:nvSpPr>
            <p:cNvPr id="37" name="Freeform: Shape 33"/>
            <p:cNvSpPr/>
            <p:nvPr/>
          </p:nvSpPr>
          <p:spPr bwMode="auto">
            <a:xfrm>
              <a:off x="4281488" y="4695825"/>
              <a:ext cx="49213" cy="19050"/>
            </a:xfrm>
            <a:custGeom>
              <a:avLst/>
              <a:gdLst/>
              <a:ahLst/>
              <a:cxnLst>
                <a:cxn ang="0">
                  <a:pos x="15" y="0"/>
                </a:cxn>
                <a:cxn ang="0">
                  <a:pos x="2" y="0"/>
                </a:cxn>
                <a:cxn ang="0">
                  <a:pos x="0" y="2"/>
                </a:cxn>
                <a:cxn ang="0">
                  <a:pos x="2" y="4"/>
                </a:cxn>
                <a:cxn ang="0">
                  <a:pos x="5" y="4"/>
                </a:cxn>
                <a:cxn ang="0">
                  <a:pos x="5" y="4"/>
                </a:cxn>
                <a:cxn ang="0">
                  <a:pos x="9" y="7"/>
                </a:cxn>
                <a:cxn ang="0">
                  <a:pos x="13" y="4"/>
                </a:cxn>
                <a:cxn ang="0">
                  <a:pos x="12" y="4"/>
                </a:cxn>
                <a:cxn ang="0">
                  <a:pos x="15" y="4"/>
                </a:cxn>
                <a:cxn ang="0">
                  <a:pos x="17" y="2"/>
                </a:cxn>
                <a:cxn ang="0">
                  <a:pos x="15" y="0"/>
                </a:cxn>
              </a:cxnLst>
              <a:rect l="0" t="0" r="r" b="b"/>
              <a:pathLst>
                <a:path w="17" h="7">
                  <a:moveTo>
                    <a:pt x="15" y="0"/>
                  </a:moveTo>
                  <a:cubicBezTo>
                    <a:pt x="2" y="0"/>
                    <a:pt x="2" y="0"/>
                    <a:pt x="2" y="0"/>
                  </a:cubicBezTo>
                  <a:cubicBezTo>
                    <a:pt x="1" y="0"/>
                    <a:pt x="0" y="1"/>
                    <a:pt x="0" y="2"/>
                  </a:cubicBezTo>
                  <a:cubicBezTo>
                    <a:pt x="0" y="3"/>
                    <a:pt x="1" y="4"/>
                    <a:pt x="2" y="4"/>
                  </a:cubicBezTo>
                  <a:cubicBezTo>
                    <a:pt x="5" y="4"/>
                    <a:pt x="5" y="4"/>
                    <a:pt x="5" y="4"/>
                  </a:cubicBezTo>
                  <a:cubicBezTo>
                    <a:pt x="5" y="4"/>
                    <a:pt x="5" y="4"/>
                    <a:pt x="5" y="4"/>
                  </a:cubicBezTo>
                  <a:cubicBezTo>
                    <a:pt x="5" y="6"/>
                    <a:pt x="6" y="7"/>
                    <a:pt x="9" y="7"/>
                  </a:cubicBezTo>
                  <a:cubicBezTo>
                    <a:pt x="11" y="7"/>
                    <a:pt x="13" y="6"/>
                    <a:pt x="13" y="4"/>
                  </a:cubicBezTo>
                  <a:cubicBezTo>
                    <a:pt x="13" y="4"/>
                    <a:pt x="12" y="4"/>
                    <a:pt x="12" y="4"/>
                  </a:cubicBezTo>
                  <a:cubicBezTo>
                    <a:pt x="15" y="4"/>
                    <a:pt x="15" y="4"/>
                    <a:pt x="15" y="4"/>
                  </a:cubicBezTo>
                  <a:cubicBezTo>
                    <a:pt x="16" y="4"/>
                    <a:pt x="17" y="3"/>
                    <a:pt x="17" y="2"/>
                  </a:cubicBezTo>
                  <a:cubicBezTo>
                    <a:pt x="17" y="1"/>
                    <a:pt x="16" y="0"/>
                    <a:pt x="15" y="0"/>
                  </a:cubicBezTo>
                  <a:close/>
                </a:path>
              </a:pathLst>
            </a:custGeom>
            <a:grpFill/>
            <a:ln w="9525">
              <a:noFill/>
              <a:round/>
            </a:ln>
          </p:spPr>
          <p:txBody>
            <a:bodyPr anchor="ctr"/>
            <a:lstStyle/>
            <a:p>
              <a:pPr algn="ctr"/>
              <a:endParaRPr/>
            </a:p>
          </p:txBody>
        </p:sp>
        <p:sp>
          <p:nvSpPr>
            <p:cNvPr id="38" name="Freeform: Shape 34"/>
            <p:cNvSpPr/>
            <p:nvPr/>
          </p:nvSpPr>
          <p:spPr bwMode="auto">
            <a:xfrm>
              <a:off x="4260851" y="4579938"/>
              <a:ext cx="88900" cy="100012"/>
            </a:xfrm>
            <a:custGeom>
              <a:avLst/>
              <a:gdLst/>
              <a:ahLst/>
              <a:cxnLst>
                <a:cxn ang="0">
                  <a:pos x="16" y="0"/>
                </a:cxn>
                <a:cxn ang="0">
                  <a:pos x="0" y="16"/>
                </a:cxn>
                <a:cxn ang="0">
                  <a:pos x="7" y="35"/>
                </a:cxn>
                <a:cxn ang="0">
                  <a:pos x="25" y="35"/>
                </a:cxn>
                <a:cxn ang="0">
                  <a:pos x="31" y="16"/>
                </a:cxn>
                <a:cxn ang="0">
                  <a:pos x="16" y="0"/>
                </a:cxn>
                <a:cxn ang="0">
                  <a:pos x="19" y="21"/>
                </a:cxn>
                <a:cxn ang="0">
                  <a:pos x="16" y="19"/>
                </a:cxn>
                <a:cxn ang="0">
                  <a:pos x="12" y="21"/>
                </a:cxn>
                <a:cxn ang="0">
                  <a:pos x="12" y="17"/>
                </a:cxn>
                <a:cxn ang="0">
                  <a:pos x="9" y="14"/>
                </a:cxn>
                <a:cxn ang="0">
                  <a:pos x="14" y="13"/>
                </a:cxn>
                <a:cxn ang="0">
                  <a:pos x="16" y="9"/>
                </a:cxn>
                <a:cxn ang="0">
                  <a:pos x="17" y="13"/>
                </a:cxn>
                <a:cxn ang="0">
                  <a:pos x="22" y="14"/>
                </a:cxn>
                <a:cxn ang="0">
                  <a:pos x="19" y="17"/>
                </a:cxn>
                <a:cxn ang="0">
                  <a:pos x="19" y="21"/>
                </a:cxn>
              </a:cxnLst>
              <a:rect l="0" t="0" r="r" b="b"/>
              <a:pathLst>
                <a:path w="31" h="35">
                  <a:moveTo>
                    <a:pt x="16" y="0"/>
                  </a:moveTo>
                  <a:cubicBezTo>
                    <a:pt x="7" y="0"/>
                    <a:pt x="0" y="7"/>
                    <a:pt x="0" y="16"/>
                  </a:cubicBezTo>
                  <a:cubicBezTo>
                    <a:pt x="0" y="23"/>
                    <a:pt x="7" y="27"/>
                    <a:pt x="7" y="35"/>
                  </a:cubicBezTo>
                  <a:cubicBezTo>
                    <a:pt x="25" y="35"/>
                    <a:pt x="25" y="35"/>
                    <a:pt x="25" y="35"/>
                  </a:cubicBezTo>
                  <a:cubicBezTo>
                    <a:pt x="25" y="27"/>
                    <a:pt x="31" y="23"/>
                    <a:pt x="31" y="16"/>
                  </a:cubicBezTo>
                  <a:cubicBezTo>
                    <a:pt x="31" y="7"/>
                    <a:pt x="24" y="0"/>
                    <a:pt x="16" y="0"/>
                  </a:cubicBezTo>
                  <a:close/>
                  <a:moveTo>
                    <a:pt x="19" y="21"/>
                  </a:moveTo>
                  <a:cubicBezTo>
                    <a:pt x="16" y="19"/>
                    <a:pt x="16" y="19"/>
                    <a:pt x="16" y="19"/>
                  </a:cubicBezTo>
                  <a:cubicBezTo>
                    <a:pt x="12" y="21"/>
                    <a:pt x="12" y="21"/>
                    <a:pt x="12" y="21"/>
                  </a:cubicBezTo>
                  <a:cubicBezTo>
                    <a:pt x="12" y="17"/>
                    <a:pt x="12" y="17"/>
                    <a:pt x="12" y="17"/>
                  </a:cubicBezTo>
                  <a:cubicBezTo>
                    <a:pt x="9" y="14"/>
                    <a:pt x="9" y="14"/>
                    <a:pt x="9" y="14"/>
                  </a:cubicBezTo>
                  <a:cubicBezTo>
                    <a:pt x="14" y="13"/>
                    <a:pt x="14" y="13"/>
                    <a:pt x="14" y="13"/>
                  </a:cubicBezTo>
                  <a:cubicBezTo>
                    <a:pt x="16" y="9"/>
                    <a:pt x="16" y="9"/>
                    <a:pt x="16" y="9"/>
                  </a:cubicBezTo>
                  <a:cubicBezTo>
                    <a:pt x="17" y="13"/>
                    <a:pt x="17" y="13"/>
                    <a:pt x="17" y="13"/>
                  </a:cubicBezTo>
                  <a:cubicBezTo>
                    <a:pt x="22" y="14"/>
                    <a:pt x="22" y="14"/>
                    <a:pt x="22" y="14"/>
                  </a:cubicBezTo>
                  <a:cubicBezTo>
                    <a:pt x="19" y="17"/>
                    <a:pt x="19" y="17"/>
                    <a:pt x="19" y="17"/>
                  </a:cubicBezTo>
                  <a:lnTo>
                    <a:pt x="19" y="21"/>
                  </a:lnTo>
                  <a:close/>
                </a:path>
              </a:pathLst>
            </a:custGeom>
            <a:grpFill/>
            <a:ln w="9525">
              <a:noFill/>
              <a:round/>
            </a:ln>
          </p:spPr>
          <p:txBody>
            <a:bodyPr anchor="ctr"/>
            <a:lstStyle/>
            <a:p>
              <a:pPr algn="ctr"/>
              <a:endParaRPr/>
            </a:p>
          </p:txBody>
        </p:sp>
        <p:sp>
          <p:nvSpPr>
            <p:cNvPr id="39" name="Freeform: Shape 35"/>
            <p:cNvSpPr/>
            <p:nvPr/>
          </p:nvSpPr>
          <p:spPr bwMode="auto">
            <a:xfrm>
              <a:off x="4281488" y="4683125"/>
              <a:ext cx="49213" cy="9525"/>
            </a:xfrm>
            <a:custGeom>
              <a:avLst/>
              <a:gdLst/>
              <a:ahLst/>
              <a:cxnLst>
                <a:cxn ang="0">
                  <a:pos x="1" y="3"/>
                </a:cxn>
                <a:cxn ang="0">
                  <a:pos x="16" y="3"/>
                </a:cxn>
                <a:cxn ang="0">
                  <a:pos x="17" y="2"/>
                </a:cxn>
                <a:cxn ang="0">
                  <a:pos x="16" y="0"/>
                </a:cxn>
                <a:cxn ang="0">
                  <a:pos x="1" y="0"/>
                </a:cxn>
                <a:cxn ang="0">
                  <a:pos x="0" y="2"/>
                </a:cxn>
                <a:cxn ang="0">
                  <a:pos x="1" y="3"/>
                </a:cxn>
              </a:cxnLst>
              <a:rect l="0" t="0" r="r" b="b"/>
              <a:pathLst>
                <a:path w="17" h="3">
                  <a:moveTo>
                    <a:pt x="1" y="3"/>
                  </a:moveTo>
                  <a:cubicBezTo>
                    <a:pt x="16" y="3"/>
                    <a:pt x="16" y="3"/>
                    <a:pt x="16" y="3"/>
                  </a:cubicBezTo>
                  <a:cubicBezTo>
                    <a:pt x="17" y="3"/>
                    <a:pt x="17" y="2"/>
                    <a:pt x="17" y="2"/>
                  </a:cubicBezTo>
                  <a:cubicBezTo>
                    <a:pt x="17" y="1"/>
                    <a:pt x="17" y="0"/>
                    <a:pt x="16" y="0"/>
                  </a:cubicBezTo>
                  <a:cubicBezTo>
                    <a:pt x="1" y="0"/>
                    <a:pt x="1" y="0"/>
                    <a:pt x="1" y="0"/>
                  </a:cubicBezTo>
                  <a:cubicBezTo>
                    <a:pt x="0" y="0"/>
                    <a:pt x="0" y="1"/>
                    <a:pt x="0" y="2"/>
                  </a:cubicBezTo>
                  <a:cubicBezTo>
                    <a:pt x="0" y="2"/>
                    <a:pt x="0" y="3"/>
                    <a:pt x="1" y="3"/>
                  </a:cubicBezTo>
                  <a:close/>
                </a:path>
              </a:pathLst>
            </a:custGeom>
            <a:grpFill/>
            <a:ln w="9525">
              <a:noFill/>
              <a:round/>
            </a:ln>
          </p:spPr>
          <p:txBody>
            <a:bodyPr anchor="ctr"/>
            <a:lstStyle/>
            <a:p>
              <a:pPr algn="ctr"/>
              <a:endParaRPr/>
            </a:p>
          </p:txBody>
        </p:sp>
      </p:grpSp>
      <p:grpSp>
        <p:nvGrpSpPr>
          <p:cNvPr id="27" name="Group 36"/>
          <p:cNvGrpSpPr/>
          <p:nvPr/>
        </p:nvGrpSpPr>
        <p:grpSpPr>
          <a:xfrm>
            <a:off x="6349502" y="3291071"/>
            <a:ext cx="298756" cy="379664"/>
            <a:chOff x="3949701" y="4570413"/>
            <a:chExt cx="152400" cy="193675"/>
          </a:xfrm>
          <a:solidFill>
            <a:schemeClr val="bg1"/>
          </a:solidFill>
        </p:grpSpPr>
        <p:sp>
          <p:nvSpPr>
            <p:cNvPr id="30" name="Oval 37"/>
            <p:cNvSpPr/>
            <p:nvPr/>
          </p:nvSpPr>
          <p:spPr bwMode="auto">
            <a:xfrm>
              <a:off x="4079876" y="4657725"/>
              <a:ext cx="22225" cy="22225"/>
            </a:xfrm>
            <a:prstGeom prst="ellipse">
              <a:avLst/>
            </a:prstGeom>
            <a:grpFill/>
            <a:ln w="9525">
              <a:noFill/>
              <a:round/>
            </a:ln>
          </p:spPr>
          <p:txBody>
            <a:bodyPr anchor="ctr"/>
            <a:lstStyle/>
            <a:p>
              <a:pPr algn="ctr"/>
              <a:endParaRPr/>
            </a:p>
          </p:txBody>
        </p:sp>
        <p:sp>
          <p:nvSpPr>
            <p:cNvPr id="31" name="Freeform: Shape 38"/>
            <p:cNvSpPr/>
            <p:nvPr/>
          </p:nvSpPr>
          <p:spPr bwMode="auto">
            <a:xfrm>
              <a:off x="4041776" y="4660900"/>
              <a:ext cx="55563" cy="103187"/>
            </a:xfrm>
            <a:custGeom>
              <a:avLst/>
              <a:gdLst/>
              <a:ahLst/>
              <a:cxnLst>
                <a:cxn ang="0">
                  <a:pos x="18" y="32"/>
                </a:cxn>
                <a:cxn ang="0">
                  <a:pos x="13" y="22"/>
                </a:cxn>
                <a:cxn ang="0">
                  <a:pos x="15" y="20"/>
                </a:cxn>
                <a:cxn ang="0">
                  <a:pos x="16" y="12"/>
                </a:cxn>
                <a:cxn ang="0">
                  <a:pos x="15" y="9"/>
                </a:cxn>
                <a:cxn ang="0">
                  <a:pos x="8" y="1"/>
                </a:cxn>
                <a:cxn ang="0">
                  <a:pos x="4" y="1"/>
                </a:cxn>
                <a:cxn ang="0">
                  <a:pos x="4" y="4"/>
                </a:cxn>
                <a:cxn ang="0">
                  <a:pos x="9" y="9"/>
                </a:cxn>
                <a:cxn ang="0">
                  <a:pos x="4" y="7"/>
                </a:cxn>
                <a:cxn ang="0">
                  <a:pos x="1" y="8"/>
                </a:cxn>
                <a:cxn ang="0">
                  <a:pos x="2" y="11"/>
                </a:cxn>
                <a:cxn ang="0">
                  <a:pos x="7" y="14"/>
                </a:cxn>
                <a:cxn ang="0">
                  <a:pos x="8" y="14"/>
                </a:cxn>
                <a:cxn ang="0">
                  <a:pos x="6" y="23"/>
                </a:cxn>
                <a:cxn ang="0">
                  <a:pos x="4" y="31"/>
                </a:cxn>
                <a:cxn ang="0">
                  <a:pos x="4" y="33"/>
                </a:cxn>
                <a:cxn ang="0">
                  <a:pos x="5" y="36"/>
                </a:cxn>
                <a:cxn ang="0">
                  <a:pos x="6" y="36"/>
                </a:cxn>
                <a:cxn ang="0">
                  <a:pos x="8" y="34"/>
                </a:cxn>
                <a:cxn ang="0">
                  <a:pos x="10" y="27"/>
                </a:cxn>
                <a:cxn ang="0">
                  <a:pos x="14" y="34"/>
                </a:cxn>
                <a:cxn ang="0">
                  <a:pos x="17" y="35"/>
                </a:cxn>
                <a:cxn ang="0">
                  <a:pos x="18" y="32"/>
                </a:cxn>
              </a:cxnLst>
              <a:rect l="0" t="0" r="r" b="b"/>
              <a:pathLst>
                <a:path w="19" h="36">
                  <a:moveTo>
                    <a:pt x="18" y="32"/>
                  </a:moveTo>
                  <a:cubicBezTo>
                    <a:pt x="13" y="22"/>
                    <a:pt x="13" y="22"/>
                    <a:pt x="13" y="22"/>
                  </a:cubicBezTo>
                  <a:cubicBezTo>
                    <a:pt x="14" y="21"/>
                    <a:pt x="14" y="21"/>
                    <a:pt x="15" y="20"/>
                  </a:cubicBezTo>
                  <a:cubicBezTo>
                    <a:pt x="16" y="12"/>
                    <a:pt x="16" y="12"/>
                    <a:pt x="16" y="12"/>
                  </a:cubicBezTo>
                  <a:cubicBezTo>
                    <a:pt x="16" y="11"/>
                    <a:pt x="16" y="10"/>
                    <a:pt x="15" y="9"/>
                  </a:cubicBezTo>
                  <a:cubicBezTo>
                    <a:pt x="8" y="1"/>
                    <a:pt x="8" y="1"/>
                    <a:pt x="8" y="1"/>
                  </a:cubicBezTo>
                  <a:cubicBezTo>
                    <a:pt x="7" y="0"/>
                    <a:pt x="5" y="0"/>
                    <a:pt x="4" y="1"/>
                  </a:cubicBezTo>
                  <a:cubicBezTo>
                    <a:pt x="3" y="2"/>
                    <a:pt x="3" y="3"/>
                    <a:pt x="4" y="4"/>
                  </a:cubicBezTo>
                  <a:cubicBezTo>
                    <a:pt x="9" y="9"/>
                    <a:pt x="9" y="9"/>
                    <a:pt x="9" y="9"/>
                  </a:cubicBezTo>
                  <a:cubicBezTo>
                    <a:pt x="4" y="7"/>
                    <a:pt x="4" y="7"/>
                    <a:pt x="4" y="7"/>
                  </a:cubicBezTo>
                  <a:cubicBezTo>
                    <a:pt x="3" y="6"/>
                    <a:pt x="1" y="7"/>
                    <a:pt x="1" y="8"/>
                  </a:cubicBezTo>
                  <a:cubicBezTo>
                    <a:pt x="0" y="9"/>
                    <a:pt x="1" y="11"/>
                    <a:pt x="2" y="11"/>
                  </a:cubicBezTo>
                  <a:cubicBezTo>
                    <a:pt x="7" y="14"/>
                    <a:pt x="7" y="14"/>
                    <a:pt x="7" y="14"/>
                  </a:cubicBezTo>
                  <a:cubicBezTo>
                    <a:pt x="7" y="14"/>
                    <a:pt x="8" y="14"/>
                    <a:pt x="8" y="14"/>
                  </a:cubicBezTo>
                  <a:cubicBezTo>
                    <a:pt x="7" y="17"/>
                    <a:pt x="7" y="21"/>
                    <a:pt x="6" y="23"/>
                  </a:cubicBezTo>
                  <a:cubicBezTo>
                    <a:pt x="5" y="26"/>
                    <a:pt x="5" y="28"/>
                    <a:pt x="4" y="31"/>
                  </a:cubicBezTo>
                  <a:cubicBezTo>
                    <a:pt x="4" y="31"/>
                    <a:pt x="4" y="32"/>
                    <a:pt x="4" y="33"/>
                  </a:cubicBezTo>
                  <a:cubicBezTo>
                    <a:pt x="3" y="34"/>
                    <a:pt x="4" y="35"/>
                    <a:pt x="5" y="36"/>
                  </a:cubicBezTo>
                  <a:cubicBezTo>
                    <a:pt x="6" y="36"/>
                    <a:pt x="6" y="36"/>
                    <a:pt x="6" y="36"/>
                  </a:cubicBezTo>
                  <a:cubicBezTo>
                    <a:pt x="7" y="36"/>
                    <a:pt x="8" y="35"/>
                    <a:pt x="8" y="34"/>
                  </a:cubicBezTo>
                  <a:cubicBezTo>
                    <a:pt x="10" y="27"/>
                    <a:pt x="10" y="27"/>
                    <a:pt x="10" y="27"/>
                  </a:cubicBezTo>
                  <a:cubicBezTo>
                    <a:pt x="14" y="34"/>
                    <a:pt x="14" y="34"/>
                    <a:pt x="14" y="34"/>
                  </a:cubicBezTo>
                  <a:cubicBezTo>
                    <a:pt x="14" y="35"/>
                    <a:pt x="16" y="36"/>
                    <a:pt x="17" y="35"/>
                  </a:cubicBezTo>
                  <a:cubicBezTo>
                    <a:pt x="18" y="34"/>
                    <a:pt x="19" y="33"/>
                    <a:pt x="18" y="32"/>
                  </a:cubicBezTo>
                  <a:close/>
                </a:path>
              </a:pathLst>
            </a:custGeom>
            <a:grpFill/>
            <a:ln w="9525">
              <a:noFill/>
              <a:round/>
            </a:ln>
          </p:spPr>
          <p:txBody>
            <a:bodyPr anchor="ctr"/>
            <a:lstStyle/>
            <a:p>
              <a:pPr algn="ctr"/>
              <a:endParaRPr/>
            </a:p>
          </p:txBody>
        </p:sp>
        <p:sp>
          <p:nvSpPr>
            <p:cNvPr id="32" name="Oval 39"/>
            <p:cNvSpPr/>
            <p:nvPr/>
          </p:nvSpPr>
          <p:spPr bwMode="auto">
            <a:xfrm>
              <a:off x="3987801" y="4675188"/>
              <a:ext cx="25400" cy="22225"/>
            </a:xfrm>
            <a:prstGeom prst="ellipse">
              <a:avLst/>
            </a:prstGeom>
            <a:grpFill/>
            <a:ln w="9525">
              <a:noFill/>
              <a:round/>
            </a:ln>
          </p:spPr>
          <p:txBody>
            <a:bodyPr anchor="ctr"/>
            <a:lstStyle/>
            <a:p>
              <a:pPr algn="ctr"/>
              <a:endParaRPr/>
            </a:p>
          </p:txBody>
        </p:sp>
        <p:sp>
          <p:nvSpPr>
            <p:cNvPr id="33" name="Freeform: Shape 40"/>
            <p:cNvSpPr/>
            <p:nvPr/>
          </p:nvSpPr>
          <p:spPr bwMode="auto">
            <a:xfrm>
              <a:off x="3963988" y="4672013"/>
              <a:ext cx="69850" cy="92075"/>
            </a:xfrm>
            <a:custGeom>
              <a:avLst/>
              <a:gdLst/>
              <a:ahLst/>
              <a:cxnLst>
                <a:cxn ang="0">
                  <a:pos x="21" y="19"/>
                </a:cxn>
                <a:cxn ang="0">
                  <a:pos x="18" y="19"/>
                </a:cxn>
                <a:cxn ang="0">
                  <a:pos x="18" y="15"/>
                </a:cxn>
                <a:cxn ang="0">
                  <a:pos x="23" y="11"/>
                </a:cxn>
                <a:cxn ang="0">
                  <a:pos x="24" y="9"/>
                </a:cxn>
                <a:cxn ang="0">
                  <a:pos x="24" y="2"/>
                </a:cxn>
                <a:cxn ang="0">
                  <a:pos x="21" y="0"/>
                </a:cxn>
                <a:cxn ang="0">
                  <a:pos x="19" y="2"/>
                </a:cxn>
                <a:cxn ang="0">
                  <a:pos x="19" y="8"/>
                </a:cxn>
                <a:cxn ang="0">
                  <a:pos x="14" y="12"/>
                </a:cxn>
                <a:cxn ang="0">
                  <a:pos x="7" y="10"/>
                </a:cxn>
                <a:cxn ang="0">
                  <a:pos x="6" y="5"/>
                </a:cxn>
                <a:cxn ang="0">
                  <a:pos x="3" y="3"/>
                </a:cxn>
                <a:cxn ang="0">
                  <a:pos x="1" y="6"/>
                </a:cxn>
                <a:cxn ang="0">
                  <a:pos x="3" y="12"/>
                </a:cxn>
                <a:cxn ang="0">
                  <a:pos x="5" y="14"/>
                </a:cxn>
                <a:cxn ang="0">
                  <a:pos x="9" y="16"/>
                </a:cxn>
                <a:cxn ang="0">
                  <a:pos x="9" y="24"/>
                </a:cxn>
                <a:cxn ang="0">
                  <a:pos x="9" y="24"/>
                </a:cxn>
                <a:cxn ang="0">
                  <a:pos x="9" y="27"/>
                </a:cxn>
                <a:cxn ang="0">
                  <a:pos x="2" y="27"/>
                </a:cxn>
                <a:cxn ang="0">
                  <a:pos x="0" y="29"/>
                </a:cxn>
                <a:cxn ang="0">
                  <a:pos x="2" y="32"/>
                </a:cxn>
                <a:cxn ang="0">
                  <a:pos x="12" y="32"/>
                </a:cxn>
                <a:cxn ang="0">
                  <a:pos x="14" y="29"/>
                </a:cxn>
                <a:cxn ang="0">
                  <a:pos x="14" y="24"/>
                </a:cxn>
                <a:cxn ang="0">
                  <a:pos x="19" y="24"/>
                </a:cxn>
                <a:cxn ang="0">
                  <a:pos x="19" y="29"/>
                </a:cxn>
                <a:cxn ang="0">
                  <a:pos x="21" y="32"/>
                </a:cxn>
                <a:cxn ang="0">
                  <a:pos x="23" y="29"/>
                </a:cxn>
                <a:cxn ang="0">
                  <a:pos x="23" y="21"/>
                </a:cxn>
                <a:cxn ang="0">
                  <a:pos x="21" y="19"/>
                </a:cxn>
              </a:cxnLst>
              <a:rect l="0" t="0" r="r" b="b"/>
              <a:pathLst>
                <a:path w="24" h="32">
                  <a:moveTo>
                    <a:pt x="21" y="19"/>
                  </a:moveTo>
                  <a:cubicBezTo>
                    <a:pt x="18" y="19"/>
                    <a:pt x="18" y="19"/>
                    <a:pt x="18" y="19"/>
                  </a:cubicBezTo>
                  <a:cubicBezTo>
                    <a:pt x="18" y="15"/>
                    <a:pt x="18" y="15"/>
                    <a:pt x="18" y="15"/>
                  </a:cubicBezTo>
                  <a:cubicBezTo>
                    <a:pt x="23" y="11"/>
                    <a:pt x="23" y="11"/>
                    <a:pt x="23" y="11"/>
                  </a:cubicBezTo>
                  <a:cubicBezTo>
                    <a:pt x="23" y="11"/>
                    <a:pt x="24" y="10"/>
                    <a:pt x="24" y="9"/>
                  </a:cubicBezTo>
                  <a:cubicBezTo>
                    <a:pt x="24" y="2"/>
                    <a:pt x="24" y="2"/>
                    <a:pt x="24" y="2"/>
                  </a:cubicBezTo>
                  <a:cubicBezTo>
                    <a:pt x="24" y="1"/>
                    <a:pt x="23" y="0"/>
                    <a:pt x="21" y="0"/>
                  </a:cubicBezTo>
                  <a:cubicBezTo>
                    <a:pt x="20" y="0"/>
                    <a:pt x="19" y="1"/>
                    <a:pt x="19" y="2"/>
                  </a:cubicBezTo>
                  <a:cubicBezTo>
                    <a:pt x="19" y="8"/>
                    <a:pt x="19" y="8"/>
                    <a:pt x="19" y="8"/>
                  </a:cubicBezTo>
                  <a:cubicBezTo>
                    <a:pt x="14" y="12"/>
                    <a:pt x="14" y="12"/>
                    <a:pt x="14" y="12"/>
                  </a:cubicBezTo>
                  <a:cubicBezTo>
                    <a:pt x="7" y="10"/>
                    <a:pt x="7" y="10"/>
                    <a:pt x="7" y="10"/>
                  </a:cubicBezTo>
                  <a:cubicBezTo>
                    <a:pt x="6" y="5"/>
                    <a:pt x="6" y="5"/>
                    <a:pt x="6" y="5"/>
                  </a:cubicBezTo>
                  <a:cubicBezTo>
                    <a:pt x="5" y="4"/>
                    <a:pt x="4" y="3"/>
                    <a:pt x="3" y="3"/>
                  </a:cubicBezTo>
                  <a:cubicBezTo>
                    <a:pt x="1" y="4"/>
                    <a:pt x="1" y="5"/>
                    <a:pt x="1" y="6"/>
                  </a:cubicBezTo>
                  <a:cubicBezTo>
                    <a:pt x="3" y="12"/>
                    <a:pt x="3" y="12"/>
                    <a:pt x="3" y="12"/>
                  </a:cubicBezTo>
                  <a:cubicBezTo>
                    <a:pt x="3" y="13"/>
                    <a:pt x="4" y="13"/>
                    <a:pt x="5" y="14"/>
                  </a:cubicBezTo>
                  <a:cubicBezTo>
                    <a:pt x="9" y="16"/>
                    <a:pt x="9" y="16"/>
                    <a:pt x="9" y="16"/>
                  </a:cubicBezTo>
                  <a:cubicBezTo>
                    <a:pt x="9" y="24"/>
                    <a:pt x="9" y="24"/>
                    <a:pt x="9" y="24"/>
                  </a:cubicBezTo>
                  <a:cubicBezTo>
                    <a:pt x="9" y="24"/>
                    <a:pt x="9" y="24"/>
                    <a:pt x="9" y="24"/>
                  </a:cubicBezTo>
                  <a:cubicBezTo>
                    <a:pt x="9" y="27"/>
                    <a:pt x="9" y="27"/>
                    <a:pt x="9" y="27"/>
                  </a:cubicBezTo>
                  <a:cubicBezTo>
                    <a:pt x="2" y="27"/>
                    <a:pt x="2" y="27"/>
                    <a:pt x="2" y="27"/>
                  </a:cubicBezTo>
                  <a:cubicBezTo>
                    <a:pt x="1" y="27"/>
                    <a:pt x="0" y="28"/>
                    <a:pt x="0" y="29"/>
                  </a:cubicBezTo>
                  <a:cubicBezTo>
                    <a:pt x="0" y="31"/>
                    <a:pt x="1" y="32"/>
                    <a:pt x="2" y="32"/>
                  </a:cubicBezTo>
                  <a:cubicBezTo>
                    <a:pt x="12" y="32"/>
                    <a:pt x="12" y="32"/>
                    <a:pt x="12" y="32"/>
                  </a:cubicBezTo>
                  <a:cubicBezTo>
                    <a:pt x="13" y="32"/>
                    <a:pt x="14" y="31"/>
                    <a:pt x="14" y="29"/>
                  </a:cubicBezTo>
                  <a:cubicBezTo>
                    <a:pt x="14" y="24"/>
                    <a:pt x="14" y="24"/>
                    <a:pt x="14" y="24"/>
                  </a:cubicBezTo>
                  <a:cubicBezTo>
                    <a:pt x="19" y="24"/>
                    <a:pt x="19" y="24"/>
                    <a:pt x="19" y="24"/>
                  </a:cubicBezTo>
                  <a:cubicBezTo>
                    <a:pt x="19" y="29"/>
                    <a:pt x="19" y="29"/>
                    <a:pt x="19" y="29"/>
                  </a:cubicBezTo>
                  <a:cubicBezTo>
                    <a:pt x="19" y="31"/>
                    <a:pt x="20" y="32"/>
                    <a:pt x="21" y="32"/>
                  </a:cubicBezTo>
                  <a:cubicBezTo>
                    <a:pt x="22" y="32"/>
                    <a:pt x="23" y="31"/>
                    <a:pt x="23" y="29"/>
                  </a:cubicBezTo>
                  <a:cubicBezTo>
                    <a:pt x="23" y="21"/>
                    <a:pt x="23" y="21"/>
                    <a:pt x="23" y="21"/>
                  </a:cubicBezTo>
                  <a:cubicBezTo>
                    <a:pt x="23" y="20"/>
                    <a:pt x="22" y="19"/>
                    <a:pt x="21" y="19"/>
                  </a:cubicBezTo>
                  <a:close/>
                </a:path>
              </a:pathLst>
            </a:custGeom>
            <a:grpFill/>
            <a:ln w="9525">
              <a:noFill/>
              <a:round/>
            </a:ln>
          </p:spPr>
          <p:txBody>
            <a:bodyPr anchor="ctr"/>
            <a:lstStyle/>
            <a:p>
              <a:pPr algn="ctr"/>
              <a:endParaRPr/>
            </a:p>
          </p:txBody>
        </p:sp>
        <p:sp>
          <p:nvSpPr>
            <p:cNvPr id="34" name="Freeform: Shape 41"/>
            <p:cNvSpPr/>
            <p:nvPr/>
          </p:nvSpPr>
          <p:spPr bwMode="auto">
            <a:xfrm>
              <a:off x="3949701" y="4570413"/>
              <a:ext cx="87313" cy="95250"/>
            </a:xfrm>
            <a:custGeom>
              <a:avLst/>
              <a:gdLst/>
              <a:ahLst/>
              <a:cxnLst>
                <a:cxn ang="0">
                  <a:pos x="29" y="25"/>
                </a:cxn>
                <a:cxn ang="0">
                  <a:pos x="29" y="24"/>
                </a:cxn>
                <a:cxn ang="0">
                  <a:pos x="29" y="24"/>
                </a:cxn>
                <a:cxn ang="0">
                  <a:pos x="29" y="24"/>
                </a:cxn>
                <a:cxn ang="0">
                  <a:pos x="28" y="24"/>
                </a:cxn>
                <a:cxn ang="0">
                  <a:pos x="27" y="19"/>
                </a:cxn>
                <a:cxn ang="0">
                  <a:pos x="28" y="18"/>
                </a:cxn>
                <a:cxn ang="0">
                  <a:pos x="27" y="18"/>
                </a:cxn>
                <a:cxn ang="0">
                  <a:pos x="28" y="13"/>
                </a:cxn>
                <a:cxn ang="0">
                  <a:pos x="29" y="13"/>
                </a:cxn>
                <a:cxn ang="0">
                  <a:pos x="29" y="12"/>
                </a:cxn>
                <a:cxn ang="0">
                  <a:pos x="30" y="11"/>
                </a:cxn>
                <a:cxn ang="0">
                  <a:pos x="29" y="9"/>
                </a:cxn>
                <a:cxn ang="0">
                  <a:pos x="30" y="6"/>
                </a:cxn>
                <a:cxn ang="0">
                  <a:pos x="29" y="5"/>
                </a:cxn>
                <a:cxn ang="0">
                  <a:pos x="28" y="3"/>
                </a:cxn>
                <a:cxn ang="0">
                  <a:pos x="25" y="5"/>
                </a:cxn>
                <a:cxn ang="0">
                  <a:pos x="24" y="4"/>
                </a:cxn>
                <a:cxn ang="0">
                  <a:pos x="23" y="1"/>
                </a:cxn>
                <a:cxn ang="0">
                  <a:pos x="19" y="0"/>
                </a:cxn>
                <a:cxn ang="0">
                  <a:pos x="18" y="2"/>
                </a:cxn>
                <a:cxn ang="0">
                  <a:pos x="16" y="2"/>
                </a:cxn>
                <a:cxn ang="0">
                  <a:pos x="15" y="0"/>
                </a:cxn>
                <a:cxn ang="0">
                  <a:pos x="11" y="1"/>
                </a:cxn>
                <a:cxn ang="0">
                  <a:pos x="11" y="4"/>
                </a:cxn>
                <a:cxn ang="0">
                  <a:pos x="9" y="5"/>
                </a:cxn>
                <a:cxn ang="0">
                  <a:pos x="7" y="3"/>
                </a:cxn>
                <a:cxn ang="0">
                  <a:pos x="5" y="5"/>
                </a:cxn>
                <a:cxn ang="0">
                  <a:pos x="4" y="6"/>
                </a:cxn>
                <a:cxn ang="0">
                  <a:pos x="5" y="9"/>
                </a:cxn>
                <a:cxn ang="0">
                  <a:pos x="4" y="10"/>
                </a:cxn>
                <a:cxn ang="0">
                  <a:pos x="1" y="10"/>
                </a:cxn>
                <a:cxn ang="0">
                  <a:pos x="0" y="14"/>
                </a:cxn>
                <a:cxn ang="0">
                  <a:pos x="3" y="16"/>
                </a:cxn>
                <a:cxn ang="0">
                  <a:pos x="3" y="17"/>
                </a:cxn>
                <a:cxn ang="0">
                  <a:pos x="0" y="19"/>
                </a:cxn>
                <a:cxn ang="0">
                  <a:pos x="1" y="23"/>
                </a:cxn>
                <a:cxn ang="0">
                  <a:pos x="4" y="23"/>
                </a:cxn>
                <a:cxn ang="0">
                  <a:pos x="5" y="24"/>
                </a:cxn>
                <a:cxn ang="0">
                  <a:pos x="4" y="27"/>
                </a:cxn>
                <a:cxn ang="0">
                  <a:pos x="5" y="28"/>
                </a:cxn>
                <a:cxn ang="0">
                  <a:pos x="7" y="30"/>
                </a:cxn>
                <a:cxn ang="0">
                  <a:pos x="9" y="29"/>
                </a:cxn>
                <a:cxn ang="0">
                  <a:pos x="11" y="29"/>
                </a:cxn>
                <a:cxn ang="0">
                  <a:pos x="11" y="32"/>
                </a:cxn>
                <a:cxn ang="0">
                  <a:pos x="15" y="33"/>
                </a:cxn>
                <a:cxn ang="0">
                  <a:pos x="16" y="31"/>
                </a:cxn>
                <a:cxn ang="0">
                  <a:pos x="18" y="31"/>
                </a:cxn>
                <a:cxn ang="0">
                  <a:pos x="19" y="33"/>
                </a:cxn>
                <a:cxn ang="0">
                  <a:pos x="23" y="32"/>
                </a:cxn>
                <a:cxn ang="0">
                  <a:pos x="23" y="29"/>
                </a:cxn>
                <a:cxn ang="0">
                  <a:pos x="25" y="29"/>
                </a:cxn>
                <a:cxn ang="0">
                  <a:pos x="27" y="30"/>
                </a:cxn>
                <a:cxn ang="0">
                  <a:pos x="29" y="29"/>
                </a:cxn>
                <a:cxn ang="0">
                  <a:pos x="30" y="27"/>
                </a:cxn>
                <a:cxn ang="0">
                  <a:pos x="30" y="26"/>
                </a:cxn>
                <a:cxn ang="0">
                  <a:pos x="29" y="25"/>
                </a:cxn>
                <a:cxn ang="0">
                  <a:pos x="14" y="19"/>
                </a:cxn>
                <a:cxn ang="0">
                  <a:pos x="14" y="14"/>
                </a:cxn>
                <a:cxn ang="0">
                  <a:pos x="20" y="14"/>
                </a:cxn>
                <a:cxn ang="0">
                  <a:pos x="20" y="19"/>
                </a:cxn>
                <a:cxn ang="0">
                  <a:pos x="14" y="19"/>
                </a:cxn>
              </a:cxnLst>
              <a:rect l="0" t="0" r="r" b="b"/>
              <a:pathLst>
                <a:path w="30" h="33">
                  <a:moveTo>
                    <a:pt x="29" y="25"/>
                  </a:moveTo>
                  <a:cubicBezTo>
                    <a:pt x="29" y="24"/>
                    <a:pt x="29" y="24"/>
                    <a:pt x="29" y="24"/>
                  </a:cubicBezTo>
                  <a:cubicBezTo>
                    <a:pt x="29" y="24"/>
                    <a:pt x="29" y="24"/>
                    <a:pt x="29" y="24"/>
                  </a:cubicBezTo>
                  <a:cubicBezTo>
                    <a:pt x="29" y="24"/>
                    <a:pt x="29" y="24"/>
                    <a:pt x="29" y="24"/>
                  </a:cubicBezTo>
                  <a:cubicBezTo>
                    <a:pt x="28" y="24"/>
                    <a:pt x="28" y="24"/>
                    <a:pt x="28" y="24"/>
                  </a:cubicBezTo>
                  <a:cubicBezTo>
                    <a:pt x="27" y="19"/>
                    <a:pt x="27" y="19"/>
                    <a:pt x="27" y="19"/>
                  </a:cubicBezTo>
                  <a:cubicBezTo>
                    <a:pt x="28" y="18"/>
                    <a:pt x="28" y="18"/>
                    <a:pt x="28" y="18"/>
                  </a:cubicBezTo>
                  <a:cubicBezTo>
                    <a:pt x="27" y="18"/>
                    <a:pt x="27" y="18"/>
                    <a:pt x="27" y="18"/>
                  </a:cubicBezTo>
                  <a:cubicBezTo>
                    <a:pt x="28" y="13"/>
                    <a:pt x="28" y="13"/>
                    <a:pt x="28" y="13"/>
                  </a:cubicBezTo>
                  <a:cubicBezTo>
                    <a:pt x="29" y="13"/>
                    <a:pt x="29" y="13"/>
                    <a:pt x="29" y="13"/>
                  </a:cubicBezTo>
                  <a:cubicBezTo>
                    <a:pt x="29" y="12"/>
                    <a:pt x="29" y="12"/>
                    <a:pt x="29" y="12"/>
                  </a:cubicBezTo>
                  <a:cubicBezTo>
                    <a:pt x="30" y="11"/>
                    <a:pt x="30" y="11"/>
                    <a:pt x="30" y="11"/>
                  </a:cubicBezTo>
                  <a:cubicBezTo>
                    <a:pt x="30" y="11"/>
                    <a:pt x="29" y="9"/>
                    <a:pt x="29" y="9"/>
                  </a:cubicBezTo>
                  <a:cubicBezTo>
                    <a:pt x="30" y="6"/>
                    <a:pt x="30" y="6"/>
                    <a:pt x="30" y="6"/>
                  </a:cubicBezTo>
                  <a:cubicBezTo>
                    <a:pt x="29" y="5"/>
                    <a:pt x="29" y="5"/>
                    <a:pt x="29" y="5"/>
                  </a:cubicBezTo>
                  <a:cubicBezTo>
                    <a:pt x="28" y="3"/>
                    <a:pt x="28" y="3"/>
                    <a:pt x="28" y="3"/>
                  </a:cubicBezTo>
                  <a:cubicBezTo>
                    <a:pt x="25" y="5"/>
                    <a:pt x="25" y="5"/>
                    <a:pt x="25" y="5"/>
                  </a:cubicBezTo>
                  <a:cubicBezTo>
                    <a:pt x="24" y="4"/>
                    <a:pt x="24" y="4"/>
                    <a:pt x="24" y="4"/>
                  </a:cubicBezTo>
                  <a:cubicBezTo>
                    <a:pt x="23" y="1"/>
                    <a:pt x="23" y="1"/>
                    <a:pt x="23" y="1"/>
                  </a:cubicBezTo>
                  <a:cubicBezTo>
                    <a:pt x="19" y="0"/>
                    <a:pt x="19" y="0"/>
                    <a:pt x="19" y="0"/>
                  </a:cubicBezTo>
                  <a:cubicBezTo>
                    <a:pt x="18" y="2"/>
                    <a:pt x="18" y="2"/>
                    <a:pt x="18" y="2"/>
                  </a:cubicBezTo>
                  <a:cubicBezTo>
                    <a:pt x="17" y="2"/>
                    <a:pt x="17" y="2"/>
                    <a:pt x="16" y="2"/>
                  </a:cubicBezTo>
                  <a:cubicBezTo>
                    <a:pt x="15" y="0"/>
                    <a:pt x="15" y="0"/>
                    <a:pt x="15" y="0"/>
                  </a:cubicBezTo>
                  <a:cubicBezTo>
                    <a:pt x="11" y="1"/>
                    <a:pt x="11" y="1"/>
                    <a:pt x="11" y="1"/>
                  </a:cubicBezTo>
                  <a:cubicBezTo>
                    <a:pt x="11" y="4"/>
                    <a:pt x="11" y="4"/>
                    <a:pt x="11" y="4"/>
                  </a:cubicBezTo>
                  <a:cubicBezTo>
                    <a:pt x="10" y="4"/>
                    <a:pt x="10" y="4"/>
                    <a:pt x="9" y="5"/>
                  </a:cubicBezTo>
                  <a:cubicBezTo>
                    <a:pt x="7" y="3"/>
                    <a:pt x="7" y="3"/>
                    <a:pt x="7" y="3"/>
                  </a:cubicBezTo>
                  <a:cubicBezTo>
                    <a:pt x="5" y="5"/>
                    <a:pt x="5" y="5"/>
                    <a:pt x="5" y="5"/>
                  </a:cubicBezTo>
                  <a:cubicBezTo>
                    <a:pt x="4" y="6"/>
                    <a:pt x="4" y="6"/>
                    <a:pt x="4" y="6"/>
                  </a:cubicBezTo>
                  <a:cubicBezTo>
                    <a:pt x="5" y="9"/>
                    <a:pt x="5" y="9"/>
                    <a:pt x="5" y="9"/>
                  </a:cubicBezTo>
                  <a:cubicBezTo>
                    <a:pt x="5" y="9"/>
                    <a:pt x="5" y="10"/>
                    <a:pt x="4" y="10"/>
                  </a:cubicBezTo>
                  <a:cubicBezTo>
                    <a:pt x="1" y="10"/>
                    <a:pt x="1" y="10"/>
                    <a:pt x="1" y="10"/>
                  </a:cubicBezTo>
                  <a:cubicBezTo>
                    <a:pt x="0" y="14"/>
                    <a:pt x="0" y="14"/>
                    <a:pt x="0" y="14"/>
                  </a:cubicBezTo>
                  <a:cubicBezTo>
                    <a:pt x="3" y="16"/>
                    <a:pt x="3" y="16"/>
                    <a:pt x="3" y="16"/>
                  </a:cubicBezTo>
                  <a:cubicBezTo>
                    <a:pt x="3" y="16"/>
                    <a:pt x="3" y="17"/>
                    <a:pt x="3" y="17"/>
                  </a:cubicBezTo>
                  <a:cubicBezTo>
                    <a:pt x="0" y="19"/>
                    <a:pt x="0" y="19"/>
                    <a:pt x="0" y="19"/>
                  </a:cubicBezTo>
                  <a:cubicBezTo>
                    <a:pt x="1" y="23"/>
                    <a:pt x="1" y="23"/>
                    <a:pt x="1" y="23"/>
                  </a:cubicBezTo>
                  <a:cubicBezTo>
                    <a:pt x="4" y="23"/>
                    <a:pt x="4" y="23"/>
                    <a:pt x="4" y="23"/>
                  </a:cubicBezTo>
                  <a:cubicBezTo>
                    <a:pt x="5" y="24"/>
                    <a:pt x="5" y="24"/>
                    <a:pt x="5" y="24"/>
                  </a:cubicBezTo>
                  <a:cubicBezTo>
                    <a:pt x="4" y="27"/>
                    <a:pt x="4" y="27"/>
                    <a:pt x="4" y="27"/>
                  </a:cubicBezTo>
                  <a:cubicBezTo>
                    <a:pt x="5" y="28"/>
                    <a:pt x="5" y="28"/>
                    <a:pt x="5" y="28"/>
                  </a:cubicBezTo>
                  <a:cubicBezTo>
                    <a:pt x="7" y="30"/>
                    <a:pt x="7" y="30"/>
                    <a:pt x="7" y="30"/>
                  </a:cubicBezTo>
                  <a:cubicBezTo>
                    <a:pt x="9" y="29"/>
                    <a:pt x="9" y="29"/>
                    <a:pt x="9" y="29"/>
                  </a:cubicBezTo>
                  <a:cubicBezTo>
                    <a:pt x="10" y="29"/>
                    <a:pt x="10" y="29"/>
                    <a:pt x="11" y="29"/>
                  </a:cubicBezTo>
                  <a:cubicBezTo>
                    <a:pt x="11" y="32"/>
                    <a:pt x="11" y="32"/>
                    <a:pt x="11" y="32"/>
                  </a:cubicBezTo>
                  <a:cubicBezTo>
                    <a:pt x="15" y="33"/>
                    <a:pt x="15" y="33"/>
                    <a:pt x="15" y="33"/>
                  </a:cubicBezTo>
                  <a:cubicBezTo>
                    <a:pt x="16" y="31"/>
                    <a:pt x="16" y="31"/>
                    <a:pt x="16" y="31"/>
                  </a:cubicBezTo>
                  <a:cubicBezTo>
                    <a:pt x="17" y="31"/>
                    <a:pt x="17" y="31"/>
                    <a:pt x="18" y="31"/>
                  </a:cubicBezTo>
                  <a:cubicBezTo>
                    <a:pt x="19" y="33"/>
                    <a:pt x="19" y="33"/>
                    <a:pt x="19" y="33"/>
                  </a:cubicBezTo>
                  <a:cubicBezTo>
                    <a:pt x="23" y="32"/>
                    <a:pt x="23" y="32"/>
                    <a:pt x="23" y="32"/>
                  </a:cubicBezTo>
                  <a:cubicBezTo>
                    <a:pt x="23" y="29"/>
                    <a:pt x="23" y="29"/>
                    <a:pt x="23" y="29"/>
                  </a:cubicBezTo>
                  <a:cubicBezTo>
                    <a:pt x="24" y="29"/>
                    <a:pt x="24" y="29"/>
                    <a:pt x="25" y="29"/>
                  </a:cubicBezTo>
                  <a:cubicBezTo>
                    <a:pt x="27" y="30"/>
                    <a:pt x="27" y="30"/>
                    <a:pt x="27" y="30"/>
                  </a:cubicBezTo>
                  <a:cubicBezTo>
                    <a:pt x="29" y="29"/>
                    <a:pt x="29" y="29"/>
                    <a:pt x="29" y="29"/>
                  </a:cubicBezTo>
                  <a:cubicBezTo>
                    <a:pt x="30" y="27"/>
                    <a:pt x="30" y="27"/>
                    <a:pt x="30" y="27"/>
                  </a:cubicBezTo>
                  <a:cubicBezTo>
                    <a:pt x="30" y="26"/>
                    <a:pt x="30" y="26"/>
                    <a:pt x="30" y="26"/>
                  </a:cubicBezTo>
                  <a:cubicBezTo>
                    <a:pt x="29" y="25"/>
                    <a:pt x="29" y="25"/>
                    <a:pt x="29" y="25"/>
                  </a:cubicBezTo>
                  <a:close/>
                  <a:moveTo>
                    <a:pt x="14" y="19"/>
                  </a:moveTo>
                  <a:cubicBezTo>
                    <a:pt x="13" y="18"/>
                    <a:pt x="13" y="15"/>
                    <a:pt x="14" y="14"/>
                  </a:cubicBezTo>
                  <a:cubicBezTo>
                    <a:pt x="16" y="13"/>
                    <a:pt x="18" y="13"/>
                    <a:pt x="20" y="14"/>
                  </a:cubicBezTo>
                  <a:cubicBezTo>
                    <a:pt x="21" y="15"/>
                    <a:pt x="21" y="18"/>
                    <a:pt x="20" y="19"/>
                  </a:cubicBezTo>
                  <a:cubicBezTo>
                    <a:pt x="18" y="21"/>
                    <a:pt x="16" y="21"/>
                    <a:pt x="14" y="19"/>
                  </a:cubicBezTo>
                  <a:close/>
                </a:path>
              </a:pathLst>
            </a:custGeom>
            <a:grpFill/>
            <a:ln w="9525">
              <a:noFill/>
              <a:round/>
            </a:ln>
          </p:spPr>
          <p:txBody>
            <a:bodyPr anchor="ctr"/>
            <a:lstStyle/>
            <a:p>
              <a:pPr algn="ctr"/>
              <a:endParaRPr/>
            </a:p>
          </p:txBody>
        </p:sp>
        <p:sp>
          <p:nvSpPr>
            <p:cNvPr id="35" name="Freeform: Shape 42"/>
            <p:cNvSpPr/>
            <p:nvPr/>
          </p:nvSpPr>
          <p:spPr bwMode="auto">
            <a:xfrm>
              <a:off x="4033838" y="4594225"/>
              <a:ext cx="57150" cy="60325"/>
            </a:xfrm>
            <a:custGeom>
              <a:avLst/>
              <a:gdLst/>
              <a:ahLst/>
              <a:cxnLst>
                <a:cxn ang="0">
                  <a:pos x="17" y="15"/>
                </a:cxn>
                <a:cxn ang="0">
                  <a:pos x="17" y="14"/>
                </a:cxn>
                <a:cxn ang="0">
                  <a:pos x="19" y="14"/>
                </a:cxn>
                <a:cxn ang="0">
                  <a:pos x="20" y="12"/>
                </a:cxn>
                <a:cxn ang="0">
                  <a:pos x="18" y="11"/>
                </a:cxn>
                <a:cxn ang="0">
                  <a:pos x="18" y="10"/>
                </a:cxn>
                <a:cxn ang="0">
                  <a:pos x="20" y="9"/>
                </a:cxn>
                <a:cxn ang="0">
                  <a:pos x="19" y="7"/>
                </a:cxn>
                <a:cxn ang="0">
                  <a:pos x="17" y="6"/>
                </a:cxn>
                <a:cxn ang="0">
                  <a:pos x="17" y="6"/>
                </a:cxn>
                <a:cxn ang="0">
                  <a:pos x="18" y="4"/>
                </a:cxn>
                <a:cxn ang="0">
                  <a:pos x="17" y="3"/>
                </a:cxn>
                <a:cxn ang="0">
                  <a:pos x="16" y="2"/>
                </a:cxn>
                <a:cxn ang="0">
                  <a:pos x="14" y="3"/>
                </a:cxn>
                <a:cxn ang="0">
                  <a:pos x="14" y="3"/>
                </a:cxn>
                <a:cxn ang="0">
                  <a:pos x="14" y="1"/>
                </a:cxn>
                <a:cxn ang="0">
                  <a:pos x="11" y="0"/>
                </a:cxn>
                <a:cxn ang="0">
                  <a:pos x="10" y="2"/>
                </a:cxn>
                <a:cxn ang="0">
                  <a:pos x="9" y="2"/>
                </a:cxn>
                <a:cxn ang="0">
                  <a:pos x="8" y="0"/>
                </a:cxn>
                <a:cxn ang="0">
                  <a:pos x="6" y="1"/>
                </a:cxn>
                <a:cxn ang="0">
                  <a:pos x="6" y="3"/>
                </a:cxn>
                <a:cxn ang="0">
                  <a:pos x="5" y="3"/>
                </a:cxn>
                <a:cxn ang="0">
                  <a:pos x="3" y="2"/>
                </a:cxn>
                <a:cxn ang="0">
                  <a:pos x="2" y="4"/>
                </a:cxn>
                <a:cxn ang="0">
                  <a:pos x="2" y="6"/>
                </a:cxn>
                <a:cxn ang="0">
                  <a:pos x="2" y="6"/>
                </a:cxn>
                <a:cxn ang="0">
                  <a:pos x="0" y="7"/>
                </a:cxn>
                <a:cxn ang="0">
                  <a:pos x="0" y="9"/>
                </a:cxn>
                <a:cxn ang="0">
                  <a:pos x="1" y="10"/>
                </a:cxn>
                <a:cxn ang="0">
                  <a:pos x="1" y="11"/>
                </a:cxn>
                <a:cxn ang="0">
                  <a:pos x="0" y="12"/>
                </a:cxn>
                <a:cxn ang="0">
                  <a:pos x="0" y="14"/>
                </a:cxn>
                <a:cxn ang="0">
                  <a:pos x="2" y="14"/>
                </a:cxn>
                <a:cxn ang="0">
                  <a:pos x="2" y="15"/>
                </a:cxn>
                <a:cxn ang="0">
                  <a:pos x="2" y="17"/>
                </a:cxn>
                <a:cxn ang="0">
                  <a:pos x="3" y="18"/>
                </a:cxn>
                <a:cxn ang="0">
                  <a:pos x="5" y="18"/>
                </a:cxn>
                <a:cxn ang="0">
                  <a:pos x="6" y="18"/>
                </a:cxn>
                <a:cxn ang="0">
                  <a:pos x="6" y="20"/>
                </a:cxn>
                <a:cxn ang="0">
                  <a:pos x="8" y="21"/>
                </a:cxn>
                <a:cxn ang="0">
                  <a:pos x="9" y="19"/>
                </a:cxn>
                <a:cxn ang="0">
                  <a:pos x="10" y="19"/>
                </a:cxn>
                <a:cxn ang="0">
                  <a:pos x="11" y="21"/>
                </a:cxn>
                <a:cxn ang="0">
                  <a:pos x="14" y="20"/>
                </a:cxn>
                <a:cxn ang="0">
                  <a:pos x="14" y="18"/>
                </a:cxn>
                <a:cxn ang="0">
                  <a:pos x="14" y="18"/>
                </a:cxn>
                <a:cxn ang="0">
                  <a:pos x="16" y="18"/>
                </a:cxn>
                <a:cxn ang="0">
                  <a:pos x="17" y="18"/>
                </a:cxn>
                <a:cxn ang="0">
                  <a:pos x="18" y="17"/>
                </a:cxn>
                <a:cxn ang="0">
                  <a:pos x="17" y="15"/>
                </a:cxn>
                <a:cxn ang="0">
                  <a:pos x="8" y="12"/>
                </a:cxn>
                <a:cxn ang="0">
                  <a:pos x="8" y="9"/>
                </a:cxn>
                <a:cxn ang="0">
                  <a:pos x="11" y="9"/>
                </a:cxn>
                <a:cxn ang="0">
                  <a:pos x="11" y="12"/>
                </a:cxn>
                <a:cxn ang="0">
                  <a:pos x="8" y="12"/>
                </a:cxn>
              </a:cxnLst>
              <a:rect l="0" t="0" r="r" b="b"/>
              <a:pathLst>
                <a:path w="20" h="21">
                  <a:moveTo>
                    <a:pt x="17" y="15"/>
                  </a:moveTo>
                  <a:cubicBezTo>
                    <a:pt x="17" y="15"/>
                    <a:pt x="17" y="15"/>
                    <a:pt x="17" y="14"/>
                  </a:cubicBezTo>
                  <a:cubicBezTo>
                    <a:pt x="19" y="14"/>
                    <a:pt x="19" y="14"/>
                    <a:pt x="19" y="14"/>
                  </a:cubicBezTo>
                  <a:cubicBezTo>
                    <a:pt x="20" y="12"/>
                    <a:pt x="20" y="12"/>
                    <a:pt x="20" y="12"/>
                  </a:cubicBezTo>
                  <a:cubicBezTo>
                    <a:pt x="18" y="11"/>
                    <a:pt x="18" y="11"/>
                    <a:pt x="18" y="11"/>
                  </a:cubicBezTo>
                  <a:cubicBezTo>
                    <a:pt x="18" y="11"/>
                    <a:pt x="18" y="10"/>
                    <a:pt x="18" y="10"/>
                  </a:cubicBezTo>
                  <a:cubicBezTo>
                    <a:pt x="20" y="9"/>
                    <a:pt x="20" y="9"/>
                    <a:pt x="20" y="9"/>
                  </a:cubicBezTo>
                  <a:cubicBezTo>
                    <a:pt x="19" y="7"/>
                    <a:pt x="19" y="7"/>
                    <a:pt x="19" y="7"/>
                  </a:cubicBezTo>
                  <a:cubicBezTo>
                    <a:pt x="17" y="6"/>
                    <a:pt x="17" y="6"/>
                    <a:pt x="17" y="6"/>
                  </a:cubicBezTo>
                  <a:cubicBezTo>
                    <a:pt x="17" y="6"/>
                    <a:pt x="17" y="6"/>
                    <a:pt x="17" y="6"/>
                  </a:cubicBezTo>
                  <a:cubicBezTo>
                    <a:pt x="18" y="4"/>
                    <a:pt x="18" y="4"/>
                    <a:pt x="18" y="4"/>
                  </a:cubicBezTo>
                  <a:cubicBezTo>
                    <a:pt x="17" y="3"/>
                    <a:pt x="17" y="3"/>
                    <a:pt x="17" y="3"/>
                  </a:cubicBezTo>
                  <a:cubicBezTo>
                    <a:pt x="16" y="2"/>
                    <a:pt x="16" y="2"/>
                    <a:pt x="16" y="2"/>
                  </a:cubicBezTo>
                  <a:cubicBezTo>
                    <a:pt x="14" y="3"/>
                    <a:pt x="14" y="3"/>
                    <a:pt x="14" y="3"/>
                  </a:cubicBezTo>
                  <a:cubicBezTo>
                    <a:pt x="14" y="3"/>
                    <a:pt x="14" y="3"/>
                    <a:pt x="14" y="3"/>
                  </a:cubicBezTo>
                  <a:cubicBezTo>
                    <a:pt x="14" y="1"/>
                    <a:pt x="14" y="1"/>
                    <a:pt x="14" y="1"/>
                  </a:cubicBezTo>
                  <a:cubicBezTo>
                    <a:pt x="11" y="0"/>
                    <a:pt x="11" y="0"/>
                    <a:pt x="11" y="0"/>
                  </a:cubicBezTo>
                  <a:cubicBezTo>
                    <a:pt x="10" y="2"/>
                    <a:pt x="10" y="2"/>
                    <a:pt x="10" y="2"/>
                  </a:cubicBezTo>
                  <a:cubicBezTo>
                    <a:pt x="10" y="2"/>
                    <a:pt x="10" y="2"/>
                    <a:pt x="9" y="2"/>
                  </a:cubicBezTo>
                  <a:cubicBezTo>
                    <a:pt x="8" y="0"/>
                    <a:pt x="8" y="0"/>
                    <a:pt x="8" y="0"/>
                  </a:cubicBezTo>
                  <a:cubicBezTo>
                    <a:pt x="6" y="1"/>
                    <a:pt x="6" y="1"/>
                    <a:pt x="6" y="1"/>
                  </a:cubicBezTo>
                  <a:cubicBezTo>
                    <a:pt x="6" y="3"/>
                    <a:pt x="6" y="3"/>
                    <a:pt x="6" y="3"/>
                  </a:cubicBezTo>
                  <a:cubicBezTo>
                    <a:pt x="6" y="3"/>
                    <a:pt x="5" y="3"/>
                    <a:pt x="5" y="3"/>
                  </a:cubicBezTo>
                  <a:cubicBezTo>
                    <a:pt x="3" y="2"/>
                    <a:pt x="3" y="2"/>
                    <a:pt x="3" y="2"/>
                  </a:cubicBezTo>
                  <a:cubicBezTo>
                    <a:pt x="2" y="4"/>
                    <a:pt x="2" y="4"/>
                    <a:pt x="2" y="4"/>
                  </a:cubicBezTo>
                  <a:cubicBezTo>
                    <a:pt x="2" y="6"/>
                    <a:pt x="2" y="6"/>
                    <a:pt x="2" y="6"/>
                  </a:cubicBezTo>
                  <a:cubicBezTo>
                    <a:pt x="2" y="6"/>
                    <a:pt x="2" y="6"/>
                    <a:pt x="2" y="6"/>
                  </a:cubicBezTo>
                  <a:cubicBezTo>
                    <a:pt x="0" y="7"/>
                    <a:pt x="0" y="7"/>
                    <a:pt x="0" y="7"/>
                  </a:cubicBezTo>
                  <a:cubicBezTo>
                    <a:pt x="0" y="9"/>
                    <a:pt x="0" y="9"/>
                    <a:pt x="0" y="9"/>
                  </a:cubicBezTo>
                  <a:cubicBezTo>
                    <a:pt x="1" y="10"/>
                    <a:pt x="1" y="10"/>
                    <a:pt x="1" y="10"/>
                  </a:cubicBezTo>
                  <a:cubicBezTo>
                    <a:pt x="1" y="10"/>
                    <a:pt x="1" y="11"/>
                    <a:pt x="1" y="11"/>
                  </a:cubicBezTo>
                  <a:cubicBezTo>
                    <a:pt x="0" y="12"/>
                    <a:pt x="0" y="12"/>
                    <a:pt x="0" y="12"/>
                  </a:cubicBezTo>
                  <a:cubicBezTo>
                    <a:pt x="0" y="14"/>
                    <a:pt x="0" y="14"/>
                    <a:pt x="0" y="14"/>
                  </a:cubicBezTo>
                  <a:cubicBezTo>
                    <a:pt x="2" y="14"/>
                    <a:pt x="2" y="14"/>
                    <a:pt x="2" y="14"/>
                  </a:cubicBezTo>
                  <a:cubicBezTo>
                    <a:pt x="2" y="15"/>
                    <a:pt x="2" y="15"/>
                    <a:pt x="2" y="15"/>
                  </a:cubicBezTo>
                  <a:cubicBezTo>
                    <a:pt x="2" y="17"/>
                    <a:pt x="2" y="17"/>
                    <a:pt x="2" y="17"/>
                  </a:cubicBezTo>
                  <a:cubicBezTo>
                    <a:pt x="3" y="18"/>
                    <a:pt x="3" y="18"/>
                    <a:pt x="3" y="18"/>
                  </a:cubicBezTo>
                  <a:cubicBezTo>
                    <a:pt x="5" y="18"/>
                    <a:pt x="5" y="18"/>
                    <a:pt x="5" y="18"/>
                  </a:cubicBezTo>
                  <a:cubicBezTo>
                    <a:pt x="5" y="18"/>
                    <a:pt x="5" y="18"/>
                    <a:pt x="6" y="18"/>
                  </a:cubicBezTo>
                  <a:cubicBezTo>
                    <a:pt x="6" y="20"/>
                    <a:pt x="6" y="20"/>
                    <a:pt x="6" y="20"/>
                  </a:cubicBezTo>
                  <a:cubicBezTo>
                    <a:pt x="8" y="21"/>
                    <a:pt x="8" y="21"/>
                    <a:pt x="8" y="21"/>
                  </a:cubicBezTo>
                  <a:cubicBezTo>
                    <a:pt x="9" y="19"/>
                    <a:pt x="9" y="19"/>
                    <a:pt x="9" y="19"/>
                  </a:cubicBezTo>
                  <a:cubicBezTo>
                    <a:pt x="10" y="19"/>
                    <a:pt x="10" y="19"/>
                    <a:pt x="10" y="19"/>
                  </a:cubicBezTo>
                  <a:cubicBezTo>
                    <a:pt x="11" y="21"/>
                    <a:pt x="11" y="21"/>
                    <a:pt x="11" y="21"/>
                  </a:cubicBezTo>
                  <a:cubicBezTo>
                    <a:pt x="14" y="20"/>
                    <a:pt x="14" y="20"/>
                    <a:pt x="14" y="20"/>
                  </a:cubicBezTo>
                  <a:cubicBezTo>
                    <a:pt x="14" y="18"/>
                    <a:pt x="14" y="18"/>
                    <a:pt x="14" y="18"/>
                  </a:cubicBezTo>
                  <a:cubicBezTo>
                    <a:pt x="14" y="18"/>
                    <a:pt x="14" y="18"/>
                    <a:pt x="14" y="18"/>
                  </a:cubicBezTo>
                  <a:cubicBezTo>
                    <a:pt x="16" y="18"/>
                    <a:pt x="16" y="18"/>
                    <a:pt x="16" y="18"/>
                  </a:cubicBezTo>
                  <a:cubicBezTo>
                    <a:pt x="17" y="18"/>
                    <a:pt x="17" y="18"/>
                    <a:pt x="17" y="18"/>
                  </a:cubicBezTo>
                  <a:cubicBezTo>
                    <a:pt x="18" y="17"/>
                    <a:pt x="18" y="17"/>
                    <a:pt x="18" y="17"/>
                  </a:cubicBezTo>
                  <a:lnTo>
                    <a:pt x="17" y="15"/>
                  </a:lnTo>
                  <a:close/>
                  <a:moveTo>
                    <a:pt x="8" y="12"/>
                  </a:moveTo>
                  <a:cubicBezTo>
                    <a:pt x="7" y="11"/>
                    <a:pt x="7" y="10"/>
                    <a:pt x="8" y="9"/>
                  </a:cubicBezTo>
                  <a:cubicBezTo>
                    <a:pt x="9" y="8"/>
                    <a:pt x="10" y="8"/>
                    <a:pt x="11" y="9"/>
                  </a:cubicBezTo>
                  <a:cubicBezTo>
                    <a:pt x="12" y="10"/>
                    <a:pt x="12" y="11"/>
                    <a:pt x="11" y="12"/>
                  </a:cubicBezTo>
                  <a:cubicBezTo>
                    <a:pt x="10" y="13"/>
                    <a:pt x="9" y="13"/>
                    <a:pt x="8" y="12"/>
                  </a:cubicBezTo>
                  <a:close/>
                </a:path>
              </a:pathLst>
            </a:custGeom>
            <a:grpFill/>
            <a:ln w="9525">
              <a:noFill/>
              <a:round/>
            </a:ln>
          </p:spPr>
          <p:txBody>
            <a:bodyPr anchor="ctr"/>
            <a:lstStyle/>
            <a:p>
              <a:pPr algn="ctr"/>
              <a:endParaRPr/>
            </a:p>
          </p:txBody>
        </p:sp>
      </p:grpSp>
      <p:grpSp>
        <p:nvGrpSpPr>
          <p:cNvPr id="56" name="组合 55"/>
          <p:cNvGrpSpPr/>
          <p:nvPr/>
        </p:nvGrpSpPr>
        <p:grpSpPr>
          <a:xfrm>
            <a:off x="0" y="347418"/>
            <a:ext cx="12192000" cy="702164"/>
            <a:chOff x="0" y="347418"/>
            <a:chExt cx="12192000" cy="702164"/>
          </a:xfrm>
        </p:grpSpPr>
        <p:grpSp>
          <p:nvGrpSpPr>
            <p:cNvPr id="57" name="组合 56"/>
            <p:cNvGrpSpPr/>
            <p:nvPr/>
          </p:nvGrpSpPr>
          <p:grpSpPr>
            <a:xfrm>
              <a:off x="1610850" y="347418"/>
              <a:ext cx="3866451" cy="702164"/>
              <a:chOff x="6915848" y="1647754"/>
              <a:chExt cx="3866451" cy="702164"/>
            </a:xfrm>
          </p:grpSpPr>
          <p:sp>
            <p:nvSpPr>
              <p:cNvPr id="62" name="文本框 61"/>
              <p:cNvSpPr txBox="1"/>
              <p:nvPr/>
            </p:nvSpPr>
            <p:spPr>
              <a:xfrm>
                <a:off x="6915849" y="1647754"/>
                <a:ext cx="3057247" cy="523220"/>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rPr>
                  <a:t>标题文字添加</a:t>
                </a:r>
                <a:r>
                  <a:rPr lang="zh-CN" altLang="en-US" sz="2800" b="1" dirty="0">
                    <a:solidFill>
                      <a:schemeClr val="tx1">
                        <a:lumMod val="65000"/>
                        <a:lumOff val="35000"/>
                      </a:schemeClr>
                    </a:solidFill>
                    <a:latin typeface="Arial" panose="020B0604020202020204"/>
                    <a:ea typeface="微软雅黑" panose="020B0503020204020204" charset="-122"/>
                  </a:rPr>
                  <a:t>此处</a:t>
                </a:r>
                <a:endPar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endParaRPr>
              </a:p>
            </p:txBody>
          </p:sp>
          <p:sp>
            <p:nvSpPr>
              <p:cNvPr id="63" name="文本框 62"/>
              <p:cNvSpPr txBox="1"/>
              <p:nvPr/>
            </p:nvSpPr>
            <p:spPr>
              <a:xfrm>
                <a:off x="6915848" y="20954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rPr>
                  <a:t>presentation and make it into a film to used wider field</a:t>
                </a:r>
              </a:p>
            </p:txBody>
          </p:sp>
        </p:grpSp>
        <p:cxnSp>
          <p:nvCxnSpPr>
            <p:cNvPr id="58" name="直接连接符 57"/>
            <p:cNvCxnSpPr/>
            <p:nvPr/>
          </p:nvCxnSpPr>
          <p:spPr>
            <a:xfrm>
              <a:off x="0" y="609028"/>
              <a:ext cx="749300" cy="0"/>
            </a:xfrm>
            <a:prstGeom prst="line">
              <a:avLst/>
            </a:prstGeom>
            <a:noFill/>
            <a:ln w="31750" cap="rnd">
              <a:gradFill flip="none" rotWithShape="1">
                <a:gsLst>
                  <a:gs pos="0">
                    <a:srgbClr val="E42C27"/>
                  </a:gs>
                  <a:gs pos="100000">
                    <a:srgbClr val="2B33B2"/>
                  </a:gs>
                </a:gsLst>
                <a:lin ang="1080000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59" name="直接连接符 58"/>
            <p:cNvCxnSpPr/>
            <p:nvPr/>
          </p:nvCxnSpPr>
          <p:spPr>
            <a:xfrm>
              <a:off x="5092700" y="609028"/>
              <a:ext cx="7099300" cy="0"/>
            </a:xfrm>
            <a:prstGeom prst="line">
              <a:avLst/>
            </a:prstGeom>
            <a:noFill/>
            <a:ln w="31750" cap="rnd">
              <a:gradFill flip="none" rotWithShape="1">
                <a:gsLst>
                  <a:gs pos="0">
                    <a:srgbClr val="E42C27"/>
                  </a:gs>
                  <a:gs pos="100000">
                    <a:srgbClr val="2B33B2"/>
                  </a:gs>
                </a:gsLst>
                <a:lin ang="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60" name="Oval 60"/>
            <p:cNvSpPr/>
            <p:nvPr/>
          </p:nvSpPr>
          <p:spPr>
            <a:xfrm>
              <a:off x="660975" y="362565"/>
              <a:ext cx="492926" cy="492925"/>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1" name="Oval 60"/>
            <p:cNvSpPr/>
            <p:nvPr/>
          </p:nvSpPr>
          <p:spPr>
            <a:xfrm>
              <a:off x="939962" y="362565"/>
              <a:ext cx="492926" cy="492925"/>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64" name="组合 63"/>
          <p:cNvGrpSpPr/>
          <p:nvPr/>
        </p:nvGrpSpPr>
        <p:grpSpPr>
          <a:xfrm>
            <a:off x="8578850" y="2917134"/>
            <a:ext cx="2662239" cy="869105"/>
            <a:chOff x="874712" y="3344238"/>
            <a:chExt cx="2662239" cy="869105"/>
          </a:xfrm>
        </p:grpSpPr>
        <p:sp>
          <p:nvSpPr>
            <p:cNvPr id="65" name="矩形 64"/>
            <p:cNvSpPr/>
            <p:nvPr/>
          </p:nvSpPr>
          <p:spPr>
            <a:xfrm>
              <a:off x="874713" y="3677812"/>
              <a:ext cx="2662238"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66" name="矩形 65"/>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nvGrpSpPr>
          <p:cNvPr id="67" name="组合 66"/>
          <p:cNvGrpSpPr/>
          <p:nvPr/>
        </p:nvGrpSpPr>
        <p:grpSpPr>
          <a:xfrm>
            <a:off x="6873209" y="3997604"/>
            <a:ext cx="2662239" cy="869105"/>
            <a:chOff x="874712" y="3344238"/>
            <a:chExt cx="2662239" cy="869105"/>
          </a:xfrm>
        </p:grpSpPr>
        <p:sp>
          <p:nvSpPr>
            <p:cNvPr id="68" name="矩形 67"/>
            <p:cNvSpPr/>
            <p:nvPr/>
          </p:nvSpPr>
          <p:spPr>
            <a:xfrm>
              <a:off x="874713" y="3677812"/>
              <a:ext cx="2662238"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69" name="矩形 68"/>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nvGrpSpPr>
          <p:cNvPr id="70" name="组合 69"/>
          <p:cNvGrpSpPr/>
          <p:nvPr/>
        </p:nvGrpSpPr>
        <p:grpSpPr>
          <a:xfrm>
            <a:off x="4840892" y="5102259"/>
            <a:ext cx="2662239" cy="869105"/>
            <a:chOff x="874712" y="3344238"/>
            <a:chExt cx="2662239" cy="869105"/>
          </a:xfrm>
        </p:grpSpPr>
        <p:sp>
          <p:nvSpPr>
            <p:cNvPr id="71" name="矩形 70"/>
            <p:cNvSpPr/>
            <p:nvPr/>
          </p:nvSpPr>
          <p:spPr>
            <a:xfrm>
              <a:off x="874713" y="3677812"/>
              <a:ext cx="2662238"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72" name="矩形 71"/>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nvGrpSpPr>
          <p:cNvPr id="73" name="组合 72"/>
          <p:cNvGrpSpPr/>
          <p:nvPr/>
        </p:nvGrpSpPr>
        <p:grpSpPr>
          <a:xfrm>
            <a:off x="955538" y="3337750"/>
            <a:ext cx="2662239" cy="869105"/>
            <a:chOff x="874712" y="3344238"/>
            <a:chExt cx="2662239" cy="869105"/>
          </a:xfrm>
        </p:grpSpPr>
        <p:sp>
          <p:nvSpPr>
            <p:cNvPr id="74" name="矩形 73"/>
            <p:cNvSpPr/>
            <p:nvPr/>
          </p:nvSpPr>
          <p:spPr>
            <a:xfrm>
              <a:off x="874713" y="3677812"/>
              <a:ext cx="2662238"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75" name="矩形 74"/>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fltVal val="0"/>
                                          </p:val>
                                        </p:tav>
                                        <p:tav tm="100000">
                                          <p:val>
                                            <p:strVal val="#ppt_h"/>
                                          </p:val>
                                        </p:tav>
                                      </p:tavLst>
                                    </p:anim>
                                    <p:animEffect transition="in" filter="fade">
                                      <p:cBhvr>
                                        <p:cTn id="14" dur="500"/>
                                        <p:tgtEl>
                                          <p:spTgt spid="5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par>
                                <p:cTn id="25" presetID="53" presetClass="entr" presetSubtype="16"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500" fill="hold"/>
                                        <p:tgtEl>
                                          <p:spTgt spid="54"/>
                                        </p:tgtEl>
                                        <p:attrNameLst>
                                          <p:attrName>ppt_w</p:attrName>
                                        </p:attrNameLst>
                                      </p:cBhvr>
                                      <p:tavLst>
                                        <p:tav tm="0">
                                          <p:val>
                                            <p:fltVal val="0"/>
                                          </p:val>
                                        </p:tav>
                                        <p:tav tm="100000">
                                          <p:val>
                                            <p:strVal val="#ppt_w"/>
                                          </p:val>
                                        </p:tav>
                                      </p:tavLst>
                                    </p:anim>
                                    <p:anim calcmode="lin" valueType="num">
                                      <p:cBhvr>
                                        <p:cTn id="38" dur="500" fill="hold"/>
                                        <p:tgtEl>
                                          <p:spTgt spid="54"/>
                                        </p:tgtEl>
                                        <p:attrNameLst>
                                          <p:attrName>ppt_h</p:attrName>
                                        </p:attrNameLst>
                                      </p:cBhvr>
                                      <p:tavLst>
                                        <p:tav tm="0">
                                          <p:val>
                                            <p:fltVal val="0"/>
                                          </p:val>
                                        </p:tav>
                                        <p:tav tm="100000">
                                          <p:val>
                                            <p:strVal val="#ppt_h"/>
                                          </p:val>
                                        </p:tav>
                                      </p:tavLst>
                                    </p:anim>
                                    <p:animEffect transition="in" filter="fade">
                                      <p:cBhvr>
                                        <p:cTn id="39" dur="500"/>
                                        <p:tgtEl>
                                          <p:spTgt spid="5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par>
                                <p:cTn id="45" presetID="53" presetClass="entr" presetSubtype="16"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par>
                                <p:cTn id="55" presetID="53" presetClass="entr" presetSubtype="16"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Effect transition="in" filter="fade">
                                      <p:cBhvr>
                                        <p:cTn id="59" dur="500"/>
                                        <p:tgtEl>
                                          <p:spTgt spid="2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left)">
                                      <p:cBhvr>
                                        <p:cTn id="68" dur="500"/>
                                        <p:tgtEl>
                                          <p:spTgt spid="17"/>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ipe(left)">
                                      <p:cBhvr>
                                        <p:cTn id="74" dur="500"/>
                                        <p:tgtEl>
                                          <p:spTgt spid="23"/>
                                        </p:tgtEl>
                                      </p:cBhvr>
                                    </p:animEffect>
                                  </p:childTnLst>
                                </p:cTn>
                              </p:par>
                            </p:childTnLst>
                          </p:cTn>
                        </p:par>
                        <p:par>
                          <p:cTn id="75" fill="hold">
                            <p:stCondLst>
                              <p:cond delay="1000"/>
                            </p:stCondLst>
                            <p:childTnLst>
                              <p:par>
                                <p:cTn id="76" presetID="12" presetClass="entr" presetSubtype="8" fill="hold" nodeType="afterEffect">
                                  <p:stCondLst>
                                    <p:cond delay="0"/>
                                  </p:stCondLst>
                                  <p:childTnLst>
                                    <p:set>
                                      <p:cBhvr>
                                        <p:cTn id="77" dur="1" fill="hold">
                                          <p:stCondLst>
                                            <p:cond delay="0"/>
                                          </p:stCondLst>
                                        </p:cTn>
                                        <p:tgtEl>
                                          <p:spTgt spid="73"/>
                                        </p:tgtEl>
                                        <p:attrNameLst>
                                          <p:attrName>style.visibility</p:attrName>
                                        </p:attrNameLst>
                                      </p:cBhvr>
                                      <p:to>
                                        <p:strVal val="visible"/>
                                      </p:to>
                                    </p:set>
                                    <p:anim calcmode="lin" valueType="num">
                                      <p:cBhvr additive="base">
                                        <p:cTn id="78" dur="500"/>
                                        <p:tgtEl>
                                          <p:spTgt spid="73"/>
                                        </p:tgtEl>
                                        <p:attrNameLst>
                                          <p:attrName>ppt_x</p:attrName>
                                        </p:attrNameLst>
                                      </p:cBhvr>
                                      <p:tavLst>
                                        <p:tav tm="0">
                                          <p:val>
                                            <p:strVal val="#ppt_x-#ppt_w*1.125000"/>
                                          </p:val>
                                        </p:tav>
                                        <p:tav tm="100000">
                                          <p:val>
                                            <p:strVal val="#ppt_x"/>
                                          </p:val>
                                        </p:tav>
                                      </p:tavLst>
                                    </p:anim>
                                    <p:animEffect transition="in" filter="wipe(right)">
                                      <p:cBhvr>
                                        <p:cTn id="79" dur="500"/>
                                        <p:tgtEl>
                                          <p:spTgt spid="73"/>
                                        </p:tgtEl>
                                      </p:cBhvr>
                                    </p:animEffect>
                                  </p:childTnLst>
                                </p:cTn>
                              </p:par>
                            </p:childTnLst>
                          </p:cTn>
                        </p:par>
                        <p:par>
                          <p:cTn id="80" fill="hold">
                            <p:stCondLst>
                              <p:cond delay="1500"/>
                            </p:stCondLst>
                            <p:childTnLst>
                              <p:par>
                                <p:cTn id="81" presetID="12" presetClass="entr" presetSubtype="8" fill="hold" nodeType="afterEffect">
                                  <p:stCondLst>
                                    <p:cond delay="0"/>
                                  </p:stCondLst>
                                  <p:childTnLst>
                                    <p:set>
                                      <p:cBhvr>
                                        <p:cTn id="82" dur="1" fill="hold">
                                          <p:stCondLst>
                                            <p:cond delay="0"/>
                                          </p:stCondLst>
                                        </p:cTn>
                                        <p:tgtEl>
                                          <p:spTgt spid="70"/>
                                        </p:tgtEl>
                                        <p:attrNameLst>
                                          <p:attrName>style.visibility</p:attrName>
                                        </p:attrNameLst>
                                      </p:cBhvr>
                                      <p:to>
                                        <p:strVal val="visible"/>
                                      </p:to>
                                    </p:set>
                                    <p:anim calcmode="lin" valueType="num">
                                      <p:cBhvr additive="base">
                                        <p:cTn id="83" dur="500"/>
                                        <p:tgtEl>
                                          <p:spTgt spid="70"/>
                                        </p:tgtEl>
                                        <p:attrNameLst>
                                          <p:attrName>ppt_x</p:attrName>
                                        </p:attrNameLst>
                                      </p:cBhvr>
                                      <p:tavLst>
                                        <p:tav tm="0">
                                          <p:val>
                                            <p:strVal val="#ppt_x-#ppt_w*1.125000"/>
                                          </p:val>
                                        </p:tav>
                                        <p:tav tm="100000">
                                          <p:val>
                                            <p:strVal val="#ppt_x"/>
                                          </p:val>
                                        </p:tav>
                                      </p:tavLst>
                                    </p:anim>
                                    <p:animEffect transition="in" filter="wipe(right)">
                                      <p:cBhvr>
                                        <p:cTn id="84" dur="500"/>
                                        <p:tgtEl>
                                          <p:spTgt spid="70"/>
                                        </p:tgtEl>
                                      </p:cBhvr>
                                    </p:animEffect>
                                  </p:childTnLst>
                                </p:cTn>
                              </p:par>
                            </p:childTnLst>
                          </p:cTn>
                        </p:par>
                        <p:par>
                          <p:cTn id="85" fill="hold">
                            <p:stCondLst>
                              <p:cond delay="2000"/>
                            </p:stCondLst>
                            <p:childTnLst>
                              <p:par>
                                <p:cTn id="86" presetID="12" presetClass="entr" presetSubtype="8" fill="hold" nodeType="afterEffect">
                                  <p:stCondLst>
                                    <p:cond delay="0"/>
                                  </p:stCondLst>
                                  <p:childTnLst>
                                    <p:set>
                                      <p:cBhvr>
                                        <p:cTn id="87" dur="1" fill="hold">
                                          <p:stCondLst>
                                            <p:cond delay="0"/>
                                          </p:stCondLst>
                                        </p:cTn>
                                        <p:tgtEl>
                                          <p:spTgt spid="67"/>
                                        </p:tgtEl>
                                        <p:attrNameLst>
                                          <p:attrName>style.visibility</p:attrName>
                                        </p:attrNameLst>
                                      </p:cBhvr>
                                      <p:to>
                                        <p:strVal val="visible"/>
                                      </p:to>
                                    </p:set>
                                    <p:anim calcmode="lin" valueType="num">
                                      <p:cBhvr additive="base">
                                        <p:cTn id="88" dur="500"/>
                                        <p:tgtEl>
                                          <p:spTgt spid="67"/>
                                        </p:tgtEl>
                                        <p:attrNameLst>
                                          <p:attrName>ppt_x</p:attrName>
                                        </p:attrNameLst>
                                      </p:cBhvr>
                                      <p:tavLst>
                                        <p:tav tm="0">
                                          <p:val>
                                            <p:strVal val="#ppt_x-#ppt_w*1.125000"/>
                                          </p:val>
                                        </p:tav>
                                        <p:tav tm="100000">
                                          <p:val>
                                            <p:strVal val="#ppt_x"/>
                                          </p:val>
                                        </p:tav>
                                      </p:tavLst>
                                    </p:anim>
                                    <p:animEffect transition="in" filter="wipe(right)">
                                      <p:cBhvr>
                                        <p:cTn id="89" dur="500"/>
                                        <p:tgtEl>
                                          <p:spTgt spid="67"/>
                                        </p:tgtEl>
                                      </p:cBhvr>
                                    </p:animEffect>
                                  </p:childTnLst>
                                </p:cTn>
                              </p:par>
                            </p:childTnLst>
                          </p:cTn>
                        </p:par>
                        <p:par>
                          <p:cTn id="90" fill="hold">
                            <p:stCondLst>
                              <p:cond delay="2500"/>
                            </p:stCondLst>
                            <p:childTnLst>
                              <p:par>
                                <p:cTn id="91" presetID="12" presetClass="entr" presetSubtype="8" fill="hold"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additive="base">
                                        <p:cTn id="93" dur="500"/>
                                        <p:tgtEl>
                                          <p:spTgt spid="64"/>
                                        </p:tgtEl>
                                        <p:attrNameLst>
                                          <p:attrName>ppt_x</p:attrName>
                                        </p:attrNameLst>
                                      </p:cBhvr>
                                      <p:tavLst>
                                        <p:tav tm="0">
                                          <p:val>
                                            <p:strVal val="#ppt_x-#ppt_w*1.125000"/>
                                          </p:val>
                                        </p:tav>
                                        <p:tav tm="100000">
                                          <p:val>
                                            <p:strVal val="#ppt_x"/>
                                          </p:val>
                                        </p:tav>
                                      </p:tavLst>
                                    </p:anim>
                                    <p:animEffect transition="in" filter="wipe(right)">
                                      <p:cBhvr>
                                        <p:cTn id="9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17" grpId="0" animBg="1"/>
      <p:bldP spid="18" grpId="0" animBg="1"/>
      <p:bldP spid="19" grpId="0" animBg="1"/>
      <p:bldP spid="20" grpId="0" animBg="1"/>
      <p:bldP spid="21" grpId="0" animBg="1"/>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3"/>
          <p:cNvSpPr/>
          <p:nvPr/>
        </p:nvSpPr>
        <p:spPr>
          <a:xfrm>
            <a:off x="976313" y="1463675"/>
            <a:ext cx="5221287" cy="4695825"/>
          </a:xfrm>
          <a:prstGeom prst="roundRect">
            <a:avLst>
              <a:gd name="adj" fmla="val 9649"/>
            </a:avLst>
          </a:prstGeom>
          <a:gradFill>
            <a:gsLst>
              <a:gs pos="0">
                <a:schemeClr val="bg1">
                  <a:lumMod val="9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a:bodyPr>
          <a:lstStyle/>
          <a:p>
            <a:pPr algn="ctr" defTabSz="914400">
              <a:lnSpc>
                <a:spcPct val="120000"/>
              </a:lnSpc>
              <a:defRPr/>
            </a:pPr>
            <a:endParaRPr lang="zh-CN" altLang="en-US" sz="1100" dirty="0">
              <a:solidFill>
                <a:schemeClr val="tx1"/>
              </a:solidFill>
            </a:endParaRPr>
          </a:p>
        </p:txBody>
      </p:sp>
      <p:pic>
        <p:nvPicPr>
          <p:cNvPr id="34" name="图片占位符 33"/>
          <p:cNvPicPr>
            <a:picLocks noGrp="1" noChangeAspect="1"/>
          </p:cNvPicPr>
          <p:nvPr>
            <p:ph type="pic" sz="quarter" idx="10"/>
          </p:nvPr>
        </p:nvPicPr>
        <p:blipFill>
          <a:blip r:embed="rId3" cstate="screen"/>
          <a:srcRect/>
          <a:stretch>
            <a:fillRect/>
          </a:stretch>
        </p:blipFill>
        <p:spPr/>
      </p:pic>
      <p:grpSp>
        <p:nvGrpSpPr>
          <p:cNvPr id="5" name="组合 4"/>
          <p:cNvGrpSpPr/>
          <p:nvPr/>
        </p:nvGrpSpPr>
        <p:grpSpPr>
          <a:xfrm>
            <a:off x="0" y="347418"/>
            <a:ext cx="12192000" cy="702164"/>
            <a:chOff x="0" y="347418"/>
            <a:chExt cx="12192000" cy="702164"/>
          </a:xfrm>
        </p:grpSpPr>
        <p:grpSp>
          <p:nvGrpSpPr>
            <p:cNvPr id="6" name="组合 5"/>
            <p:cNvGrpSpPr/>
            <p:nvPr/>
          </p:nvGrpSpPr>
          <p:grpSpPr>
            <a:xfrm>
              <a:off x="1610850" y="347418"/>
              <a:ext cx="3866451" cy="702164"/>
              <a:chOff x="6915848" y="1647754"/>
              <a:chExt cx="3866451" cy="702164"/>
            </a:xfrm>
          </p:grpSpPr>
          <p:sp>
            <p:nvSpPr>
              <p:cNvPr id="11" name="文本框 10"/>
              <p:cNvSpPr txBox="1"/>
              <p:nvPr/>
            </p:nvSpPr>
            <p:spPr>
              <a:xfrm>
                <a:off x="6915849" y="1647754"/>
                <a:ext cx="3057247" cy="523220"/>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rPr>
                  <a:t>标题文字添加</a:t>
                </a:r>
                <a:r>
                  <a:rPr lang="zh-CN" altLang="en-US" sz="2800" b="1" dirty="0">
                    <a:solidFill>
                      <a:schemeClr val="tx1">
                        <a:lumMod val="65000"/>
                        <a:lumOff val="35000"/>
                      </a:schemeClr>
                    </a:solidFill>
                    <a:latin typeface="Arial" panose="020B0604020202020204"/>
                    <a:ea typeface="微软雅黑" panose="020B0503020204020204" charset="-122"/>
                  </a:rPr>
                  <a:t>此处</a:t>
                </a:r>
                <a:endPar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endParaRPr>
              </a:p>
            </p:txBody>
          </p:sp>
          <p:sp>
            <p:nvSpPr>
              <p:cNvPr id="12" name="文本框 11"/>
              <p:cNvSpPr txBox="1"/>
              <p:nvPr/>
            </p:nvSpPr>
            <p:spPr>
              <a:xfrm>
                <a:off x="6915848" y="20954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rPr>
                  <a:t>presentation and make it into a film to used wider field</a:t>
                </a:r>
              </a:p>
            </p:txBody>
          </p:sp>
        </p:grpSp>
        <p:cxnSp>
          <p:nvCxnSpPr>
            <p:cNvPr id="7" name="直接连接符 6"/>
            <p:cNvCxnSpPr/>
            <p:nvPr/>
          </p:nvCxnSpPr>
          <p:spPr>
            <a:xfrm>
              <a:off x="0" y="609028"/>
              <a:ext cx="749300" cy="0"/>
            </a:xfrm>
            <a:prstGeom prst="line">
              <a:avLst/>
            </a:prstGeom>
            <a:noFill/>
            <a:ln w="31750" cap="rnd">
              <a:gradFill flip="none" rotWithShape="1">
                <a:gsLst>
                  <a:gs pos="0">
                    <a:srgbClr val="E42C27"/>
                  </a:gs>
                  <a:gs pos="100000">
                    <a:srgbClr val="2B33B2"/>
                  </a:gs>
                </a:gsLst>
                <a:lin ang="1080000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8" name="直接连接符 7"/>
            <p:cNvCxnSpPr/>
            <p:nvPr/>
          </p:nvCxnSpPr>
          <p:spPr>
            <a:xfrm>
              <a:off x="5092700" y="609028"/>
              <a:ext cx="7099300" cy="0"/>
            </a:xfrm>
            <a:prstGeom prst="line">
              <a:avLst/>
            </a:prstGeom>
            <a:noFill/>
            <a:ln w="31750" cap="rnd">
              <a:gradFill flip="none" rotWithShape="1">
                <a:gsLst>
                  <a:gs pos="0">
                    <a:srgbClr val="E42C27"/>
                  </a:gs>
                  <a:gs pos="100000">
                    <a:srgbClr val="2B33B2"/>
                  </a:gs>
                </a:gsLst>
                <a:lin ang="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9" name="Oval 60"/>
            <p:cNvSpPr/>
            <p:nvPr/>
          </p:nvSpPr>
          <p:spPr>
            <a:xfrm>
              <a:off x="660975" y="362565"/>
              <a:ext cx="492926" cy="492925"/>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Oval 60"/>
            <p:cNvSpPr/>
            <p:nvPr/>
          </p:nvSpPr>
          <p:spPr>
            <a:xfrm>
              <a:off x="939962" y="362565"/>
              <a:ext cx="492926" cy="492925"/>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3" name="组合 12"/>
          <p:cNvGrpSpPr/>
          <p:nvPr/>
        </p:nvGrpSpPr>
        <p:grpSpPr>
          <a:xfrm>
            <a:off x="7169613" y="2205010"/>
            <a:ext cx="4211320" cy="622106"/>
            <a:chOff x="874712" y="3344238"/>
            <a:chExt cx="4211320" cy="622106"/>
          </a:xfrm>
        </p:grpSpPr>
        <p:sp>
          <p:nvSpPr>
            <p:cNvPr id="14" name="矩形 13"/>
            <p:cNvSpPr/>
            <p:nvPr/>
          </p:nvSpPr>
          <p:spPr>
            <a:xfrm>
              <a:off x="874712" y="3652412"/>
              <a:ext cx="4211320" cy="31393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a:t>
              </a:r>
            </a:p>
          </p:txBody>
        </p:sp>
        <p:sp>
          <p:nvSpPr>
            <p:cNvPr id="15" name="矩形 14"/>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sp>
        <p:nvSpPr>
          <p:cNvPr id="16" name="Oval 14"/>
          <p:cNvSpPr/>
          <p:nvPr/>
        </p:nvSpPr>
        <p:spPr bwMode="auto">
          <a:xfrm>
            <a:off x="6360150" y="2161724"/>
            <a:ext cx="708680" cy="708678"/>
          </a:xfrm>
          <a:prstGeom prst="ellipse">
            <a:avLst/>
          </a:prstGeom>
          <a:gradFill flip="none" rotWithShape="0">
            <a:gsLst>
              <a:gs pos="0">
                <a:schemeClr val="bg1">
                  <a:lumMod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20000"/>
              </a:lnSpc>
            </a:pPr>
            <a:endParaRPr lang="en-US" altLang="zh-CN" sz="1100" dirty="0">
              <a:solidFill>
                <a:schemeClr val="lt1"/>
              </a:solidFill>
            </a:endParaRPr>
          </a:p>
        </p:txBody>
      </p:sp>
      <p:sp>
        <p:nvSpPr>
          <p:cNvPr id="17" name="Oval 35"/>
          <p:cNvSpPr/>
          <p:nvPr/>
        </p:nvSpPr>
        <p:spPr bwMode="auto">
          <a:xfrm>
            <a:off x="6360150" y="3008799"/>
            <a:ext cx="708680" cy="708678"/>
          </a:xfrm>
          <a:prstGeom prst="ellipse">
            <a:avLst/>
          </a:prstGeom>
          <a:gradFill flip="none" rotWithShape="0">
            <a:gsLst>
              <a:gs pos="0">
                <a:schemeClr val="bg1">
                  <a:lumMod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20000"/>
              </a:lnSpc>
            </a:pPr>
            <a:endParaRPr lang="en-US" altLang="zh-CN" sz="1100" dirty="0">
              <a:solidFill>
                <a:schemeClr val="lt1"/>
              </a:solidFill>
            </a:endParaRPr>
          </a:p>
        </p:txBody>
      </p:sp>
      <p:sp>
        <p:nvSpPr>
          <p:cNvPr id="18" name="Oval 36"/>
          <p:cNvSpPr/>
          <p:nvPr/>
        </p:nvSpPr>
        <p:spPr bwMode="auto">
          <a:xfrm>
            <a:off x="6360150" y="3874093"/>
            <a:ext cx="708680" cy="708678"/>
          </a:xfrm>
          <a:prstGeom prst="ellipse">
            <a:avLst/>
          </a:prstGeom>
          <a:gradFill flip="none" rotWithShape="0">
            <a:gsLst>
              <a:gs pos="0">
                <a:schemeClr val="bg1">
                  <a:lumMod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20000"/>
              </a:lnSpc>
            </a:pPr>
            <a:endParaRPr lang="en-US" altLang="zh-CN" sz="1100" dirty="0">
              <a:solidFill>
                <a:schemeClr val="lt1"/>
              </a:solidFill>
            </a:endParaRPr>
          </a:p>
        </p:txBody>
      </p:sp>
      <p:sp>
        <p:nvSpPr>
          <p:cNvPr id="19" name="Oval 37"/>
          <p:cNvSpPr/>
          <p:nvPr/>
        </p:nvSpPr>
        <p:spPr bwMode="auto">
          <a:xfrm>
            <a:off x="6360150" y="4769050"/>
            <a:ext cx="708680" cy="708678"/>
          </a:xfrm>
          <a:prstGeom prst="ellipse">
            <a:avLst/>
          </a:prstGeom>
          <a:gradFill flip="none" rotWithShape="0">
            <a:gsLst>
              <a:gs pos="0">
                <a:schemeClr val="bg1">
                  <a:lumMod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20000"/>
              </a:lnSpc>
            </a:pPr>
            <a:endParaRPr lang="en-US" altLang="zh-CN" sz="1100" dirty="0">
              <a:solidFill>
                <a:schemeClr val="lt1"/>
              </a:solidFill>
            </a:endParaRPr>
          </a:p>
        </p:txBody>
      </p:sp>
      <p:sp>
        <p:nvSpPr>
          <p:cNvPr id="20" name="Oval 14"/>
          <p:cNvSpPr/>
          <p:nvPr/>
        </p:nvSpPr>
        <p:spPr bwMode="auto">
          <a:xfrm>
            <a:off x="6460933" y="2249458"/>
            <a:ext cx="507113" cy="507113"/>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solidFill>
                  <a:schemeClr val="lt1"/>
                </a:solidFill>
              </a:rPr>
              <a:t>1</a:t>
            </a:r>
          </a:p>
        </p:txBody>
      </p:sp>
      <p:sp>
        <p:nvSpPr>
          <p:cNvPr id="21" name="Oval 35"/>
          <p:cNvSpPr/>
          <p:nvPr/>
        </p:nvSpPr>
        <p:spPr bwMode="auto">
          <a:xfrm>
            <a:off x="6460933" y="3096533"/>
            <a:ext cx="507113" cy="507113"/>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solidFill>
                  <a:schemeClr val="lt1"/>
                </a:solidFill>
              </a:rPr>
              <a:t>2</a:t>
            </a:r>
          </a:p>
        </p:txBody>
      </p:sp>
      <p:sp>
        <p:nvSpPr>
          <p:cNvPr id="22" name="Oval 36"/>
          <p:cNvSpPr/>
          <p:nvPr/>
        </p:nvSpPr>
        <p:spPr bwMode="auto">
          <a:xfrm>
            <a:off x="6460933" y="3961827"/>
            <a:ext cx="507113" cy="507113"/>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solidFill>
                  <a:schemeClr val="lt1"/>
                </a:solidFill>
              </a:rPr>
              <a:t>3</a:t>
            </a:r>
          </a:p>
        </p:txBody>
      </p:sp>
      <p:sp>
        <p:nvSpPr>
          <p:cNvPr id="23" name="Oval 37"/>
          <p:cNvSpPr/>
          <p:nvPr/>
        </p:nvSpPr>
        <p:spPr bwMode="auto">
          <a:xfrm>
            <a:off x="6460933" y="4856784"/>
            <a:ext cx="507113" cy="507113"/>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solidFill>
                  <a:schemeClr val="lt1"/>
                </a:solidFill>
              </a:rPr>
              <a:t>4</a:t>
            </a:r>
          </a:p>
        </p:txBody>
      </p:sp>
      <p:grpSp>
        <p:nvGrpSpPr>
          <p:cNvPr id="24" name="组合 23"/>
          <p:cNvGrpSpPr/>
          <p:nvPr/>
        </p:nvGrpSpPr>
        <p:grpSpPr>
          <a:xfrm>
            <a:off x="7169613" y="3073449"/>
            <a:ext cx="4211320" cy="622106"/>
            <a:chOff x="874712" y="3344238"/>
            <a:chExt cx="4211320" cy="622106"/>
          </a:xfrm>
        </p:grpSpPr>
        <p:sp>
          <p:nvSpPr>
            <p:cNvPr id="25" name="矩形 24"/>
            <p:cNvSpPr/>
            <p:nvPr/>
          </p:nvSpPr>
          <p:spPr>
            <a:xfrm>
              <a:off x="874712" y="3652412"/>
              <a:ext cx="4211320" cy="31393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a:t>
              </a:r>
            </a:p>
          </p:txBody>
        </p:sp>
        <p:sp>
          <p:nvSpPr>
            <p:cNvPr id="26" name="矩形 25"/>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nvGrpSpPr>
          <p:cNvPr id="27" name="组合 26"/>
          <p:cNvGrpSpPr/>
          <p:nvPr/>
        </p:nvGrpSpPr>
        <p:grpSpPr>
          <a:xfrm>
            <a:off x="7169613" y="3941888"/>
            <a:ext cx="4211320" cy="622106"/>
            <a:chOff x="874712" y="3344238"/>
            <a:chExt cx="4211320" cy="622106"/>
          </a:xfrm>
        </p:grpSpPr>
        <p:sp>
          <p:nvSpPr>
            <p:cNvPr id="28" name="矩形 27"/>
            <p:cNvSpPr/>
            <p:nvPr/>
          </p:nvSpPr>
          <p:spPr>
            <a:xfrm>
              <a:off x="874712" y="3652412"/>
              <a:ext cx="4211320" cy="31393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a:t>
              </a:r>
            </a:p>
          </p:txBody>
        </p:sp>
        <p:sp>
          <p:nvSpPr>
            <p:cNvPr id="29" name="矩形 28"/>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nvGrpSpPr>
          <p:cNvPr id="30" name="组合 29"/>
          <p:cNvGrpSpPr/>
          <p:nvPr/>
        </p:nvGrpSpPr>
        <p:grpSpPr>
          <a:xfrm>
            <a:off x="7169613" y="4810327"/>
            <a:ext cx="4211320" cy="622106"/>
            <a:chOff x="874712" y="3344238"/>
            <a:chExt cx="4211320" cy="622106"/>
          </a:xfrm>
        </p:grpSpPr>
        <p:sp>
          <p:nvSpPr>
            <p:cNvPr id="31" name="矩形 30"/>
            <p:cNvSpPr/>
            <p:nvPr/>
          </p:nvSpPr>
          <p:spPr>
            <a:xfrm>
              <a:off x="874712" y="3652412"/>
              <a:ext cx="4211320" cy="31393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a:t>
              </a:r>
            </a:p>
          </p:txBody>
        </p:sp>
        <p:sp>
          <p:nvSpPr>
            <p:cNvPr id="32" name="矩形 31"/>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Effect transition="in" filter="fade">
                                      <p:cBhvr>
                                        <p:cTn id="55" dur="500"/>
                                        <p:tgtEl>
                                          <p:spTgt spid="23"/>
                                        </p:tgtEl>
                                      </p:cBhvr>
                                    </p:animEffect>
                                  </p:childTnLst>
                                </p:cTn>
                              </p:par>
                            </p:childTnLst>
                          </p:cTn>
                        </p:par>
                        <p:par>
                          <p:cTn id="56" fill="hold">
                            <p:stCondLst>
                              <p:cond delay="1000"/>
                            </p:stCondLst>
                            <p:childTnLst>
                              <p:par>
                                <p:cTn id="57" presetID="12" presetClass="entr" presetSubtype="8"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p:tgtEl>
                                          <p:spTgt spid="13"/>
                                        </p:tgtEl>
                                        <p:attrNameLst>
                                          <p:attrName>ppt_x</p:attrName>
                                        </p:attrNameLst>
                                      </p:cBhvr>
                                      <p:tavLst>
                                        <p:tav tm="0">
                                          <p:val>
                                            <p:strVal val="#ppt_x-#ppt_w*1.125000"/>
                                          </p:val>
                                        </p:tav>
                                        <p:tav tm="100000">
                                          <p:val>
                                            <p:strVal val="#ppt_x"/>
                                          </p:val>
                                        </p:tav>
                                      </p:tavLst>
                                    </p:anim>
                                    <p:animEffect transition="in" filter="wipe(right)">
                                      <p:cBhvr>
                                        <p:cTn id="60" dur="500"/>
                                        <p:tgtEl>
                                          <p:spTgt spid="13"/>
                                        </p:tgtEl>
                                      </p:cBhvr>
                                    </p:animEffect>
                                  </p:childTnLst>
                                </p:cTn>
                              </p:par>
                            </p:childTnLst>
                          </p:cTn>
                        </p:par>
                        <p:par>
                          <p:cTn id="61" fill="hold">
                            <p:stCondLst>
                              <p:cond delay="1500"/>
                            </p:stCondLst>
                            <p:childTnLst>
                              <p:par>
                                <p:cTn id="62" presetID="12" presetClass="entr" presetSubtype="8"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500"/>
                                        <p:tgtEl>
                                          <p:spTgt spid="24"/>
                                        </p:tgtEl>
                                        <p:attrNameLst>
                                          <p:attrName>ppt_x</p:attrName>
                                        </p:attrNameLst>
                                      </p:cBhvr>
                                      <p:tavLst>
                                        <p:tav tm="0">
                                          <p:val>
                                            <p:strVal val="#ppt_x-#ppt_w*1.125000"/>
                                          </p:val>
                                        </p:tav>
                                        <p:tav tm="100000">
                                          <p:val>
                                            <p:strVal val="#ppt_x"/>
                                          </p:val>
                                        </p:tav>
                                      </p:tavLst>
                                    </p:anim>
                                    <p:animEffect transition="in" filter="wipe(right)">
                                      <p:cBhvr>
                                        <p:cTn id="65" dur="500"/>
                                        <p:tgtEl>
                                          <p:spTgt spid="24"/>
                                        </p:tgtEl>
                                      </p:cBhvr>
                                    </p:animEffect>
                                  </p:childTnLst>
                                </p:cTn>
                              </p:par>
                            </p:childTnLst>
                          </p:cTn>
                        </p:par>
                        <p:par>
                          <p:cTn id="66" fill="hold">
                            <p:stCondLst>
                              <p:cond delay="2000"/>
                            </p:stCondLst>
                            <p:childTnLst>
                              <p:par>
                                <p:cTn id="67" presetID="12" presetClass="entr" presetSubtype="8"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p:tgtEl>
                                          <p:spTgt spid="27"/>
                                        </p:tgtEl>
                                        <p:attrNameLst>
                                          <p:attrName>ppt_x</p:attrName>
                                        </p:attrNameLst>
                                      </p:cBhvr>
                                      <p:tavLst>
                                        <p:tav tm="0">
                                          <p:val>
                                            <p:strVal val="#ppt_x-#ppt_w*1.125000"/>
                                          </p:val>
                                        </p:tav>
                                        <p:tav tm="100000">
                                          <p:val>
                                            <p:strVal val="#ppt_x"/>
                                          </p:val>
                                        </p:tav>
                                      </p:tavLst>
                                    </p:anim>
                                    <p:animEffect transition="in" filter="wipe(right)">
                                      <p:cBhvr>
                                        <p:cTn id="70" dur="500"/>
                                        <p:tgtEl>
                                          <p:spTgt spid="27"/>
                                        </p:tgtEl>
                                      </p:cBhvr>
                                    </p:animEffect>
                                  </p:childTnLst>
                                </p:cTn>
                              </p:par>
                            </p:childTnLst>
                          </p:cTn>
                        </p:par>
                        <p:par>
                          <p:cTn id="71" fill="hold">
                            <p:stCondLst>
                              <p:cond delay="2500"/>
                            </p:stCondLst>
                            <p:childTnLst>
                              <p:par>
                                <p:cTn id="72" presetID="12" presetClass="entr" presetSubtype="8"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additive="base">
                                        <p:cTn id="74" dur="500"/>
                                        <p:tgtEl>
                                          <p:spTgt spid="30"/>
                                        </p:tgtEl>
                                        <p:attrNameLst>
                                          <p:attrName>ppt_x</p:attrName>
                                        </p:attrNameLst>
                                      </p:cBhvr>
                                      <p:tavLst>
                                        <p:tav tm="0">
                                          <p:val>
                                            <p:strVal val="#ppt_x-#ppt_w*1.125000"/>
                                          </p:val>
                                        </p:tav>
                                        <p:tav tm="100000">
                                          <p:val>
                                            <p:strVal val="#ppt_x"/>
                                          </p:val>
                                        </p:tav>
                                      </p:tavLst>
                                    </p:anim>
                                    <p:animEffect transition="in" filter="wipe(right)">
                                      <p:cBhvr>
                                        <p:cTn id="7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p:cNvSpPr/>
          <p:nvPr/>
        </p:nvSpPr>
        <p:spPr>
          <a:xfrm>
            <a:off x="0" y="0"/>
            <a:ext cx="12192000" cy="6858000"/>
          </a:xfrm>
          <a:prstGeom prst="rect">
            <a:avLst/>
          </a:prstGeom>
          <a:gradFill flip="none" rotWithShape="1">
            <a:gsLst>
              <a:gs pos="0">
                <a:schemeClr val="bg1"/>
              </a:gs>
              <a:gs pos="37000">
                <a:srgbClr val="FFFFFF"/>
              </a:gs>
              <a:gs pos="84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 name="文本框 3"/>
          <p:cNvSpPr txBox="1"/>
          <p:nvPr/>
        </p:nvSpPr>
        <p:spPr>
          <a:xfrm>
            <a:off x="2489206" y="2128106"/>
            <a:ext cx="7213594" cy="923330"/>
          </a:xfrm>
          <a:prstGeom prst="rect">
            <a:avLst/>
          </a:prstGeom>
          <a:noFill/>
        </p:spPr>
        <p:txBody>
          <a:bodyPr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5400" b="1" dirty="0">
                <a:solidFill>
                  <a:prstClr val="black">
                    <a:lumMod val="75000"/>
                    <a:lumOff val="25000"/>
                  </a:prstClr>
                </a:solidFill>
                <a:latin typeface="微软雅黑" panose="020B0503020204020204" charset="-122"/>
                <a:ea typeface="微软雅黑" panose="020B0503020204020204" charset="-122"/>
              </a:rPr>
              <a:t>感谢您的观看指导</a:t>
            </a:r>
            <a:endParaRPr kumimoji="0" lang="zh-CN" altLang="en-US" sz="54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5" name="文本框 4"/>
          <p:cNvSpPr txBox="1"/>
          <p:nvPr/>
        </p:nvSpPr>
        <p:spPr>
          <a:xfrm>
            <a:off x="3746506" y="1321727"/>
            <a:ext cx="4698994" cy="769441"/>
          </a:xfrm>
          <a:prstGeom prst="rect">
            <a:avLst/>
          </a:prstGeom>
          <a:noFill/>
        </p:spPr>
        <p:txBody>
          <a:bodyPr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gradFill>
                  <a:gsLst>
                    <a:gs pos="0">
                      <a:srgbClr val="E42C27"/>
                    </a:gs>
                    <a:gs pos="100000">
                      <a:srgbClr val="B31217"/>
                    </a:gs>
                  </a:gsLst>
                  <a:lin ang="2700000" scaled="1"/>
                </a:gradFill>
                <a:effectLst>
                  <a:outerShdw blurRad="254000" dist="101600" dir="2700000" algn="tl" rotWithShape="0">
                    <a:prstClr val="black">
                      <a:alpha val="28000"/>
                    </a:prstClr>
                  </a:outerShdw>
                </a:effectLst>
                <a:uLnTx/>
                <a:uFillTx/>
                <a:latin typeface="Arial" panose="020B0604020202020204"/>
                <a:ea typeface="时尚中黑简体" panose="01010104010101010101" pitchFamily="2" charset="-122"/>
                <a:cs typeface="+mn-cs"/>
              </a:rPr>
              <a:t>BUSINESS</a:t>
            </a:r>
            <a:endParaRPr kumimoji="0" lang="zh-CN" altLang="en-US" sz="4400" b="0" i="0" u="none" strike="noStrike" kern="1200" cap="none" spc="0" normalizeH="0" baseline="0" noProof="0" dirty="0">
              <a:ln>
                <a:noFill/>
              </a:ln>
              <a:gradFill>
                <a:gsLst>
                  <a:gs pos="0">
                    <a:srgbClr val="E42C27"/>
                  </a:gs>
                  <a:gs pos="100000">
                    <a:srgbClr val="B31217"/>
                  </a:gs>
                </a:gsLst>
                <a:lin ang="2700000" scaled="1"/>
              </a:gradFill>
              <a:effectLst>
                <a:outerShdw blurRad="254000" dist="101600" dir="2700000" algn="tl" rotWithShape="0">
                  <a:prstClr val="black">
                    <a:alpha val="28000"/>
                  </a:prstClr>
                </a:outerShdw>
              </a:effectLst>
              <a:uLnTx/>
              <a:uFillTx/>
              <a:latin typeface="Arial" panose="020B0604020202020204"/>
              <a:ea typeface="时尚中黑简体" panose="01010104010101010101" pitchFamily="2" charset="-122"/>
              <a:cs typeface="+mn-cs"/>
            </a:endParaRPr>
          </a:p>
        </p:txBody>
      </p:sp>
      <p:sp>
        <p:nvSpPr>
          <p:cNvPr id="6" name="文本框 5"/>
          <p:cNvSpPr txBox="1"/>
          <p:nvPr/>
        </p:nvSpPr>
        <p:spPr>
          <a:xfrm>
            <a:off x="3091542" y="3133195"/>
            <a:ext cx="6008916" cy="513346"/>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The user can demonstrate on a projector or computer, or print the presentation and make it into a film to be used in a wider field</a:t>
            </a:r>
          </a:p>
        </p:txBody>
      </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down)">
                                      <p:cBhvr>
                                        <p:cTn id="12" dur="500"/>
                                        <p:tgtEl>
                                          <p:spTgt spid="4"/>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660900" y="1152526"/>
            <a:ext cx="2870200" cy="2870200"/>
          </a:xfrm>
          <a:prstGeom prst="ellipse">
            <a:avLst/>
          </a:prstGeom>
          <a:gradFill>
            <a:gsLst>
              <a:gs pos="0">
                <a:schemeClr val="bg1">
                  <a:lumMod val="9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20000"/>
              </a:lnSpc>
            </a:pPr>
            <a:endParaRPr lang="zh-CN" altLang="en-US" sz="1100">
              <a:solidFill>
                <a:schemeClr val="tx1"/>
              </a:solidFill>
            </a:endParaRPr>
          </a:p>
        </p:txBody>
      </p:sp>
      <p:sp>
        <p:nvSpPr>
          <p:cNvPr id="5" name="文本框 4"/>
          <p:cNvSpPr txBox="1"/>
          <p:nvPr/>
        </p:nvSpPr>
        <p:spPr>
          <a:xfrm>
            <a:off x="3260155" y="2141515"/>
            <a:ext cx="1929428" cy="1015663"/>
          </a:xfrm>
          <a:prstGeom prst="rect">
            <a:avLst/>
          </a:prstGeom>
          <a:noFill/>
        </p:spPr>
        <p:txBody>
          <a:bodyPr wrap="square" rtlCol="0">
            <a:spAutoFit/>
            <a:scene3d>
              <a:camera prst="orthographicFront"/>
              <a:lightRig rig="threePt" dir="t"/>
            </a:scene3d>
            <a:sp3d contourW="12700"/>
          </a:bodyPr>
          <a:lstStyle/>
          <a:p>
            <a:pPr algn="dist"/>
            <a:r>
              <a:rPr lang="en-US" altLang="zh-CN" sz="6000" b="1" dirty="0">
                <a:gradFill>
                  <a:gsLst>
                    <a:gs pos="0">
                      <a:srgbClr val="1487CB"/>
                    </a:gs>
                    <a:gs pos="100000">
                      <a:srgbClr val="2B33B2"/>
                    </a:gs>
                  </a:gsLst>
                  <a:lin ang="2700000" scaled="1"/>
                </a:gradFill>
              </a:rPr>
              <a:t>PA</a:t>
            </a:r>
            <a:endParaRPr lang="zh-CN" altLang="en-US" sz="6000" b="1" dirty="0">
              <a:gradFill>
                <a:gsLst>
                  <a:gs pos="0">
                    <a:srgbClr val="1487CB"/>
                  </a:gs>
                  <a:gs pos="100000">
                    <a:srgbClr val="2B33B2"/>
                  </a:gs>
                </a:gsLst>
                <a:lin ang="2700000" scaled="1"/>
              </a:gradFill>
            </a:endParaRPr>
          </a:p>
        </p:txBody>
      </p:sp>
      <p:pic>
        <p:nvPicPr>
          <p:cNvPr id="27" name="图片占位符 26"/>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brightnessContrast bright="20000" contrast="40000"/>
                    </a14:imgEffect>
                  </a14:imgLayer>
                </a14:imgProps>
              </a:ext>
            </a:extLst>
          </a:blip>
          <a:srcRect/>
          <a:stretch>
            <a:fillRect/>
          </a:stretch>
        </p:blipFill>
        <p:spPr/>
      </p:pic>
      <p:sp>
        <p:nvSpPr>
          <p:cNvPr id="3" name="椭圆 2"/>
          <p:cNvSpPr/>
          <p:nvPr/>
        </p:nvSpPr>
        <p:spPr>
          <a:xfrm>
            <a:off x="4900083" y="1391709"/>
            <a:ext cx="2391833" cy="2391833"/>
          </a:xfrm>
          <a:prstGeom prst="ellipse">
            <a:avLst/>
          </a:prstGeom>
          <a:gradFill flip="none" rotWithShape="0">
            <a:gsLst>
              <a:gs pos="0">
                <a:srgbClr val="1487CB">
                  <a:alpha val="75000"/>
                </a:srgbClr>
              </a:gs>
              <a:gs pos="100000">
                <a:srgbClr val="2B33B2">
                  <a:alpha val="50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7" name="文本框 6"/>
          <p:cNvSpPr txBox="1"/>
          <p:nvPr/>
        </p:nvSpPr>
        <p:spPr>
          <a:xfrm>
            <a:off x="5731910" y="2141515"/>
            <a:ext cx="745090" cy="1015663"/>
          </a:xfrm>
          <a:prstGeom prst="rect">
            <a:avLst/>
          </a:prstGeom>
          <a:noFill/>
        </p:spPr>
        <p:txBody>
          <a:bodyPr wrap="square" rtlCol="0">
            <a:spAutoFit/>
            <a:scene3d>
              <a:camera prst="orthographicFront"/>
              <a:lightRig rig="threePt" dir="t"/>
            </a:scene3d>
            <a:sp3d contourW="12700"/>
          </a:bodyPr>
          <a:lstStyle/>
          <a:p>
            <a:pPr algn="dist"/>
            <a:r>
              <a:rPr lang="en-US" altLang="zh-CN" sz="6000" b="1" dirty="0">
                <a:solidFill>
                  <a:schemeClr val="bg1"/>
                </a:solidFill>
                <a:effectLst>
                  <a:outerShdw blurRad="190500" dist="38100" dir="2700000" algn="tl" rotWithShape="0">
                    <a:prstClr val="black">
                      <a:alpha val="40000"/>
                    </a:prstClr>
                  </a:outerShdw>
                </a:effectLst>
              </a:rPr>
              <a:t>1</a:t>
            </a:r>
            <a:endParaRPr lang="zh-CN" altLang="en-US" sz="6000" b="1" dirty="0">
              <a:solidFill>
                <a:schemeClr val="bg1"/>
              </a:solidFill>
              <a:effectLst>
                <a:outerShdw blurRad="190500" dist="38100" dir="2700000" algn="tl" rotWithShape="0">
                  <a:prstClr val="black">
                    <a:alpha val="40000"/>
                  </a:prstClr>
                </a:outerShdw>
              </a:effectLst>
            </a:endParaRPr>
          </a:p>
        </p:txBody>
      </p:sp>
      <p:grpSp>
        <p:nvGrpSpPr>
          <p:cNvPr id="20" name="组合 19"/>
          <p:cNvGrpSpPr/>
          <p:nvPr/>
        </p:nvGrpSpPr>
        <p:grpSpPr>
          <a:xfrm>
            <a:off x="2743200" y="4280959"/>
            <a:ext cx="6705600" cy="1177117"/>
            <a:chOff x="2755900" y="343405"/>
            <a:chExt cx="6705600" cy="1177117"/>
          </a:xfrm>
        </p:grpSpPr>
        <p:sp>
          <p:nvSpPr>
            <p:cNvPr id="21" name="文本框 20"/>
            <p:cNvSpPr txBox="1"/>
            <p:nvPr/>
          </p:nvSpPr>
          <p:spPr>
            <a:xfrm>
              <a:off x="4580076" y="343405"/>
              <a:ext cx="3057247" cy="523220"/>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charset="-122"/>
                </a:rPr>
                <a:t>标题文字添加</a:t>
              </a:r>
              <a:r>
                <a:rPr lang="zh-CN" altLang="en-US" sz="2800" b="1" dirty="0">
                  <a:solidFill>
                    <a:schemeClr val="tx1">
                      <a:lumMod val="75000"/>
                      <a:lumOff val="25000"/>
                    </a:schemeClr>
                  </a:solidFill>
                  <a:latin typeface="Arial" panose="020B0604020202020204"/>
                  <a:ea typeface="微软雅黑" panose="020B0503020204020204" charset="-122"/>
                </a:rPr>
                <a:t>此处</a:t>
              </a:r>
              <a:endParaRPr kumimoji="0" lang="zh-CN" altLang="en-US" sz="2800" b="1" i="0" u="none" strike="noStrike" kern="120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charset="-122"/>
              </a:endParaRPr>
            </a:p>
          </p:txBody>
        </p:sp>
        <p:sp>
          <p:nvSpPr>
            <p:cNvPr id="22" name="文本框 21"/>
            <p:cNvSpPr txBox="1"/>
            <p:nvPr/>
          </p:nvSpPr>
          <p:spPr>
            <a:xfrm>
              <a:off x="2755900" y="874191"/>
              <a:ext cx="6705600" cy="646331"/>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kumimoji="0" lang="en-US" altLang="zh-CN" sz="12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rPr>
                <a:t>presentation and make it into a film to wider </a:t>
              </a:r>
              <a:r>
                <a:rPr lang="en-US" altLang="zh-CN" sz="1200" dirty="0" err="1">
                  <a:solidFill>
                    <a:prstClr val="white">
                      <a:lumMod val="65000"/>
                    </a:prstClr>
                  </a:solidFill>
                  <a:latin typeface="微软雅黑" panose="020B0503020204020204" charset="-122"/>
                </a:rPr>
                <a:t>fielpresentation</a:t>
              </a:r>
              <a:r>
                <a:rPr lang="en-US" altLang="zh-CN" sz="1200" dirty="0">
                  <a:solidFill>
                    <a:prstClr val="white">
                      <a:lumMod val="65000"/>
                    </a:prstClr>
                  </a:solidFill>
                  <a:latin typeface="微软雅黑" panose="020B0503020204020204" charset="-122"/>
                </a:rPr>
                <a:t> and make it into a film to wider </a:t>
              </a:r>
              <a:r>
                <a:rPr lang="en-US" altLang="zh-CN" sz="1200" dirty="0" err="1">
                  <a:solidFill>
                    <a:prstClr val="white">
                      <a:lumMod val="65000"/>
                    </a:prstClr>
                  </a:solidFill>
                  <a:latin typeface="微软雅黑" panose="020B0503020204020204" charset="-122"/>
                </a:rPr>
                <a:t>fieldpresentation</a:t>
              </a:r>
              <a:r>
                <a:rPr lang="en-US" altLang="zh-CN" sz="1200" dirty="0">
                  <a:solidFill>
                    <a:prstClr val="white">
                      <a:lumMod val="65000"/>
                    </a:prstClr>
                  </a:solidFill>
                  <a:latin typeface="微软雅黑" panose="020B0503020204020204" charset="-122"/>
                </a:rPr>
                <a:t> and make it into a film to wider field</a:t>
              </a:r>
            </a:p>
          </p:txBody>
        </p:sp>
      </p:grpSp>
      <p:sp>
        <p:nvSpPr>
          <p:cNvPr id="6" name="文本框 5"/>
          <p:cNvSpPr txBox="1"/>
          <p:nvPr/>
        </p:nvSpPr>
        <p:spPr>
          <a:xfrm>
            <a:off x="7029985" y="2141515"/>
            <a:ext cx="1952660" cy="1015663"/>
          </a:xfrm>
          <a:prstGeom prst="rect">
            <a:avLst/>
          </a:prstGeom>
          <a:noFill/>
        </p:spPr>
        <p:txBody>
          <a:bodyPr wrap="square" rtlCol="0">
            <a:spAutoFit/>
            <a:scene3d>
              <a:camera prst="orthographicFront"/>
              <a:lightRig rig="threePt" dir="t"/>
            </a:scene3d>
            <a:sp3d contourW="12700"/>
          </a:bodyPr>
          <a:lstStyle/>
          <a:p>
            <a:pPr algn="dist"/>
            <a:r>
              <a:rPr lang="en-US" altLang="zh-CN" sz="6000" b="1" dirty="0">
                <a:gradFill>
                  <a:gsLst>
                    <a:gs pos="0">
                      <a:srgbClr val="1487CB"/>
                    </a:gs>
                    <a:gs pos="100000">
                      <a:srgbClr val="2B33B2"/>
                    </a:gs>
                  </a:gsLst>
                  <a:lin ang="2700000" scaled="1"/>
                </a:gradFill>
              </a:rPr>
              <a:t>RT</a:t>
            </a:r>
            <a:endParaRPr lang="zh-CN" altLang="en-US" sz="6000" b="1" dirty="0">
              <a:gradFill>
                <a:gsLst>
                  <a:gs pos="0">
                    <a:srgbClr val="1487CB"/>
                  </a:gs>
                  <a:gs pos="100000">
                    <a:srgbClr val="2B33B2"/>
                  </a:gs>
                </a:gsLst>
                <a:lin ang="2700000" scaled="1"/>
              </a:gradFill>
            </a:endParaRPr>
          </a:p>
        </p:txBody>
      </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anim calcmode="lin" valueType="num">
                                      <p:cBhvr>
                                        <p:cTn id="17" dur="500" fill="hold"/>
                                        <p:tgtEl>
                                          <p:spTgt spid="27"/>
                                        </p:tgtEl>
                                        <p:attrNameLst>
                                          <p:attrName>ppt_x</p:attrName>
                                        </p:attrNameLst>
                                      </p:cBhvr>
                                      <p:tavLst>
                                        <p:tav tm="0">
                                          <p:val>
                                            <p:fltVal val="0.5"/>
                                          </p:val>
                                        </p:tav>
                                        <p:tav tm="100000">
                                          <p:val>
                                            <p:strVal val="#ppt_x"/>
                                          </p:val>
                                        </p:tav>
                                      </p:tavLst>
                                    </p:anim>
                                    <p:anim calcmode="lin" valueType="num">
                                      <p:cBhvr>
                                        <p:cTn id="18" dur="500" fill="hold"/>
                                        <p:tgtEl>
                                          <p:spTgt spid="27"/>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anim calcmode="lin" valueType="num">
                                      <p:cBhvr>
                                        <p:cTn id="24" dur="500" fill="hold"/>
                                        <p:tgtEl>
                                          <p:spTgt spid="3"/>
                                        </p:tgtEl>
                                        <p:attrNameLst>
                                          <p:attrName>ppt_x</p:attrName>
                                        </p:attrNameLst>
                                      </p:cBhvr>
                                      <p:tavLst>
                                        <p:tav tm="0">
                                          <p:val>
                                            <p:fltVal val="0.5"/>
                                          </p:val>
                                        </p:tav>
                                        <p:tav tm="100000">
                                          <p:val>
                                            <p:strVal val="#ppt_x"/>
                                          </p:val>
                                        </p:tav>
                                      </p:tavLst>
                                    </p:anim>
                                    <p:anim calcmode="lin" valueType="num">
                                      <p:cBhvr>
                                        <p:cTn id="25" dur="500" fill="hold"/>
                                        <p:tgtEl>
                                          <p:spTgt spid="3"/>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par>
                          <p:cTn id="33" fill="hold">
                            <p:stCondLst>
                              <p:cond delay="1000"/>
                            </p:stCondLst>
                            <p:childTnLst>
                              <p:par>
                                <p:cTn id="34" presetID="53" presetClass="entr" presetSubtype="16"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par>
                          <p:cTn id="39" fill="hold">
                            <p:stCondLst>
                              <p:cond delay="1500"/>
                            </p:stCondLst>
                            <p:childTnLst>
                              <p:par>
                                <p:cTn id="40" presetID="42" presetClass="entr" presetSubtype="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3" grpId="0" animBg="1"/>
      <p:bldP spid="7"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5"/>
          <p:cNvSpPr/>
          <p:nvPr/>
        </p:nvSpPr>
        <p:spPr>
          <a:xfrm>
            <a:off x="2984748" y="2955925"/>
            <a:ext cx="6654552" cy="287392"/>
          </a:xfrm>
          <a:prstGeom prst="rightArrow">
            <a:avLst>
              <a:gd name="adj1" fmla="val 77853"/>
              <a:gd name="adj2"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0" name="Oval 44"/>
          <p:cNvSpPr/>
          <p:nvPr/>
        </p:nvSpPr>
        <p:spPr>
          <a:xfrm>
            <a:off x="1894331" y="2402205"/>
            <a:ext cx="1267764" cy="1267760"/>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Oval 60"/>
          <p:cNvSpPr/>
          <p:nvPr/>
        </p:nvSpPr>
        <p:spPr>
          <a:xfrm>
            <a:off x="5324325" y="2297468"/>
            <a:ext cx="1535552" cy="1535548"/>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Oval 107"/>
          <p:cNvSpPr/>
          <p:nvPr/>
        </p:nvSpPr>
        <p:spPr>
          <a:xfrm>
            <a:off x="9049612" y="2402205"/>
            <a:ext cx="1267764" cy="1267760"/>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Oval 44"/>
          <p:cNvSpPr/>
          <p:nvPr/>
        </p:nvSpPr>
        <p:spPr>
          <a:xfrm>
            <a:off x="2147526" y="2761690"/>
            <a:ext cx="761374" cy="564774"/>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31" name="Oval 60"/>
          <p:cNvSpPr/>
          <p:nvPr/>
        </p:nvSpPr>
        <p:spPr>
          <a:xfrm>
            <a:off x="5646466" y="2612135"/>
            <a:ext cx="891270" cy="922198"/>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32" name="Oval 107"/>
          <p:cNvSpPr/>
          <p:nvPr/>
        </p:nvSpPr>
        <p:spPr>
          <a:xfrm>
            <a:off x="9302807" y="2663390"/>
            <a:ext cx="761374" cy="761374"/>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grpSp>
        <p:nvGrpSpPr>
          <p:cNvPr id="13" name="组合 12"/>
          <p:cNvGrpSpPr/>
          <p:nvPr/>
        </p:nvGrpSpPr>
        <p:grpSpPr>
          <a:xfrm>
            <a:off x="0" y="347418"/>
            <a:ext cx="12192000" cy="702164"/>
            <a:chOff x="0" y="347418"/>
            <a:chExt cx="12192000" cy="702164"/>
          </a:xfrm>
        </p:grpSpPr>
        <p:grpSp>
          <p:nvGrpSpPr>
            <p:cNvPr id="9" name="组合 8"/>
            <p:cNvGrpSpPr/>
            <p:nvPr/>
          </p:nvGrpSpPr>
          <p:grpSpPr>
            <a:xfrm>
              <a:off x="1610850" y="347418"/>
              <a:ext cx="3866451" cy="702164"/>
              <a:chOff x="6915848" y="1647754"/>
              <a:chExt cx="3866451" cy="702164"/>
            </a:xfrm>
          </p:grpSpPr>
          <p:sp>
            <p:nvSpPr>
              <p:cNvPr id="10" name="文本框 9"/>
              <p:cNvSpPr txBox="1"/>
              <p:nvPr/>
            </p:nvSpPr>
            <p:spPr>
              <a:xfrm>
                <a:off x="6915849" y="1647754"/>
                <a:ext cx="3057247" cy="523220"/>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rPr>
                  <a:t>标题文字添加</a:t>
                </a:r>
                <a:r>
                  <a:rPr lang="zh-CN" altLang="en-US" sz="2800" b="1" dirty="0">
                    <a:solidFill>
                      <a:schemeClr val="tx1">
                        <a:lumMod val="65000"/>
                        <a:lumOff val="35000"/>
                      </a:schemeClr>
                    </a:solidFill>
                    <a:latin typeface="Arial" panose="020B0604020202020204"/>
                    <a:ea typeface="微软雅黑" panose="020B0503020204020204" charset="-122"/>
                  </a:rPr>
                  <a:t>此处</a:t>
                </a:r>
                <a:endPar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endParaRPr>
              </a:p>
            </p:txBody>
          </p:sp>
          <p:sp>
            <p:nvSpPr>
              <p:cNvPr id="11" name="文本框 10"/>
              <p:cNvSpPr txBox="1"/>
              <p:nvPr/>
            </p:nvSpPr>
            <p:spPr>
              <a:xfrm>
                <a:off x="6915848" y="20954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rPr>
                  <a:t>presentation and make it into a film to used wider field</a:t>
                </a:r>
              </a:p>
            </p:txBody>
          </p:sp>
        </p:grpSp>
        <p:cxnSp>
          <p:nvCxnSpPr>
            <p:cNvPr id="3" name="直接连接符 2"/>
            <p:cNvCxnSpPr/>
            <p:nvPr/>
          </p:nvCxnSpPr>
          <p:spPr>
            <a:xfrm>
              <a:off x="0" y="609028"/>
              <a:ext cx="749300" cy="0"/>
            </a:xfrm>
            <a:prstGeom prst="line">
              <a:avLst/>
            </a:prstGeom>
            <a:noFill/>
            <a:ln w="31750" cap="rnd">
              <a:gradFill flip="none" rotWithShape="1">
                <a:gsLst>
                  <a:gs pos="0">
                    <a:srgbClr val="E42C27"/>
                  </a:gs>
                  <a:gs pos="100000">
                    <a:srgbClr val="2B33B2"/>
                  </a:gs>
                </a:gsLst>
                <a:lin ang="1080000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a:off x="5092700" y="609028"/>
              <a:ext cx="7099300" cy="0"/>
            </a:xfrm>
            <a:prstGeom prst="line">
              <a:avLst/>
            </a:prstGeom>
            <a:noFill/>
            <a:ln w="31750" cap="rnd">
              <a:gradFill flip="none" rotWithShape="1">
                <a:gsLst>
                  <a:gs pos="0">
                    <a:srgbClr val="E42C27"/>
                  </a:gs>
                  <a:gs pos="100000">
                    <a:srgbClr val="2B33B2"/>
                  </a:gs>
                </a:gsLst>
                <a:lin ang="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6" name="Oval 60"/>
            <p:cNvSpPr/>
            <p:nvPr/>
          </p:nvSpPr>
          <p:spPr>
            <a:xfrm>
              <a:off x="660975" y="362565"/>
              <a:ext cx="492926" cy="492925"/>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Oval 60"/>
            <p:cNvSpPr/>
            <p:nvPr/>
          </p:nvSpPr>
          <p:spPr>
            <a:xfrm>
              <a:off x="939962" y="362565"/>
              <a:ext cx="492926" cy="492925"/>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20" name="组合 19"/>
          <p:cNvGrpSpPr/>
          <p:nvPr/>
        </p:nvGrpSpPr>
        <p:grpSpPr>
          <a:xfrm>
            <a:off x="1407225" y="4126350"/>
            <a:ext cx="2241975" cy="1090704"/>
            <a:chOff x="1498533" y="3344238"/>
            <a:chExt cx="2241975" cy="1090704"/>
          </a:xfrm>
        </p:grpSpPr>
        <p:sp>
          <p:nvSpPr>
            <p:cNvPr id="21" name="矩形 20"/>
            <p:cNvSpPr/>
            <p:nvPr/>
          </p:nvSpPr>
          <p:spPr>
            <a:xfrm>
              <a:off x="1498534" y="3677812"/>
              <a:ext cx="224197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a:t>
              </a:r>
            </a:p>
          </p:txBody>
        </p:sp>
        <p:sp>
          <p:nvSpPr>
            <p:cNvPr id="22" name="矩形 21"/>
            <p:cNvSpPr/>
            <p:nvPr/>
          </p:nvSpPr>
          <p:spPr>
            <a:xfrm>
              <a:off x="1498533" y="3344238"/>
              <a:ext cx="2241974"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标题文字添加</a:t>
              </a:r>
            </a:p>
          </p:txBody>
        </p:sp>
      </p:grpSp>
      <p:grpSp>
        <p:nvGrpSpPr>
          <p:cNvPr id="24" name="组合 23"/>
          <p:cNvGrpSpPr/>
          <p:nvPr/>
        </p:nvGrpSpPr>
        <p:grpSpPr>
          <a:xfrm>
            <a:off x="4971113" y="4126350"/>
            <a:ext cx="2241975" cy="1090704"/>
            <a:chOff x="1498533" y="3344238"/>
            <a:chExt cx="2241975" cy="1090704"/>
          </a:xfrm>
        </p:grpSpPr>
        <p:sp>
          <p:nvSpPr>
            <p:cNvPr id="25" name="矩形 24"/>
            <p:cNvSpPr/>
            <p:nvPr/>
          </p:nvSpPr>
          <p:spPr>
            <a:xfrm>
              <a:off x="1498534" y="3677812"/>
              <a:ext cx="224197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a:t>
              </a:r>
            </a:p>
          </p:txBody>
        </p:sp>
        <p:sp>
          <p:nvSpPr>
            <p:cNvPr id="26" name="矩形 25"/>
            <p:cNvSpPr/>
            <p:nvPr/>
          </p:nvSpPr>
          <p:spPr>
            <a:xfrm>
              <a:off x="1498533" y="3344238"/>
              <a:ext cx="2241974"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标题文字添加</a:t>
              </a:r>
            </a:p>
          </p:txBody>
        </p:sp>
      </p:grpSp>
      <p:grpSp>
        <p:nvGrpSpPr>
          <p:cNvPr id="27" name="组合 26"/>
          <p:cNvGrpSpPr/>
          <p:nvPr/>
        </p:nvGrpSpPr>
        <p:grpSpPr>
          <a:xfrm>
            <a:off x="8562506" y="4126350"/>
            <a:ext cx="2241975" cy="1090704"/>
            <a:chOff x="1498533" y="3344238"/>
            <a:chExt cx="2241975" cy="1090704"/>
          </a:xfrm>
        </p:grpSpPr>
        <p:sp>
          <p:nvSpPr>
            <p:cNvPr id="28" name="矩形 27"/>
            <p:cNvSpPr/>
            <p:nvPr/>
          </p:nvSpPr>
          <p:spPr>
            <a:xfrm>
              <a:off x="1498534" y="3677812"/>
              <a:ext cx="224197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a:t>
              </a:r>
            </a:p>
          </p:txBody>
        </p:sp>
        <p:sp>
          <p:nvSpPr>
            <p:cNvPr id="29" name="矩形 28"/>
            <p:cNvSpPr/>
            <p:nvPr/>
          </p:nvSpPr>
          <p:spPr>
            <a:xfrm>
              <a:off x="1498533" y="3344238"/>
              <a:ext cx="2241974"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par>
                          <p:cTn id="39" fill="hold">
                            <p:stCondLst>
                              <p:cond delay="1000"/>
                            </p:stCondLst>
                            <p:childTnLst>
                              <p:par>
                                <p:cTn id="40" presetID="12" presetClass="entr" presetSubtype="4"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p:tgtEl>
                                          <p:spTgt spid="20"/>
                                        </p:tgtEl>
                                        <p:attrNameLst>
                                          <p:attrName>ppt_y</p:attrName>
                                        </p:attrNameLst>
                                      </p:cBhvr>
                                      <p:tavLst>
                                        <p:tav tm="0">
                                          <p:val>
                                            <p:strVal val="#ppt_y+#ppt_h*1.125000"/>
                                          </p:val>
                                        </p:tav>
                                        <p:tav tm="100000">
                                          <p:val>
                                            <p:strVal val="#ppt_y"/>
                                          </p:val>
                                        </p:tav>
                                      </p:tavLst>
                                    </p:anim>
                                    <p:animEffect transition="in" filter="wipe(up)">
                                      <p:cBhvr>
                                        <p:cTn id="43" dur="500"/>
                                        <p:tgtEl>
                                          <p:spTgt spid="20"/>
                                        </p:tgtEl>
                                      </p:cBhvr>
                                    </p:animEffect>
                                  </p:childTnLst>
                                </p:cTn>
                              </p:par>
                            </p:childTnLst>
                          </p:cTn>
                        </p:par>
                        <p:par>
                          <p:cTn id="44" fill="hold">
                            <p:stCondLst>
                              <p:cond delay="1500"/>
                            </p:stCondLst>
                            <p:childTnLst>
                              <p:par>
                                <p:cTn id="45" presetID="12" presetClass="entr" presetSubtype="4"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p:tgtEl>
                                          <p:spTgt spid="24"/>
                                        </p:tgtEl>
                                        <p:attrNameLst>
                                          <p:attrName>ppt_y</p:attrName>
                                        </p:attrNameLst>
                                      </p:cBhvr>
                                      <p:tavLst>
                                        <p:tav tm="0">
                                          <p:val>
                                            <p:strVal val="#ppt_y+#ppt_h*1.125000"/>
                                          </p:val>
                                        </p:tav>
                                        <p:tav tm="100000">
                                          <p:val>
                                            <p:strVal val="#ppt_y"/>
                                          </p:val>
                                        </p:tav>
                                      </p:tavLst>
                                    </p:anim>
                                    <p:animEffect transition="in" filter="wipe(up)">
                                      <p:cBhvr>
                                        <p:cTn id="48" dur="500"/>
                                        <p:tgtEl>
                                          <p:spTgt spid="24"/>
                                        </p:tgtEl>
                                      </p:cBhvr>
                                    </p:animEffect>
                                  </p:childTnLst>
                                </p:cTn>
                              </p:par>
                            </p:childTnLst>
                          </p:cTn>
                        </p:par>
                        <p:par>
                          <p:cTn id="49" fill="hold">
                            <p:stCondLst>
                              <p:cond delay="2000"/>
                            </p:stCondLst>
                            <p:childTnLst>
                              <p:par>
                                <p:cTn id="50" presetID="1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500"/>
                                        <p:tgtEl>
                                          <p:spTgt spid="27"/>
                                        </p:tgtEl>
                                        <p:attrNameLst>
                                          <p:attrName>ppt_y</p:attrName>
                                        </p:attrNameLst>
                                      </p:cBhvr>
                                      <p:tavLst>
                                        <p:tav tm="0">
                                          <p:val>
                                            <p:strVal val="#ppt_y+#ppt_h*1.125000"/>
                                          </p:val>
                                        </p:tav>
                                        <p:tav tm="100000">
                                          <p:val>
                                            <p:strVal val="#ppt_y"/>
                                          </p:val>
                                        </p:tav>
                                      </p:tavLst>
                                    </p:anim>
                                    <p:animEffect transition="in" filter="wipe(up)">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0" grpId="0" animBg="1"/>
      <p:bldP spid="23" grpId="0" animBg="1"/>
      <p:bldP spid="18"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5"/>
          <p:cNvSpPr/>
          <p:nvPr/>
        </p:nvSpPr>
        <p:spPr>
          <a:xfrm>
            <a:off x="4493087" y="2380070"/>
            <a:ext cx="2877312" cy="2877310"/>
          </a:xfrm>
          <a:prstGeom prst="arc">
            <a:avLst>
              <a:gd name="adj1" fmla="val 20125963"/>
              <a:gd name="adj2" fmla="val 20857199"/>
            </a:avLst>
          </a:prstGeom>
          <a:noFill/>
          <a:ln w="3175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Arc 6"/>
          <p:cNvSpPr/>
          <p:nvPr/>
        </p:nvSpPr>
        <p:spPr>
          <a:xfrm>
            <a:off x="4503286" y="2380070"/>
            <a:ext cx="2877312" cy="2877310"/>
          </a:xfrm>
          <a:prstGeom prst="arc">
            <a:avLst>
              <a:gd name="adj1" fmla="val 21351872"/>
              <a:gd name="adj2" fmla="val 3708306"/>
            </a:avLst>
          </a:prstGeom>
          <a:noFill/>
          <a:ln w="3175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Arc 7"/>
          <p:cNvSpPr/>
          <p:nvPr/>
        </p:nvSpPr>
        <p:spPr>
          <a:xfrm>
            <a:off x="4493087" y="2369977"/>
            <a:ext cx="2877312" cy="2877310"/>
          </a:xfrm>
          <a:prstGeom prst="arc">
            <a:avLst>
              <a:gd name="adj1" fmla="val 19281250"/>
              <a:gd name="adj2" fmla="val 19714970"/>
            </a:avLst>
          </a:prstGeom>
          <a:noFill/>
          <a:ln w="3175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39" name="组合 38"/>
          <p:cNvGrpSpPr/>
          <p:nvPr/>
        </p:nvGrpSpPr>
        <p:grpSpPr>
          <a:xfrm>
            <a:off x="3309256" y="4068163"/>
            <a:ext cx="1189266" cy="1189221"/>
            <a:chOff x="3309256" y="4068163"/>
            <a:chExt cx="1189266" cy="1189221"/>
          </a:xfrm>
        </p:grpSpPr>
        <p:sp>
          <p:nvSpPr>
            <p:cNvPr id="13" name="Oval 1"/>
            <p:cNvSpPr/>
            <p:nvPr/>
          </p:nvSpPr>
          <p:spPr>
            <a:xfrm>
              <a:off x="3351249" y="4122522"/>
              <a:ext cx="1080000" cy="1080000"/>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Arc 13"/>
            <p:cNvSpPr/>
            <p:nvPr/>
          </p:nvSpPr>
          <p:spPr>
            <a:xfrm>
              <a:off x="3309256" y="4072320"/>
              <a:ext cx="1185065" cy="1185064"/>
            </a:xfrm>
            <a:prstGeom prst="arc">
              <a:avLst>
                <a:gd name="adj1" fmla="val 20125963"/>
                <a:gd name="adj2" fmla="val 20857199"/>
              </a:avLst>
            </a:prstGeom>
            <a:noFill/>
            <a:ln w="3175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Arc 14"/>
            <p:cNvSpPr/>
            <p:nvPr/>
          </p:nvSpPr>
          <p:spPr>
            <a:xfrm>
              <a:off x="3313457" y="4072320"/>
              <a:ext cx="1185065" cy="1185064"/>
            </a:xfrm>
            <a:prstGeom prst="arc">
              <a:avLst>
                <a:gd name="adj1" fmla="val 21351872"/>
                <a:gd name="adj2" fmla="val 3708306"/>
              </a:avLst>
            </a:prstGeom>
            <a:noFill/>
            <a:ln w="3175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Arc 15"/>
            <p:cNvSpPr/>
            <p:nvPr/>
          </p:nvSpPr>
          <p:spPr>
            <a:xfrm>
              <a:off x="3309256" y="4068163"/>
              <a:ext cx="1185065" cy="1185064"/>
            </a:xfrm>
            <a:prstGeom prst="arc">
              <a:avLst>
                <a:gd name="adj1" fmla="val 19281250"/>
                <a:gd name="adj2" fmla="val 19714970"/>
              </a:avLst>
            </a:prstGeom>
            <a:noFill/>
            <a:ln w="3175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Oval 1"/>
            <p:cNvSpPr/>
            <p:nvPr/>
          </p:nvSpPr>
          <p:spPr>
            <a:xfrm>
              <a:off x="3563664" y="4355859"/>
              <a:ext cx="643076" cy="585889"/>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grpSp>
      <p:grpSp>
        <p:nvGrpSpPr>
          <p:cNvPr id="40" name="组合 39"/>
          <p:cNvGrpSpPr/>
          <p:nvPr/>
        </p:nvGrpSpPr>
        <p:grpSpPr>
          <a:xfrm>
            <a:off x="7319053" y="2321342"/>
            <a:ext cx="1592719" cy="1592658"/>
            <a:chOff x="7319053" y="2321342"/>
            <a:chExt cx="1592719" cy="1592658"/>
          </a:xfrm>
        </p:grpSpPr>
        <p:sp>
          <p:nvSpPr>
            <p:cNvPr id="7" name="Arc 9"/>
            <p:cNvSpPr/>
            <p:nvPr/>
          </p:nvSpPr>
          <p:spPr>
            <a:xfrm>
              <a:off x="7319053" y="2326909"/>
              <a:ext cx="1587093" cy="1587091"/>
            </a:xfrm>
            <a:prstGeom prst="arc">
              <a:avLst>
                <a:gd name="adj1" fmla="val 20125963"/>
                <a:gd name="adj2" fmla="val 20857199"/>
              </a:avLst>
            </a:prstGeom>
            <a:noFill/>
            <a:ln w="3175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Arc 10"/>
            <p:cNvSpPr/>
            <p:nvPr/>
          </p:nvSpPr>
          <p:spPr>
            <a:xfrm>
              <a:off x="7324679" y="2326909"/>
              <a:ext cx="1587093" cy="1587091"/>
            </a:xfrm>
            <a:prstGeom prst="arc">
              <a:avLst>
                <a:gd name="adj1" fmla="val 21351872"/>
                <a:gd name="adj2" fmla="val 3708306"/>
              </a:avLst>
            </a:prstGeom>
            <a:noFill/>
            <a:ln w="3175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Arc 11"/>
            <p:cNvSpPr/>
            <p:nvPr/>
          </p:nvSpPr>
          <p:spPr>
            <a:xfrm>
              <a:off x="7319053" y="2321342"/>
              <a:ext cx="1587093" cy="1587091"/>
            </a:xfrm>
            <a:prstGeom prst="arc">
              <a:avLst>
                <a:gd name="adj1" fmla="val 19281250"/>
                <a:gd name="adj2" fmla="val 19714970"/>
              </a:avLst>
            </a:prstGeom>
            <a:noFill/>
            <a:ln w="31750" cap="rnd">
              <a:gradFill>
                <a:gsLst>
                  <a:gs pos="0">
                    <a:srgbClr val="E42C27"/>
                  </a:gs>
                  <a:gs pos="100000">
                    <a:srgbClr val="2B33B2"/>
                  </a:gs>
                </a:gsLst>
                <a:lin ang="5400000" scaled="1"/>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38" name="组合 37"/>
            <p:cNvGrpSpPr/>
            <p:nvPr/>
          </p:nvGrpSpPr>
          <p:grpSpPr>
            <a:xfrm>
              <a:off x="7518007" y="2494968"/>
              <a:ext cx="1296000" cy="1296000"/>
              <a:chOff x="7518007" y="2494968"/>
              <a:chExt cx="1296000" cy="1296000"/>
            </a:xfrm>
          </p:grpSpPr>
          <p:sp>
            <p:nvSpPr>
              <p:cNvPr id="15" name="Oval 3"/>
              <p:cNvSpPr/>
              <p:nvPr/>
            </p:nvSpPr>
            <p:spPr>
              <a:xfrm>
                <a:off x="7518007" y="2494968"/>
                <a:ext cx="1296000" cy="1296000"/>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Oval 3"/>
              <p:cNvSpPr/>
              <p:nvPr/>
            </p:nvSpPr>
            <p:spPr>
              <a:xfrm>
                <a:off x="7774254" y="2814114"/>
                <a:ext cx="775776" cy="627299"/>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grpSp>
      </p:grpSp>
      <p:grpSp>
        <p:nvGrpSpPr>
          <p:cNvPr id="18" name="组合 17"/>
          <p:cNvGrpSpPr/>
          <p:nvPr/>
        </p:nvGrpSpPr>
        <p:grpSpPr>
          <a:xfrm>
            <a:off x="0" y="347418"/>
            <a:ext cx="12192000" cy="702164"/>
            <a:chOff x="0" y="347418"/>
            <a:chExt cx="12192000" cy="702164"/>
          </a:xfrm>
        </p:grpSpPr>
        <p:grpSp>
          <p:nvGrpSpPr>
            <p:cNvPr id="19" name="组合 18"/>
            <p:cNvGrpSpPr/>
            <p:nvPr/>
          </p:nvGrpSpPr>
          <p:grpSpPr>
            <a:xfrm>
              <a:off x="1610850" y="347418"/>
              <a:ext cx="3866451" cy="702164"/>
              <a:chOff x="6915848" y="1647754"/>
              <a:chExt cx="3866451" cy="702164"/>
            </a:xfrm>
          </p:grpSpPr>
          <p:sp>
            <p:nvSpPr>
              <p:cNvPr id="24" name="文本框 23"/>
              <p:cNvSpPr txBox="1"/>
              <p:nvPr/>
            </p:nvSpPr>
            <p:spPr>
              <a:xfrm>
                <a:off x="6915849" y="1647754"/>
                <a:ext cx="3057247" cy="523220"/>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rPr>
                  <a:t>标题文字添加</a:t>
                </a:r>
                <a:r>
                  <a:rPr lang="zh-CN" altLang="en-US" sz="2800" b="1" dirty="0">
                    <a:solidFill>
                      <a:schemeClr val="tx1">
                        <a:lumMod val="65000"/>
                        <a:lumOff val="35000"/>
                      </a:schemeClr>
                    </a:solidFill>
                    <a:latin typeface="Arial" panose="020B0604020202020204"/>
                    <a:ea typeface="微软雅黑" panose="020B0503020204020204" charset="-122"/>
                  </a:rPr>
                  <a:t>此处</a:t>
                </a:r>
                <a:endPar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endParaRPr>
              </a:p>
            </p:txBody>
          </p:sp>
          <p:sp>
            <p:nvSpPr>
              <p:cNvPr id="25" name="文本框 24"/>
              <p:cNvSpPr txBox="1"/>
              <p:nvPr/>
            </p:nvSpPr>
            <p:spPr>
              <a:xfrm>
                <a:off x="6915848" y="20954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rPr>
                  <a:t>presentation and make it into a film to used wider field</a:t>
                </a:r>
              </a:p>
            </p:txBody>
          </p:sp>
        </p:grpSp>
        <p:cxnSp>
          <p:nvCxnSpPr>
            <p:cNvPr id="20" name="直接连接符 19"/>
            <p:cNvCxnSpPr/>
            <p:nvPr/>
          </p:nvCxnSpPr>
          <p:spPr>
            <a:xfrm>
              <a:off x="0" y="609028"/>
              <a:ext cx="749300" cy="0"/>
            </a:xfrm>
            <a:prstGeom prst="line">
              <a:avLst/>
            </a:prstGeom>
            <a:noFill/>
            <a:ln w="31750" cap="rnd">
              <a:gradFill flip="none" rotWithShape="1">
                <a:gsLst>
                  <a:gs pos="0">
                    <a:srgbClr val="E42C27"/>
                  </a:gs>
                  <a:gs pos="100000">
                    <a:srgbClr val="2B33B2"/>
                  </a:gs>
                </a:gsLst>
                <a:lin ang="1080000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1" name="直接连接符 20"/>
            <p:cNvCxnSpPr/>
            <p:nvPr/>
          </p:nvCxnSpPr>
          <p:spPr>
            <a:xfrm>
              <a:off x="5092700" y="609028"/>
              <a:ext cx="7099300" cy="0"/>
            </a:xfrm>
            <a:prstGeom prst="line">
              <a:avLst/>
            </a:prstGeom>
            <a:noFill/>
            <a:ln w="31750" cap="rnd">
              <a:gradFill flip="none" rotWithShape="1">
                <a:gsLst>
                  <a:gs pos="0">
                    <a:srgbClr val="E42C27"/>
                  </a:gs>
                  <a:gs pos="100000">
                    <a:srgbClr val="2B33B2"/>
                  </a:gs>
                </a:gsLst>
                <a:lin ang="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2" name="Oval 60"/>
            <p:cNvSpPr/>
            <p:nvPr/>
          </p:nvSpPr>
          <p:spPr>
            <a:xfrm>
              <a:off x="660975" y="362565"/>
              <a:ext cx="492926" cy="492925"/>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Oval 60"/>
            <p:cNvSpPr/>
            <p:nvPr/>
          </p:nvSpPr>
          <p:spPr>
            <a:xfrm>
              <a:off x="939962" y="362565"/>
              <a:ext cx="492926" cy="492925"/>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26" name="组合 25"/>
          <p:cNvGrpSpPr/>
          <p:nvPr/>
        </p:nvGrpSpPr>
        <p:grpSpPr>
          <a:xfrm>
            <a:off x="7684113" y="4549153"/>
            <a:ext cx="3489617" cy="869105"/>
            <a:chOff x="874712" y="3344238"/>
            <a:chExt cx="3489617" cy="869105"/>
          </a:xfrm>
        </p:grpSpPr>
        <p:sp>
          <p:nvSpPr>
            <p:cNvPr id="27" name="矩形 26"/>
            <p:cNvSpPr/>
            <p:nvPr/>
          </p:nvSpPr>
          <p:spPr>
            <a:xfrm>
              <a:off x="874712" y="3677812"/>
              <a:ext cx="3489617"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a:t>
              </a:r>
            </a:p>
          </p:txBody>
        </p:sp>
        <p:sp>
          <p:nvSpPr>
            <p:cNvPr id="28" name="矩形 27"/>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nvGrpSpPr>
          <p:cNvPr id="29" name="组合 28"/>
          <p:cNvGrpSpPr/>
          <p:nvPr/>
        </p:nvGrpSpPr>
        <p:grpSpPr>
          <a:xfrm>
            <a:off x="1147571" y="2321342"/>
            <a:ext cx="3489617" cy="869105"/>
            <a:chOff x="874712" y="3344238"/>
            <a:chExt cx="3489617" cy="869105"/>
          </a:xfrm>
        </p:grpSpPr>
        <p:sp>
          <p:nvSpPr>
            <p:cNvPr id="30" name="矩形 29"/>
            <p:cNvSpPr/>
            <p:nvPr/>
          </p:nvSpPr>
          <p:spPr>
            <a:xfrm>
              <a:off x="874712" y="3677812"/>
              <a:ext cx="3489617"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a:t>
              </a:r>
            </a:p>
          </p:txBody>
        </p:sp>
        <p:sp>
          <p:nvSpPr>
            <p:cNvPr id="31" name="矩形 30"/>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pic>
        <p:nvPicPr>
          <p:cNvPr id="35" name="图片占位符 34"/>
          <p:cNvPicPr>
            <a:picLocks noGrp="1" noChangeAspect="1"/>
          </p:cNvPicPr>
          <p:nvPr>
            <p:ph type="pic" sz="quarter" idx="10"/>
          </p:nvPr>
        </p:nvPicPr>
        <p:blipFill>
          <a:blip r:embed="rId3" cstate="screen"/>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anim calcmode="lin" valueType="num">
                                      <p:cBhvr>
                                        <p:cTn id="10" dur="500" fill="hold"/>
                                        <p:tgtEl>
                                          <p:spTgt spid="4"/>
                                        </p:tgtEl>
                                        <p:attrNameLst>
                                          <p:attrName>ppt_x</p:attrName>
                                        </p:attrNameLst>
                                      </p:cBhvr>
                                      <p:tavLst>
                                        <p:tav tm="0">
                                          <p:val>
                                            <p:fltVal val="0.5"/>
                                          </p:val>
                                        </p:tav>
                                        <p:tav tm="100000">
                                          <p:val>
                                            <p:strVal val="#ppt_x"/>
                                          </p:val>
                                        </p:tav>
                                      </p:tavLst>
                                    </p:anim>
                                    <p:anim calcmode="lin" valueType="num">
                                      <p:cBhvr>
                                        <p:cTn id="11" dur="500" fill="hold"/>
                                        <p:tgtEl>
                                          <p:spTgt spid="4"/>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anim calcmode="lin" valueType="num">
                                      <p:cBhvr>
                                        <p:cTn id="17" dur="500" fill="hold"/>
                                        <p:tgtEl>
                                          <p:spTgt spid="5"/>
                                        </p:tgtEl>
                                        <p:attrNameLst>
                                          <p:attrName>ppt_x</p:attrName>
                                        </p:attrNameLst>
                                      </p:cBhvr>
                                      <p:tavLst>
                                        <p:tav tm="0">
                                          <p:val>
                                            <p:fltVal val="0.5"/>
                                          </p:val>
                                        </p:tav>
                                        <p:tav tm="100000">
                                          <p:val>
                                            <p:strVal val="#ppt_x"/>
                                          </p:val>
                                        </p:tav>
                                      </p:tavLst>
                                    </p:anim>
                                    <p:anim calcmode="lin" valueType="num">
                                      <p:cBhvr>
                                        <p:cTn id="18" dur="500" fill="hold"/>
                                        <p:tgtEl>
                                          <p:spTgt spid="5"/>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anim calcmode="lin" valueType="num">
                                      <p:cBhvr>
                                        <p:cTn id="24" dur="500" fill="hold"/>
                                        <p:tgtEl>
                                          <p:spTgt spid="6"/>
                                        </p:tgtEl>
                                        <p:attrNameLst>
                                          <p:attrName>ppt_x</p:attrName>
                                        </p:attrNameLst>
                                      </p:cBhvr>
                                      <p:tavLst>
                                        <p:tav tm="0">
                                          <p:val>
                                            <p:fltVal val="0.5"/>
                                          </p:val>
                                        </p:tav>
                                        <p:tav tm="100000">
                                          <p:val>
                                            <p:strVal val="#ppt_x"/>
                                          </p:val>
                                        </p:tav>
                                      </p:tavLst>
                                    </p:anim>
                                    <p:anim calcmode="lin" valueType="num">
                                      <p:cBhvr>
                                        <p:cTn id="25" dur="500" fill="hold"/>
                                        <p:tgtEl>
                                          <p:spTgt spid="6"/>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Effect transition="in" filter="fade">
                                      <p:cBhvr>
                                        <p:cTn id="30" dur="500"/>
                                        <p:tgtEl>
                                          <p:spTgt spid="35"/>
                                        </p:tgtEl>
                                      </p:cBhvr>
                                    </p:animEffect>
                                    <p:anim calcmode="lin" valueType="num">
                                      <p:cBhvr>
                                        <p:cTn id="31" dur="500" fill="hold"/>
                                        <p:tgtEl>
                                          <p:spTgt spid="35"/>
                                        </p:tgtEl>
                                        <p:attrNameLst>
                                          <p:attrName>ppt_x</p:attrName>
                                        </p:attrNameLst>
                                      </p:cBhvr>
                                      <p:tavLst>
                                        <p:tav tm="0">
                                          <p:val>
                                            <p:fltVal val="0.5"/>
                                          </p:val>
                                        </p:tav>
                                        <p:tav tm="100000">
                                          <p:val>
                                            <p:strVal val="#ppt_x"/>
                                          </p:val>
                                        </p:tav>
                                      </p:tavLst>
                                    </p:anim>
                                    <p:anim calcmode="lin" valueType="num">
                                      <p:cBhvr>
                                        <p:cTn id="32" dur="500" fill="hold"/>
                                        <p:tgtEl>
                                          <p:spTgt spid="35"/>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31" presetClass="entr" presetSubtype="0"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p:cTn id="36" dur="1000" fill="hold"/>
                                        <p:tgtEl>
                                          <p:spTgt spid="39"/>
                                        </p:tgtEl>
                                        <p:attrNameLst>
                                          <p:attrName>ppt_w</p:attrName>
                                        </p:attrNameLst>
                                      </p:cBhvr>
                                      <p:tavLst>
                                        <p:tav tm="0">
                                          <p:val>
                                            <p:fltVal val="0"/>
                                          </p:val>
                                        </p:tav>
                                        <p:tav tm="100000">
                                          <p:val>
                                            <p:strVal val="#ppt_w"/>
                                          </p:val>
                                        </p:tav>
                                      </p:tavLst>
                                    </p:anim>
                                    <p:anim calcmode="lin" valueType="num">
                                      <p:cBhvr>
                                        <p:cTn id="37" dur="1000" fill="hold"/>
                                        <p:tgtEl>
                                          <p:spTgt spid="39"/>
                                        </p:tgtEl>
                                        <p:attrNameLst>
                                          <p:attrName>ppt_h</p:attrName>
                                        </p:attrNameLst>
                                      </p:cBhvr>
                                      <p:tavLst>
                                        <p:tav tm="0">
                                          <p:val>
                                            <p:fltVal val="0"/>
                                          </p:val>
                                        </p:tav>
                                        <p:tav tm="100000">
                                          <p:val>
                                            <p:strVal val="#ppt_h"/>
                                          </p:val>
                                        </p:tav>
                                      </p:tavLst>
                                    </p:anim>
                                    <p:anim calcmode="lin" valueType="num">
                                      <p:cBhvr>
                                        <p:cTn id="38" dur="1000" fill="hold"/>
                                        <p:tgtEl>
                                          <p:spTgt spid="39"/>
                                        </p:tgtEl>
                                        <p:attrNameLst>
                                          <p:attrName>style.rotation</p:attrName>
                                        </p:attrNameLst>
                                      </p:cBhvr>
                                      <p:tavLst>
                                        <p:tav tm="0">
                                          <p:val>
                                            <p:fltVal val="90"/>
                                          </p:val>
                                        </p:tav>
                                        <p:tav tm="100000">
                                          <p:val>
                                            <p:fltVal val="0"/>
                                          </p:val>
                                        </p:tav>
                                      </p:tavLst>
                                    </p:anim>
                                    <p:animEffect transition="in" filter="fade">
                                      <p:cBhvr>
                                        <p:cTn id="39" dur="1000"/>
                                        <p:tgtEl>
                                          <p:spTgt spid="39"/>
                                        </p:tgtEl>
                                      </p:cBhvr>
                                    </p:animEffect>
                                  </p:childTnLst>
                                </p:cTn>
                              </p:par>
                              <p:par>
                                <p:cTn id="40" presetID="31" presetClass="entr" presetSubtype="0" fill="hold"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1000" fill="hold"/>
                                        <p:tgtEl>
                                          <p:spTgt spid="40"/>
                                        </p:tgtEl>
                                        <p:attrNameLst>
                                          <p:attrName>ppt_w</p:attrName>
                                        </p:attrNameLst>
                                      </p:cBhvr>
                                      <p:tavLst>
                                        <p:tav tm="0">
                                          <p:val>
                                            <p:fltVal val="0"/>
                                          </p:val>
                                        </p:tav>
                                        <p:tav tm="100000">
                                          <p:val>
                                            <p:strVal val="#ppt_w"/>
                                          </p:val>
                                        </p:tav>
                                      </p:tavLst>
                                    </p:anim>
                                    <p:anim calcmode="lin" valueType="num">
                                      <p:cBhvr>
                                        <p:cTn id="43" dur="1000" fill="hold"/>
                                        <p:tgtEl>
                                          <p:spTgt spid="40"/>
                                        </p:tgtEl>
                                        <p:attrNameLst>
                                          <p:attrName>ppt_h</p:attrName>
                                        </p:attrNameLst>
                                      </p:cBhvr>
                                      <p:tavLst>
                                        <p:tav tm="0">
                                          <p:val>
                                            <p:fltVal val="0"/>
                                          </p:val>
                                        </p:tav>
                                        <p:tav tm="100000">
                                          <p:val>
                                            <p:strVal val="#ppt_h"/>
                                          </p:val>
                                        </p:tav>
                                      </p:tavLst>
                                    </p:anim>
                                    <p:anim calcmode="lin" valueType="num">
                                      <p:cBhvr>
                                        <p:cTn id="44" dur="1000" fill="hold"/>
                                        <p:tgtEl>
                                          <p:spTgt spid="40"/>
                                        </p:tgtEl>
                                        <p:attrNameLst>
                                          <p:attrName>style.rotation</p:attrName>
                                        </p:attrNameLst>
                                      </p:cBhvr>
                                      <p:tavLst>
                                        <p:tav tm="0">
                                          <p:val>
                                            <p:fltVal val="90"/>
                                          </p:val>
                                        </p:tav>
                                        <p:tav tm="100000">
                                          <p:val>
                                            <p:fltVal val="0"/>
                                          </p:val>
                                        </p:tav>
                                      </p:tavLst>
                                    </p:anim>
                                    <p:animEffect transition="in" filter="fade">
                                      <p:cBhvr>
                                        <p:cTn id="45" dur="1000"/>
                                        <p:tgtEl>
                                          <p:spTgt spid="40"/>
                                        </p:tgtEl>
                                      </p:cBhvr>
                                    </p:animEffect>
                                  </p:childTnLst>
                                </p:cTn>
                              </p:par>
                            </p:childTnLst>
                          </p:cTn>
                        </p:par>
                        <p:par>
                          <p:cTn id="46" fill="hold">
                            <p:stCondLst>
                              <p:cond delay="1500"/>
                            </p:stCondLst>
                            <p:childTnLst>
                              <p:par>
                                <p:cTn id="47" presetID="2" presetClass="entr" presetSubtype="8"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0-#ppt_w/2"/>
                                          </p:val>
                                        </p:tav>
                                        <p:tav tm="100000">
                                          <p:val>
                                            <p:strVal val="#ppt_x"/>
                                          </p:val>
                                        </p:tav>
                                      </p:tavLst>
                                    </p:anim>
                                    <p:anim calcmode="lin" valueType="num">
                                      <p:cBhvr additive="base">
                                        <p:cTn id="50" dur="500" fill="hold"/>
                                        <p:tgtEl>
                                          <p:spTgt spid="29"/>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1+#ppt_w/2"/>
                                          </p:val>
                                        </p:tav>
                                        <p:tav tm="100000">
                                          <p:val>
                                            <p:strVal val="#ppt_x"/>
                                          </p:val>
                                        </p:tav>
                                      </p:tavLst>
                                    </p:anim>
                                    <p:anim calcmode="lin" valueType="num">
                                      <p:cBhvr additive="base">
                                        <p:cTn id="54"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35791" y="2032001"/>
            <a:ext cx="3520418" cy="3514724"/>
            <a:chOff x="4335791" y="2032001"/>
            <a:chExt cx="3520418" cy="3514724"/>
          </a:xfrm>
        </p:grpSpPr>
        <p:sp>
          <p:nvSpPr>
            <p:cNvPr id="23" name="Freeform: Shape 3"/>
            <p:cNvSpPr/>
            <p:nvPr/>
          </p:nvSpPr>
          <p:spPr>
            <a:xfrm>
              <a:off x="6155369" y="2032152"/>
              <a:ext cx="1430833" cy="1177164"/>
            </a:xfrm>
            <a:custGeom>
              <a:avLst/>
              <a:gdLst>
                <a:gd name="connsiteX0" fmla="*/ 0 w 1728231"/>
                <a:gd name="connsiteY0" fmla="*/ 0 h 1421838"/>
                <a:gd name="connsiteX1" fmla="*/ 145669 w 1728231"/>
                <a:gd name="connsiteY1" fmla="*/ 7356 h 1421838"/>
                <a:gd name="connsiteX2" fmla="*/ 1691260 w 1728231"/>
                <a:gd name="connsiteY2" fmla="*/ 933742 h 1421838"/>
                <a:gd name="connsiteX3" fmla="*/ 1728231 w 1728231"/>
                <a:gd name="connsiteY3" fmla="*/ 994599 h 1421838"/>
                <a:gd name="connsiteX4" fmla="*/ 873752 w 1728231"/>
                <a:gd name="connsiteY4" fmla="*/ 1421838 h 1421838"/>
                <a:gd name="connsiteX5" fmla="*/ 0 w 1728231"/>
                <a:gd name="connsiteY5" fmla="*/ 984962 h 142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8231" h="1421838">
                  <a:moveTo>
                    <a:pt x="0" y="0"/>
                  </a:moveTo>
                  <a:lnTo>
                    <a:pt x="145669" y="7356"/>
                  </a:lnTo>
                  <a:cubicBezTo>
                    <a:pt x="788919" y="72681"/>
                    <a:pt x="1347397" y="424758"/>
                    <a:pt x="1691260" y="933742"/>
                  </a:cubicBezTo>
                  <a:lnTo>
                    <a:pt x="1728231" y="994599"/>
                  </a:lnTo>
                  <a:lnTo>
                    <a:pt x="873752" y="1421838"/>
                  </a:lnTo>
                  <a:lnTo>
                    <a:pt x="0" y="984962"/>
                  </a:lnTo>
                  <a:close/>
                </a:path>
              </a:pathLst>
            </a:cu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Freeform: Shape 4"/>
            <p:cNvSpPr/>
            <p:nvPr/>
          </p:nvSpPr>
          <p:spPr>
            <a:xfrm>
              <a:off x="6933643" y="2961762"/>
              <a:ext cx="922566" cy="1655202"/>
            </a:xfrm>
            <a:custGeom>
              <a:avLst/>
              <a:gdLst>
                <a:gd name="connsiteX0" fmla="*/ 864361 w 1114321"/>
                <a:gd name="connsiteY0" fmla="*/ 0 h 1999236"/>
                <a:gd name="connsiteX1" fmla="*/ 947244 w 1114321"/>
                <a:gd name="connsiteY1" fmla="*/ 172056 h 1999236"/>
                <a:gd name="connsiteX2" fmla="*/ 1114321 w 1114321"/>
                <a:gd name="connsiteY2" fmla="*/ 999617 h 1999236"/>
                <a:gd name="connsiteX3" fmla="*/ 947244 w 1114321"/>
                <a:gd name="connsiteY3" fmla="*/ 1827179 h 1999236"/>
                <a:gd name="connsiteX4" fmla="*/ 864360 w 1114321"/>
                <a:gd name="connsiteY4" fmla="*/ 1999236 h 1999236"/>
                <a:gd name="connsiteX5" fmla="*/ 0 w 1114321"/>
                <a:gd name="connsiteY5" fmla="*/ 1567056 h 1999236"/>
                <a:gd name="connsiteX6" fmla="*/ 0 w 1114321"/>
                <a:gd name="connsiteY6" fmla="*/ 432181 h 199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321" h="1999236">
                  <a:moveTo>
                    <a:pt x="864361" y="0"/>
                  </a:moveTo>
                  <a:lnTo>
                    <a:pt x="947244" y="172056"/>
                  </a:lnTo>
                  <a:cubicBezTo>
                    <a:pt x="1054829" y="426415"/>
                    <a:pt x="1114321" y="706068"/>
                    <a:pt x="1114321" y="999617"/>
                  </a:cubicBezTo>
                  <a:cubicBezTo>
                    <a:pt x="1114321" y="1293166"/>
                    <a:pt x="1054829" y="1572820"/>
                    <a:pt x="947244" y="1827179"/>
                  </a:cubicBezTo>
                  <a:lnTo>
                    <a:pt x="864360" y="1999236"/>
                  </a:lnTo>
                  <a:lnTo>
                    <a:pt x="0" y="1567056"/>
                  </a:lnTo>
                  <a:lnTo>
                    <a:pt x="0" y="432181"/>
                  </a:lnTo>
                  <a:close/>
                </a:path>
              </a:pathLst>
            </a:cu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Freeform: Shape 5"/>
            <p:cNvSpPr/>
            <p:nvPr/>
          </p:nvSpPr>
          <p:spPr>
            <a:xfrm>
              <a:off x="6155368" y="4369411"/>
              <a:ext cx="1430832" cy="1177164"/>
            </a:xfrm>
            <a:custGeom>
              <a:avLst/>
              <a:gdLst>
                <a:gd name="connsiteX0" fmla="*/ 873752 w 1728230"/>
                <a:gd name="connsiteY0" fmla="*/ 0 h 1421837"/>
                <a:gd name="connsiteX1" fmla="*/ 1728230 w 1728230"/>
                <a:gd name="connsiteY1" fmla="*/ 427240 h 1421837"/>
                <a:gd name="connsiteX2" fmla="*/ 1691260 w 1728230"/>
                <a:gd name="connsiteY2" fmla="*/ 488095 h 1421837"/>
                <a:gd name="connsiteX3" fmla="*/ 145669 w 1728230"/>
                <a:gd name="connsiteY3" fmla="*/ 1414482 h 1421837"/>
                <a:gd name="connsiteX4" fmla="*/ 0 w 1728230"/>
                <a:gd name="connsiteY4" fmla="*/ 1421837 h 1421837"/>
                <a:gd name="connsiteX5" fmla="*/ 0 w 1728230"/>
                <a:gd name="connsiteY5" fmla="*/ 436877 h 142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8230" h="1421837">
                  <a:moveTo>
                    <a:pt x="873752" y="0"/>
                  </a:moveTo>
                  <a:lnTo>
                    <a:pt x="1728230" y="427240"/>
                  </a:lnTo>
                  <a:lnTo>
                    <a:pt x="1691260" y="488095"/>
                  </a:lnTo>
                  <a:cubicBezTo>
                    <a:pt x="1347397" y="997079"/>
                    <a:pt x="788919" y="1349156"/>
                    <a:pt x="145669" y="1414482"/>
                  </a:cubicBezTo>
                  <a:lnTo>
                    <a:pt x="0" y="1421837"/>
                  </a:lnTo>
                  <a:lnTo>
                    <a:pt x="0" y="436877"/>
                  </a:lnTo>
                  <a:close/>
                </a:path>
              </a:pathLst>
            </a:cu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Freeform: Shape 6"/>
            <p:cNvSpPr/>
            <p:nvPr/>
          </p:nvSpPr>
          <p:spPr>
            <a:xfrm>
              <a:off x="4606496" y="4369410"/>
              <a:ext cx="1433128" cy="1177315"/>
            </a:xfrm>
            <a:custGeom>
              <a:avLst/>
              <a:gdLst>
                <a:gd name="connsiteX0" fmla="*/ 857251 w 1731003"/>
                <a:gd name="connsiteY0" fmla="*/ 0 h 1422020"/>
                <a:gd name="connsiteX1" fmla="*/ 1731003 w 1731003"/>
                <a:gd name="connsiteY1" fmla="*/ 436877 h 1422020"/>
                <a:gd name="connsiteX2" fmla="*/ 1731003 w 1731003"/>
                <a:gd name="connsiteY2" fmla="*/ 1422020 h 1422020"/>
                <a:gd name="connsiteX3" fmla="*/ 1581719 w 1731003"/>
                <a:gd name="connsiteY3" fmla="*/ 1414482 h 1422020"/>
                <a:gd name="connsiteX4" fmla="*/ 36128 w 1731003"/>
                <a:gd name="connsiteY4" fmla="*/ 488095 h 1422020"/>
                <a:gd name="connsiteX5" fmla="*/ 0 w 1731003"/>
                <a:gd name="connsiteY5" fmla="*/ 428627 h 142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003" h="1422020">
                  <a:moveTo>
                    <a:pt x="857251" y="0"/>
                  </a:moveTo>
                  <a:lnTo>
                    <a:pt x="1731003" y="436877"/>
                  </a:lnTo>
                  <a:lnTo>
                    <a:pt x="1731003" y="1422020"/>
                  </a:lnTo>
                  <a:lnTo>
                    <a:pt x="1581719" y="1414482"/>
                  </a:lnTo>
                  <a:cubicBezTo>
                    <a:pt x="938470" y="1349156"/>
                    <a:pt x="379991" y="997079"/>
                    <a:pt x="36128" y="488095"/>
                  </a:cubicBezTo>
                  <a:lnTo>
                    <a:pt x="0" y="428627"/>
                  </a:lnTo>
                  <a:close/>
                </a:path>
              </a:pathLst>
            </a:cu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Freeform: Shape 7"/>
            <p:cNvSpPr/>
            <p:nvPr/>
          </p:nvSpPr>
          <p:spPr>
            <a:xfrm>
              <a:off x="4335791" y="2961762"/>
              <a:ext cx="922566" cy="1655202"/>
            </a:xfrm>
            <a:custGeom>
              <a:avLst/>
              <a:gdLst>
                <a:gd name="connsiteX0" fmla="*/ 249961 w 1114321"/>
                <a:gd name="connsiteY0" fmla="*/ 0 h 1999236"/>
                <a:gd name="connsiteX1" fmla="*/ 1114321 w 1114321"/>
                <a:gd name="connsiteY1" fmla="*/ 432181 h 1999236"/>
                <a:gd name="connsiteX2" fmla="*/ 1114321 w 1114321"/>
                <a:gd name="connsiteY2" fmla="*/ 1567056 h 1999236"/>
                <a:gd name="connsiteX3" fmla="*/ 249962 w 1114321"/>
                <a:gd name="connsiteY3" fmla="*/ 1999236 h 1999236"/>
                <a:gd name="connsiteX4" fmla="*/ 167077 w 1114321"/>
                <a:gd name="connsiteY4" fmla="*/ 1827179 h 1999236"/>
                <a:gd name="connsiteX5" fmla="*/ 0 w 1114321"/>
                <a:gd name="connsiteY5" fmla="*/ 999617 h 1999236"/>
                <a:gd name="connsiteX6" fmla="*/ 167077 w 1114321"/>
                <a:gd name="connsiteY6" fmla="*/ 172056 h 199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321" h="1999236">
                  <a:moveTo>
                    <a:pt x="249961" y="0"/>
                  </a:moveTo>
                  <a:lnTo>
                    <a:pt x="1114321" y="432181"/>
                  </a:lnTo>
                  <a:lnTo>
                    <a:pt x="1114321" y="1567056"/>
                  </a:lnTo>
                  <a:lnTo>
                    <a:pt x="249962" y="1999236"/>
                  </a:lnTo>
                  <a:lnTo>
                    <a:pt x="167077" y="1827179"/>
                  </a:lnTo>
                  <a:cubicBezTo>
                    <a:pt x="59492" y="1572820"/>
                    <a:pt x="0" y="1293166"/>
                    <a:pt x="0" y="999617"/>
                  </a:cubicBezTo>
                  <a:cubicBezTo>
                    <a:pt x="0" y="706068"/>
                    <a:pt x="59492" y="426415"/>
                    <a:pt x="167077" y="172056"/>
                  </a:cubicBezTo>
                  <a:close/>
                </a:path>
              </a:pathLst>
            </a:cu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Freeform: Shape 8"/>
            <p:cNvSpPr/>
            <p:nvPr/>
          </p:nvSpPr>
          <p:spPr>
            <a:xfrm>
              <a:off x="4606494" y="2032001"/>
              <a:ext cx="1433129" cy="1177315"/>
            </a:xfrm>
            <a:custGeom>
              <a:avLst/>
              <a:gdLst>
                <a:gd name="connsiteX0" fmla="*/ 1731004 w 1731004"/>
                <a:gd name="connsiteY0" fmla="*/ 0 h 1422020"/>
                <a:gd name="connsiteX1" fmla="*/ 1731004 w 1731004"/>
                <a:gd name="connsiteY1" fmla="*/ 985144 h 1422020"/>
                <a:gd name="connsiteX2" fmla="*/ 857252 w 1731004"/>
                <a:gd name="connsiteY2" fmla="*/ 1422020 h 1422020"/>
                <a:gd name="connsiteX3" fmla="*/ 0 w 1731004"/>
                <a:gd name="connsiteY3" fmla="*/ 993394 h 1422020"/>
                <a:gd name="connsiteX4" fmla="*/ 36129 w 1731004"/>
                <a:gd name="connsiteY4" fmla="*/ 933924 h 1422020"/>
                <a:gd name="connsiteX5" fmla="*/ 1581720 w 1731004"/>
                <a:gd name="connsiteY5" fmla="*/ 7538 h 142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004" h="1422020">
                  <a:moveTo>
                    <a:pt x="1731004" y="0"/>
                  </a:moveTo>
                  <a:lnTo>
                    <a:pt x="1731004" y="985144"/>
                  </a:lnTo>
                  <a:lnTo>
                    <a:pt x="857252" y="1422020"/>
                  </a:lnTo>
                  <a:lnTo>
                    <a:pt x="0" y="993394"/>
                  </a:lnTo>
                  <a:lnTo>
                    <a:pt x="36129" y="933924"/>
                  </a:lnTo>
                  <a:cubicBezTo>
                    <a:pt x="379992" y="424940"/>
                    <a:pt x="938471" y="72863"/>
                    <a:pt x="1581720" y="7538"/>
                  </a:cubicBezTo>
                  <a:close/>
                </a:path>
              </a:pathLst>
            </a:cu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Freeform: Shape 23"/>
            <p:cNvSpPr/>
            <p:nvPr/>
          </p:nvSpPr>
          <p:spPr bwMode="auto">
            <a:xfrm>
              <a:off x="6583669" y="2478684"/>
              <a:ext cx="348897" cy="348897"/>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bg1"/>
            </a:soli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31" name="Freeform: Shape 24"/>
            <p:cNvSpPr/>
            <p:nvPr/>
          </p:nvSpPr>
          <p:spPr bwMode="auto">
            <a:xfrm>
              <a:off x="5258357" y="2472369"/>
              <a:ext cx="350183" cy="348897"/>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32" name="Freeform: Shape 25"/>
            <p:cNvSpPr/>
            <p:nvPr/>
          </p:nvSpPr>
          <p:spPr bwMode="auto">
            <a:xfrm>
              <a:off x="7220477" y="3606392"/>
              <a:ext cx="348897" cy="348897"/>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bg1"/>
            </a:soli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33" name="Freeform: Shape 26"/>
            <p:cNvSpPr/>
            <p:nvPr/>
          </p:nvSpPr>
          <p:spPr bwMode="auto">
            <a:xfrm>
              <a:off x="6584746" y="4783543"/>
              <a:ext cx="348897" cy="348897"/>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34" name="Freeform: Shape 27"/>
            <p:cNvSpPr/>
            <p:nvPr/>
          </p:nvSpPr>
          <p:spPr bwMode="auto">
            <a:xfrm>
              <a:off x="4644882" y="3617489"/>
              <a:ext cx="342459" cy="343746"/>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bg1"/>
            </a:soli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35" name="Freeform: Shape 28"/>
            <p:cNvSpPr/>
            <p:nvPr/>
          </p:nvSpPr>
          <p:spPr bwMode="auto">
            <a:xfrm>
              <a:off x="5323059" y="4783543"/>
              <a:ext cx="348897" cy="348897"/>
            </a:xfrm>
            <a:custGeom>
              <a:avLst/>
              <a:gdLst>
                <a:gd name="T0" fmla="*/ 119 w 236"/>
                <a:gd name="T1" fmla="*/ 123 h 236"/>
                <a:gd name="T2" fmla="*/ 111 w 236"/>
                <a:gd name="T3" fmla="*/ 131 h 236"/>
                <a:gd name="T4" fmla="*/ 115 w 236"/>
                <a:gd name="T5" fmla="*/ 138 h 236"/>
                <a:gd name="T6" fmla="*/ 115 w 236"/>
                <a:gd name="T7" fmla="*/ 150 h 236"/>
                <a:gd name="T8" fmla="*/ 118 w 236"/>
                <a:gd name="T9" fmla="*/ 154 h 236"/>
                <a:gd name="T10" fmla="*/ 119 w 236"/>
                <a:gd name="T11" fmla="*/ 154 h 236"/>
                <a:gd name="T12" fmla="*/ 122 w 236"/>
                <a:gd name="T13" fmla="*/ 150 h 236"/>
                <a:gd name="T14" fmla="*/ 122 w 236"/>
                <a:gd name="T15" fmla="*/ 138 h 236"/>
                <a:gd name="T16" fmla="*/ 126 w 236"/>
                <a:gd name="T17" fmla="*/ 131 h 236"/>
                <a:gd name="T18" fmla="*/ 119 w 236"/>
                <a:gd name="T19" fmla="*/ 123 h 236"/>
                <a:gd name="T20" fmla="*/ 119 w 236"/>
                <a:gd name="T21" fmla="*/ 66 h 236"/>
                <a:gd name="T22" fmla="*/ 100 w 236"/>
                <a:gd name="T23" fmla="*/ 84 h 236"/>
                <a:gd name="T24" fmla="*/ 100 w 236"/>
                <a:gd name="T25" fmla="*/ 102 h 236"/>
                <a:gd name="T26" fmla="*/ 137 w 236"/>
                <a:gd name="T27" fmla="*/ 102 h 236"/>
                <a:gd name="T28" fmla="*/ 137 w 236"/>
                <a:gd name="T29" fmla="*/ 84 h 236"/>
                <a:gd name="T30" fmla="*/ 119 w 236"/>
                <a:gd name="T31" fmla="*/ 66 h 236"/>
                <a:gd name="T32" fmla="*/ 118 w 236"/>
                <a:gd name="T33" fmla="*/ 0 h 236"/>
                <a:gd name="T34" fmla="*/ 0 w 236"/>
                <a:gd name="T35" fmla="*/ 118 h 236"/>
                <a:gd name="T36" fmla="*/ 118 w 236"/>
                <a:gd name="T37" fmla="*/ 236 h 236"/>
                <a:gd name="T38" fmla="*/ 236 w 236"/>
                <a:gd name="T39" fmla="*/ 118 h 236"/>
                <a:gd name="T40" fmla="*/ 118 w 236"/>
                <a:gd name="T41" fmla="*/ 0 h 236"/>
                <a:gd name="T42" fmla="*/ 164 w 236"/>
                <a:gd name="T43" fmla="*/ 161 h 236"/>
                <a:gd name="T44" fmla="*/ 149 w 236"/>
                <a:gd name="T45" fmla="*/ 176 h 236"/>
                <a:gd name="T46" fmla="*/ 88 w 236"/>
                <a:gd name="T47" fmla="*/ 176 h 236"/>
                <a:gd name="T48" fmla="*/ 73 w 236"/>
                <a:gd name="T49" fmla="*/ 161 h 236"/>
                <a:gd name="T50" fmla="*/ 73 w 236"/>
                <a:gd name="T51" fmla="*/ 105 h 236"/>
                <a:gd name="T52" fmla="*/ 76 w 236"/>
                <a:gd name="T53" fmla="*/ 102 h 236"/>
                <a:gd name="T54" fmla="*/ 86 w 236"/>
                <a:gd name="T55" fmla="*/ 102 h 236"/>
                <a:gd name="T56" fmla="*/ 86 w 236"/>
                <a:gd name="T57" fmla="*/ 84 h 236"/>
                <a:gd name="T58" fmla="*/ 118 w 236"/>
                <a:gd name="T59" fmla="*/ 51 h 236"/>
                <a:gd name="T60" fmla="*/ 119 w 236"/>
                <a:gd name="T61" fmla="*/ 51 h 236"/>
                <a:gd name="T62" fmla="*/ 152 w 236"/>
                <a:gd name="T63" fmla="*/ 84 h 236"/>
                <a:gd name="T64" fmla="*/ 152 w 236"/>
                <a:gd name="T65" fmla="*/ 102 h 236"/>
                <a:gd name="T66" fmla="*/ 161 w 236"/>
                <a:gd name="T67" fmla="*/ 102 h 236"/>
                <a:gd name="T68" fmla="*/ 164 w 236"/>
                <a:gd name="T69" fmla="*/ 105 h 236"/>
                <a:gd name="T70" fmla="*/ 164 w 236"/>
                <a:gd name="T71" fmla="*/ 16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236">
                  <a:moveTo>
                    <a:pt x="119" y="123"/>
                  </a:moveTo>
                  <a:cubicBezTo>
                    <a:pt x="114" y="123"/>
                    <a:pt x="111" y="127"/>
                    <a:pt x="111" y="131"/>
                  </a:cubicBezTo>
                  <a:cubicBezTo>
                    <a:pt x="111" y="134"/>
                    <a:pt x="112" y="136"/>
                    <a:pt x="115" y="138"/>
                  </a:cubicBezTo>
                  <a:cubicBezTo>
                    <a:pt x="115" y="150"/>
                    <a:pt x="115" y="150"/>
                    <a:pt x="115" y="150"/>
                  </a:cubicBezTo>
                  <a:cubicBezTo>
                    <a:pt x="115" y="152"/>
                    <a:pt x="116" y="154"/>
                    <a:pt x="118" y="154"/>
                  </a:cubicBezTo>
                  <a:cubicBezTo>
                    <a:pt x="119" y="154"/>
                    <a:pt x="119" y="154"/>
                    <a:pt x="119" y="154"/>
                  </a:cubicBezTo>
                  <a:cubicBezTo>
                    <a:pt x="121" y="154"/>
                    <a:pt x="122" y="152"/>
                    <a:pt x="122" y="150"/>
                  </a:cubicBezTo>
                  <a:cubicBezTo>
                    <a:pt x="122" y="138"/>
                    <a:pt x="122" y="138"/>
                    <a:pt x="122" y="138"/>
                  </a:cubicBezTo>
                  <a:cubicBezTo>
                    <a:pt x="125" y="136"/>
                    <a:pt x="126" y="134"/>
                    <a:pt x="126" y="131"/>
                  </a:cubicBezTo>
                  <a:cubicBezTo>
                    <a:pt x="126" y="126"/>
                    <a:pt x="123" y="123"/>
                    <a:pt x="119" y="123"/>
                  </a:cubicBezTo>
                  <a:close/>
                  <a:moveTo>
                    <a:pt x="119" y="66"/>
                  </a:moveTo>
                  <a:cubicBezTo>
                    <a:pt x="108" y="66"/>
                    <a:pt x="100" y="74"/>
                    <a:pt x="100" y="84"/>
                  </a:cubicBezTo>
                  <a:cubicBezTo>
                    <a:pt x="100" y="102"/>
                    <a:pt x="100" y="102"/>
                    <a:pt x="100" y="102"/>
                  </a:cubicBezTo>
                  <a:cubicBezTo>
                    <a:pt x="137" y="102"/>
                    <a:pt x="137" y="102"/>
                    <a:pt x="137" y="102"/>
                  </a:cubicBezTo>
                  <a:cubicBezTo>
                    <a:pt x="137" y="84"/>
                    <a:pt x="137" y="84"/>
                    <a:pt x="137" y="84"/>
                  </a:cubicBezTo>
                  <a:cubicBezTo>
                    <a:pt x="137" y="74"/>
                    <a:pt x="129" y="66"/>
                    <a:pt x="119" y="66"/>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64" y="161"/>
                  </a:moveTo>
                  <a:cubicBezTo>
                    <a:pt x="164" y="169"/>
                    <a:pt x="157" y="176"/>
                    <a:pt x="149" y="176"/>
                  </a:cubicBezTo>
                  <a:cubicBezTo>
                    <a:pt x="88" y="176"/>
                    <a:pt x="88" y="176"/>
                    <a:pt x="88" y="176"/>
                  </a:cubicBezTo>
                  <a:cubicBezTo>
                    <a:pt x="80" y="176"/>
                    <a:pt x="73" y="169"/>
                    <a:pt x="73" y="161"/>
                  </a:cubicBezTo>
                  <a:cubicBezTo>
                    <a:pt x="73" y="105"/>
                    <a:pt x="73" y="105"/>
                    <a:pt x="73" y="105"/>
                  </a:cubicBezTo>
                  <a:cubicBezTo>
                    <a:pt x="73" y="103"/>
                    <a:pt x="74" y="102"/>
                    <a:pt x="76" y="102"/>
                  </a:cubicBezTo>
                  <a:cubicBezTo>
                    <a:pt x="86" y="102"/>
                    <a:pt x="86" y="102"/>
                    <a:pt x="86" y="102"/>
                  </a:cubicBezTo>
                  <a:cubicBezTo>
                    <a:pt x="86" y="84"/>
                    <a:pt x="86" y="84"/>
                    <a:pt x="86" y="84"/>
                  </a:cubicBezTo>
                  <a:cubicBezTo>
                    <a:pt x="86" y="66"/>
                    <a:pt x="100" y="52"/>
                    <a:pt x="118" y="51"/>
                  </a:cubicBezTo>
                  <a:cubicBezTo>
                    <a:pt x="119" y="51"/>
                    <a:pt x="119" y="51"/>
                    <a:pt x="119" y="51"/>
                  </a:cubicBezTo>
                  <a:cubicBezTo>
                    <a:pt x="137" y="52"/>
                    <a:pt x="152" y="66"/>
                    <a:pt x="152" y="84"/>
                  </a:cubicBezTo>
                  <a:cubicBezTo>
                    <a:pt x="152" y="102"/>
                    <a:pt x="152" y="102"/>
                    <a:pt x="152" y="102"/>
                  </a:cubicBezTo>
                  <a:cubicBezTo>
                    <a:pt x="161" y="102"/>
                    <a:pt x="161" y="102"/>
                    <a:pt x="161" y="102"/>
                  </a:cubicBezTo>
                  <a:cubicBezTo>
                    <a:pt x="163" y="102"/>
                    <a:pt x="164" y="103"/>
                    <a:pt x="164" y="105"/>
                  </a:cubicBezTo>
                  <a:lnTo>
                    <a:pt x="164" y="161"/>
                  </a:lnTo>
                  <a:close/>
                </a:path>
              </a:pathLst>
            </a:custGeom>
            <a:solidFill>
              <a:schemeClr val="bg1"/>
            </a:soli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grpSp>
      <p:grpSp>
        <p:nvGrpSpPr>
          <p:cNvPr id="15" name="组合 14"/>
          <p:cNvGrpSpPr/>
          <p:nvPr/>
        </p:nvGrpSpPr>
        <p:grpSpPr>
          <a:xfrm>
            <a:off x="0" y="347418"/>
            <a:ext cx="12192000" cy="702164"/>
            <a:chOff x="0" y="347418"/>
            <a:chExt cx="12192000" cy="702164"/>
          </a:xfrm>
        </p:grpSpPr>
        <p:grpSp>
          <p:nvGrpSpPr>
            <p:cNvPr id="16" name="组合 15"/>
            <p:cNvGrpSpPr/>
            <p:nvPr/>
          </p:nvGrpSpPr>
          <p:grpSpPr>
            <a:xfrm>
              <a:off x="1610850" y="347418"/>
              <a:ext cx="3866451" cy="702164"/>
              <a:chOff x="6915848" y="1647754"/>
              <a:chExt cx="3866451" cy="702164"/>
            </a:xfrm>
          </p:grpSpPr>
          <p:sp>
            <p:nvSpPr>
              <p:cNvPr id="21" name="文本框 20"/>
              <p:cNvSpPr txBox="1"/>
              <p:nvPr/>
            </p:nvSpPr>
            <p:spPr>
              <a:xfrm>
                <a:off x="6915849" y="1647754"/>
                <a:ext cx="3057247" cy="523220"/>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rPr>
                  <a:t>标题文字添加</a:t>
                </a:r>
                <a:r>
                  <a:rPr lang="zh-CN" altLang="en-US" sz="2800" b="1" dirty="0">
                    <a:solidFill>
                      <a:schemeClr val="tx1">
                        <a:lumMod val="65000"/>
                        <a:lumOff val="35000"/>
                      </a:schemeClr>
                    </a:solidFill>
                    <a:latin typeface="Arial" panose="020B0604020202020204"/>
                    <a:ea typeface="微软雅黑" panose="020B0503020204020204" charset="-122"/>
                  </a:rPr>
                  <a:t>此处</a:t>
                </a:r>
                <a:endPar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endParaRPr>
              </a:p>
            </p:txBody>
          </p:sp>
          <p:sp>
            <p:nvSpPr>
              <p:cNvPr id="22" name="文本框 21"/>
              <p:cNvSpPr txBox="1"/>
              <p:nvPr/>
            </p:nvSpPr>
            <p:spPr>
              <a:xfrm>
                <a:off x="6915848" y="20954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rPr>
                  <a:t>presentation and make it into a film to used wider field</a:t>
                </a:r>
              </a:p>
            </p:txBody>
          </p:sp>
        </p:grpSp>
        <p:cxnSp>
          <p:nvCxnSpPr>
            <p:cNvPr id="17" name="直接连接符 16"/>
            <p:cNvCxnSpPr/>
            <p:nvPr/>
          </p:nvCxnSpPr>
          <p:spPr>
            <a:xfrm>
              <a:off x="0" y="609028"/>
              <a:ext cx="749300" cy="0"/>
            </a:xfrm>
            <a:prstGeom prst="line">
              <a:avLst/>
            </a:prstGeom>
            <a:noFill/>
            <a:ln w="31750" cap="rnd">
              <a:gradFill flip="none" rotWithShape="1">
                <a:gsLst>
                  <a:gs pos="0">
                    <a:srgbClr val="E42C27"/>
                  </a:gs>
                  <a:gs pos="100000">
                    <a:srgbClr val="2B33B2"/>
                  </a:gs>
                </a:gsLst>
                <a:lin ang="1080000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8" name="直接连接符 17"/>
            <p:cNvCxnSpPr/>
            <p:nvPr/>
          </p:nvCxnSpPr>
          <p:spPr>
            <a:xfrm>
              <a:off x="5092700" y="609028"/>
              <a:ext cx="7099300" cy="0"/>
            </a:xfrm>
            <a:prstGeom prst="line">
              <a:avLst/>
            </a:prstGeom>
            <a:noFill/>
            <a:ln w="31750" cap="rnd">
              <a:gradFill flip="none" rotWithShape="1">
                <a:gsLst>
                  <a:gs pos="0">
                    <a:srgbClr val="E42C27"/>
                  </a:gs>
                  <a:gs pos="100000">
                    <a:srgbClr val="2B33B2"/>
                  </a:gs>
                </a:gsLst>
                <a:lin ang="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9" name="Oval 60"/>
            <p:cNvSpPr/>
            <p:nvPr/>
          </p:nvSpPr>
          <p:spPr>
            <a:xfrm>
              <a:off x="660975" y="362565"/>
              <a:ext cx="492926" cy="492925"/>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Oval 60"/>
            <p:cNvSpPr/>
            <p:nvPr/>
          </p:nvSpPr>
          <p:spPr>
            <a:xfrm>
              <a:off x="939962" y="362565"/>
              <a:ext cx="492926" cy="492925"/>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29" name="组合 28"/>
          <p:cNvGrpSpPr/>
          <p:nvPr/>
        </p:nvGrpSpPr>
        <p:grpSpPr>
          <a:xfrm>
            <a:off x="8219101" y="2262828"/>
            <a:ext cx="3098187" cy="647506"/>
            <a:chOff x="874712" y="3344238"/>
            <a:chExt cx="3098187" cy="647506"/>
          </a:xfrm>
        </p:grpSpPr>
        <p:sp>
          <p:nvSpPr>
            <p:cNvPr id="36" name="矩形 35"/>
            <p:cNvSpPr/>
            <p:nvPr/>
          </p:nvSpPr>
          <p:spPr>
            <a:xfrm>
              <a:off x="874713" y="3677812"/>
              <a:ext cx="3098186" cy="31393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a:t>
              </a:r>
            </a:p>
          </p:txBody>
        </p:sp>
        <p:sp>
          <p:nvSpPr>
            <p:cNvPr id="37" name="矩形 36"/>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nvGrpSpPr>
          <p:cNvPr id="38" name="组合 37"/>
          <p:cNvGrpSpPr/>
          <p:nvPr/>
        </p:nvGrpSpPr>
        <p:grpSpPr>
          <a:xfrm>
            <a:off x="8219101" y="3465610"/>
            <a:ext cx="3098187" cy="647506"/>
            <a:chOff x="874712" y="3344238"/>
            <a:chExt cx="3098187" cy="647506"/>
          </a:xfrm>
        </p:grpSpPr>
        <p:sp>
          <p:nvSpPr>
            <p:cNvPr id="39" name="矩形 38"/>
            <p:cNvSpPr/>
            <p:nvPr/>
          </p:nvSpPr>
          <p:spPr>
            <a:xfrm>
              <a:off x="874713" y="3677812"/>
              <a:ext cx="3098186" cy="31393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a:t>
              </a:r>
            </a:p>
          </p:txBody>
        </p:sp>
        <p:sp>
          <p:nvSpPr>
            <p:cNvPr id="40" name="矩形 39"/>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nvGrpSpPr>
          <p:cNvPr id="41" name="组合 40"/>
          <p:cNvGrpSpPr/>
          <p:nvPr/>
        </p:nvGrpSpPr>
        <p:grpSpPr>
          <a:xfrm>
            <a:off x="8219101" y="4668391"/>
            <a:ext cx="3098187" cy="647506"/>
            <a:chOff x="874712" y="3344238"/>
            <a:chExt cx="3098187" cy="647506"/>
          </a:xfrm>
        </p:grpSpPr>
        <p:sp>
          <p:nvSpPr>
            <p:cNvPr id="42" name="矩形 41"/>
            <p:cNvSpPr/>
            <p:nvPr/>
          </p:nvSpPr>
          <p:spPr>
            <a:xfrm>
              <a:off x="874713" y="3677812"/>
              <a:ext cx="3098186" cy="31393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a:t>
              </a:r>
            </a:p>
          </p:txBody>
        </p:sp>
        <p:sp>
          <p:nvSpPr>
            <p:cNvPr id="43" name="矩形 42"/>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nvGrpSpPr>
          <p:cNvPr id="44" name="组合 43"/>
          <p:cNvGrpSpPr/>
          <p:nvPr/>
        </p:nvGrpSpPr>
        <p:grpSpPr>
          <a:xfrm>
            <a:off x="994623" y="2262828"/>
            <a:ext cx="3098186" cy="647506"/>
            <a:chOff x="874713" y="3344238"/>
            <a:chExt cx="3098186" cy="647506"/>
          </a:xfrm>
        </p:grpSpPr>
        <p:sp>
          <p:nvSpPr>
            <p:cNvPr id="45" name="矩形 44"/>
            <p:cNvSpPr/>
            <p:nvPr/>
          </p:nvSpPr>
          <p:spPr>
            <a:xfrm>
              <a:off x="874713" y="3677812"/>
              <a:ext cx="3098186" cy="3139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50000"/>
                      <a:lumOff val="50000"/>
                    </a:schemeClr>
                  </a:solidFill>
                </a:rPr>
                <a:t>用户可以在投影仪或者计算机上进行演示</a:t>
              </a:r>
            </a:p>
          </p:txBody>
        </p:sp>
        <p:sp>
          <p:nvSpPr>
            <p:cNvPr id="46" name="矩形 45"/>
            <p:cNvSpPr/>
            <p:nvPr/>
          </p:nvSpPr>
          <p:spPr>
            <a:xfrm>
              <a:off x="1730925" y="3344238"/>
              <a:ext cx="2241974" cy="3877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75000"/>
                      <a:lumOff val="25000"/>
                    </a:schemeClr>
                  </a:solidFill>
                </a:rPr>
                <a:t>标题文字添加</a:t>
              </a:r>
            </a:p>
          </p:txBody>
        </p:sp>
      </p:grpSp>
      <p:grpSp>
        <p:nvGrpSpPr>
          <p:cNvPr id="47" name="组合 46"/>
          <p:cNvGrpSpPr/>
          <p:nvPr/>
        </p:nvGrpSpPr>
        <p:grpSpPr>
          <a:xfrm>
            <a:off x="994623" y="3465610"/>
            <a:ext cx="3098186" cy="628398"/>
            <a:chOff x="874713" y="3344238"/>
            <a:chExt cx="3098186" cy="628398"/>
          </a:xfrm>
        </p:grpSpPr>
        <p:sp>
          <p:nvSpPr>
            <p:cNvPr id="48" name="矩形 47"/>
            <p:cNvSpPr/>
            <p:nvPr/>
          </p:nvSpPr>
          <p:spPr>
            <a:xfrm>
              <a:off x="874713" y="3677812"/>
              <a:ext cx="3098186" cy="29482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50000"/>
                      <a:lumOff val="50000"/>
                    </a:schemeClr>
                  </a:solidFill>
                </a:rPr>
                <a:t>用户可以在投影仪或者计算机上进行演示</a:t>
              </a:r>
            </a:p>
          </p:txBody>
        </p:sp>
        <p:sp>
          <p:nvSpPr>
            <p:cNvPr id="49" name="矩形 48"/>
            <p:cNvSpPr/>
            <p:nvPr/>
          </p:nvSpPr>
          <p:spPr>
            <a:xfrm>
              <a:off x="1730925" y="3344238"/>
              <a:ext cx="2241974" cy="36234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75000"/>
                      <a:lumOff val="25000"/>
                    </a:schemeClr>
                  </a:solidFill>
                </a:rPr>
                <a:t>标题文字添加</a:t>
              </a:r>
            </a:p>
          </p:txBody>
        </p:sp>
      </p:grpSp>
      <p:grpSp>
        <p:nvGrpSpPr>
          <p:cNvPr id="50" name="组合 49"/>
          <p:cNvGrpSpPr/>
          <p:nvPr/>
        </p:nvGrpSpPr>
        <p:grpSpPr>
          <a:xfrm>
            <a:off x="994623" y="4668391"/>
            <a:ext cx="3098186" cy="647506"/>
            <a:chOff x="874713" y="3344238"/>
            <a:chExt cx="3098186" cy="647506"/>
          </a:xfrm>
        </p:grpSpPr>
        <p:sp>
          <p:nvSpPr>
            <p:cNvPr id="51" name="矩形 50"/>
            <p:cNvSpPr/>
            <p:nvPr/>
          </p:nvSpPr>
          <p:spPr>
            <a:xfrm>
              <a:off x="874713" y="3677812"/>
              <a:ext cx="3098186" cy="3139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50000"/>
                      <a:lumOff val="50000"/>
                    </a:schemeClr>
                  </a:solidFill>
                </a:rPr>
                <a:t>用户可以在投影仪或者计算机上进行演示</a:t>
              </a:r>
            </a:p>
          </p:txBody>
        </p:sp>
        <p:sp>
          <p:nvSpPr>
            <p:cNvPr id="52" name="矩形 51"/>
            <p:cNvSpPr/>
            <p:nvPr/>
          </p:nvSpPr>
          <p:spPr>
            <a:xfrm>
              <a:off x="1730925" y="3344238"/>
              <a:ext cx="2241974" cy="3877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75000"/>
                      <a:lumOff val="25000"/>
                    </a:schemeClr>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2" presetClass="entr" presetSubtype="2"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additive="base">
                                        <p:cTn id="14" dur="500"/>
                                        <p:tgtEl>
                                          <p:spTgt spid="44"/>
                                        </p:tgtEl>
                                        <p:attrNameLst>
                                          <p:attrName>ppt_x</p:attrName>
                                        </p:attrNameLst>
                                      </p:cBhvr>
                                      <p:tavLst>
                                        <p:tav tm="0">
                                          <p:val>
                                            <p:strVal val="#ppt_x+#ppt_w*1.125000"/>
                                          </p:val>
                                        </p:tav>
                                        <p:tav tm="100000">
                                          <p:val>
                                            <p:strVal val="#ppt_x"/>
                                          </p:val>
                                        </p:tav>
                                      </p:tavLst>
                                    </p:anim>
                                    <p:animEffect transition="in" filter="wipe(left)">
                                      <p:cBhvr>
                                        <p:cTn id="15" dur="500"/>
                                        <p:tgtEl>
                                          <p:spTgt spid="44"/>
                                        </p:tgtEl>
                                      </p:cBhvr>
                                    </p:animEffect>
                                  </p:childTnLst>
                                </p:cTn>
                              </p:par>
                              <p:par>
                                <p:cTn id="16" presetID="12" presetClass="entr" presetSubtype="2"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anim calcmode="lin" valueType="num">
                                      <p:cBhvr additive="base">
                                        <p:cTn id="18" dur="500"/>
                                        <p:tgtEl>
                                          <p:spTgt spid="47"/>
                                        </p:tgtEl>
                                        <p:attrNameLst>
                                          <p:attrName>ppt_x</p:attrName>
                                        </p:attrNameLst>
                                      </p:cBhvr>
                                      <p:tavLst>
                                        <p:tav tm="0">
                                          <p:val>
                                            <p:strVal val="#ppt_x+#ppt_w*1.125000"/>
                                          </p:val>
                                        </p:tav>
                                        <p:tav tm="100000">
                                          <p:val>
                                            <p:strVal val="#ppt_x"/>
                                          </p:val>
                                        </p:tav>
                                      </p:tavLst>
                                    </p:anim>
                                    <p:animEffect transition="in" filter="wipe(left)">
                                      <p:cBhvr>
                                        <p:cTn id="19" dur="500"/>
                                        <p:tgtEl>
                                          <p:spTgt spid="47"/>
                                        </p:tgtEl>
                                      </p:cBhvr>
                                    </p:animEffect>
                                  </p:childTnLst>
                                </p:cTn>
                              </p:par>
                              <p:par>
                                <p:cTn id="20" presetID="12" presetClass="entr" presetSubtype="2"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additive="base">
                                        <p:cTn id="22" dur="500"/>
                                        <p:tgtEl>
                                          <p:spTgt spid="50"/>
                                        </p:tgtEl>
                                        <p:attrNameLst>
                                          <p:attrName>ppt_x</p:attrName>
                                        </p:attrNameLst>
                                      </p:cBhvr>
                                      <p:tavLst>
                                        <p:tav tm="0">
                                          <p:val>
                                            <p:strVal val="#ppt_x+#ppt_w*1.125000"/>
                                          </p:val>
                                        </p:tav>
                                        <p:tav tm="100000">
                                          <p:val>
                                            <p:strVal val="#ppt_x"/>
                                          </p:val>
                                        </p:tav>
                                      </p:tavLst>
                                    </p:anim>
                                    <p:animEffect transition="in" filter="wipe(left)">
                                      <p:cBhvr>
                                        <p:cTn id="23" dur="500"/>
                                        <p:tgtEl>
                                          <p:spTgt spid="50"/>
                                        </p:tgtEl>
                                      </p:cBhvr>
                                    </p:animEffect>
                                  </p:childTnLst>
                                </p:cTn>
                              </p:par>
                              <p:par>
                                <p:cTn id="24" presetID="12" presetClass="entr" presetSubtype="8"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p:tgtEl>
                                          <p:spTgt spid="29"/>
                                        </p:tgtEl>
                                        <p:attrNameLst>
                                          <p:attrName>ppt_x</p:attrName>
                                        </p:attrNameLst>
                                      </p:cBhvr>
                                      <p:tavLst>
                                        <p:tav tm="0">
                                          <p:val>
                                            <p:strVal val="#ppt_x-#ppt_w*1.125000"/>
                                          </p:val>
                                        </p:tav>
                                        <p:tav tm="100000">
                                          <p:val>
                                            <p:strVal val="#ppt_x"/>
                                          </p:val>
                                        </p:tav>
                                      </p:tavLst>
                                    </p:anim>
                                    <p:animEffect transition="in" filter="wipe(right)">
                                      <p:cBhvr>
                                        <p:cTn id="27" dur="500"/>
                                        <p:tgtEl>
                                          <p:spTgt spid="29"/>
                                        </p:tgtEl>
                                      </p:cBhvr>
                                    </p:animEffect>
                                  </p:childTnLst>
                                </p:cTn>
                              </p:par>
                              <p:par>
                                <p:cTn id="28" presetID="12" presetClass="entr" presetSubtype="8"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p:tgtEl>
                                          <p:spTgt spid="38"/>
                                        </p:tgtEl>
                                        <p:attrNameLst>
                                          <p:attrName>ppt_x</p:attrName>
                                        </p:attrNameLst>
                                      </p:cBhvr>
                                      <p:tavLst>
                                        <p:tav tm="0">
                                          <p:val>
                                            <p:strVal val="#ppt_x-#ppt_w*1.125000"/>
                                          </p:val>
                                        </p:tav>
                                        <p:tav tm="100000">
                                          <p:val>
                                            <p:strVal val="#ppt_x"/>
                                          </p:val>
                                        </p:tav>
                                      </p:tavLst>
                                    </p:anim>
                                    <p:animEffect transition="in" filter="wipe(right)">
                                      <p:cBhvr>
                                        <p:cTn id="31" dur="500"/>
                                        <p:tgtEl>
                                          <p:spTgt spid="38"/>
                                        </p:tgtEl>
                                      </p:cBhvr>
                                    </p:animEffect>
                                  </p:childTnLst>
                                </p:cTn>
                              </p:par>
                              <p:par>
                                <p:cTn id="32" presetID="12" presetClass="entr" presetSubtype="8"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additive="base">
                                        <p:cTn id="34" dur="500"/>
                                        <p:tgtEl>
                                          <p:spTgt spid="41"/>
                                        </p:tgtEl>
                                        <p:attrNameLst>
                                          <p:attrName>ppt_x</p:attrName>
                                        </p:attrNameLst>
                                      </p:cBhvr>
                                      <p:tavLst>
                                        <p:tav tm="0">
                                          <p:val>
                                            <p:strVal val="#ppt_x-#ppt_w*1.125000"/>
                                          </p:val>
                                        </p:tav>
                                        <p:tav tm="100000">
                                          <p:val>
                                            <p:strVal val="#ppt_x"/>
                                          </p:val>
                                        </p:tav>
                                      </p:tavLst>
                                    </p:anim>
                                    <p:animEffect transition="in" filter="wipe(right)">
                                      <p:cBhvr>
                                        <p:cTn id="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5130800" y="1705293"/>
            <a:ext cx="1930400" cy="1930400"/>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43" name="椭圆 25"/>
          <p:cNvSpPr/>
          <p:nvPr/>
        </p:nvSpPr>
        <p:spPr>
          <a:xfrm>
            <a:off x="5527357" y="2152417"/>
            <a:ext cx="1137286" cy="1036151"/>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CN" dirty="0"/>
          </a:p>
        </p:txBody>
      </p:sp>
      <p:sp>
        <p:nvSpPr>
          <p:cNvPr id="29" name="椭圆 28"/>
          <p:cNvSpPr/>
          <p:nvPr/>
        </p:nvSpPr>
        <p:spPr>
          <a:xfrm>
            <a:off x="7705355" y="2101850"/>
            <a:ext cx="1137286" cy="1137286"/>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41" name="椭圆 29"/>
          <p:cNvSpPr/>
          <p:nvPr/>
        </p:nvSpPr>
        <p:spPr>
          <a:xfrm>
            <a:off x="7950221" y="2335480"/>
            <a:ext cx="647556" cy="670027"/>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CN" dirty="0"/>
          </a:p>
          <a:p>
            <a:pPr algn="ctr"/>
            <a:endParaRPr lang="en-US" altLang="zh-CN" dirty="0"/>
          </a:p>
          <a:p>
            <a:pPr algn="ctr"/>
            <a:endParaRPr lang="en-US" altLang="zh-CN" dirty="0"/>
          </a:p>
          <a:p>
            <a:pPr algn="ctr"/>
            <a:endParaRPr lang="en-US" altLang="zh-CN" dirty="0"/>
          </a:p>
          <a:p>
            <a:pPr algn="ctr"/>
            <a:endParaRPr lang="zh-CN" altLang="en-US" dirty="0"/>
          </a:p>
        </p:txBody>
      </p:sp>
      <p:sp>
        <p:nvSpPr>
          <p:cNvPr id="32" name="椭圆 31"/>
          <p:cNvSpPr/>
          <p:nvPr/>
        </p:nvSpPr>
        <p:spPr>
          <a:xfrm>
            <a:off x="3349359" y="2101850"/>
            <a:ext cx="1137286" cy="1137286"/>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42" name="椭圆 32"/>
          <p:cNvSpPr/>
          <p:nvPr/>
        </p:nvSpPr>
        <p:spPr>
          <a:xfrm>
            <a:off x="3582989" y="2335480"/>
            <a:ext cx="670027" cy="670027"/>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5" name="椭圆 34"/>
          <p:cNvSpPr/>
          <p:nvPr/>
        </p:nvSpPr>
        <p:spPr>
          <a:xfrm>
            <a:off x="9486795" y="2335480"/>
            <a:ext cx="670026" cy="670026"/>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40" name="椭圆 35"/>
          <p:cNvSpPr/>
          <p:nvPr/>
        </p:nvSpPr>
        <p:spPr>
          <a:xfrm>
            <a:off x="9655602" y="2473122"/>
            <a:ext cx="332414" cy="394743"/>
          </a:xfrm>
          <a:custGeom>
            <a:avLst/>
            <a:gdLst>
              <a:gd name="T0" fmla="*/ 149 w 216"/>
              <a:gd name="T1" fmla="*/ 112 h 256"/>
              <a:gd name="T2" fmla="*/ 196 w 216"/>
              <a:gd name="T3" fmla="*/ 112 h 256"/>
              <a:gd name="T4" fmla="*/ 196 w 216"/>
              <a:gd name="T5" fmla="*/ 140 h 256"/>
              <a:gd name="T6" fmla="*/ 134 w 216"/>
              <a:gd name="T7" fmla="*/ 140 h 256"/>
              <a:gd name="T8" fmla="*/ 134 w 216"/>
              <a:gd name="T9" fmla="*/ 165 h 256"/>
              <a:gd name="T10" fmla="*/ 196 w 216"/>
              <a:gd name="T11" fmla="*/ 165 h 256"/>
              <a:gd name="T12" fmla="*/ 196 w 216"/>
              <a:gd name="T13" fmla="*/ 193 h 256"/>
              <a:gd name="T14" fmla="*/ 134 w 216"/>
              <a:gd name="T15" fmla="*/ 193 h 256"/>
              <a:gd name="T16" fmla="*/ 134 w 216"/>
              <a:gd name="T17" fmla="*/ 256 h 256"/>
              <a:gd name="T18" fmla="*/ 78 w 216"/>
              <a:gd name="T19" fmla="*/ 256 h 256"/>
              <a:gd name="T20" fmla="*/ 78 w 216"/>
              <a:gd name="T21" fmla="*/ 193 h 256"/>
              <a:gd name="T22" fmla="*/ 17 w 216"/>
              <a:gd name="T23" fmla="*/ 193 h 256"/>
              <a:gd name="T24" fmla="*/ 17 w 216"/>
              <a:gd name="T25" fmla="*/ 165 h 256"/>
              <a:gd name="T26" fmla="*/ 78 w 216"/>
              <a:gd name="T27" fmla="*/ 165 h 256"/>
              <a:gd name="T28" fmla="*/ 78 w 216"/>
              <a:gd name="T29" fmla="*/ 140 h 256"/>
              <a:gd name="T30" fmla="*/ 17 w 216"/>
              <a:gd name="T31" fmla="*/ 140 h 256"/>
              <a:gd name="T32" fmla="*/ 17 w 216"/>
              <a:gd name="T33" fmla="*/ 112 h 256"/>
              <a:gd name="T34" fmla="*/ 64 w 216"/>
              <a:gd name="T35" fmla="*/ 112 h 256"/>
              <a:gd name="T36" fmla="*/ 0 w 216"/>
              <a:gd name="T37" fmla="*/ 0 h 256"/>
              <a:gd name="T38" fmla="*/ 64 w 216"/>
              <a:gd name="T39" fmla="*/ 0 h 256"/>
              <a:gd name="T40" fmla="*/ 91 w 216"/>
              <a:gd name="T41" fmla="*/ 63 h 256"/>
              <a:gd name="T42" fmla="*/ 108 w 216"/>
              <a:gd name="T43" fmla="*/ 106 h 256"/>
              <a:gd name="T44" fmla="*/ 109 w 216"/>
              <a:gd name="T45" fmla="*/ 106 h 256"/>
              <a:gd name="T46" fmla="*/ 126 w 216"/>
              <a:gd name="T47" fmla="*/ 63 h 256"/>
              <a:gd name="T48" fmla="*/ 153 w 216"/>
              <a:gd name="T49" fmla="*/ 0 h 256"/>
              <a:gd name="T50" fmla="*/ 216 w 216"/>
              <a:gd name="T51" fmla="*/ 0 h 256"/>
              <a:gd name="T52" fmla="*/ 149 w 216"/>
              <a:gd name="T53" fmla="*/ 11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256">
                <a:moveTo>
                  <a:pt x="149" y="112"/>
                </a:moveTo>
                <a:cubicBezTo>
                  <a:pt x="196" y="112"/>
                  <a:pt x="196" y="112"/>
                  <a:pt x="196" y="112"/>
                </a:cubicBezTo>
                <a:cubicBezTo>
                  <a:pt x="196" y="140"/>
                  <a:pt x="196" y="140"/>
                  <a:pt x="196" y="140"/>
                </a:cubicBezTo>
                <a:cubicBezTo>
                  <a:pt x="134" y="140"/>
                  <a:pt x="134" y="140"/>
                  <a:pt x="134" y="140"/>
                </a:cubicBezTo>
                <a:cubicBezTo>
                  <a:pt x="134" y="165"/>
                  <a:pt x="134" y="165"/>
                  <a:pt x="134" y="165"/>
                </a:cubicBezTo>
                <a:cubicBezTo>
                  <a:pt x="196" y="165"/>
                  <a:pt x="196" y="165"/>
                  <a:pt x="196" y="165"/>
                </a:cubicBezTo>
                <a:cubicBezTo>
                  <a:pt x="196" y="193"/>
                  <a:pt x="196" y="193"/>
                  <a:pt x="196" y="193"/>
                </a:cubicBezTo>
                <a:cubicBezTo>
                  <a:pt x="134" y="193"/>
                  <a:pt x="134" y="193"/>
                  <a:pt x="134" y="193"/>
                </a:cubicBezTo>
                <a:cubicBezTo>
                  <a:pt x="134" y="256"/>
                  <a:pt x="134" y="256"/>
                  <a:pt x="134" y="256"/>
                </a:cubicBezTo>
                <a:cubicBezTo>
                  <a:pt x="78" y="256"/>
                  <a:pt x="78" y="256"/>
                  <a:pt x="78" y="256"/>
                </a:cubicBezTo>
                <a:cubicBezTo>
                  <a:pt x="78" y="193"/>
                  <a:pt x="78" y="193"/>
                  <a:pt x="78" y="193"/>
                </a:cubicBezTo>
                <a:cubicBezTo>
                  <a:pt x="17" y="193"/>
                  <a:pt x="17" y="193"/>
                  <a:pt x="17" y="193"/>
                </a:cubicBezTo>
                <a:cubicBezTo>
                  <a:pt x="17" y="165"/>
                  <a:pt x="17" y="165"/>
                  <a:pt x="17" y="165"/>
                </a:cubicBezTo>
                <a:cubicBezTo>
                  <a:pt x="78" y="165"/>
                  <a:pt x="78" y="165"/>
                  <a:pt x="78" y="165"/>
                </a:cubicBezTo>
                <a:cubicBezTo>
                  <a:pt x="78" y="140"/>
                  <a:pt x="78" y="140"/>
                  <a:pt x="78" y="140"/>
                </a:cubicBezTo>
                <a:cubicBezTo>
                  <a:pt x="17" y="140"/>
                  <a:pt x="17" y="140"/>
                  <a:pt x="17" y="140"/>
                </a:cubicBezTo>
                <a:cubicBezTo>
                  <a:pt x="17" y="112"/>
                  <a:pt x="17" y="112"/>
                  <a:pt x="17" y="112"/>
                </a:cubicBezTo>
                <a:cubicBezTo>
                  <a:pt x="64" y="112"/>
                  <a:pt x="64" y="112"/>
                  <a:pt x="64" y="112"/>
                </a:cubicBezTo>
                <a:cubicBezTo>
                  <a:pt x="0" y="0"/>
                  <a:pt x="0" y="0"/>
                  <a:pt x="0" y="0"/>
                </a:cubicBezTo>
                <a:cubicBezTo>
                  <a:pt x="64" y="0"/>
                  <a:pt x="64" y="0"/>
                  <a:pt x="64" y="0"/>
                </a:cubicBezTo>
                <a:cubicBezTo>
                  <a:pt x="91" y="63"/>
                  <a:pt x="91" y="63"/>
                  <a:pt x="91" y="63"/>
                </a:cubicBezTo>
                <a:cubicBezTo>
                  <a:pt x="98" y="79"/>
                  <a:pt x="103" y="92"/>
                  <a:pt x="108" y="106"/>
                </a:cubicBezTo>
                <a:cubicBezTo>
                  <a:pt x="109" y="106"/>
                  <a:pt x="109" y="106"/>
                  <a:pt x="109" y="106"/>
                </a:cubicBezTo>
                <a:cubicBezTo>
                  <a:pt x="114" y="93"/>
                  <a:pt x="119" y="78"/>
                  <a:pt x="126" y="63"/>
                </a:cubicBezTo>
                <a:cubicBezTo>
                  <a:pt x="153" y="0"/>
                  <a:pt x="153" y="0"/>
                  <a:pt x="153" y="0"/>
                </a:cubicBezTo>
                <a:cubicBezTo>
                  <a:pt x="216" y="0"/>
                  <a:pt x="216" y="0"/>
                  <a:pt x="216" y="0"/>
                </a:cubicBezTo>
                <a:lnTo>
                  <a:pt x="149" y="112"/>
                </a:lnTo>
                <a:close/>
              </a:path>
            </a:pathLst>
          </a:custGeom>
          <a:solidFill>
            <a:schemeClr val="bg1"/>
          </a:soli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8" name="椭圆 37"/>
          <p:cNvSpPr/>
          <p:nvPr/>
        </p:nvSpPr>
        <p:spPr>
          <a:xfrm>
            <a:off x="2035178" y="2335480"/>
            <a:ext cx="670026" cy="670026"/>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37" name="椭圆 38"/>
          <p:cNvSpPr/>
          <p:nvPr/>
        </p:nvSpPr>
        <p:spPr>
          <a:xfrm>
            <a:off x="2172820" y="2480879"/>
            <a:ext cx="394743" cy="379228"/>
          </a:xfrm>
          <a:custGeom>
            <a:avLst/>
            <a:gdLst>
              <a:gd name="T0" fmla="*/ 114 w 276"/>
              <a:gd name="T1" fmla="*/ 257 h 265"/>
              <a:gd name="T2" fmla="*/ 143 w 276"/>
              <a:gd name="T3" fmla="*/ 249 h 265"/>
              <a:gd name="T4" fmla="*/ 263 w 276"/>
              <a:gd name="T5" fmla="*/ 35 h 265"/>
              <a:gd name="T6" fmla="*/ 234 w 276"/>
              <a:gd name="T7" fmla="*/ 17 h 265"/>
              <a:gd name="T8" fmla="*/ 117 w 276"/>
              <a:gd name="T9" fmla="*/ 210 h 265"/>
              <a:gd name="T10" fmla="*/ 42 w 276"/>
              <a:gd name="T11" fmla="*/ 140 h 265"/>
              <a:gd name="T12" fmla="*/ 18 w 276"/>
              <a:gd name="T13" fmla="*/ 164 h 265"/>
              <a:gd name="T14" fmla="*/ 114 w 276"/>
              <a:gd name="T15" fmla="*/ 257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265">
                <a:moveTo>
                  <a:pt x="114" y="257"/>
                </a:moveTo>
                <a:cubicBezTo>
                  <a:pt x="123" y="265"/>
                  <a:pt x="141" y="262"/>
                  <a:pt x="143" y="249"/>
                </a:cubicBezTo>
                <a:cubicBezTo>
                  <a:pt x="155" y="168"/>
                  <a:pt x="217" y="99"/>
                  <a:pt x="263" y="35"/>
                </a:cubicBezTo>
                <a:cubicBezTo>
                  <a:pt x="276" y="17"/>
                  <a:pt x="246" y="0"/>
                  <a:pt x="234" y="17"/>
                </a:cubicBezTo>
                <a:cubicBezTo>
                  <a:pt x="191" y="77"/>
                  <a:pt x="138" y="139"/>
                  <a:pt x="117" y="210"/>
                </a:cubicBezTo>
                <a:cubicBezTo>
                  <a:pt x="93" y="186"/>
                  <a:pt x="69" y="162"/>
                  <a:pt x="42" y="140"/>
                </a:cubicBezTo>
                <a:cubicBezTo>
                  <a:pt x="25" y="126"/>
                  <a:pt x="0" y="150"/>
                  <a:pt x="18" y="164"/>
                </a:cubicBezTo>
                <a:cubicBezTo>
                  <a:pt x="53" y="192"/>
                  <a:pt x="83" y="225"/>
                  <a:pt x="114" y="257"/>
                </a:cubicBezTo>
                <a:close/>
              </a:path>
            </a:pathLst>
          </a:custGeom>
          <a:solidFill>
            <a:schemeClr val="bg1"/>
          </a:soli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2" name="组合 11"/>
          <p:cNvGrpSpPr/>
          <p:nvPr/>
        </p:nvGrpSpPr>
        <p:grpSpPr>
          <a:xfrm>
            <a:off x="0" y="347418"/>
            <a:ext cx="12192000" cy="702164"/>
            <a:chOff x="0" y="347418"/>
            <a:chExt cx="12192000" cy="702164"/>
          </a:xfrm>
        </p:grpSpPr>
        <p:grpSp>
          <p:nvGrpSpPr>
            <p:cNvPr id="13" name="组合 12"/>
            <p:cNvGrpSpPr/>
            <p:nvPr/>
          </p:nvGrpSpPr>
          <p:grpSpPr>
            <a:xfrm>
              <a:off x="1610850" y="347418"/>
              <a:ext cx="3866451" cy="702164"/>
              <a:chOff x="6915848" y="1647754"/>
              <a:chExt cx="3866451" cy="702164"/>
            </a:xfrm>
          </p:grpSpPr>
          <p:sp>
            <p:nvSpPr>
              <p:cNvPr id="18" name="文本框 17"/>
              <p:cNvSpPr txBox="1"/>
              <p:nvPr/>
            </p:nvSpPr>
            <p:spPr>
              <a:xfrm>
                <a:off x="6915849" y="1647754"/>
                <a:ext cx="3057247" cy="523220"/>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rPr>
                  <a:t>标题文字添加</a:t>
                </a:r>
                <a:r>
                  <a:rPr lang="zh-CN" altLang="en-US" sz="2800" b="1" dirty="0">
                    <a:solidFill>
                      <a:schemeClr val="tx1">
                        <a:lumMod val="65000"/>
                        <a:lumOff val="35000"/>
                      </a:schemeClr>
                    </a:solidFill>
                    <a:latin typeface="Arial" panose="020B0604020202020204"/>
                    <a:ea typeface="微软雅黑" panose="020B0503020204020204" charset="-122"/>
                  </a:rPr>
                  <a:t>此处</a:t>
                </a:r>
                <a:endPar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endParaRPr>
              </a:p>
            </p:txBody>
          </p:sp>
          <p:sp>
            <p:nvSpPr>
              <p:cNvPr id="19" name="文本框 18"/>
              <p:cNvSpPr txBox="1"/>
              <p:nvPr/>
            </p:nvSpPr>
            <p:spPr>
              <a:xfrm>
                <a:off x="6915848" y="20954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rPr>
                  <a:t>presentation and make it into a film to used wider field</a:t>
                </a:r>
              </a:p>
            </p:txBody>
          </p:sp>
        </p:grpSp>
        <p:cxnSp>
          <p:nvCxnSpPr>
            <p:cNvPr id="14" name="直接连接符 13"/>
            <p:cNvCxnSpPr/>
            <p:nvPr/>
          </p:nvCxnSpPr>
          <p:spPr>
            <a:xfrm>
              <a:off x="0" y="609028"/>
              <a:ext cx="749300" cy="0"/>
            </a:xfrm>
            <a:prstGeom prst="line">
              <a:avLst/>
            </a:prstGeom>
            <a:noFill/>
            <a:ln w="31750" cap="rnd">
              <a:gradFill flip="none" rotWithShape="1">
                <a:gsLst>
                  <a:gs pos="0">
                    <a:srgbClr val="E42C27"/>
                  </a:gs>
                  <a:gs pos="100000">
                    <a:srgbClr val="2B33B2"/>
                  </a:gs>
                </a:gsLst>
                <a:lin ang="1080000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a:off x="5092700" y="609028"/>
              <a:ext cx="7099300" cy="0"/>
            </a:xfrm>
            <a:prstGeom prst="line">
              <a:avLst/>
            </a:prstGeom>
            <a:noFill/>
            <a:ln w="31750" cap="rnd">
              <a:gradFill flip="none" rotWithShape="1">
                <a:gsLst>
                  <a:gs pos="0">
                    <a:srgbClr val="E42C27"/>
                  </a:gs>
                  <a:gs pos="100000">
                    <a:srgbClr val="2B33B2"/>
                  </a:gs>
                </a:gsLst>
                <a:lin ang="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6" name="Oval 60"/>
            <p:cNvSpPr/>
            <p:nvPr/>
          </p:nvSpPr>
          <p:spPr>
            <a:xfrm>
              <a:off x="660975" y="362565"/>
              <a:ext cx="492926" cy="492925"/>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Oval 60"/>
            <p:cNvSpPr/>
            <p:nvPr/>
          </p:nvSpPr>
          <p:spPr>
            <a:xfrm>
              <a:off x="939962" y="362565"/>
              <a:ext cx="492926" cy="492925"/>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22" name="矩形 21"/>
          <p:cNvSpPr/>
          <p:nvPr/>
        </p:nvSpPr>
        <p:spPr>
          <a:xfrm>
            <a:off x="1579133" y="3167296"/>
            <a:ext cx="1571948"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rPr>
              <a:t>标题文字添加</a:t>
            </a:r>
          </a:p>
        </p:txBody>
      </p:sp>
      <p:sp>
        <p:nvSpPr>
          <p:cNvPr id="23" name="矩形 22"/>
          <p:cNvSpPr/>
          <p:nvPr/>
        </p:nvSpPr>
        <p:spPr>
          <a:xfrm>
            <a:off x="9035834" y="3167296"/>
            <a:ext cx="1571948"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rPr>
              <a:t>标题文字添加</a:t>
            </a:r>
          </a:p>
        </p:txBody>
      </p:sp>
      <p:sp>
        <p:nvSpPr>
          <p:cNvPr id="24" name="矩形 23"/>
          <p:cNvSpPr/>
          <p:nvPr/>
        </p:nvSpPr>
        <p:spPr>
          <a:xfrm>
            <a:off x="7488024" y="3405922"/>
            <a:ext cx="1571948"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rPr>
              <a:t>标题文字添加</a:t>
            </a:r>
          </a:p>
        </p:txBody>
      </p:sp>
      <p:sp>
        <p:nvSpPr>
          <p:cNvPr id="25" name="矩形 24"/>
          <p:cNvSpPr/>
          <p:nvPr/>
        </p:nvSpPr>
        <p:spPr>
          <a:xfrm>
            <a:off x="3126943" y="3405922"/>
            <a:ext cx="1571948"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rPr>
              <a:t>标题文字添加</a:t>
            </a:r>
          </a:p>
        </p:txBody>
      </p:sp>
      <p:sp>
        <p:nvSpPr>
          <p:cNvPr id="27" name="矩形 26"/>
          <p:cNvSpPr/>
          <p:nvPr/>
        </p:nvSpPr>
        <p:spPr>
          <a:xfrm>
            <a:off x="5310026" y="3798888"/>
            <a:ext cx="1571948"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rPr>
              <a:t>标题文字添加</a:t>
            </a:r>
          </a:p>
        </p:txBody>
      </p:sp>
      <p:grpSp>
        <p:nvGrpSpPr>
          <p:cNvPr id="28" name="组合 27"/>
          <p:cNvGrpSpPr/>
          <p:nvPr/>
        </p:nvGrpSpPr>
        <p:grpSpPr>
          <a:xfrm>
            <a:off x="1420589" y="4681678"/>
            <a:ext cx="9339486" cy="992605"/>
            <a:chOff x="874712" y="3331538"/>
            <a:chExt cx="9339486" cy="992605"/>
          </a:xfrm>
        </p:grpSpPr>
        <p:sp>
          <p:nvSpPr>
            <p:cNvPr id="31" name="矩形 30"/>
            <p:cNvSpPr/>
            <p:nvPr/>
          </p:nvSpPr>
          <p:spPr>
            <a:xfrm>
              <a:off x="874712" y="3677812"/>
              <a:ext cx="9339486" cy="646331"/>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34" name="矩形 33"/>
            <p:cNvSpPr/>
            <p:nvPr/>
          </p:nvSpPr>
          <p:spPr>
            <a:xfrm>
              <a:off x="874712" y="3331538"/>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500" fill="hold"/>
                                        <p:tgtEl>
                                          <p:spTgt spid="43"/>
                                        </p:tgtEl>
                                        <p:attrNameLst>
                                          <p:attrName>ppt_w</p:attrName>
                                        </p:attrNameLst>
                                      </p:cBhvr>
                                      <p:tavLst>
                                        <p:tav tm="0">
                                          <p:val>
                                            <p:fltVal val="0"/>
                                          </p:val>
                                        </p:tav>
                                        <p:tav tm="100000">
                                          <p:val>
                                            <p:strVal val="#ppt_w"/>
                                          </p:val>
                                        </p:tav>
                                      </p:tavLst>
                                    </p:anim>
                                    <p:anim calcmode="lin" valueType="num">
                                      <p:cBhvr>
                                        <p:cTn id="13" dur="500" fill="hold"/>
                                        <p:tgtEl>
                                          <p:spTgt spid="43"/>
                                        </p:tgtEl>
                                        <p:attrNameLst>
                                          <p:attrName>ppt_h</p:attrName>
                                        </p:attrNameLst>
                                      </p:cBhvr>
                                      <p:tavLst>
                                        <p:tav tm="0">
                                          <p:val>
                                            <p:fltVal val="0"/>
                                          </p:val>
                                        </p:tav>
                                        <p:tav tm="100000">
                                          <p:val>
                                            <p:strVal val="#ppt_h"/>
                                          </p:val>
                                        </p:tav>
                                      </p:tavLst>
                                    </p:anim>
                                    <p:animEffect transition="in" filter="fade">
                                      <p:cBhvr>
                                        <p:cTn id="14" dur="500"/>
                                        <p:tgtEl>
                                          <p:spTgt spid="4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par>
                          <p:cTn id="71" fill="hold">
                            <p:stCondLst>
                              <p:cond delay="1000"/>
                            </p:stCondLst>
                            <p:childTnLst>
                              <p:par>
                                <p:cTn id="72" presetID="2" presetClass="entr" presetSubtype="2" fill="hold" nodeType="after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1000" fill="hold"/>
                                        <p:tgtEl>
                                          <p:spTgt spid="28"/>
                                        </p:tgtEl>
                                        <p:attrNameLst>
                                          <p:attrName>ppt_x</p:attrName>
                                        </p:attrNameLst>
                                      </p:cBhvr>
                                      <p:tavLst>
                                        <p:tav tm="0">
                                          <p:val>
                                            <p:strVal val="1+#ppt_w/2"/>
                                          </p:val>
                                        </p:tav>
                                        <p:tav tm="100000">
                                          <p:val>
                                            <p:strVal val="#ppt_x"/>
                                          </p:val>
                                        </p:tav>
                                      </p:tavLst>
                                    </p:anim>
                                    <p:anim calcmode="lin" valueType="num">
                                      <p:cBhvr additive="base">
                                        <p:cTn id="75"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3" grpId="0" animBg="1"/>
      <p:bldP spid="29" grpId="0" animBg="1"/>
      <p:bldP spid="41" grpId="0" animBg="1"/>
      <p:bldP spid="32" grpId="0" animBg="1"/>
      <p:bldP spid="42" grpId="0" animBg="1"/>
      <p:bldP spid="35" grpId="0" animBg="1"/>
      <p:bldP spid="40" grpId="0" animBg="1"/>
      <p:bldP spid="38" grpId="0" animBg="1"/>
      <p:bldP spid="37" grpId="0" animBg="1"/>
      <p:bldP spid="22" grpId="0"/>
      <p:bldP spid="23" grpId="0"/>
      <p:bldP spid="24" grpId="0"/>
      <p:bldP spid="25"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68729" y="1730129"/>
            <a:ext cx="5127271" cy="3918442"/>
            <a:chOff x="968729" y="1730129"/>
            <a:chExt cx="5127271" cy="3918442"/>
          </a:xfrm>
        </p:grpSpPr>
        <p:sp>
          <p:nvSpPr>
            <p:cNvPr id="30" name="Freeform: Shape 30"/>
            <p:cNvSpPr/>
            <p:nvPr/>
          </p:nvSpPr>
          <p:spPr bwMode="auto">
            <a:xfrm>
              <a:off x="1079765" y="2704811"/>
              <a:ext cx="1235878" cy="1819357"/>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31" name="Freeform: Shape 31"/>
            <p:cNvSpPr/>
            <p:nvPr/>
          </p:nvSpPr>
          <p:spPr bwMode="auto">
            <a:xfrm>
              <a:off x="1813630" y="2954380"/>
              <a:ext cx="1235878" cy="156978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32" name="Freeform: Shape 32"/>
            <p:cNvSpPr/>
            <p:nvPr/>
          </p:nvSpPr>
          <p:spPr bwMode="auto">
            <a:xfrm>
              <a:off x="2547495" y="2086834"/>
              <a:ext cx="1235878" cy="2437334"/>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33" name="Freeform: Shape 33"/>
            <p:cNvSpPr/>
            <p:nvPr/>
          </p:nvSpPr>
          <p:spPr bwMode="auto">
            <a:xfrm>
              <a:off x="3281359" y="3453515"/>
              <a:ext cx="1235878" cy="1070654"/>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34" name="Freeform: Shape 34"/>
            <p:cNvSpPr/>
            <p:nvPr/>
          </p:nvSpPr>
          <p:spPr bwMode="auto">
            <a:xfrm>
              <a:off x="4015223" y="2455243"/>
              <a:ext cx="1235878" cy="206892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sp>
          <p:nvSpPr>
            <p:cNvPr id="35" name="Freeform: Shape 35"/>
            <p:cNvSpPr/>
            <p:nvPr/>
          </p:nvSpPr>
          <p:spPr bwMode="auto">
            <a:xfrm>
              <a:off x="4749088" y="3132642"/>
              <a:ext cx="1235878" cy="139152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endParaRPr>
            </a:p>
          </p:txBody>
        </p:sp>
        <p:cxnSp>
          <p:nvCxnSpPr>
            <p:cNvPr id="36" name="Straight Connector 36"/>
            <p:cNvCxnSpPr/>
            <p:nvPr/>
          </p:nvCxnSpPr>
          <p:spPr>
            <a:xfrm>
              <a:off x="968729" y="4522150"/>
              <a:ext cx="5127271" cy="1562"/>
            </a:xfrm>
            <a:prstGeom prst="line">
              <a:avLst/>
            </a:prstGeom>
            <a:ln>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Connector 37"/>
            <p:cNvCxnSpPr/>
            <p:nvPr/>
          </p:nvCxnSpPr>
          <p:spPr>
            <a:xfrm rot="5400000">
              <a:off x="1179486" y="4832868"/>
              <a:ext cx="1036435" cy="1562"/>
            </a:xfrm>
            <a:prstGeom prst="line">
              <a:avLst/>
            </a:prstGeom>
            <a:ln w="9525">
              <a:solidFill>
                <a:schemeClr val="bg1">
                  <a:lumMod val="6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TextBox 38"/>
            <p:cNvSpPr txBox="1"/>
            <p:nvPr/>
          </p:nvSpPr>
          <p:spPr>
            <a:xfrm>
              <a:off x="1323429" y="5398706"/>
              <a:ext cx="748548" cy="249863"/>
            </a:xfrm>
            <a:prstGeom prst="rect">
              <a:avLst/>
            </a:prstGeom>
            <a:noFill/>
          </p:spPr>
          <p:txBody>
            <a:bodyPr wrap="none">
              <a:normAutofit lnSpcReduction="10000"/>
              <a:scene3d>
                <a:camera prst="orthographicFront"/>
                <a:lightRig rig="threePt" dir="t"/>
              </a:scene3d>
              <a:sp3d contourW="12700"/>
            </a:bodyPr>
            <a:lstStyle/>
            <a:p>
              <a:pPr algn="ctr"/>
              <a:r>
                <a:rPr lang="zh-CN" altLang="en-US" sz="1100">
                  <a:solidFill>
                    <a:schemeClr val="accent1"/>
                  </a:solidFill>
                </a:rPr>
                <a:t>关键词</a:t>
              </a:r>
              <a:r>
                <a:rPr lang="en-US" altLang="zh-CN" sz="1100">
                  <a:solidFill>
                    <a:schemeClr val="accent1"/>
                  </a:solidFill>
                </a:rPr>
                <a:t>01</a:t>
              </a:r>
            </a:p>
          </p:txBody>
        </p:sp>
        <p:cxnSp>
          <p:nvCxnSpPr>
            <p:cNvPr id="39" name="Straight Connector 39"/>
            <p:cNvCxnSpPr/>
            <p:nvPr/>
          </p:nvCxnSpPr>
          <p:spPr>
            <a:xfrm rot="5400000">
              <a:off x="2148905" y="4597315"/>
              <a:ext cx="565328" cy="1562"/>
            </a:xfrm>
            <a:prstGeom prst="line">
              <a:avLst/>
            </a:prstGeom>
            <a:ln w="9525">
              <a:solidFill>
                <a:schemeClr val="bg1">
                  <a:lumMod val="6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TextBox 40"/>
            <p:cNvSpPr txBox="1"/>
            <p:nvPr/>
          </p:nvSpPr>
          <p:spPr>
            <a:xfrm>
              <a:off x="2058120" y="4936694"/>
              <a:ext cx="748548" cy="249863"/>
            </a:xfrm>
            <a:prstGeom prst="rect">
              <a:avLst/>
            </a:prstGeom>
            <a:noFill/>
          </p:spPr>
          <p:txBody>
            <a:bodyPr wrap="none">
              <a:normAutofit lnSpcReduction="10000"/>
              <a:scene3d>
                <a:camera prst="orthographicFront"/>
                <a:lightRig rig="threePt" dir="t"/>
              </a:scene3d>
              <a:sp3d contourW="12700"/>
            </a:bodyPr>
            <a:lstStyle/>
            <a:p>
              <a:pPr algn="ctr"/>
              <a:r>
                <a:rPr lang="zh-CN" altLang="en-US" sz="1100">
                  <a:solidFill>
                    <a:schemeClr val="accent2"/>
                  </a:solidFill>
                </a:rPr>
                <a:t>关键词</a:t>
              </a:r>
              <a:r>
                <a:rPr lang="en-US" altLang="zh-CN" sz="1100">
                  <a:solidFill>
                    <a:schemeClr val="accent2"/>
                  </a:solidFill>
                </a:rPr>
                <a:t>02</a:t>
              </a:r>
            </a:p>
          </p:txBody>
        </p:sp>
        <p:cxnSp>
          <p:nvCxnSpPr>
            <p:cNvPr id="41" name="Straight Connector 41"/>
            <p:cNvCxnSpPr/>
            <p:nvPr/>
          </p:nvCxnSpPr>
          <p:spPr>
            <a:xfrm rot="5400000">
              <a:off x="2647215" y="4832868"/>
              <a:ext cx="1036435" cy="1562"/>
            </a:xfrm>
            <a:prstGeom prst="line">
              <a:avLst/>
            </a:prstGeom>
            <a:ln w="9525">
              <a:solidFill>
                <a:schemeClr val="bg1">
                  <a:lumMod val="6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2" name="TextBox 42"/>
            <p:cNvSpPr txBox="1"/>
            <p:nvPr/>
          </p:nvSpPr>
          <p:spPr>
            <a:xfrm>
              <a:off x="2791985" y="5398706"/>
              <a:ext cx="748548" cy="249863"/>
            </a:xfrm>
            <a:prstGeom prst="rect">
              <a:avLst/>
            </a:prstGeom>
            <a:noFill/>
          </p:spPr>
          <p:txBody>
            <a:bodyPr wrap="none">
              <a:normAutofit lnSpcReduction="10000"/>
              <a:scene3d>
                <a:camera prst="orthographicFront"/>
                <a:lightRig rig="threePt" dir="t"/>
              </a:scene3d>
              <a:sp3d contourW="12700"/>
            </a:bodyPr>
            <a:lstStyle/>
            <a:p>
              <a:pPr algn="ctr"/>
              <a:r>
                <a:rPr lang="zh-CN" altLang="en-US" sz="1100">
                  <a:solidFill>
                    <a:schemeClr val="accent3"/>
                  </a:solidFill>
                </a:rPr>
                <a:t>关键词</a:t>
              </a:r>
              <a:r>
                <a:rPr lang="en-US" altLang="zh-CN" sz="1100">
                  <a:solidFill>
                    <a:schemeClr val="accent3"/>
                  </a:solidFill>
                </a:rPr>
                <a:t>03</a:t>
              </a:r>
            </a:p>
          </p:txBody>
        </p:sp>
        <p:cxnSp>
          <p:nvCxnSpPr>
            <p:cNvPr id="43" name="Straight Connector 43"/>
            <p:cNvCxnSpPr/>
            <p:nvPr/>
          </p:nvCxnSpPr>
          <p:spPr>
            <a:xfrm rot="5400000">
              <a:off x="3616632" y="4597315"/>
              <a:ext cx="565328" cy="1562"/>
            </a:xfrm>
            <a:prstGeom prst="line">
              <a:avLst/>
            </a:prstGeom>
            <a:ln w="9525">
              <a:solidFill>
                <a:schemeClr val="bg1">
                  <a:lumMod val="6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4" name="TextBox 44"/>
            <p:cNvSpPr txBox="1"/>
            <p:nvPr/>
          </p:nvSpPr>
          <p:spPr>
            <a:xfrm>
              <a:off x="3525848" y="4936694"/>
              <a:ext cx="748548" cy="249863"/>
            </a:xfrm>
            <a:prstGeom prst="rect">
              <a:avLst/>
            </a:prstGeom>
            <a:noFill/>
          </p:spPr>
          <p:txBody>
            <a:bodyPr wrap="none">
              <a:normAutofit lnSpcReduction="10000"/>
              <a:scene3d>
                <a:camera prst="orthographicFront"/>
                <a:lightRig rig="threePt" dir="t"/>
              </a:scene3d>
              <a:sp3d contourW="12700"/>
            </a:bodyPr>
            <a:lstStyle/>
            <a:p>
              <a:pPr algn="ctr"/>
              <a:r>
                <a:rPr lang="zh-CN" altLang="en-US" sz="1100">
                  <a:solidFill>
                    <a:schemeClr val="accent4"/>
                  </a:solidFill>
                </a:rPr>
                <a:t>关键词</a:t>
              </a:r>
              <a:r>
                <a:rPr lang="en-US" altLang="zh-CN" sz="1100">
                  <a:solidFill>
                    <a:schemeClr val="accent4"/>
                  </a:solidFill>
                </a:rPr>
                <a:t>04</a:t>
              </a:r>
            </a:p>
          </p:txBody>
        </p:sp>
        <p:cxnSp>
          <p:nvCxnSpPr>
            <p:cNvPr id="45" name="Straight Connector 45"/>
            <p:cNvCxnSpPr/>
            <p:nvPr/>
          </p:nvCxnSpPr>
          <p:spPr>
            <a:xfrm rot="5400000">
              <a:off x="4114944" y="4832868"/>
              <a:ext cx="1036435" cy="1562"/>
            </a:xfrm>
            <a:prstGeom prst="line">
              <a:avLst/>
            </a:prstGeom>
            <a:ln w="9525">
              <a:solidFill>
                <a:schemeClr val="bg1">
                  <a:lumMod val="6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6" name="TextBox 46"/>
            <p:cNvSpPr txBox="1"/>
            <p:nvPr/>
          </p:nvSpPr>
          <p:spPr>
            <a:xfrm>
              <a:off x="4259713" y="5398708"/>
              <a:ext cx="748548" cy="249863"/>
            </a:xfrm>
            <a:prstGeom prst="rect">
              <a:avLst/>
            </a:prstGeom>
            <a:noFill/>
          </p:spPr>
          <p:txBody>
            <a:bodyPr wrap="none">
              <a:normAutofit lnSpcReduction="10000"/>
              <a:scene3d>
                <a:camera prst="orthographicFront"/>
                <a:lightRig rig="threePt" dir="t"/>
              </a:scene3d>
              <a:sp3d contourW="12700"/>
            </a:bodyPr>
            <a:lstStyle/>
            <a:p>
              <a:pPr algn="ctr"/>
              <a:r>
                <a:rPr lang="zh-CN" altLang="en-US" sz="1100">
                  <a:solidFill>
                    <a:schemeClr val="accent5"/>
                  </a:solidFill>
                </a:rPr>
                <a:t>关键词</a:t>
              </a:r>
              <a:r>
                <a:rPr lang="en-US" altLang="zh-CN" sz="1100">
                  <a:solidFill>
                    <a:schemeClr val="accent5"/>
                  </a:solidFill>
                </a:rPr>
                <a:t>05</a:t>
              </a:r>
            </a:p>
          </p:txBody>
        </p:sp>
        <p:cxnSp>
          <p:nvCxnSpPr>
            <p:cNvPr id="47" name="Straight Connector 47"/>
            <p:cNvCxnSpPr/>
            <p:nvPr/>
          </p:nvCxnSpPr>
          <p:spPr>
            <a:xfrm rot="5400000">
              <a:off x="5084362" y="4597315"/>
              <a:ext cx="565328" cy="1562"/>
            </a:xfrm>
            <a:prstGeom prst="line">
              <a:avLst/>
            </a:prstGeom>
            <a:ln w="9525">
              <a:solidFill>
                <a:schemeClr val="bg1">
                  <a:lumMod val="6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8" name="TextBox 48"/>
            <p:cNvSpPr txBox="1"/>
            <p:nvPr/>
          </p:nvSpPr>
          <p:spPr>
            <a:xfrm>
              <a:off x="4993578" y="4936693"/>
              <a:ext cx="748548" cy="249863"/>
            </a:xfrm>
            <a:prstGeom prst="rect">
              <a:avLst/>
            </a:prstGeom>
            <a:noFill/>
          </p:spPr>
          <p:txBody>
            <a:bodyPr wrap="none">
              <a:normAutofit lnSpcReduction="10000"/>
              <a:scene3d>
                <a:camera prst="orthographicFront"/>
                <a:lightRig rig="threePt" dir="t"/>
              </a:scene3d>
              <a:sp3d contourW="12700"/>
            </a:bodyPr>
            <a:lstStyle/>
            <a:p>
              <a:pPr algn="ctr"/>
              <a:r>
                <a:rPr lang="zh-CN" altLang="en-US" sz="1100" dirty="0">
                  <a:solidFill>
                    <a:schemeClr val="accent6"/>
                  </a:solidFill>
                </a:rPr>
                <a:t>关键词</a:t>
              </a:r>
              <a:r>
                <a:rPr lang="en-US" altLang="zh-CN" sz="1100" dirty="0">
                  <a:solidFill>
                    <a:schemeClr val="accent6"/>
                  </a:solidFill>
                </a:rPr>
                <a:t>06</a:t>
              </a:r>
            </a:p>
          </p:txBody>
        </p:sp>
        <p:sp>
          <p:nvSpPr>
            <p:cNvPr id="49" name="TextBox 49"/>
            <p:cNvSpPr txBox="1"/>
            <p:nvPr/>
          </p:nvSpPr>
          <p:spPr>
            <a:xfrm>
              <a:off x="1476991" y="2320250"/>
              <a:ext cx="441425" cy="249863"/>
            </a:xfrm>
            <a:prstGeom prst="rect">
              <a:avLst/>
            </a:prstGeom>
            <a:noFill/>
          </p:spPr>
          <p:txBody>
            <a:bodyPr wrap="none">
              <a:noAutofit/>
              <a:scene3d>
                <a:camera prst="orthographicFront"/>
                <a:lightRig rig="threePt" dir="t"/>
              </a:scene3d>
              <a:sp3d contourW="12700"/>
            </a:bodyPr>
            <a:lstStyle/>
            <a:p>
              <a:pPr algn="ctr"/>
              <a:r>
                <a:rPr lang="en-US" sz="1100">
                  <a:solidFill>
                    <a:schemeClr val="tx1">
                      <a:lumMod val="65000"/>
                      <a:lumOff val="35000"/>
                    </a:schemeClr>
                  </a:solidFill>
                </a:rPr>
                <a:t>70%</a:t>
              </a:r>
            </a:p>
          </p:txBody>
        </p:sp>
        <p:sp>
          <p:nvSpPr>
            <p:cNvPr id="50" name="TextBox 50"/>
            <p:cNvSpPr txBox="1"/>
            <p:nvPr/>
          </p:nvSpPr>
          <p:spPr>
            <a:xfrm>
              <a:off x="2210927" y="2588036"/>
              <a:ext cx="441425" cy="249863"/>
            </a:xfrm>
            <a:prstGeom prst="rect">
              <a:avLst/>
            </a:prstGeom>
            <a:noFill/>
          </p:spPr>
          <p:txBody>
            <a:bodyPr wrap="none">
              <a:noAutofit/>
              <a:scene3d>
                <a:camera prst="orthographicFront"/>
                <a:lightRig rig="threePt" dir="t"/>
              </a:scene3d>
              <a:sp3d contourW="12700"/>
            </a:bodyPr>
            <a:lstStyle/>
            <a:p>
              <a:pPr algn="ctr"/>
              <a:r>
                <a:rPr lang="en-US" sz="1100">
                  <a:solidFill>
                    <a:schemeClr val="tx1">
                      <a:lumMod val="65000"/>
                      <a:lumOff val="35000"/>
                    </a:schemeClr>
                  </a:solidFill>
                </a:rPr>
                <a:t>60%</a:t>
              </a:r>
            </a:p>
          </p:txBody>
        </p:sp>
        <p:sp>
          <p:nvSpPr>
            <p:cNvPr id="51" name="TextBox 51"/>
            <p:cNvSpPr txBox="1"/>
            <p:nvPr/>
          </p:nvSpPr>
          <p:spPr>
            <a:xfrm>
              <a:off x="2942639" y="1730129"/>
              <a:ext cx="441425" cy="249863"/>
            </a:xfrm>
            <a:prstGeom prst="rect">
              <a:avLst/>
            </a:prstGeom>
            <a:noFill/>
          </p:spPr>
          <p:txBody>
            <a:bodyPr wrap="none">
              <a:noAutofit/>
              <a:scene3d>
                <a:camera prst="orthographicFront"/>
                <a:lightRig rig="threePt" dir="t"/>
              </a:scene3d>
              <a:sp3d contourW="12700"/>
            </a:bodyPr>
            <a:lstStyle/>
            <a:p>
              <a:pPr algn="ctr"/>
              <a:r>
                <a:rPr lang="en-US" sz="1100">
                  <a:solidFill>
                    <a:schemeClr val="tx1">
                      <a:lumMod val="65000"/>
                      <a:lumOff val="35000"/>
                    </a:schemeClr>
                  </a:solidFill>
                </a:rPr>
                <a:t>90%</a:t>
              </a:r>
            </a:p>
          </p:txBody>
        </p:sp>
        <p:sp>
          <p:nvSpPr>
            <p:cNvPr id="52" name="TextBox 52"/>
            <p:cNvSpPr txBox="1"/>
            <p:nvPr/>
          </p:nvSpPr>
          <p:spPr>
            <a:xfrm>
              <a:off x="3679877" y="3094685"/>
              <a:ext cx="441425" cy="249863"/>
            </a:xfrm>
            <a:prstGeom prst="rect">
              <a:avLst/>
            </a:prstGeom>
            <a:noFill/>
          </p:spPr>
          <p:txBody>
            <a:bodyPr wrap="none">
              <a:noAutofit/>
              <a:scene3d>
                <a:camera prst="orthographicFront"/>
                <a:lightRig rig="threePt" dir="t"/>
              </a:scene3d>
              <a:sp3d contourW="12700"/>
            </a:bodyPr>
            <a:lstStyle/>
            <a:p>
              <a:pPr algn="ctr"/>
              <a:r>
                <a:rPr lang="en-US" sz="1100">
                  <a:solidFill>
                    <a:schemeClr val="tx1">
                      <a:lumMod val="65000"/>
                      <a:lumOff val="35000"/>
                    </a:schemeClr>
                  </a:solidFill>
                </a:rPr>
                <a:t>45%</a:t>
              </a:r>
            </a:p>
          </p:txBody>
        </p:sp>
        <p:sp>
          <p:nvSpPr>
            <p:cNvPr id="53" name="TextBox 53"/>
            <p:cNvSpPr txBox="1"/>
            <p:nvPr/>
          </p:nvSpPr>
          <p:spPr>
            <a:xfrm>
              <a:off x="4414642" y="2132636"/>
              <a:ext cx="441425" cy="249863"/>
            </a:xfrm>
            <a:prstGeom prst="rect">
              <a:avLst/>
            </a:prstGeom>
            <a:noFill/>
          </p:spPr>
          <p:txBody>
            <a:bodyPr wrap="none">
              <a:noAutofit/>
              <a:scene3d>
                <a:camera prst="orthographicFront"/>
                <a:lightRig rig="threePt" dir="t"/>
              </a:scene3d>
              <a:sp3d contourW="12700"/>
            </a:bodyPr>
            <a:lstStyle/>
            <a:p>
              <a:pPr algn="ctr"/>
              <a:r>
                <a:rPr lang="en-US" sz="1100">
                  <a:solidFill>
                    <a:schemeClr val="tx1">
                      <a:lumMod val="65000"/>
                      <a:lumOff val="35000"/>
                    </a:schemeClr>
                  </a:solidFill>
                </a:rPr>
                <a:t>80%</a:t>
              </a:r>
            </a:p>
          </p:txBody>
        </p:sp>
        <p:sp>
          <p:nvSpPr>
            <p:cNvPr id="54" name="TextBox 54"/>
            <p:cNvSpPr txBox="1"/>
            <p:nvPr/>
          </p:nvSpPr>
          <p:spPr>
            <a:xfrm>
              <a:off x="5151056" y="2760779"/>
              <a:ext cx="441425" cy="249863"/>
            </a:xfrm>
            <a:prstGeom prst="rect">
              <a:avLst/>
            </a:prstGeom>
            <a:noFill/>
          </p:spPr>
          <p:txBody>
            <a:bodyPr wrap="none">
              <a:noAutofit/>
              <a:scene3d>
                <a:camera prst="orthographicFront"/>
                <a:lightRig rig="threePt" dir="t"/>
              </a:scene3d>
              <a:sp3d contourW="12700"/>
            </a:bodyPr>
            <a:lstStyle/>
            <a:p>
              <a:pPr algn="ctr"/>
              <a:r>
                <a:rPr lang="en-US" sz="1100" dirty="0">
                  <a:solidFill>
                    <a:schemeClr val="tx1">
                      <a:lumMod val="65000"/>
                      <a:lumOff val="35000"/>
                    </a:schemeClr>
                  </a:solidFill>
                </a:rPr>
                <a:t>50%</a:t>
              </a:r>
            </a:p>
          </p:txBody>
        </p:sp>
      </p:grpSp>
      <p:grpSp>
        <p:nvGrpSpPr>
          <p:cNvPr id="28" name="组合 27"/>
          <p:cNvGrpSpPr/>
          <p:nvPr/>
        </p:nvGrpSpPr>
        <p:grpSpPr>
          <a:xfrm>
            <a:off x="0" y="347418"/>
            <a:ext cx="12192000" cy="702164"/>
            <a:chOff x="0" y="347418"/>
            <a:chExt cx="12192000" cy="702164"/>
          </a:xfrm>
        </p:grpSpPr>
        <p:grpSp>
          <p:nvGrpSpPr>
            <p:cNvPr id="29" name="组合 28"/>
            <p:cNvGrpSpPr/>
            <p:nvPr/>
          </p:nvGrpSpPr>
          <p:grpSpPr>
            <a:xfrm>
              <a:off x="1610850" y="347418"/>
              <a:ext cx="3866451" cy="702164"/>
              <a:chOff x="6915848" y="1647754"/>
              <a:chExt cx="3866451" cy="702164"/>
            </a:xfrm>
          </p:grpSpPr>
          <p:sp>
            <p:nvSpPr>
              <p:cNvPr id="59" name="文本框 58"/>
              <p:cNvSpPr txBox="1"/>
              <p:nvPr/>
            </p:nvSpPr>
            <p:spPr>
              <a:xfrm>
                <a:off x="6915849" y="1647754"/>
                <a:ext cx="3057247" cy="523220"/>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rPr>
                  <a:t>标题文字添加</a:t>
                </a:r>
                <a:r>
                  <a:rPr lang="zh-CN" altLang="en-US" sz="2800" b="1" dirty="0">
                    <a:solidFill>
                      <a:schemeClr val="tx1">
                        <a:lumMod val="65000"/>
                        <a:lumOff val="35000"/>
                      </a:schemeClr>
                    </a:solidFill>
                    <a:latin typeface="Arial" panose="020B0604020202020204"/>
                    <a:ea typeface="微软雅黑" panose="020B0503020204020204" charset="-122"/>
                  </a:rPr>
                  <a:t>此处</a:t>
                </a:r>
                <a:endParaRPr kumimoji="0" lang="zh-CN" altLang="en-US" sz="2800" b="1" i="0" u="none" strike="noStrike" kern="1200" cap="none" spc="0" normalizeH="0" baseline="0" noProof="0" dirty="0">
                  <a:ln>
                    <a:noFill/>
                  </a:ln>
                  <a:solidFill>
                    <a:schemeClr val="tx1">
                      <a:lumMod val="65000"/>
                      <a:lumOff val="35000"/>
                    </a:schemeClr>
                  </a:solidFill>
                  <a:effectLst/>
                  <a:uLnTx/>
                  <a:uFillTx/>
                  <a:latin typeface="Arial" panose="020B0604020202020204"/>
                  <a:ea typeface="微软雅黑" panose="020B0503020204020204" charset="-122"/>
                </a:endParaRPr>
              </a:p>
            </p:txBody>
          </p:sp>
          <p:sp>
            <p:nvSpPr>
              <p:cNvPr id="60" name="文本框 59"/>
              <p:cNvSpPr txBox="1"/>
              <p:nvPr/>
            </p:nvSpPr>
            <p:spPr>
              <a:xfrm>
                <a:off x="6915848" y="2095489"/>
                <a:ext cx="3866451" cy="254429"/>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rPr>
                  <a:t>presentation and make it into a film to used wider field</a:t>
                </a:r>
              </a:p>
            </p:txBody>
          </p:sp>
        </p:grpSp>
        <p:cxnSp>
          <p:nvCxnSpPr>
            <p:cNvPr id="55" name="直接连接符 54"/>
            <p:cNvCxnSpPr/>
            <p:nvPr/>
          </p:nvCxnSpPr>
          <p:spPr>
            <a:xfrm>
              <a:off x="0" y="609028"/>
              <a:ext cx="749300" cy="0"/>
            </a:xfrm>
            <a:prstGeom prst="line">
              <a:avLst/>
            </a:prstGeom>
            <a:noFill/>
            <a:ln w="31750" cap="rnd">
              <a:gradFill flip="none" rotWithShape="1">
                <a:gsLst>
                  <a:gs pos="0">
                    <a:srgbClr val="E42C27"/>
                  </a:gs>
                  <a:gs pos="100000">
                    <a:srgbClr val="2B33B2"/>
                  </a:gs>
                </a:gsLst>
                <a:lin ang="1080000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56" name="直接连接符 55"/>
            <p:cNvCxnSpPr/>
            <p:nvPr/>
          </p:nvCxnSpPr>
          <p:spPr>
            <a:xfrm>
              <a:off x="5092700" y="609028"/>
              <a:ext cx="7099300" cy="0"/>
            </a:xfrm>
            <a:prstGeom prst="line">
              <a:avLst/>
            </a:prstGeom>
            <a:noFill/>
            <a:ln w="31750" cap="rnd">
              <a:gradFill flip="none" rotWithShape="1">
                <a:gsLst>
                  <a:gs pos="0">
                    <a:srgbClr val="E42C27"/>
                  </a:gs>
                  <a:gs pos="100000">
                    <a:srgbClr val="2B33B2"/>
                  </a:gs>
                </a:gsLst>
                <a:lin ang="0" scaled="1"/>
                <a:tileRect/>
              </a:gradFill>
              <a:round/>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57" name="Oval 60"/>
            <p:cNvSpPr/>
            <p:nvPr/>
          </p:nvSpPr>
          <p:spPr>
            <a:xfrm>
              <a:off x="660975" y="362565"/>
              <a:ext cx="492926" cy="492925"/>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8" name="Oval 60"/>
            <p:cNvSpPr/>
            <p:nvPr/>
          </p:nvSpPr>
          <p:spPr>
            <a:xfrm>
              <a:off x="939962" y="362565"/>
              <a:ext cx="492926" cy="492925"/>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64" name="Oval 14"/>
          <p:cNvSpPr/>
          <p:nvPr/>
        </p:nvSpPr>
        <p:spPr bwMode="auto">
          <a:xfrm>
            <a:off x="6457950" y="2095049"/>
            <a:ext cx="708680" cy="708678"/>
          </a:xfrm>
          <a:prstGeom prst="ellipse">
            <a:avLst/>
          </a:prstGeom>
          <a:gradFill flip="none" rotWithShape="0">
            <a:gsLst>
              <a:gs pos="0">
                <a:schemeClr val="bg1">
                  <a:lumMod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20000"/>
              </a:lnSpc>
            </a:pPr>
            <a:endParaRPr lang="en-US" altLang="zh-CN" sz="1100" dirty="0">
              <a:solidFill>
                <a:schemeClr val="lt1"/>
              </a:solidFill>
            </a:endParaRPr>
          </a:p>
        </p:txBody>
      </p:sp>
      <p:sp>
        <p:nvSpPr>
          <p:cNvPr id="65" name="Oval 35"/>
          <p:cNvSpPr/>
          <p:nvPr/>
        </p:nvSpPr>
        <p:spPr bwMode="auto">
          <a:xfrm>
            <a:off x="6457950" y="2942124"/>
            <a:ext cx="708680" cy="708678"/>
          </a:xfrm>
          <a:prstGeom prst="ellipse">
            <a:avLst/>
          </a:prstGeom>
          <a:gradFill flip="none" rotWithShape="0">
            <a:gsLst>
              <a:gs pos="0">
                <a:schemeClr val="bg1">
                  <a:lumMod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20000"/>
              </a:lnSpc>
            </a:pPr>
            <a:endParaRPr lang="en-US" altLang="zh-CN" sz="1100" dirty="0">
              <a:solidFill>
                <a:schemeClr val="lt1"/>
              </a:solidFill>
            </a:endParaRPr>
          </a:p>
        </p:txBody>
      </p:sp>
      <p:sp>
        <p:nvSpPr>
          <p:cNvPr id="66" name="Oval 36"/>
          <p:cNvSpPr/>
          <p:nvPr/>
        </p:nvSpPr>
        <p:spPr bwMode="auto">
          <a:xfrm>
            <a:off x="6457950" y="3807418"/>
            <a:ext cx="708680" cy="708678"/>
          </a:xfrm>
          <a:prstGeom prst="ellipse">
            <a:avLst/>
          </a:prstGeom>
          <a:gradFill flip="none" rotWithShape="0">
            <a:gsLst>
              <a:gs pos="0">
                <a:schemeClr val="bg1">
                  <a:lumMod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20000"/>
              </a:lnSpc>
            </a:pPr>
            <a:endParaRPr lang="en-US" altLang="zh-CN" sz="1100" dirty="0">
              <a:solidFill>
                <a:schemeClr val="lt1"/>
              </a:solidFill>
            </a:endParaRPr>
          </a:p>
        </p:txBody>
      </p:sp>
      <p:sp>
        <p:nvSpPr>
          <p:cNvPr id="67" name="Oval 37"/>
          <p:cNvSpPr/>
          <p:nvPr/>
        </p:nvSpPr>
        <p:spPr bwMode="auto">
          <a:xfrm>
            <a:off x="6457950" y="4702375"/>
            <a:ext cx="708680" cy="708678"/>
          </a:xfrm>
          <a:prstGeom prst="ellipse">
            <a:avLst/>
          </a:prstGeom>
          <a:gradFill flip="none" rotWithShape="0">
            <a:gsLst>
              <a:gs pos="0">
                <a:schemeClr val="bg1">
                  <a:lumMod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20000"/>
              </a:lnSpc>
            </a:pPr>
            <a:endParaRPr lang="en-US" altLang="zh-CN" sz="1100" dirty="0">
              <a:solidFill>
                <a:schemeClr val="lt1"/>
              </a:solidFill>
            </a:endParaRPr>
          </a:p>
        </p:txBody>
      </p:sp>
      <p:sp>
        <p:nvSpPr>
          <p:cNvPr id="68" name="Oval 14"/>
          <p:cNvSpPr/>
          <p:nvPr/>
        </p:nvSpPr>
        <p:spPr bwMode="auto">
          <a:xfrm>
            <a:off x="6558733" y="2182783"/>
            <a:ext cx="507113" cy="507113"/>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solidFill>
                  <a:schemeClr val="lt1"/>
                </a:solidFill>
              </a:rPr>
              <a:t>1</a:t>
            </a:r>
          </a:p>
        </p:txBody>
      </p:sp>
      <p:sp>
        <p:nvSpPr>
          <p:cNvPr id="69" name="Oval 35"/>
          <p:cNvSpPr/>
          <p:nvPr/>
        </p:nvSpPr>
        <p:spPr bwMode="auto">
          <a:xfrm>
            <a:off x="6558733" y="3029858"/>
            <a:ext cx="507113" cy="507113"/>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solidFill>
                  <a:schemeClr val="lt1"/>
                </a:solidFill>
              </a:rPr>
              <a:t>2</a:t>
            </a:r>
          </a:p>
        </p:txBody>
      </p:sp>
      <p:sp>
        <p:nvSpPr>
          <p:cNvPr id="70" name="Oval 36"/>
          <p:cNvSpPr/>
          <p:nvPr/>
        </p:nvSpPr>
        <p:spPr bwMode="auto">
          <a:xfrm>
            <a:off x="6558733" y="3895152"/>
            <a:ext cx="507113" cy="507113"/>
          </a:xfrm>
          <a:prstGeom prst="ellipse">
            <a:avLst/>
          </a:prstGeom>
          <a:gradFill flip="none" rotWithShape="0">
            <a:gsLst>
              <a:gs pos="0">
                <a:srgbClr val="1487CB">
                  <a:alpha val="95000"/>
                </a:srgbClr>
              </a:gs>
              <a:gs pos="100000">
                <a:srgbClr val="2B33B2">
                  <a:alpha val="95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solidFill>
                  <a:schemeClr val="lt1"/>
                </a:solidFill>
              </a:rPr>
              <a:t>3</a:t>
            </a:r>
          </a:p>
        </p:txBody>
      </p:sp>
      <p:sp>
        <p:nvSpPr>
          <p:cNvPr id="71" name="Oval 37"/>
          <p:cNvSpPr/>
          <p:nvPr/>
        </p:nvSpPr>
        <p:spPr bwMode="auto">
          <a:xfrm>
            <a:off x="6558733" y="4790109"/>
            <a:ext cx="507113" cy="507113"/>
          </a:xfrm>
          <a:prstGeom prst="ellipse">
            <a:avLst/>
          </a:prstGeom>
          <a:gradFill flip="none" rotWithShape="0">
            <a:gsLst>
              <a:gs pos="0">
                <a:srgbClr val="E42C27"/>
              </a:gs>
              <a:gs pos="100000">
                <a:srgbClr val="B31217"/>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solidFill>
                  <a:schemeClr val="lt1"/>
                </a:solidFill>
              </a:rPr>
              <a:t>4</a:t>
            </a:r>
          </a:p>
        </p:txBody>
      </p:sp>
      <p:grpSp>
        <p:nvGrpSpPr>
          <p:cNvPr id="72" name="组合 71"/>
          <p:cNvGrpSpPr/>
          <p:nvPr/>
        </p:nvGrpSpPr>
        <p:grpSpPr>
          <a:xfrm>
            <a:off x="7369013" y="2118952"/>
            <a:ext cx="4211320" cy="622106"/>
            <a:chOff x="874712" y="3344238"/>
            <a:chExt cx="4211320" cy="622106"/>
          </a:xfrm>
        </p:grpSpPr>
        <p:sp>
          <p:nvSpPr>
            <p:cNvPr id="73" name="矩形 72"/>
            <p:cNvSpPr/>
            <p:nvPr/>
          </p:nvSpPr>
          <p:spPr>
            <a:xfrm>
              <a:off x="874712" y="3652412"/>
              <a:ext cx="4211320" cy="31393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a:t>
              </a:r>
            </a:p>
          </p:txBody>
        </p:sp>
        <p:sp>
          <p:nvSpPr>
            <p:cNvPr id="74" name="矩形 73"/>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nvGrpSpPr>
          <p:cNvPr id="75" name="组合 74"/>
          <p:cNvGrpSpPr/>
          <p:nvPr/>
        </p:nvGrpSpPr>
        <p:grpSpPr>
          <a:xfrm>
            <a:off x="7369013" y="2987391"/>
            <a:ext cx="4211320" cy="622106"/>
            <a:chOff x="874712" y="3344238"/>
            <a:chExt cx="4211320" cy="622106"/>
          </a:xfrm>
        </p:grpSpPr>
        <p:sp>
          <p:nvSpPr>
            <p:cNvPr id="76" name="矩形 75"/>
            <p:cNvSpPr/>
            <p:nvPr/>
          </p:nvSpPr>
          <p:spPr>
            <a:xfrm>
              <a:off x="874712" y="3652412"/>
              <a:ext cx="4211320" cy="31393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a:t>
              </a:r>
            </a:p>
          </p:txBody>
        </p:sp>
        <p:sp>
          <p:nvSpPr>
            <p:cNvPr id="77" name="矩形 76"/>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nvGrpSpPr>
          <p:cNvPr id="78" name="组合 77"/>
          <p:cNvGrpSpPr/>
          <p:nvPr/>
        </p:nvGrpSpPr>
        <p:grpSpPr>
          <a:xfrm>
            <a:off x="7369013" y="3855830"/>
            <a:ext cx="4211320" cy="622106"/>
            <a:chOff x="874712" y="3344238"/>
            <a:chExt cx="4211320" cy="622106"/>
          </a:xfrm>
        </p:grpSpPr>
        <p:sp>
          <p:nvSpPr>
            <p:cNvPr id="79" name="矩形 78"/>
            <p:cNvSpPr/>
            <p:nvPr/>
          </p:nvSpPr>
          <p:spPr>
            <a:xfrm>
              <a:off x="874712" y="3652412"/>
              <a:ext cx="4211320" cy="31393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a:t>
              </a:r>
            </a:p>
          </p:txBody>
        </p:sp>
        <p:sp>
          <p:nvSpPr>
            <p:cNvPr id="80" name="矩形 79"/>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nvGrpSpPr>
          <p:cNvPr id="81" name="组合 80"/>
          <p:cNvGrpSpPr/>
          <p:nvPr/>
        </p:nvGrpSpPr>
        <p:grpSpPr>
          <a:xfrm>
            <a:off x="7369013" y="4724269"/>
            <a:ext cx="4211320" cy="622106"/>
            <a:chOff x="874712" y="3344238"/>
            <a:chExt cx="4211320" cy="622106"/>
          </a:xfrm>
        </p:grpSpPr>
        <p:sp>
          <p:nvSpPr>
            <p:cNvPr id="82" name="矩形 81"/>
            <p:cNvSpPr/>
            <p:nvPr/>
          </p:nvSpPr>
          <p:spPr>
            <a:xfrm>
              <a:off x="874712" y="3652412"/>
              <a:ext cx="4211320" cy="31393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a:t>
              </a:r>
            </a:p>
          </p:txBody>
        </p:sp>
        <p:sp>
          <p:nvSpPr>
            <p:cNvPr id="83" name="矩形 82"/>
            <p:cNvSpPr/>
            <p:nvPr/>
          </p:nvSpPr>
          <p:spPr>
            <a:xfrm>
              <a:off x="874712" y="33442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500" fill="hold"/>
                                        <p:tgtEl>
                                          <p:spTgt spid="64"/>
                                        </p:tgtEl>
                                        <p:attrNameLst>
                                          <p:attrName>ppt_w</p:attrName>
                                        </p:attrNameLst>
                                      </p:cBhvr>
                                      <p:tavLst>
                                        <p:tav tm="0">
                                          <p:val>
                                            <p:fltVal val="0"/>
                                          </p:val>
                                        </p:tav>
                                        <p:tav tm="100000">
                                          <p:val>
                                            <p:strVal val="#ppt_w"/>
                                          </p:val>
                                        </p:tav>
                                      </p:tavLst>
                                    </p:anim>
                                    <p:anim calcmode="lin" valueType="num">
                                      <p:cBhvr>
                                        <p:cTn id="14" dur="500" fill="hold"/>
                                        <p:tgtEl>
                                          <p:spTgt spid="64"/>
                                        </p:tgtEl>
                                        <p:attrNameLst>
                                          <p:attrName>ppt_h</p:attrName>
                                        </p:attrNameLst>
                                      </p:cBhvr>
                                      <p:tavLst>
                                        <p:tav tm="0">
                                          <p:val>
                                            <p:fltVal val="0"/>
                                          </p:val>
                                        </p:tav>
                                        <p:tav tm="100000">
                                          <p:val>
                                            <p:strVal val="#ppt_h"/>
                                          </p:val>
                                        </p:tav>
                                      </p:tavLst>
                                    </p:anim>
                                    <p:animEffect transition="in" filter="fade">
                                      <p:cBhvr>
                                        <p:cTn id="15" dur="500"/>
                                        <p:tgtEl>
                                          <p:spTgt spid="6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500" fill="hold"/>
                                        <p:tgtEl>
                                          <p:spTgt spid="65"/>
                                        </p:tgtEl>
                                        <p:attrNameLst>
                                          <p:attrName>ppt_w</p:attrName>
                                        </p:attrNameLst>
                                      </p:cBhvr>
                                      <p:tavLst>
                                        <p:tav tm="0">
                                          <p:val>
                                            <p:fltVal val="0"/>
                                          </p:val>
                                        </p:tav>
                                        <p:tav tm="100000">
                                          <p:val>
                                            <p:strVal val="#ppt_w"/>
                                          </p:val>
                                        </p:tav>
                                      </p:tavLst>
                                    </p:anim>
                                    <p:anim calcmode="lin" valueType="num">
                                      <p:cBhvr>
                                        <p:cTn id="19" dur="500" fill="hold"/>
                                        <p:tgtEl>
                                          <p:spTgt spid="65"/>
                                        </p:tgtEl>
                                        <p:attrNameLst>
                                          <p:attrName>ppt_h</p:attrName>
                                        </p:attrNameLst>
                                      </p:cBhvr>
                                      <p:tavLst>
                                        <p:tav tm="0">
                                          <p:val>
                                            <p:fltVal val="0"/>
                                          </p:val>
                                        </p:tav>
                                        <p:tav tm="100000">
                                          <p:val>
                                            <p:strVal val="#ppt_h"/>
                                          </p:val>
                                        </p:tav>
                                      </p:tavLst>
                                    </p:anim>
                                    <p:animEffect transition="in" filter="fade">
                                      <p:cBhvr>
                                        <p:cTn id="20" dur="500"/>
                                        <p:tgtEl>
                                          <p:spTgt spid="6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p:cTn id="23" dur="500" fill="hold"/>
                                        <p:tgtEl>
                                          <p:spTgt spid="66"/>
                                        </p:tgtEl>
                                        <p:attrNameLst>
                                          <p:attrName>ppt_w</p:attrName>
                                        </p:attrNameLst>
                                      </p:cBhvr>
                                      <p:tavLst>
                                        <p:tav tm="0">
                                          <p:val>
                                            <p:fltVal val="0"/>
                                          </p:val>
                                        </p:tav>
                                        <p:tav tm="100000">
                                          <p:val>
                                            <p:strVal val="#ppt_w"/>
                                          </p:val>
                                        </p:tav>
                                      </p:tavLst>
                                    </p:anim>
                                    <p:anim calcmode="lin" valueType="num">
                                      <p:cBhvr>
                                        <p:cTn id="24" dur="500" fill="hold"/>
                                        <p:tgtEl>
                                          <p:spTgt spid="66"/>
                                        </p:tgtEl>
                                        <p:attrNameLst>
                                          <p:attrName>ppt_h</p:attrName>
                                        </p:attrNameLst>
                                      </p:cBhvr>
                                      <p:tavLst>
                                        <p:tav tm="0">
                                          <p:val>
                                            <p:fltVal val="0"/>
                                          </p:val>
                                        </p:tav>
                                        <p:tav tm="100000">
                                          <p:val>
                                            <p:strVal val="#ppt_h"/>
                                          </p:val>
                                        </p:tav>
                                      </p:tavLst>
                                    </p:anim>
                                    <p:animEffect transition="in" filter="fade">
                                      <p:cBhvr>
                                        <p:cTn id="25" dur="500"/>
                                        <p:tgtEl>
                                          <p:spTgt spid="6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 calcmode="lin" valueType="num">
                                      <p:cBhvr>
                                        <p:cTn id="28" dur="500" fill="hold"/>
                                        <p:tgtEl>
                                          <p:spTgt spid="67"/>
                                        </p:tgtEl>
                                        <p:attrNameLst>
                                          <p:attrName>ppt_w</p:attrName>
                                        </p:attrNameLst>
                                      </p:cBhvr>
                                      <p:tavLst>
                                        <p:tav tm="0">
                                          <p:val>
                                            <p:fltVal val="0"/>
                                          </p:val>
                                        </p:tav>
                                        <p:tav tm="100000">
                                          <p:val>
                                            <p:strVal val="#ppt_w"/>
                                          </p:val>
                                        </p:tav>
                                      </p:tavLst>
                                    </p:anim>
                                    <p:anim calcmode="lin" valueType="num">
                                      <p:cBhvr>
                                        <p:cTn id="29" dur="500" fill="hold"/>
                                        <p:tgtEl>
                                          <p:spTgt spid="67"/>
                                        </p:tgtEl>
                                        <p:attrNameLst>
                                          <p:attrName>ppt_h</p:attrName>
                                        </p:attrNameLst>
                                      </p:cBhvr>
                                      <p:tavLst>
                                        <p:tav tm="0">
                                          <p:val>
                                            <p:fltVal val="0"/>
                                          </p:val>
                                        </p:tav>
                                        <p:tav tm="100000">
                                          <p:val>
                                            <p:strVal val="#ppt_h"/>
                                          </p:val>
                                        </p:tav>
                                      </p:tavLst>
                                    </p:anim>
                                    <p:animEffect transition="in" filter="fade">
                                      <p:cBhvr>
                                        <p:cTn id="30" dur="500"/>
                                        <p:tgtEl>
                                          <p:spTgt spid="6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69"/>
                                        </p:tgtEl>
                                        <p:attrNameLst>
                                          <p:attrName>style.visibility</p:attrName>
                                        </p:attrNameLst>
                                      </p:cBhvr>
                                      <p:to>
                                        <p:strVal val="visible"/>
                                      </p:to>
                                    </p:set>
                                    <p:anim calcmode="lin" valueType="num">
                                      <p:cBhvr>
                                        <p:cTn id="38" dur="500" fill="hold"/>
                                        <p:tgtEl>
                                          <p:spTgt spid="69"/>
                                        </p:tgtEl>
                                        <p:attrNameLst>
                                          <p:attrName>ppt_w</p:attrName>
                                        </p:attrNameLst>
                                      </p:cBhvr>
                                      <p:tavLst>
                                        <p:tav tm="0">
                                          <p:val>
                                            <p:fltVal val="0"/>
                                          </p:val>
                                        </p:tav>
                                        <p:tav tm="100000">
                                          <p:val>
                                            <p:strVal val="#ppt_w"/>
                                          </p:val>
                                        </p:tav>
                                      </p:tavLst>
                                    </p:anim>
                                    <p:anim calcmode="lin" valueType="num">
                                      <p:cBhvr>
                                        <p:cTn id="39" dur="500" fill="hold"/>
                                        <p:tgtEl>
                                          <p:spTgt spid="69"/>
                                        </p:tgtEl>
                                        <p:attrNameLst>
                                          <p:attrName>ppt_h</p:attrName>
                                        </p:attrNameLst>
                                      </p:cBhvr>
                                      <p:tavLst>
                                        <p:tav tm="0">
                                          <p:val>
                                            <p:fltVal val="0"/>
                                          </p:val>
                                        </p:tav>
                                        <p:tav tm="100000">
                                          <p:val>
                                            <p:strVal val="#ppt_h"/>
                                          </p:val>
                                        </p:tav>
                                      </p:tavLst>
                                    </p:anim>
                                    <p:animEffect transition="in" filter="fade">
                                      <p:cBhvr>
                                        <p:cTn id="40" dur="500"/>
                                        <p:tgtEl>
                                          <p:spTgt spid="6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anim calcmode="lin" valueType="num">
                                      <p:cBhvr>
                                        <p:cTn id="43" dur="500" fill="hold"/>
                                        <p:tgtEl>
                                          <p:spTgt spid="70"/>
                                        </p:tgtEl>
                                        <p:attrNameLst>
                                          <p:attrName>ppt_w</p:attrName>
                                        </p:attrNameLst>
                                      </p:cBhvr>
                                      <p:tavLst>
                                        <p:tav tm="0">
                                          <p:val>
                                            <p:fltVal val="0"/>
                                          </p:val>
                                        </p:tav>
                                        <p:tav tm="100000">
                                          <p:val>
                                            <p:strVal val="#ppt_w"/>
                                          </p:val>
                                        </p:tav>
                                      </p:tavLst>
                                    </p:anim>
                                    <p:anim calcmode="lin" valueType="num">
                                      <p:cBhvr>
                                        <p:cTn id="44" dur="500" fill="hold"/>
                                        <p:tgtEl>
                                          <p:spTgt spid="70"/>
                                        </p:tgtEl>
                                        <p:attrNameLst>
                                          <p:attrName>ppt_h</p:attrName>
                                        </p:attrNameLst>
                                      </p:cBhvr>
                                      <p:tavLst>
                                        <p:tav tm="0">
                                          <p:val>
                                            <p:fltVal val="0"/>
                                          </p:val>
                                        </p:tav>
                                        <p:tav tm="100000">
                                          <p:val>
                                            <p:strVal val="#ppt_h"/>
                                          </p:val>
                                        </p:tav>
                                      </p:tavLst>
                                    </p:anim>
                                    <p:animEffect transition="in" filter="fade">
                                      <p:cBhvr>
                                        <p:cTn id="45" dur="500"/>
                                        <p:tgtEl>
                                          <p:spTgt spid="7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71"/>
                                        </p:tgtEl>
                                        <p:attrNameLst>
                                          <p:attrName>style.visibility</p:attrName>
                                        </p:attrNameLst>
                                      </p:cBhvr>
                                      <p:to>
                                        <p:strVal val="visible"/>
                                      </p:to>
                                    </p:set>
                                    <p:anim calcmode="lin" valueType="num">
                                      <p:cBhvr>
                                        <p:cTn id="48" dur="500" fill="hold"/>
                                        <p:tgtEl>
                                          <p:spTgt spid="71"/>
                                        </p:tgtEl>
                                        <p:attrNameLst>
                                          <p:attrName>ppt_w</p:attrName>
                                        </p:attrNameLst>
                                      </p:cBhvr>
                                      <p:tavLst>
                                        <p:tav tm="0">
                                          <p:val>
                                            <p:fltVal val="0"/>
                                          </p:val>
                                        </p:tav>
                                        <p:tav tm="100000">
                                          <p:val>
                                            <p:strVal val="#ppt_w"/>
                                          </p:val>
                                        </p:tav>
                                      </p:tavLst>
                                    </p:anim>
                                    <p:anim calcmode="lin" valueType="num">
                                      <p:cBhvr>
                                        <p:cTn id="49" dur="500" fill="hold"/>
                                        <p:tgtEl>
                                          <p:spTgt spid="71"/>
                                        </p:tgtEl>
                                        <p:attrNameLst>
                                          <p:attrName>ppt_h</p:attrName>
                                        </p:attrNameLst>
                                      </p:cBhvr>
                                      <p:tavLst>
                                        <p:tav tm="0">
                                          <p:val>
                                            <p:fltVal val="0"/>
                                          </p:val>
                                        </p:tav>
                                        <p:tav tm="100000">
                                          <p:val>
                                            <p:strVal val="#ppt_h"/>
                                          </p:val>
                                        </p:tav>
                                      </p:tavLst>
                                    </p:anim>
                                    <p:animEffect transition="in" filter="fade">
                                      <p:cBhvr>
                                        <p:cTn id="50" dur="500"/>
                                        <p:tgtEl>
                                          <p:spTgt spid="71"/>
                                        </p:tgtEl>
                                      </p:cBhvr>
                                    </p:animEffect>
                                  </p:childTnLst>
                                </p:cTn>
                              </p:par>
                            </p:childTnLst>
                          </p:cTn>
                        </p:par>
                        <p:par>
                          <p:cTn id="51" fill="hold">
                            <p:stCondLst>
                              <p:cond delay="1500"/>
                            </p:stCondLst>
                            <p:childTnLst>
                              <p:par>
                                <p:cTn id="52" presetID="12" presetClass="entr" presetSubtype="8"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additive="base">
                                        <p:cTn id="54" dur="500"/>
                                        <p:tgtEl>
                                          <p:spTgt spid="72"/>
                                        </p:tgtEl>
                                        <p:attrNameLst>
                                          <p:attrName>ppt_x</p:attrName>
                                        </p:attrNameLst>
                                      </p:cBhvr>
                                      <p:tavLst>
                                        <p:tav tm="0">
                                          <p:val>
                                            <p:strVal val="#ppt_x-#ppt_w*1.125000"/>
                                          </p:val>
                                        </p:tav>
                                        <p:tav tm="100000">
                                          <p:val>
                                            <p:strVal val="#ppt_x"/>
                                          </p:val>
                                        </p:tav>
                                      </p:tavLst>
                                    </p:anim>
                                    <p:animEffect transition="in" filter="wipe(right)">
                                      <p:cBhvr>
                                        <p:cTn id="55" dur="500"/>
                                        <p:tgtEl>
                                          <p:spTgt spid="72"/>
                                        </p:tgtEl>
                                      </p:cBhvr>
                                    </p:animEffect>
                                  </p:childTnLst>
                                </p:cTn>
                              </p:par>
                            </p:childTnLst>
                          </p:cTn>
                        </p:par>
                        <p:par>
                          <p:cTn id="56" fill="hold">
                            <p:stCondLst>
                              <p:cond delay="2000"/>
                            </p:stCondLst>
                            <p:childTnLst>
                              <p:par>
                                <p:cTn id="57" presetID="12" presetClass="entr" presetSubtype="8" fill="hold" nodeType="afterEffect">
                                  <p:stCondLst>
                                    <p:cond delay="0"/>
                                  </p:stCondLst>
                                  <p:childTnLst>
                                    <p:set>
                                      <p:cBhvr>
                                        <p:cTn id="58" dur="1" fill="hold">
                                          <p:stCondLst>
                                            <p:cond delay="0"/>
                                          </p:stCondLst>
                                        </p:cTn>
                                        <p:tgtEl>
                                          <p:spTgt spid="75"/>
                                        </p:tgtEl>
                                        <p:attrNameLst>
                                          <p:attrName>style.visibility</p:attrName>
                                        </p:attrNameLst>
                                      </p:cBhvr>
                                      <p:to>
                                        <p:strVal val="visible"/>
                                      </p:to>
                                    </p:set>
                                    <p:anim calcmode="lin" valueType="num">
                                      <p:cBhvr additive="base">
                                        <p:cTn id="59" dur="500"/>
                                        <p:tgtEl>
                                          <p:spTgt spid="75"/>
                                        </p:tgtEl>
                                        <p:attrNameLst>
                                          <p:attrName>ppt_x</p:attrName>
                                        </p:attrNameLst>
                                      </p:cBhvr>
                                      <p:tavLst>
                                        <p:tav tm="0">
                                          <p:val>
                                            <p:strVal val="#ppt_x-#ppt_w*1.125000"/>
                                          </p:val>
                                        </p:tav>
                                        <p:tav tm="100000">
                                          <p:val>
                                            <p:strVal val="#ppt_x"/>
                                          </p:val>
                                        </p:tav>
                                      </p:tavLst>
                                    </p:anim>
                                    <p:animEffect transition="in" filter="wipe(right)">
                                      <p:cBhvr>
                                        <p:cTn id="60" dur="500"/>
                                        <p:tgtEl>
                                          <p:spTgt spid="75"/>
                                        </p:tgtEl>
                                      </p:cBhvr>
                                    </p:animEffect>
                                  </p:childTnLst>
                                </p:cTn>
                              </p:par>
                            </p:childTnLst>
                          </p:cTn>
                        </p:par>
                        <p:par>
                          <p:cTn id="61" fill="hold">
                            <p:stCondLst>
                              <p:cond delay="2500"/>
                            </p:stCondLst>
                            <p:childTnLst>
                              <p:par>
                                <p:cTn id="62" presetID="12" presetClass="entr" presetSubtype="8" fill="hold" nodeType="after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p:tgtEl>
                                          <p:spTgt spid="78"/>
                                        </p:tgtEl>
                                        <p:attrNameLst>
                                          <p:attrName>ppt_x</p:attrName>
                                        </p:attrNameLst>
                                      </p:cBhvr>
                                      <p:tavLst>
                                        <p:tav tm="0">
                                          <p:val>
                                            <p:strVal val="#ppt_x-#ppt_w*1.125000"/>
                                          </p:val>
                                        </p:tav>
                                        <p:tav tm="100000">
                                          <p:val>
                                            <p:strVal val="#ppt_x"/>
                                          </p:val>
                                        </p:tav>
                                      </p:tavLst>
                                    </p:anim>
                                    <p:animEffect transition="in" filter="wipe(right)">
                                      <p:cBhvr>
                                        <p:cTn id="65" dur="500"/>
                                        <p:tgtEl>
                                          <p:spTgt spid="78"/>
                                        </p:tgtEl>
                                      </p:cBhvr>
                                    </p:animEffect>
                                  </p:childTnLst>
                                </p:cTn>
                              </p:par>
                            </p:childTnLst>
                          </p:cTn>
                        </p:par>
                        <p:par>
                          <p:cTn id="66" fill="hold">
                            <p:stCondLst>
                              <p:cond delay="3000"/>
                            </p:stCondLst>
                            <p:childTnLst>
                              <p:par>
                                <p:cTn id="67" presetID="12" presetClass="entr" presetSubtype="8" fill="hold"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additive="base">
                                        <p:cTn id="69" dur="500"/>
                                        <p:tgtEl>
                                          <p:spTgt spid="81"/>
                                        </p:tgtEl>
                                        <p:attrNameLst>
                                          <p:attrName>ppt_x</p:attrName>
                                        </p:attrNameLst>
                                      </p:cBhvr>
                                      <p:tavLst>
                                        <p:tav tm="0">
                                          <p:val>
                                            <p:strVal val="#ppt_x-#ppt_w*1.125000"/>
                                          </p:val>
                                        </p:tav>
                                        <p:tav tm="100000">
                                          <p:val>
                                            <p:strVal val="#ppt_x"/>
                                          </p:val>
                                        </p:tav>
                                      </p:tavLst>
                                    </p:anim>
                                    <p:animEffect transition="in" filter="wipe(right)">
                                      <p:cBhvr>
                                        <p:cTn id="7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660900" y="1152526"/>
            <a:ext cx="2870200" cy="2870200"/>
          </a:xfrm>
          <a:prstGeom prst="ellipse">
            <a:avLst/>
          </a:prstGeom>
          <a:gradFill>
            <a:gsLst>
              <a:gs pos="0">
                <a:schemeClr val="bg1">
                  <a:lumMod val="9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1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5" name="文本框 4"/>
          <p:cNvSpPr txBox="1"/>
          <p:nvPr/>
        </p:nvSpPr>
        <p:spPr>
          <a:xfrm>
            <a:off x="3260155" y="2141515"/>
            <a:ext cx="1929428" cy="1015663"/>
          </a:xfrm>
          <a:prstGeom prst="rect">
            <a:avLst/>
          </a:prstGeom>
          <a:noFill/>
        </p:spPr>
        <p:txBody>
          <a:bodyPr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gradFill>
                  <a:gsLst>
                    <a:gs pos="0">
                      <a:srgbClr val="E42C27"/>
                    </a:gs>
                    <a:gs pos="100000">
                      <a:srgbClr val="B31217"/>
                    </a:gs>
                  </a:gsLst>
                  <a:lin ang="2700000" scaled="1"/>
                </a:gradFill>
                <a:effectLst/>
                <a:uLnTx/>
                <a:uFillTx/>
                <a:latin typeface="Arial" panose="020B0604020202020204"/>
                <a:ea typeface="微软雅黑" panose="020B0503020204020204" charset="-122"/>
                <a:cs typeface="+mn-cs"/>
              </a:rPr>
              <a:t>PA</a:t>
            </a:r>
            <a:endParaRPr kumimoji="0" lang="zh-CN" altLang="en-US" sz="6000" b="1" i="0" u="none" strike="noStrike" kern="1200" cap="none" spc="0" normalizeH="0" baseline="0" noProof="0" dirty="0">
              <a:ln>
                <a:noFill/>
              </a:ln>
              <a:gradFill>
                <a:gsLst>
                  <a:gs pos="0">
                    <a:srgbClr val="E42C27"/>
                  </a:gs>
                  <a:gs pos="100000">
                    <a:srgbClr val="B31217"/>
                  </a:gs>
                </a:gsLst>
                <a:lin ang="2700000" scaled="1"/>
              </a:gradFill>
              <a:effectLst/>
              <a:uLnTx/>
              <a:uFillTx/>
              <a:latin typeface="Arial" panose="020B0604020202020204"/>
              <a:ea typeface="微软雅黑" panose="020B0503020204020204" charset="-122"/>
              <a:cs typeface="+mn-cs"/>
            </a:endParaRPr>
          </a:p>
        </p:txBody>
      </p:sp>
      <p:pic>
        <p:nvPicPr>
          <p:cNvPr id="27" name="图片占位符 26"/>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brightnessContrast bright="20000" contrast="40000"/>
                    </a14:imgEffect>
                  </a14:imgLayer>
                </a14:imgProps>
              </a:ext>
            </a:extLst>
          </a:blip>
          <a:srcRect/>
          <a:stretch>
            <a:fillRect/>
          </a:stretch>
        </p:blipFill>
        <p:spPr/>
      </p:pic>
      <p:sp>
        <p:nvSpPr>
          <p:cNvPr id="3" name="椭圆 2"/>
          <p:cNvSpPr/>
          <p:nvPr/>
        </p:nvSpPr>
        <p:spPr>
          <a:xfrm>
            <a:off x="4900083" y="1391709"/>
            <a:ext cx="2391833" cy="2391833"/>
          </a:xfrm>
          <a:prstGeom prst="ellipse">
            <a:avLst/>
          </a:prstGeom>
          <a:gradFill flip="none" rotWithShape="0">
            <a:gsLst>
              <a:gs pos="0">
                <a:srgbClr val="E42C27">
                  <a:alpha val="79000"/>
                </a:srgbClr>
              </a:gs>
              <a:gs pos="100000">
                <a:srgbClr val="B31217">
                  <a:alpha val="43000"/>
                </a:srgbClr>
              </a:gs>
            </a:gsLst>
            <a:lin ang="2700000" scaled="1"/>
            <a:tileRect/>
          </a:gradFill>
          <a:ln w="25400">
            <a:noFill/>
          </a:ln>
          <a:effectLst>
            <a:outerShdw blurRad="723900" dist="2540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 name="文本框 6"/>
          <p:cNvSpPr txBox="1"/>
          <p:nvPr/>
        </p:nvSpPr>
        <p:spPr>
          <a:xfrm>
            <a:off x="5731910" y="2141515"/>
            <a:ext cx="745090" cy="1015663"/>
          </a:xfrm>
          <a:prstGeom prst="rect">
            <a:avLst/>
          </a:prstGeom>
          <a:noFill/>
        </p:spPr>
        <p:txBody>
          <a:bodyPr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solidFill>
                  <a:prstClr val="white"/>
                </a:solidFill>
                <a:effectLst>
                  <a:outerShdw blurRad="190500" dist="38100" dir="2700000" algn="tl" rotWithShape="0">
                    <a:prstClr val="black">
                      <a:alpha val="40000"/>
                    </a:prstClr>
                  </a:outerShdw>
                </a:effectLst>
                <a:uLnTx/>
                <a:uFillTx/>
                <a:latin typeface="Arial" panose="020B0604020202020204"/>
                <a:ea typeface="微软雅黑" panose="020B0503020204020204" charset="-122"/>
                <a:cs typeface="+mn-cs"/>
              </a:rPr>
              <a:t>2</a:t>
            </a:r>
            <a:endParaRPr kumimoji="0" lang="zh-CN" altLang="en-US" sz="6000" b="1" i="0" u="none" strike="noStrike" kern="1200" cap="none" spc="0" normalizeH="0" baseline="0" noProof="0" dirty="0">
              <a:ln>
                <a:noFill/>
              </a:ln>
              <a:solidFill>
                <a:prstClr val="white"/>
              </a:solidFill>
              <a:effectLst>
                <a:outerShdw blurRad="190500" dist="38100" dir="2700000" algn="tl" rotWithShape="0">
                  <a:prstClr val="black">
                    <a:alpha val="40000"/>
                  </a:prstClr>
                </a:outerShdw>
              </a:effectLst>
              <a:uLnTx/>
              <a:uFillTx/>
              <a:latin typeface="Arial" panose="020B0604020202020204"/>
              <a:ea typeface="微软雅黑" panose="020B0503020204020204" charset="-122"/>
              <a:cs typeface="+mn-cs"/>
            </a:endParaRPr>
          </a:p>
        </p:txBody>
      </p:sp>
      <p:grpSp>
        <p:nvGrpSpPr>
          <p:cNvPr id="20" name="组合 19"/>
          <p:cNvGrpSpPr/>
          <p:nvPr/>
        </p:nvGrpSpPr>
        <p:grpSpPr>
          <a:xfrm>
            <a:off x="2743200" y="4280959"/>
            <a:ext cx="6705600" cy="1177117"/>
            <a:chOff x="2755900" y="343405"/>
            <a:chExt cx="6705600" cy="1177117"/>
          </a:xfrm>
        </p:grpSpPr>
        <p:sp>
          <p:nvSpPr>
            <p:cNvPr id="21" name="文本框 20"/>
            <p:cNvSpPr txBox="1"/>
            <p:nvPr/>
          </p:nvSpPr>
          <p:spPr>
            <a:xfrm>
              <a:off x="4580076" y="343405"/>
              <a:ext cx="3057247" cy="523220"/>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charset="-122"/>
                  <a:cs typeface="+mn-cs"/>
                </a:rPr>
                <a:t>标题文字添加此处</a:t>
              </a:r>
            </a:p>
          </p:txBody>
        </p:sp>
        <p:sp>
          <p:nvSpPr>
            <p:cNvPr id="22" name="文本框 21"/>
            <p:cNvSpPr txBox="1"/>
            <p:nvPr/>
          </p:nvSpPr>
          <p:spPr>
            <a:xfrm>
              <a:off x="2755900" y="874191"/>
              <a:ext cx="6705600" cy="64633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rPr>
                <a:t>presentation and make it into a film to wider </a:t>
              </a:r>
              <a:r>
                <a:rPr kumimoji="0" lang="en-US" altLang="zh-CN" sz="1200" b="0" i="0" u="none" strike="noStrike" kern="1200" cap="none" spc="0" normalizeH="0" baseline="0" noProof="0" dirty="0" err="1">
                  <a:ln>
                    <a:noFill/>
                  </a:ln>
                  <a:solidFill>
                    <a:prstClr val="white">
                      <a:lumMod val="65000"/>
                    </a:prstClr>
                  </a:solidFill>
                  <a:effectLst/>
                  <a:uLnTx/>
                  <a:uFillTx/>
                  <a:latin typeface="微软雅黑" panose="020B0503020204020204" charset="-122"/>
                  <a:ea typeface="微软雅黑" panose="020B0503020204020204" charset="-122"/>
                  <a:cs typeface="+mn-cs"/>
                </a:rPr>
                <a:t>fielpresentation</a:t>
              </a:r>
              <a:r>
                <a:rPr kumimoji="0" lang="en-US" altLang="zh-CN" sz="12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rPr>
                <a:t> and make it into a film to wider </a:t>
              </a:r>
              <a:r>
                <a:rPr kumimoji="0" lang="en-US" altLang="zh-CN" sz="1200" b="0" i="0" u="none" strike="noStrike" kern="1200" cap="none" spc="0" normalizeH="0" baseline="0" noProof="0" dirty="0" err="1">
                  <a:ln>
                    <a:noFill/>
                  </a:ln>
                  <a:solidFill>
                    <a:prstClr val="white">
                      <a:lumMod val="65000"/>
                    </a:prstClr>
                  </a:solidFill>
                  <a:effectLst/>
                  <a:uLnTx/>
                  <a:uFillTx/>
                  <a:latin typeface="微软雅黑" panose="020B0503020204020204" charset="-122"/>
                  <a:ea typeface="微软雅黑" panose="020B0503020204020204" charset="-122"/>
                  <a:cs typeface="+mn-cs"/>
                </a:rPr>
                <a:t>fieldpresentation</a:t>
              </a:r>
              <a:r>
                <a:rPr kumimoji="0" lang="en-US" altLang="zh-CN" sz="12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mn-cs"/>
                </a:rPr>
                <a:t> and make it into a film to wider field</a:t>
              </a:r>
            </a:p>
          </p:txBody>
        </p:sp>
      </p:grpSp>
      <p:sp>
        <p:nvSpPr>
          <p:cNvPr id="6" name="文本框 5"/>
          <p:cNvSpPr txBox="1"/>
          <p:nvPr/>
        </p:nvSpPr>
        <p:spPr>
          <a:xfrm>
            <a:off x="7029985" y="2141515"/>
            <a:ext cx="1952660" cy="1015663"/>
          </a:xfrm>
          <a:prstGeom prst="rect">
            <a:avLst/>
          </a:prstGeom>
          <a:noFill/>
        </p:spPr>
        <p:txBody>
          <a:bodyPr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gradFill>
                  <a:gsLst>
                    <a:gs pos="0">
                      <a:srgbClr val="E42C27"/>
                    </a:gs>
                    <a:gs pos="100000">
                      <a:srgbClr val="B31217"/>
                    </a:gs>
                  </a:gsLst>
                  <a:lin ang="2700000" scaled="1"/>
                </a:gradFill>
                <a:effectLst/>
                <a:uLnTx/>
                <a:uFillTx/>
                <a:latin typeface="Arial" panose="020B0604020202020204"/>
                <a:ea typeface="微软雅黑" panose="020B0503020204020204" charset="-122"/>
                <a:cs typeface="+mn-cs"/>
              </a:rPr>
              <a:t>RT</a:t>
            </a:r>
            <a:endParaRPr kumimoji="0" lang="zh-CN" altLang="en-US" sz="6000" b="1" i="0" u="none" strike="noStrike" kern="1200" cap="none" spc="0" normalizeH="0" baseline="0" noProof="0" dirty="0">
              <a:ln>
                <a:noFill/>
              </a:ln>
              <a:gradFill>
                <a:gsLst>
                  <a:gs pos="0">
                    <a:srgbClr val="E42C27"/>
                  </a:gs>
                  <a:gs pos="100000">
                    <a:srgbClr val="B31217"/>
                  </a:gs>
                </a:gsLst>
                <a:lin ang="2700000" scaled="1"/>
              </a:gra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anim calcmode="lin" valueType="num">
                                      <p:cBhvr>
                                        <p:cTn id="17" dur="500" fill="hold"/>
                                        <p:tgtEl>
                                          <p:spTgt spid="27"/>
                                        </p:tgtEl>
                                        <p:attrNameLst>
                                          <p:attrName>ppt_x</p:attrName>
                                        </p:attrNameLst>
                                      </p:cBhvr>
                                      <p:tavLst>
                                        <p:tav tm="0">
                                          <p:val>
                                            <p:fltVal val="0.5"/>
                                          </p:val>
                                        </p:tav>
                                        <p:tav tm="100000">
                                          <p:val>
                                            <p:strVal val="#ppt_x"/>
                                          </p:val>
                                        </p:tav>
                                      </p:tavLst>
                                    </p:anim>
                                    <p:anim calcmode="lin" valueType="num">
                                      <p:cBhvr>
                                        <p:cTn id="18" dur="500" fill="hold"/>
                                        <p:tgtEl>
                                          <p:spTgt spid="27"/>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anim calcmode="lin" valueType="num">
                                      <p:cBhvr>
                                        <p:cTn id="24" dur="500" fill="hold"/>
                                        <p:tgtEl>
                                          <p:spTgt spid="3"/>
                                        </p:tgtEl>
                                        <p:attrNameLst>
                                          <p:attrName>ppt_x</p:attrName>
                                        </p:attrNameLst>
                                      </p:cBhvr>
                                      <p:tavLst>
                                        <p:tav tm="0">
                                          <p:val>
                                            <p:fltVal val="0.5"/>
                                          </p:val>
                                        </p:tav>
                                        <p:tav tm="100000">
                                          <p:val>
                                            <p:strVal val="#ppt_x"/>
                                          </p:val>
                                        </p:tav>
                                      </p:tavLst>
                                    </p:anim>
                                    <p:anim calcmode="lin" valueType="num">
                                      <p:cBhvr>
                                        <p:cTn id="25" dur="500" fill="hold"/>
                                        <p:tgtEl>
                                          <p:spTgt spid="3"/>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par>
                          <p:cTn id="33" fill="hold">
                            <p:stCondLst>
                              <p:cond delay="1000"/>
                            </p:stCondLst>
                            <p:childTnLst>
                              <p:par>
                                <p:cTn id="34" presetID="53" presetClass="entr" presetSubtype="16"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par>
                          <p:cTn id="39" fill="hold">
                            <p:stCondLst>
                              <p:cond delay="1500"/>
                            </p:stCondLst>
                            <p:childTnLst>
                              <p:par>
                                <p:cTn id="40" presetID="42" presetClass="entr" presetSubtype="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3" grpId="0" animBg="1"/>
      <p:bldP spid="7"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自然风光"/>
</p:tagLst>
</file>

<file path=ppt/theme/theme1.xml><?xml version="1.0" encoding="utf-8"?>
<a:theme xmlns:a="http://schemas.openxmlformats.org/drawingml/2006/main" name="www.2ppt.com">
  <a:themeElements>
    <a:clrScheme name="自定义 72">
      <a:dk1>
        <a:sysClr val="windowText" lastClr="000000"/>
      </a:dk1>
      <a:lt1>
        <a:sysClr val="window" lastClr="FFFFFF"/>
      </a:lt1>
      <a:dk2>
        <a:srgbClr val="44546A"/>
      </a:dk2>
      <a:lt2>
        <a:srgbClr val="E7E6E6"/>
      </a:lt2>
      <a:accent1>
        <a:srgbClr val="FF3722"/>
      </a:accent1>
      <a:accent2>
        <a:srgbClr val="2C3749"/>
      </a:accent2>
      <a:accent3>
        <a:srgbClr val="FF3722"/>
      </a:accent3>
      <a:accent4>
        <a:srgbClr val="2C3749"/>
      </a:accent4>
      <a:accent5>
        <a:srgbClr val="FF3722"/>
      </a:accent5>
      <a:accent6>
        <a:srgbClr val="2C3749"/>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2079</Words>
  <Application>Microsoft Office PowerPoint</Application>
  <PresentationFormat>宽屏</PresentationFormat>
  <Paragraphs>311</Paragraphs>
  <Slides>26</Slides>
  <Notes>26</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26</vt:i4>
      </vt:variant>
    </vt:vector>
  </HeadingPairs>
  <TitlesOfParts>
    <vt:vector size="31" baseType="lpstr">
      <vt:lpstr>等线</vt:lpstr>
      <vt:lpstr>时尚中黑简体</vt:lpstr>
      <vt:lpstr>微软雅黑</vt:lpstr>
      <vt:lpstr>Arial</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2017-07-23T14:35:00Z</dcterms:created>
  <dcterms:modified xsi:type="dcterms:W3CDTF">2023-01-10T07:03:11Z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89CCF2B34D2D4AA79FCEEA81D471584E</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