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545" r:id="rId3"/>
    <p:sldId id="544" r:id="rId4"/>
    <p:sldId id="546" r:id="rId5"/>
    <p:sldId id="547" r:id="rId6"/>
    <p:sldId id="548" r:id="rId7"/>
    <p:sldId id="553" r:id="rId8"/>
    <p:sldId id="554" r:id="rId9"/>
    <p:sldId id="555" r:id="rId10"/>
    <p:sldId id="551" r:id="rId11"/>
    <p:sldId id="557" r:id="rId12"/>
    <p:sldId id="535" r:id="rId13"/>
    <p:sldId id="549" r:id="rId14"/>
    <p:sldId id="556" r:id="rId15"/>
    <p:sldId id="326" r:id="rId16"/>
    <p:sldId id="345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ADC6"/>
    <a:srgbClr val="CC00FF"/>
    <a:srgbClr val="FF006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2" autoAdjust="0"/>
    <p:restoredTop sz="99753" autoAdjust="0"/>
  </p:normalViewPr>
  <p:slideViewPr>
    <p:cSldViewPr>
      <p:cViewPr>
        <p:scale>
          <a:sx n="100" d="100"/>
          <a:sy n="100" d="100"/>
        </p:scale>
        <p:origin x="-2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636C25-8DE9-4BE6-8FF7-CD1A30E4CC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5EEAAD0-6E6F-4775-8158-74C448C624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69BE52F-A51A-4B89-A6D3-4B1662D66FBA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410A94-2423-47FE-B349-7E98BAD5E9FB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428704D-7208-44EE-BB42-80BEED75FFC6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D9CFE9-3A7E-4337-AF6C-DB9E76F9922D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E658124-37B3-4A05-B8B4-DEFFC7A7C5F3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A1F1C1B-53FC-4ED8-A895-46116881EFBA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E09129-F82E-468B-AF85-C5FF2261B683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049C-93FB-4E0D-8EA7-5703FF30D8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E3241-384F-4C6C-9EA4-771F9BAB9E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9BD6-870A-468B-8EDF-8FDB893405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96408-9CD8-418F-B500-22D7423876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4ABAC-2176-46BF-B836-D23E7144A4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FDA0-13C9-4C6C-B0A5-569847213A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943 w 9164371"/>
              <a:gd name="T1" fmla="*/ 3 h 1402412"/>
              <a:gd name="T2" fmla="*/ 9172481 w 9164371"/>
              <a:gd name="T3" fmla="*/ 54 h 1402412"/>
              <a:gd name="T4" fmla="*/ 9157152 w 9164371"/>
              <a:gd name="T5" fmla="*/ 52 h 1402412"/>
              <a:gd name="T6" fmla="*/ 6510400 w 9164371"/>
              <a:gd name="T7" fmla="*/ 50 h 1402412"/>
              <a:gd name="T8" fmla="*/ 3119253 w 9164371"/>
              <a:gd name="T9" fmla="*/ 41 h 1402412"/>
              <a:gd name="T10" fmla="*/ 8750 w 9164371"/>
              <a:gd name="T11" fmla="*/ 56 h 1402412"/>
              <a:gd name="T12" fmla="*/ 0 w 9164371"/>
              <a:gd name="T13" fmla="*/ 56 h 1402412"/>
              <a:gd name="T14" fmla="*/ 0 w 9164371"/>
              <a:gd name="T15" fmla="*/ 4 h 1402412"/>
              <a:gd name="T16" fmla="*/ 6435 w 9164371"/>
              <a:gd name="T17" fmla="*/ 8 h 1402412"/>
              <a:gd name="T18" fmla="*/ 2211534 w 9164371"/>
              <a:gd name="T19" fmla="*/ 3 h 1402412"/>
              <a:gd name="T20" fmla="*/ 6456632 w 9164371"/>
              <a:gd name="T21" fmla="*/ 13 h 1402412"/>
              <a:gd name="T22" fmla="*/ 9183334 w 9164371"/>
              <a:gd name="T23" fmla="*/ 0 h 1402412"/>
              <a:gd name="T24" fmla="*/ 916294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74ABAC-2176-46BF-B836-D23E7144A4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DBB0FDA0-13C9-4C6C-B0A5-569847213AE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6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5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5.mp3" TargetMode="Externa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6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8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7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7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8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Unit2Letssing&#35838;&#25991;&#24405;&#38899;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Unit2Letssing&#35838;&#25991;&#24405;&#38899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&#25299;&#23637;&#38405;&#35835;&#22312;&#23478;&#20570;&#20160;&#20040;.sw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2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1.mp3" TargetMode="Externa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2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3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4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4&#35838;&#26102;&#25945;&#23398;&#35838;&#20214;\04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861048"/>
            <a:ext cx="9144000" cy="962025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/>
              <a:t>Unit2 I’m Cooking in the Kitchen</a:t>
            </a:r>
            <a:endParaRPr lang="zh-CN" altLang="en-US" b="1" dirty="0"/>
          </a:p>
        </p:txBody>
      </p:sp>
      <p:sp>
        <p:nvSpPr>
          <p:cNvPr id="9" name="标题 1"/>
          <p:cNvSpPr txBox="1"/>
          <p:nvPr/>
        </p:nvSpPr>
        <p:spPr bwMode="auto">
          <a:xfrm>
            <a:off x="611188" y="660400"/>
            <a:ext cx="3311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6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6763" y="620713"/>
            <a:ext cx="32353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4797152"/>
            <a:ext cx="1826141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第四课时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3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1844675"/>
            <a:ext cx="64055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701675" y="1516063"/>
            <a:ext cx="2430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2"/>
          <p:cNvSpPr txBox="1"/>
          <p:nvPr/>
        </p:nvSpPr>
        <p:spPr bwMode="auto">
          <a:xfrm>
            <a:off x="701675" y="904875"/>
            <a:ext cx="31321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276600" y="2292350"/>
            <a:ext cx="5183188" cy="576263"/>
          </a:xfrm>
          <a:prstGeom prst="wedgeRoundRectCallout">
            <a:avLst>
              <a:gd name="adj1" fmla="val -14252"/>
              <a:gd name="adj2" fmla="val 3199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Hi, Grandpa! What are they doing?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276600" y="2300288"/>
            <a:ext cx="5183188" cy="574675"/>
          </a:xfrm>
          <a:prstGeom prst="wedgeRoundRectCallout">
            <a:avLst>
              <a:gd name="adj1" fmla="val 4815"/>
              <a:gd name="adj2" fmla="val 1075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Hi, Grandpa! What are they doing?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305175" y="2308225"/>
            <a:ext cx="5184775" cy="576263"/>
          </a:xfrm>
          <a:prstGeom prst="wedgeRoundRectCallout">
            <a:avLst>
              <a:gd name="adj1" fmla="val 22214"/>
              <a:gd name="adj2" fmla="val 2233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Hi, Grandpa! What are they doing?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34963" y="6037263"/>
            <a:ext cx="3732212" cy="576262"/>
          </a:xfrm>
          <a:prstGeom prst="wedgeRoundRectCallout">
            <a:avLst>
              <a:gd name="adj1" fmla="val 1157"/>
              <a:gd name="adj2" fmla="val -1777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They are making a plane.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2420938"/>
            <a:ext cx="306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01675" y="1516063"/>
            <a:ext cx="2430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701675" y="904875"/>
            <a:ext cx="31321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9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3463" y="1916113"/>
            <a:ext cx="70770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3276600" y="1247775"/>
            <a:ext cx="3240088" cy="576263"/>
          </a:xfrm>
          <a:prstGeom prst="wedgeRoundRectCallout">
            <a:avLst>
              <a:gd name="adj1" fmla="val -45508"/>
              <a:gd name="adj2" fmla="val 1247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Great! We are flying!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263900" y="1247775"/>
            <a:ext cx="3240088" cy="576263"/>
          </a:xfrm>
          <a:prstGeom prst="wedgeRoundRectCallout">
            <a:avLst>
              <a:gd name="adj1" fmla="val -62668"/>
              <a:gd name="adj2" fmla="val 1011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Great! We are flying!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356100" y="6165850"/>
            <a:ext cx="3240088" cy="576263"/>
          </a:xfrm>
          <a:prstGeom prst="wedgeRoundRectCallout">
            <a:avLst>
              <a:gd name="adj1" fmla="val -129"/>
              <a:gd name="adj2" fmla="val -1112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Cool! They are flying!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338638" y="6165850"/>
            <a:ext cx="3240087" cy="576263"/>
          </a:xfrm>
          <a:prstGeom prst="wedgeRoundRectCallout">
            <a:avLst>
              <a:gd name="adj1" fmla="val -29492"/>
              <a:gd name="adj2" fmla="val -1455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Cool! They are flying!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21175" y="6165850"/>
            <a:ext cx="3240088" cy="576263"/>
          </a:xfrm>
          <a:prstGeom prst="wedgeRoundRectCallout">
            <a:avLst>
              <a:gd name="adj1" fmla="val 39149"/>
              <a:gd name="adj2" fmla="val -1305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Cool! They are flying!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0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36048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6327775"/>
            <a:ext cx="376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824413" y="1536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7651" name="Oval 9"/>
          <p:cNvSpPr>
            <a:spLocks noChangeArrowheads="1"/>
          </p:cNvSpPr>
          <p:nvPr/>
        </p:nvSpPr>
        <p:spPr bwMode="auto">
          <a:xfrm>
            <a:off x="5080000" y="17954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2700" y="1125538"/>
            <a:ext cx="5813425" cy="9525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自读课文一分钟。</a:t>
            </a:r>
          </a:p>
        </p:txBody>
      </p:sp>
      <p:grpSp>
        <p:nvGrpSpPr>
          <p:cNvPr id="27653" name="Group 3"/>
          <p:cNvGrpSpPr/>
          <p:nvPr/>
        </p:nvGrpSpPr>
        <p:grpSpPr bwMode="auto">
          <a:xfrm>
            <a:off x="407988" y="2249488"/>
            <a:ext cx="4379912" cy="3676650"/>
            <a:chOff x="-103" y="181"/>
            <a:chExt cx="3127" cy="1345"/>
          </a:xfrm>
        </p:grpSpPr>
        <p:sp>
          <p:nvSpPr>
            <p:cNvPr id="4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9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6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10"/>
          <p:cNvGrpSpPr/>
          <p:nvPr/>
        </p:nvGrpSpPr>
        <p:grpSpPr bwMode="auto">
          <a:xfrm>
            <a:off x="6098062" y="5857081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7655" name="WordArt 18"/>
          <p:cNvSpPr>
            <a:spLocks noChangeArrowheads="1" noChangeShapeType="1"/>
          </p:cNvSpPr>
          <p:nvPr/>
        </p:nvSpPr>
        <p:spPr bwMode="auto">
          <a:xfrm>
            <a:off x="5746750" y="1347788"/>
            <a:ext cx="2357438" cy="434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118100" y="1822450"/>
            <a:ext cx="3373438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4" name="Group 21"/>
          <p:cNvGrpSpPr/>
          <p:nvPr/>
        </p:nvGrpSpPr>
        <p:grpSpPr bwMode="auto">
          <a:xfrm>
            <a:off x="6745288" y="2039938"/>
            <a:ext cx="150812" cy="3206750"/>
            <a:chOff x="0" y="0"/>
            <a:chExt cx="364" cy="1451"/>
          </a:xfrm>
        </p:grpSpPr>
        <p:sp>
          <p:nvSpPr>
            <p:cNvPr id="27666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7667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7658" name="Oval 24"/>
          <p:cNvSpPr>
            <a:spLocks noChangeArrowheads="1"/>
          </p:cNvSpPr>
          <p:nvPr/>
        </p:nvSpPr>
        <p:spPr bwMode="auto">
          <a:xfrm>
            <a:off x="6496050" y="3481388"/>
            <a:ext cx="681038" cy="70485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7659" name="Text Box 25"/>
          <p:cNvSpPr txBox="1">
            <a:spLocks noChangeArrowheads="1"/>
          </p:cNvSpPr>
          <p:nvPr/>
        </p:nvSpPr>
        <p:spPr bwMode="auto">
          <a:xfrm>
            <a:off x="8204200" y="2424113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7660" name="Text Box 26"/>
          <p:cNvSpPr txBox="1">
            <a:spLocks noChangeArrowheads="1"/>
          </p:cNvSpPr>
          <p:nvPr/>
        </p:nvSpPr>
        <p:spPr bwMode="auto">
          <a:xfrm>
            <a:off x="8258175" y="40814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7661" name="Text Box 27"/>
          <p:cNvSpPr txBox="1">
            <a:spLocks noChangeArrowheads="1"/>
          </p:cNvSpPr>
          <p:nvPr/>
        </p:nvSpPr>
        <p:spPr bwMode="auto">
          <a:xfrm>
            <a:off x="6600825" y="1487488"/>
            <a:ext cx="6492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7662" name="Text Box 28"/>
          <p:cNvSpPr txBox="1">
            <a:spLocks noChangeArrowheads="1"/>
          </p:cNvSpPr>
          <p:nvPr/>
        </p:nvSpPr>
        <p:spPr bwMode="auto">
          <a:xfrm>
            <a:off x="6562725" y="53308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7663" name="Text Box 29"/>
          <p:cNvSpPr txBox="1">
            <a:spLocks noChangeArrowheads="1"/>
          </p:cNvSpPr>
          <p:nvPr/>
        </p:nvSpPr>
        <p:spPr bwMode="auto">
          <a:xfrm>
            <a:off x="4818063" y="4079875"/>
            <a:ext cx="55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7664" name="Text Box 30"/>
          <p:cNvSpPr txBox="1">
            <a:spLocks noChangeArrowheads="1"/>
          </p:cNvSpPr>
          <p:nvPr/>
        </p:nvSpPr>
        <p:spPr bwMode="auto">
          <a:xfrm>
            <a:off x="4945063" y="2424113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27665" name="标题 2"/>
          <p:cNvSpPr txBox="1"/>
          <p:nvPr/>
        </p:nvSpPr>
        <p:spPr bwMode="auto">
          <a:xfrm>
            <a:off x="323850" y="195263"/>
            <a:ext cx="2065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67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2913" y="1062038"/>
            <a:ext cx="17859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043363"/>
            <a:ext cx="2640012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2888" y="946150"/>
            <a:ext cx="428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Doing?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988" y="1500188"/>
            <a:ext cx="5086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doing?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30725" y="2973388"/>
            <a:ext cx="4291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oing?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65650" y="3522663"/>
            <a:ext cx="429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oing?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84700" y="4051300"/>
            <a:ext cx="429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singing.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65650" y="4586288"/>
            <a:ext cx="429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dancing.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72000" y="5103813"/>
            <a:ext cx="483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happy every day.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6988" y="2049463"/>
            <a:ext cx="5086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doing?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6988" y="2592388"/>
            <a:ext cx="3232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reading.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5400" y="3125788"/>
            <a:ext cx="323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writing.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6513" y="3667125"/>
            <a:ext cx="4579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busy every day.</a:t>
            </a:r>
          </a:p>
        </p:txBody>
      </p:sp>
      <p:pic>
        <p:nvPicPr>
          <p:cNvPr id="2" name="Unit2Letssing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3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96752"/>
            <a:ext cx="7315200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38988" y="5661025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62075" y="2867025"/>
            <a:ext cx="5513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-What are you doing?</a:t>
            </a:r>
          </a:p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-We are + v-</a:t>
            </a:r>
            <a:r>
              <a:rPr lang="en-US" altLang="zh-CN" sz="4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矩形 17"/>
          <p:cNvSpPr/>
          <p:nvPr/>
        </p:nvSpPr>
        <p:spPr>
          <a:xfrm>
            <a:off x="1362075" y="1774825"/>
            <a:ext cx="664845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如何用现在进行时询问你们正在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做什么及其答语？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92175" y="205263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62075" y="4070350"/>
            <a:ext cx="6953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-What are you doing?</a:t>
            </a:r>
          </a:p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-We are standing.</a:t>
            </a:r>
          </a:p>
        </p:txBody>
      </p:sp>
      <p:sp>
        <p:nvSpPr>
          <p:cNvPr id="10" name="五角星 9"/>
          <p:cNvSpPr/>
          <p:nvPr/>
        </p:nvSpPr>
        <p:spPr>
          <a:xfrm>
            <a:off x="836613" y="2974975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892175" y="418623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398588" y="1800225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学唱本节课歌曲，并给家长演唱。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Unit3 A Let’s learn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068388" y="21463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63613" y="3570288"/>
            <a:ext cx="263525" cy="298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11263" y="35766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233488" y="4308475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925513" y="43084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103313" y="4635500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19100" y="260350"/>
            <a:ext cx="19923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1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738313"/>
            <a:ext cx="906621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"/>
          <p:cNvSpPr txBox="1"/>
          <p:nvPr/>
        </p:nvSpPr>
        <p:spPr bwMode="auto">
          <a:xfrm>
            <a:off x="539750" y="915988"/>
            <a:ext cx="313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1188" y="1538288"/>
            <a:ext cx="2305050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3468688"/>
            <a:ext cx="233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sing a song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52688" y="3468688"/>
            <a:ext cx="2265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watch TV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219700" y="3468688"/>
            <a:ext cx="862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run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32588" y="3468688"/>
            <a:ext cx="2560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have a class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978525"/>
            <a:ext cx="233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have dinner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98713" y="5965825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jump rope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65713" y="5980113"/>
            <a:ext cx="1169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swim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84938" y="5965825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draw a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19923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536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525" y="2686050"/>
            <a:ext cx="86963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"/>
          <p:cNvSpPr txBox="1"/>
          <p:nvPr/>
        </p:nvSpPr>
        <p:spPr bwMode="auto">
          <a:xfrm>
            <a:off x="539750" y="915988"/>
            <a:ext cx="313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11188" y="1531938"/>
            <a:ext cx="2881312" cy="63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9750" y="1577975"/>
            <a:ext cx="4722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What is he/she doing?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289550" y="1577975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He / She 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8163" y="2244725"/>
            <a:ext cx="472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What are they doing?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60975" y="2201863"/>
            <a:ext cx="319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They are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915988"/>
            <a:ext cx="313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1512888"/>
            <a:ext cx="1944688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8" y="1844675"/>
            <a:ext cx="40830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003425"/>
            <a:ext cx="394176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52475" y="4935538"/>
            <a:ext cx="338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>
                <a:solidFill>
                  <a:srgbClr val="0000FF"/>
                </a:solidFill>
                <a:cs typeface="Arial" panose="020B0604020202020204" pitchFamily="34" charset="0"/>
              </a:rPr>
              <a:t>make a plane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70650" y="4935538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>
                <a:solidFill>
                  <a:srgbClr val="0000FF"/>
                </a:solidFill>
                <a:cs typeface="Arial" panose="020B0604020202020204" pitchFamily="34" charset="0"/>
              </a:rPr>
              <a:t>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915988"/>
            <a:ext cx="313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557338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9913" y="1627188"/>
            <a:ext cx="677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1: What are the boys doing? 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4675" y="2347913"/>
            <a:ext cx="6778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2: Where are the boys?         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What are they doing now? 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0225" y="3671888"/>
            <a:ext cx="677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3: How about now?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6413" y="4333875"/>
            <a:ext cx="9224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4: How many people are there?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What are the boys doing?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9913" y="5667375"/>
            <a:ext cx="8574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5: What are the three children doing?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5" descr="7232897_153644342122_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708150"/>
            <a:ext cx="3905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7232897_153644342122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2384425"/>
            <a:ext cx="3905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7232897_153644342122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150" y="3727450"/>
            <a:ext cx="3905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7232897_153644342122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4405313"/>
            <a:ext cx="3905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7232897_153644342122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938" y="5748338"/>
            <a:ext cx="3905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9613" y="1628775"/>
            <a:ext cx="26447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635125"/>
            <a:ext cx="2492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1652588"/>
            <a:ext cx="28082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31863" y="4149725"/>
            <a:ext cx="2911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3800" y="4154488"/>
            <a:ext cx="32988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539750" y="915988"/>
            <a:ext cx="40322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755650" y="1527175"/>
            <a:ext cx="2951163" cy="158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915988"/>
            <a:ext cx="313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557338"/>
            <a:ext cx="22320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62113" y="1704975"/>
            <a:ext cx="5387975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290513" y="1800225"/>
            <a:ext cx="4505325" cy="576263"/>
          </a:xfrm>
          <a:prstGeom prst="wedgeRoundRectCallout">
            <a:avLst>
              <a:gd name="adj1" fmla="val 681"/>
              <a:gd name="adj2" fmla="val 2190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Hi, boys! What are you doing?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211638" y="2493963"/>
            <a:ext cx="3529012" cy="576262"/>
          </a:xfrm>
          <a:prstGeom prst="wedgeRoundRectCallout">
            <a:avLst>
              <a:gd name="adj1" fmla="val -13708"/>
              <a:gd name="adj2" fmla="val 1740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are making a plane.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211638" y="2481263"/>
            <a:ext cx="3529012" cy="576262"/>
          </a:xfrm>
          <a:prstGeom prst="wedgeRoundRectCallout">
            <a:avLst>
              <a:gd name="adj1" fmla="val -51180"/>
              <a:gd name="adj2" fmla="val 20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are making a plane.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931988"/>
            <a:ext cx="3127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582863"/>
            <a:ext cx="3730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915988"/>
            <a:ext cx="313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557338"/>
            <a:ext cx="22320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3150" y="2105025"/>
            <a:ext cx="69977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3203575" y="1343025"/>
            <a:ext cx="3141663" cy="576263"/>
          </a:xfrm>
          <a:prstGeom prst="wedgeRoundRectCallout">
            <a:avLst>
              <a:gd name="adj1" fmla="val 5985"/>
              <a:gd name="adj2" fmla="val 1204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Wow! We are flying.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194050" y="1328738"/>
            <a:ext cx="3141663" cy="574675"/>
          </a:xfrm>
          <a:prstGeom prst="wedgeRoundRectCallout">
            <a:avLst>
              <a:gd name="adj1" fmla="val -19188"/>
              <a:gd name="adj2" fmla="val 1204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Wow! We are flying.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48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419100" y="260350"/>
            <a:ext cx="3937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579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2079625"/>
            <a:ext cx="63373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701675" y="1516063"/>
            <a:ext cx="2430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/>
        </p:nvSpPr>
        <p:spPr>
          <a:xfrm>
            <a:off x="3419475" y="1779588"/>
            <a:ext cx="1368425" cy="576262"/>
          </a:xfrm>
          <a:prstGeom prst="wedgeRoundRectCallout">
            <a:avLst>
              <a:gd name="adj1" fmla="val -23150"/>
              <a:gd name="adj2" fmla="val 1225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Oh, no!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701675" y="904875"/>
            <a:ext cx="31321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419475" y="1776413"/>
            <a:ext cx="1368425" cy="576262"/>
          </a:xfrm>
          <a:prstGeom prst="wedgeRoundRectCallout">
            <a:avLst>
              <a:gd name="adj1" fmla="val 23815"/>
              <a:gd name="adj2" fmla="val 1096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Oh, no!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0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897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455</Words>
  <Application>Microsoft Office PowerPoint</Application>
  <PresentationFormat>全屏显示(4:3)</PresentationFormat>
  <Paragraphs>106</Paragraphs>
  <Slides>16</Slides>
  <Notes>7</Notes>
  <HiddenSlides>0</HiddenSlides>
  <MMClips>9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Unit2 I’m Cooking in the Kitchen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2023-01-17T01:03:50Z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347B88F2F8E24E1A9608D152215CF7B9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