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5" r:id="rId5"/>
    <p:sldId id="260" r:id="rId6"/>
    <p:sldId id="272" r:id="rId7"/>
    <p:sldId id="291" r:id="rId8"/>
    <p:sldId id="273" r:id="rId9"/>
    <p:sldId id="292" r:id="rId10"/>
    <p:sldId id="290" r:id="rId11"/>
    <p:sldId id="293" r:id="rId12"/>
    <p:sldId id="285" r:id="rId13"/>
    <p:sldId id="294" r:id="rId14"/>
    <p:sldId id="279" r:id="rId15"/>
    <p:sldId id="295" r:id="rId16"/>
    <p:sldId id="280" r:id="rId17"/>
    <p:sldId id="28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5">
          <p15:clr>
            <a:srgbClr val="A4A3A4"/>
          </p15:clr>
        </p15:guide>
        <p15:guide id="2" pos="3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5C7"/>
    <a:srgbClr val="CC305B"/>
    <a:srgbClr val="90B8C0"/>
    <a:srgbClr val="8BB6BD"/>
    <a:srgbClr val="E66000"/>
    <a:srgbClr val="7030A0"/>
    <a:srgbClr val="DF105E"/>
    <a:srgbClr val="000000"/>
    <a:srgbClr val="D80538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>
        <p:guide orient="horz" pos="2685"/>
        <p:guide pos="3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5165E-F56C-49CE-B984-4952471779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36AC-C798-4233-80AF-762D6621C0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36AC-C798-4233-80AF-762D6621C02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81ED-C597-4A0A-8D60-25B5DCB688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3CE5-BF23-4305-AE29-95FF7CE47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942975" y="1927860"/>
            <a:ext cx="1038034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ln w="19050">
                  <a:solidFill>
                    <a:srgbClr val="A8367A"/>
                  </a:solidFill>
                </a:ln>
                <a:solidFill>
                  <a:srgbClr val="D2DBEB"/>
                </a:solidFill>
                <a:effectLst/>
                <a:cs typeface="+mn-ea"/>
                <a:sym typeface="+mn-lt"/>
              </a:rPr>
              <a:t>618</a:t>
            </a:r>
            <a:r>
              <a:rPr lang="zh-CN" altLang="zh-CN" sz="11500" b="1" dirty="0" smtClean="0">
                <a:ln w="19050">
                  <a:solidFill>
                    <a:srgbClr val="A8367A"/>
                  </a:solidFill>
                </a:ln>
                <a:solidFill>
                  <a:srgbClr val="D2DBEB"/>
                </a:solidFill>
                <a:effectLst/>
                <a:cs typeface="+mn-ea"/>
                <a:sym typeface="+mn-lt"/>
              </a:rPr>
              <a:t>活动</a:t>
            </a:r>
            <a:r>
              <a:rPr lang="zh-CN" altLang="zh-CN" sz="11500" b="1" dirty="0">
                <a:ln w="19050">
                  <a:solidFill>
                    <a:srgbClr val="A8367A"/>
                  </a:solidFill>
                </a:ln>
                <a:solidFill>
                  <a:srgbClr val="D2DBEB"/>
                </a:solidFill>
                <a:effectLst/>
                <a:cs typeface="+mn-ea"/>
                <a:sym typeface="+mn-lt"/>
              </a:rPr>
              <a:t>策划</a:t>
            </a:r>
            <a:endParaRPr lang="zh-CN" altLang="en-US" sz="11500" dirty="0">
              <a:ln w="19050">
                <a:solidFill>
                  <a:srgbClr val="A8367A"/>
                </a:solidFill>
              </a:ln>
              <a:solidFill>
                <a:srgbClr val="D2DBEB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488" y="5164537"/>
            <a:ext cx="748798" cy="720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30" y="5374087"/>
            <a:ext cx="720000" cy="72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97" y="5194358"/>
            <a:ext cx="1080000" cy="1080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2" y="5477172"/>
            <a:ext cx="720000" cy="7200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15" y="5639202"/>
            <a:ext cx="720000" cy="7200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96" y="5199824"/>
            <a:ext cx="828000" cy="828000"/>
          </a:xfrm>
          <a:prstGeom prst="rect">
            <a:avLst/>
          </a:prstGeom>
        </p:spPr>
      </p:pic>
      <p:pic>
        <p:nvPicPr>
          <p:cNvPr id="2" name="Ben Cocks-Your Firefly (Georgia Power and Toyota adver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304801" y="-1253895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17645" y="3895090"/>
            <a:ext cx="455284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策划人：</a:t>
            </a:r>
            <a:r>
              <a:rPr lang="en-US" altLang="zh-CN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PPT818  </a:t>
            </a:r>
            <a:r>
              <a:rPr lang="zh-CN" altLang="en-US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汇报时间：</a:t>
            </a:r>
            <a:r>
              <a:rPr lang="en-US" altLang="zh-CN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20XX</a:t>
            </a:r>
            <a:r>
              <a:rPr lang="zh-CN" altLang="en-US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4"/>
    </mc:Choice>
    <mc:Fallback xmlns="">
      <p:transition spd="slow" advTm="13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活动跟进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4" name="Group 11"/>
          <p:cNvGrpSpPr>
            <a:grpSpLocks noChangeAspect="1"/>
          </p:cNvGrpSpPr>
          <p:nvPr/>
        </p:nvGrpSpPr>
        <p:grpSpPr bwMode="auto">
          <a:xfrm>
            <a:off x="6251842" y="1743078"/>
            <a:ext cx="5781675" cy="3684588"/>
            <a:chOff x="1076" y="1485"/>
            <a:chExt cx="3642" cy="2321"/>
          </a:xfrm>
        </p:grpSpPr>
        <p:sp>
          <p:nvSpPr>
            <p:cNvPr id="96" name="Freeform 6"/>
            <p:cNvSpPr/>
            <p:nvPr/>
          </p:nvSpPr>
          <p:spPr bwMode="auto">
            <a:xfrm>
              <a:off x="1076" y="2095"/>
              <a:ext cx="2100" cy="1711"/>
            </a:xfrm>
            <a:custGeom>
              <a:avLst/>
              <a:gdLst>
                <a:gd name="T0" fmla="*/ 0 w 2100"/>
                <a:gd name="T1" fmla="*/ 124 h 1711"/>
                <a:gd name="T2" fmla="*/ 0 w 2100"/>
                <a:gd name="T3" fmla="*/ 318 h 1711"/>
                <a:gd name="T4" fmla="*/ 1274 w 2100"/>
                <a:gd name="T5" fmla="*/ 1711 h 1711"/>
                <a:gd name="T6" fmla="*/ 2100 w 2100"/>
                <a:gd name="T7" fmla="*/ 1249 h 1711"/>
                <a:gd name="T8" fmla="*/ 2100 w 2100"/>
                <a:gd name="T9" fmla="*/ 942 h 1711"/>
                <a:gd name="T10" fmla="*/ 576 w 2100"/>
                <a:gd name="T11" fmla="*/ 0 h 1711"/>
                <a:gd name="T12" fmla="*/ 0 w 2100"/>
                <a:gd name="T13" fmla="*/ 124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0" h="1711">
                  <a:moveTo>
                    <a:pt x="0" y="124"/>
                  </a:moveTo>
                  <a:lnTo>
                    <a:pt x="0" y="318"/>
                  </a:lnTo>
                  <a:lnTo>
                    <a:pt x="1274" y="1711"/>
                  </a:lnTo>
                  <a:lnTo>
                    <a:pt x="2100" y="1249"/>
                  </a:lnTo>
                  <a:lnTo>
                    <a:pt x="2100" y="942"/>
                  </a:lnTo>
                  <a:lnTo>
                    <a:pt x="576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076" y="2095"/>
              <a:ext cx="2100" cy="1348"/>
            </a:xfrm>
            <a:custGeom>
              <a:avLst/>
              <a:gdLst>
                <a:gd name="T0" fmla="*/ 0 w 2100"/>
                <a:gd name="T1" fmla="*/ 124 h 1348"/>
                <a:gd name="T2" fmla="*/ 576 w 2100"/>
                <a:gd name="T3" fmla="*/ 0 h 1348"/>
                <a:gd name="T4" fmla="*/ 2100 w 2100"/>
                <a:gd name="T5" fmla="*/ 942 h 1348"/>
                <a:gd name="T6" fmla="*/ 1274 w 2100"/>
                <a:gd name="T7" fmla="*/ 1348 h 1348"/>
                <a:gd name="T8" fmla="*/ 0 w 2100"/>
                <a:gd name="T9" fmla="*/ 12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1348">
                  <a:moveTo>
                    <a:pt x="0" y="124"/>
                  </a:moveTo>
                  <a:lnTo>
                    <a:pt x="576" y="0"/>
                  </a:lnTo>
                  <a:lnTo>
                    <a:pt x="2100" y="942"/>
                  </a:lnTo>
                  <a:lnTo>
                    <a:pt x="1274" y="134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4E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1652" y="1786"/>
              <a:ext cx="2299" cy="1251"/>
            </a:xfrm>
            <a:custGeom>
              <a:avLst/>
              <a:gdLst>
                <a:gd name="T0" fmla="*/ 0 w 2299"/>
                <a:gd name="T1" fmla="*/ 114 h 1251"/>
                <a:gd name="T2" fmla="*/ 0 w 2299"/>
                <a:gd name="T3" fmla="*/ 309 h 1251"/>
                <a:gd name="T4" fmla="*/ 1524 w 2299"/>
                <a:gd name="T5" fmla="*/ 1251 h 1251"/>
                <a:gd name="T6" fmla="*/ 2299 w 2299"/>
                <a:gd name="T7" fmla="*/ 871 h 1251"/>
                <a:gd name="T8" fmla="*/ 2299 w 2299"/>
                <a:gd name="T9" fmla="*/ 607 h 1251"/>
                <a:gd name="T10" fmla="*/ 638 w 2299"/>
                <a:gd name="T11" fmla="*/ 0 h 1251"/>
                <a:gd name="T12" fmla="*/ 0 w 2299"/>
                <a:gd name="T13" fmla="*/ 11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9" h="1251">
                  <a:moveTo>
                    <a:pt x="0" y="114"/>
                  </a:moveTo>
                  <a:lnTo>
                    <a:pt x="0" y="309"/>
                  </a:lnTo>
                  <a:lnTo>
                    <a:pt x="1524" y="1251"/>
                  </a:lnTo>
                  <a:lnTo>
                    <a:pt x="2299" y="871"/>
                  </a:lnTo>
                  <a:lnTo>
                    <a:pt x="2299" y="607"/>
                  </a:lnTo>
                  <a:lnTo>
                    <a:pt x="638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1652" y="1786"/>
              <a:ext cx="2299" cy="933"/>
            </a:xfrm>
            <a:custGeom>
              <a:avLst/>
              <a:gdLst>
                <a:gd name="T0" fmla="*/ 0 w 2299"/>
                <a:gd name="T1" fmla="*/ 114 h 933"/>
                <a:gd name="T2" fmla="*/ 638 w 2299"/>
                <a:gd name="T3" fmla="*/ 0 h 933"/>
                <a:gd name="T4" fmla="*/ 2299 w 2299"/>
                <a:gd name="T5" fmla="*/ 607 h 933"/>
                <a:gd name="T6" fmla="*/ 1524 w 2299"/>
                <a:gd name="T7" fmla="*/ 933 h 933"/>
                <a:gd name="T8" fmla="*/ 0 w 2299"/>
                <a:gd name="T9" fmla="*/ 11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9" h="933">
                  <a:moveTo>
                    <a:pt x="0" y="114"/>
                  </a:moveTo>
                  <a:lnTo>
                    <a:pt x="638" y="0"/>
                  </a:lnTo>
                  <a:lnTo>
                    <a:pt x="2299" y="607"/>
                  </a:lnTo>
                  <a:lnTo>
                    <a:pt x="1524" y="93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A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2290" y="1485"/>
              <a:ext cx="2428" cy="908"/>
            </a:xfrm>
            <a:custGeom>
              <a:avLst/>
              <a:gdLst>
                <a:gd name="T0" fmla="*/ 0 w 2428"/>
                <a:gd name="T1" fmla="*/ 107 h 908"/>
                <a:gd name="T2" fmla="*/ 0 w 2428"/>
                <a:gd name="T3" fmla="*/ 301 h 908"/>
                <a:gd name="T4" fmla="*/ 1661 w 2428"/>
                <a:gd name="T5" fmla="*/ 908 h 908"/>
                <a:gd name="T6" fmla="*/ 2428 w 2428"/>
                <a:gd name="T7" fmla="*/ 584 h 908"/>
                <a:gd name="T8" fmla="*/ 2428 w 2428"/>
                <a:gd name="T9" fmla="*/ 333 h 908"/>
                <a:gd name="T10" fmla="*/ 741 w 2428"/>
                <a:gd name="T11" fmla="*/ 0 h 908"/>
                <a:gd name="T12" fmla="*/ 0 w 2428"/>
                <a:gd name="T13" fmla="*/ 1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8" h="908">
                  <a:moveTo>
                    <a:pt x="0" y="107"/>
                  </a:moveTo>
                  <a:lnTo>
                    <a:pt x="0" y="301"/>
                  </a:lnTo>
                  <a:lnTo>
                    <a:pt x="1661" y="908"/>
                  </a:lnTo>
                  <a:lnTo>
                    <a:pt x="2428" y="584"/>
                  </a:lnTo>
                  <a:lnTo>
                    <a:pt x="2428" y="333"/>
                  </a:lnTo>
                  <a:lnTo>
                    <a:pt x="741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2290" y="1485"/>
              <a:ext cx="2428" cy="593"/>
            </a:xfrm>
            <a:custGeom>
              <a:avLst/>
              <a:gdLst>
                <a:gd name="T0" fmla="*/ 0 w 2428"/>
                <a:gd name="T1" fmla="*/ 107 h 593"/>
                <a:gd name="T2" fmla="*/ 741 w 2428"/>
                <a:gd name="T3" fmla="*/ 0 h 593"/>
                <a:gd name="T4" fmla="*/ 2428 w 2428"/>
                <a:gd name="T5" fmla="*/ 333 h 593"/>
                <a:gd name="T6" fmla="*/ 1661 w 2428"/>
                <a:gd name="T7" fmla="*/ 593 h 593"/>
                <a:gd name="T8" fmla="*/ 0 w 2428"/>
                <a:gd name="T9" fmla="*/ 10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8" h="593">
                  <a:moveTo>
                    <a:pt x="0" y="107"/>
                  </a:moveTo>
                  <a:lnTo>
                    <a:pt x="741" y="0"/>
                  </a:lnTo>
                  <a:lnTo>
                    <a:pt x="2428" y="333"/>
                  </a:lnTo>
                  <a:lnTo>
                    <a:pt x="1661" y="59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36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2290" y="1485"/>
              <a:ext cx="2428" cy="593"/>
            </a:xfrm>
            <a:custGeom>
              <a:avLst/>
              <a:gdLst>
                <a:gd name="T0" fmla="*/ 0 w 2428"/>
                <a:gd name="T1" fmla="*/ 107 h 593"/>
                <a:gd name="T2" fmla="*/ 741 w 2428"/>
                <a:gd name="T3" fmla="*/ 0 h 593"/>
                <a:gd name="T4" fmla="*/ 2428 w 2428"/>
                <a:gd name="T5" fmla="*/ 333 h 593"/>
                <a:gd name="T6" fmla="*/ 1661 w 2428"/>
                <a:gd name="T7" fmla="*/ 593 h 593"/>
                <a:gd name="T8" fmla="*/ 0 w 2428"/>
                <a:gd name="T9" fmla="*/ 10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8" h="593">
                  <a:moveTo>
                    <a:pt x="0" y="107"/>
                  </a:moveTo>
                  <a:lnTo>
                    <a:pt x="741" y="0"/>
                  </a:lnTo>
                  <a:lnTo>
                    <a:pt x="2428" y="333"/>
                  </a:lnTo>
                  <a:lnTo>
                    <a:pt x="1661" y="59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1652" y="1786"/>
              <a:ext cx="2299" cy="933"/>
            </a:xfrm>
            <a:custGeom>
              <a:avLst/>
              <a:gdLst>
                <a:gd name="T0" fmla="*/ 0 w 2299"/>
                <a:gd name="T1" fmla="*/ 114 h 933"/>
                <a:gd name="T2" fmla="*/ 638 w 2299"/>
                <a:gd name="T3" fmla="*/ 0 h 933"/>
                <a:gd name="T4" fmla="*/ 2299 w 2299"/>
                <a:gd name="T5" fmla="*/ 607 h 933"/>
                <a:gd name="T6" fmla="*/ 1524 w 2299"/>
                <a:gd name="T7" fmla="*/ 933 h 933"/>
                <a:gd name="T8" fmla="*/ 0 w 2299"/>
                <a:gd name="T9" fmla="*/ 11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9" h="933">
                  <a:moveTo>
                    <a:pt x="0" y="114"/>
                  </a:moveTo>
                  <a:lnTo>
                    <a:pt x="638" y="0"/>
                  </a:lnTo>
                  <a:lnTo>
                    <a:pt x="2299" y="607"/>
                  </a:lnTo>
                  <a:lnTo>
                    <a:pt x="1524" y="93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AA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1652" y="1786"/>
              <a:ext cx="2299" cy="933"/>
            </a:xfrm>
            <a:custGeom>
              <a:avLst/>
              <a:gdLst>
                <a:gd name="T0" fmla="*/ 0 w 2299"/>
                <a:gd name="T1" fmla="*/ 114 h 933"/>
                <a:gd name="T2" fmla="*/ 638 w 2299"/>
                <a:gd name="T3" fmla="*/ 0 h 933"/>
                <a:gd name="T4" fmla="*/ 2299 w 2299"/>
                <a:gd name="T5" fmla="*/ 607 h 933"/>
                <a:gd name="T6" fmla="*/ 1524 w 2299"/>
                <a:gd name="T7" fmla="*/ 933 h 933"/>
                <a:gd name="T8" fmla="*/ 0 w 2299"/>
                <a:gd name="T9" fmla="*/ 11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9" h="933">
                  <a:moveTo>
                    <a:pt x="0" y="114"/>
                  </a:moveTo>
                  <a:lnTo>
                    <a:pt x="638" y="0"/>
                  </a:lnTo>
                  <a:lnTo>
                    <a:pt x="2299" y="607"/>
                  </a:lnTo>
                  <a:lnTo>
                    <a:pt x="1524" y="93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1076" y="2095"/>
              <a:ext cx="2100" cy="1348"/>
            </a:xfrm>
            <a:custGeom>
              <a:avLst/>
              <a:gdLst>
                <a:gd name="T0" fmla="*/ 0 w 2100"/>
                <a:gd name="T1" fmla="*/ 124 h 1348"/>
                <a:gd name="T2" fmla="*/ 576 w 2100"/>
                <a:gd name="T3" fmla="*/ 0 h 1348"/>
                <a:gd name="T4" fmla="*/ 2100 w 2100"/>
                <a:gd name="T5" fmla="*/ 942 h 1348"/>
                <a:gd name="T6" fmla="*/ 1274 w 2100"/>
                <a:gd name="T7" fmla="*/ 1348 h 1348"/>
                <a:gd name="T8" fmla="*/ 0 w 2100"/>
                <a:gd name="T9" fmla="*/ 12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1348">
                  <a:moveTo>
                    <a:pt x="0" y="124"/>
                  </a:moveTo>
                  <a:lnTo>
                    <a:pt x="576" y="0"/>
                  </a:lnTo>
                  <a:lnTo>
                    <a:pt x="2100" y="942"/>
                  </a:lnTo>
                  <a:lnTo>
                    <a:pt x="1274" y="134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8" name="Freeform 25"/>
          <p:cNvSpPr>
            <a:spLocks noEditPoints="1"/>
          </p:cNvSpPr>
          <p:nvPr/>
        </p:nvSpPr>
        <p:spPr bwMode="auto">
          <a:xfrm rot="898892">
            <a:off x="7295045" y="891914"/>
            <a:ext cx="2072187" cy="1967967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9" name="Rectangle 26"/>
          <p:cNvSpPr/>
          <p:nvPr/>
        </p:nvSpPr>
        <p:spPr>
          <a:xfrm>
            <a:off x="1107396" y="2544224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做好退款办理时间、订单信息修改、发货快递和时间等声明放置在首页及商品详情页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10" name="TextBox 27"/>
          <p:cNvSpPr txBox="1"/>
          <p:nvPr/>
        </p:nvSpPr>
        <p:spPr>
          <a:xfrm>
            <a:off x="1107397" y="2082191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Bebas Neue" panose="020B0606020202050201" pitchFamily="34" charset="0"/>
              </a:rPr>
              <a:t>美工</a:t>
            </a:r>
          </a:p>
        </p:txBody>
      </p:sp>
      <p:sp>
        <p:nvSpPr>
          <p:cNvPr id="111" name="Oval 28"/>
          <p:cNvSpPr/>
          <p:nvPr/>
        </p:nvSpPr>
        <p:spPr>
          <a:xfrm>
            <a:off x="168735" y="2072666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6" y="2286026"/>
            <a:ext cx="304800" cy="304800"/>
          </a:xfrm>
          <a:prstGeom prst="rect">
            <a:avLst/>
          </a:prstGeom>
        </p:spPr>
      </p:pic>
      <p:sp>
        <p:nvSpPr>
          <p:cNvPr id="113" name="Rectangle 30"/>
          <p:cNvSpPr/>
          <p:nvPr/>
        </p:nvSpPr>
        <p:spPr>
          <a:xfrm>
            <a:off x="1107396" y="3532281"/>
            <a:ext cx="4923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售前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名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售后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名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客审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X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名（负责订单审核和打印） 确保电脑配置；确保公司网络；检查促销软件设置。快捷短语和自动 回复（提前准备、包含促销、尽量少用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114" name="TextBox 31"/>
          <p:cNvSpPr txBox="1"/>
          <p:nvPr/>
        </p:nvSpPr>
        <p:spPr>
          <a:xfrm>
            <a:off x="1107397" y="3070248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售后</a:t>
            </a:r>
          </a:p>
        </p:txBody>
      </p:sp>
      <p:sp>
        <p:nvSpPr>
          <p:cNvPr id="115" name="Oval 32"/>
          <p:cNvSpPr/>
          <p:nvPr/>
        </p:nvSpPr>
        <p:spPr>
          <a:xfrm>
            <a:off x="168735" y="3060723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33"/>
          <p:cNvSpPr/>
          <p:nvPr/>
        </p:nvSpPr>
        <p:spPr>
          <a:xfrm>
            <a:off x="1107396" y="4520857"/>
            <a:ext cx="4923931" cy="96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确保库存准确，避免缺货。 准备好打印机及相关材料和打包用的材料。 准备适当比例的货品提前包装并分开堆放在活动中，保证客服端、制单员、仓库的沟通畅通，以保证售中过程中修改订单信息等情况的顺利解决。</a:t>
            </a:r>
          </a:p>
        </p:txBody>
      </p:sp>
      <p:sp>
        <p:nvSpPr>
          <p:cNvPr id="117" name="TextBox 34"/>
          <p:cNvSpPr txBox="1"/>
          <p:nvPr/>
        </p:nvSpPr>
        <p:spPr>
          <a:xfrm>
            <a:off x="1107397" y="4058824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仓库</a:t>
            </a:r>
          </a:p>
        </p:txBody>
      </p:sp>
      <p:sp>
        <p:nvSpPr>
          <p:cNvPr id="118" name="Oval 35"/>
          <p:cNvSpPr/>
          <p:nvPr/>
        </p:nvSpPr>
        <p:spPr>
          <a:xfrm>
            <a:off x="168735" y="4049299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6" y="3274083"/>
            <a:ext cx="304800" cy="304800"/>
          </a:xfrm>
          <a:prstGeom prst="rect">
            <a:avLst/>
          </a:prstGeom>
        </p:spPr>
      </p:pic>
      <p:pic>
        <p:nvPicPr>
          <p:cNvPr id="123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5" y="4262659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3"/>
    </mc:Choice>
    <mc:Fallback xmlns="">
      <p:transition spd="slow" advTm="8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ldLvl="0" animBg="1"/>
      <p:bldP spid="109" grpId="0"/>
      <p:bldP spid="110" grpId="0"/>
      <p:bldP spid="111" grpId="0" animBg="1"/>
      <p:bldP spid="113" grpId="0"/>
      <p:bldP spid="114" grpId="0"/>
      <p:bldP spid="115" grpId="0" animBg="1"/>
      <p:bldP spid="116" grpId="0"/>
      <p:bldP spid="117" grpId="0"/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19938300">
            <a:off x="3343521" y="915375"/>
            <a:ext cx="5190978" cy="4024361"/>
          </a:xfrm>
          <a:prstGeom prst="triangle">
            <a:avLst/>
          </a:prstGeom>
          <a:noFill/>
          <a:ln w="152400">
            <a:solidFill>
              <a:srgbClr val="CA148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92136" y="1852294"/>
            <a:ext cx="3983591" cy="4002811"/>
            <a:chOff x="4409001" y="1852294"/>
            <a:chExt cx="3983591" cy="4002811"/>
          </a:xfrm>
        </p:grpSpPr>
        <p:sp>
          <p:nvSpPr>
            <p:cNvPr id="25" name="椭圆 24"/>
            <p:cNvSpPr/>
            <p:nvPr/>
          </p:nvSpPr>
          <p:spPr>
            <a:xfrm>
              <a:off x="4409001" y="1872949"/>
              <a:ext cx="3960000" cy="3960000"/>
            </a:xfrm>
            <a:prstGeom prst="ellipse">
              <a:avLst/>
            </a:prstGeom>
            <a:noFill/>
            <a:ln w="9525">
              <a:solidFill>
                <a:srgbClr val="D579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4319762">
              <a:off x="4432592" y="1888152"/>
              <a:ext cx="3960000" cy="3960000"/>
            </a:xfrm>
            <a:prstGeom prst="arc">
              <a:avLst/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213823">
              <a:off x="4423628" y="1852294"/>
              <a:ext cx="3960000" cy="3960000"/>
            </a:xfrm>
            <a:prstGeom prst="arc">
              <a:avLst>
                <a:gd name="adj1" fmla="val 16200000"/>
                <a:gd name="adj2" fmla="val 1806024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6770664">
              <a:off x="4423628" y="1895105"/>
              <a:ext cx="3960000" cy="3960000"/>
            </a:xfrm>
            <a:prstGeom prst="arc">
              <a:avLst>
                <a:gd name="adj1" fmla="val 16200000"/>
                <a:gd name="adj2" fmla="val 1986657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996776" y="2367458"/>
            <a:ext cx="6199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库存储备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"/>
    </mc:Choice>
    <mc:Fallback xmlns="">
      <p:transition spd="slow" advTm="6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库存储备</a:t>
            </a:r>
          </a:p>
        </p:txBody>
      </p:sp>
      <p:grpSp>
        <p:nvGrpSpPr>
          <p:cNvPr id="26" name="Group 11"/>
          <p:cNvGrpSpPr/>
          <p:nvPr/>
        </p:nvGrpSpPr>
        <p:grpSpPr>
          <a:xfrm>
            <a:off x="1548119" y="1866196"/>
            <a:ext cx="9176443" cy="2760452"/>
            <a:chOff x="2477730" y="3952567"/>
            <a:chExt cx="19435420" cy="5846551"/>
          </a:xfrm>
        </p:grpSpPr>
        <p:grpSp>
          <p:nvGrpSpPr>
            <p:cNvPr id="27" name="Group 12"/>
            <p:cNvGrpSpPr/>
            <p:nvPr/>
          </p:nvGrpSpPr>
          <p:grpSpPr>
            <a:xfrm>
              <a:off x="2477730" y="3952567"/>
              <a:ext cx="19435420" cy="1858297"/>
              <a:chOff x="2477730" y="3952567"/>
              <a:chExt cx="19435420" cy="1858297"/>
            </a:xfrm>
          </p:grpSpPr>
          <p:sp>
            <p:nvSpPr>
              <p:cNvPr id="44" name="Rounded Rectangle 29"/>
              <p:cNvSpPr/>
              <p:nvPr/>
            </p:nvSpPr>
            <p:spPr>
              <a:xfrm>
                <a:off x="2477730" y="3952567"/>
                <a:ext cx="2330244" cy="185829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30"/>
              <p:cNvSpPr/>
              <p:nvPr/>
            </p:nvSpPr>
            <p:spPr>
              <a:xfrm>
                <a:off x="3341981" y="3952567"/>
                <a:ext cx="4023360" cy="1858297"/>
              </a:xfrm>
              <a:prstGeom prst="rect">
                <a:avLst/>
              </a:prstGeom>
              <a:solidFill>
                <a:srgbClr val="DF10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31"/>
              <p:cNvSpPr/>
              <p:nvPr/>
            </p:nvSpPr>
            <p:spPr>
              <a:xfrm>
                <a:off x="7365341" y="3952567"/>
                <a:ext cx="4023360" cy="185829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32"/>
              <p:cNvSpPr/>
              <p:nvPr/>
            </p:nvSpPr>
            <p:spPr>
              <a:xfrm>
                <a:off x="11388701" y="3952567"/>
                <a:ext cx="4023360" cy="1858297"/>
              </a:xfrm>
              <a:prstGeom prst="rect">
                <a:avLst/>
              </a:prstGeom>
              <a:solidFill>
                <a:srgbClr val="DF10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33"/>
              <p:cNvSpPr/>
              <p:nvPr/>
            </p:nvSpPr>
            <p:spPr>
              <a:xfrm>
                <a:off x="15412061" y="3952567"/>
                <a:ext cx="4023360" cy="1858297"/>
              </a:xfrm>
              <a:prstGeom prst="rect">
                <a:avLst/>
              </a:prstGeom>
              <a:solidFill>
                <a:srgbClr val="E6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34"/>
              <p:cNvSpPr/>
              <p:nvPr/>
            </p:nvSpPr>
            <p:spPr>
              <a:xfrm rot="5400000">
                <a:off x="19745137" y="3642851"/>
                <a:ext cx="1858297" cy="247772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35"/>
              <p:cNvSpPr/>
              <p:nvPr/>
            </p:nvSpPr>
            <p:spPr>
              <a:xfrm rot="5400000">
                <a:off x="21142991" y="4440740"/>
                <a:ext cx="658368" cy="88195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17"/>
            <p:cNvSpPr/>
            <p:nvPr/>
          </p:nvSpPr>
          <p:spPr>
            <a:xfrm>
              <a:off x="9220885" y="5924169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18"/>
            <p:cNvCxnSpPr/>
            <p:nvPr/>
          </p:nvCxnSpPr>
          <p:spPr>
            <a:xfrm flipV="1">
              <a:off x="9403765" y="6289929"/>
              <a:ext cx="0" cy="7846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9"/>
            <p:cNvSpPr/>
            <p:nvPr/>
          </p:nvSpPr>
          <p:spPr>
            <a:xfrm>
              <a:off x="8946565" y="7052162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0"/>
            <p:cNvSpPr/>
            <p:nvPr/>
          </p:nvSpPr>
          <p:spPr>
            <a:xfrm>
              <a:off x="17278420" y="5958638"/>
              <a:ext cx="365760" cy="3657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21"/>
            <p:cNvCxnSpPr/>
            <p:nvPr/>
          </p:nvCxnSpPr>
          <p:spPr>
            <a:xfrm flipV="1">
              <a:off x="17461300" y="6324398"/>
              <a:ext cx="0" cy="78461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22"/>
            <p:cNvSpPr/>
            <p:nvPr/>
          </p:nvSpPr>
          <p:spPr>
            <a:xfrm>
              <a:off x="17004100" y="7086631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23"/>
            <p:cNvSpPr/>
            <p:nvPr/>
          </p:nvSpPr>
          <p:spPr>
            <a:xfrm>
              <a:off x="13249652" y="5921741"/>
              <a:ext cx="365760" cy="365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24"/>
            <p:cNvCxnSpPr/>
            <p:nvPr/>
          </p:nvCxnSpPr>
          <p:spPr>
            <a:xfrm flipV="1">
              <a:off x="13432532" y="6287501"/>
              <a:ext cx="0" cy="26517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5"/>
            <p:cNvSpPr/>
            <p:nvPr/>
          </p:nvSpPr>
          <p:spPr>
            <a:xfrm>
              <a:off x="12975332" y="8847821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6"/>
            <p:cNvSpPr/>
            <p:nvPr/>
          </p:nvSpPr>
          <p:spPr>
            <a:xfrm>
              <a:off x="5109523" y="5958638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27"/>
            <p:cNvCxnSpPr/>
            <p:nvPr/>
          </p:nvCxnSpPr>
          <p:spPr>
            <a:xfrm flipV="1">
              <a:off x="5292403" y="6324398"/>
              <a:ext cx="0" cy="265176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8"/>
            <p:cNvSpPr/>
            <p:nvPr/>
          </p:nvSpPr>
          <p:spPr>
            <a:xfrm>
              <a:off x="4835203" y="8884718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36"/>
          <p:cNvSpPr/>
          <p:nvPr/>
        </p:nvSpPr>
        <p:spPr>
          <a:xfrm>
            <a:off x="1201417" y="4647007"/>
            <a:ext cx="2216453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）确定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活动上线产品，所有主推产品要占整体备货的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50%- 60%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所有产品在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06.18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之前一周内必须全部入库完成，店铺库存按实际的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90%-95%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去完成，如果需要赠送环保袋、鼠标垫等礼品也需进行</a:t>
            </a:r>
            <a:r>
              <a:rPr lang="zh-CN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备货</a:t>
            </a:r>
            <a:r>
              <a:rPr lang="zh-CN" altLang="en-US" sz="1400" b="0" i="0" dirty="0" smtClean="0">
                <a:solidFill>
                  <a:schemeClr val="bg1"/>
                </a:solidFill>
                <a:effectLst/>
              </a:rPr>
              <a:t>。</a:t>
            </a:r>
          </a:p>
        </p:txBody>
      </p:sp>
      <p:sp>
        <p:nvSpPr>
          <p:cNvPr id="53" name="Rectangle 38"/>
          <p:cNvSpPr/>
          <p:nvPr/>
        </p:nvSpPr>
        <p:spPr>
          <a:xfrm>
            <a:off x="3540751" y="3779237"/>
            <a:ext cx="2301622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）根据预期销售规模，做好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大促活动主要销售商品库存的提前备 货。务必于 活动前和相应的供货渠道确定应急补货机制，确定供货渠道的供货能力，建立紧急沟通联系方式，保障在库存不足的情况下可以快速做到货品补充或及时下架。</a:t>
            </a:r>
          </a:p>
        </p:txBody>
      </p:sp>
      <p:sp>
        <p:nvSpPr>
          <p:cNvPr id="55" name="Rectangle 40"/>
          <p:cNvSpPr/>
          <p:nvPr/>
        </p:nvSpPr>
        <p:spPr>
          <a:xfrm>
            <a:off x="5767355" y="4626648"/>
            <a:ext cx="1947703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）检查货品条码管理体系，确保所有发货货品都有条码，便于出库检查配货准确时使用扫描枪扫条码的方式做校验，提高速度和</a:t>
            </a:r>
            <a:r>
              <a:rPr lang="zh-CN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效率。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14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1400" b="0" i="0" dirty="0" smtClean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7" name="Rectangle 42"/>
          <p:cNvSpPr/>
          <p:nvPr/>
        </p:nvSpPr>
        <p:spPr>
          <a:xfrm>
            <a:off x="7715058" y="3909521"/>
            <a:ext cx="1947703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）务必于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活动前的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2~3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天做一次全仓盘点或相关大促活动商品的盘点，清晰库存规模，并将真实库存数据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录入到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ops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中。</a:t>
            </a:r>
          </a:p>
          <a:p>
            <a:endParaRPr lang="zh-CN" altLang="zh-CN" sz="14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"/>
    </mc:Choice>
    <mc:Fallback xmlns="">
      <p:transition spd="slow" advTm="5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19938300">
            <a:off x="3343521" y="915375"/>
            <a:ext cx="5190978" cy="4024361"/>
          </a:xfrm>
          <a:prstGeom prst="triangle">
            <a:avLst/>
          </a:prstGeom>
          <a:noFill/>
          <a:ln w="152400">
            <a:solidFill>
              <a:srgbClr val="CA148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92136" y="1852294"/>
            <a:ext cx="3983591" cy="4002811"/>
            <a:chOff x="4409001" y="1852294"/>
            <a:chExt cx="3983591" cy="4002811"/>
          </a:xfrm>
        </p:grpSpPr>
        <p:sp>
          <p:nvSpPr>
            <p:cNvPr id="25" name="椭圆 24"/>
            <p:cNvSpPr/>
            <p:nvPr/>
          </p:nvSpPr>
          <p:spPr>
            <a:xfrm>
              <a:off x="4409001" y="1872949"/>
              <a:ext cx="3960000" cy="3960000"/>
            </a:xfrm>
            <a:prstGeom prst="ellipse">
              <a:avLst/>
            </a:prstGeom>
            <a:noFill/>
            <a:ln w="9525">
              <a:solidFill>
                <a:srgbClr val="D579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4319762">
              <a:off x="4432592" y="1888152"/>
              <a:ext cx="3960000" cy="3960000"/>
            </a:xfrm>
            <a:prstGeom prst="arc">
              <a:avLst/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213823">
              <a:off x="4423628" y="1852294"/>
              <a:ext cx="3960000" cy="3960000"/>
            </a:xfrm>
            <a:prstGeom prst="arc">
              <a:avLst>
                <a:gd name="adj1" fmla="val 16200000"/>
                <a:gd name="adj2" fmla="val 1806024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6770664">
              <a:off x="4423628" y="1895105"/>
              <a:ext cx="3960000" cy="3960000"/>
            </a:xfrm>
            <a:prstGeom prst="arc">
              <a:avLst>
                <a:gd name="adj1" fmla="val 16200000"/>
                <a:gd name="adj2" fmla="val 1986657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996776" y="2367458"/>
            <a:ext cx="6199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人员准备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"/>
    </mc:Choice>
    <mc:Fallback xmlns="">
      <p:transition spd="slow" advTm="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人员</a:t>
            </a:r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储备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Group 2"/>
          <p:cNvGrpSpPr/>
          <p:nvPr/>
        </p:nvGrpSpPr>
        <p:grpSpPr>
          <a:xfrm>
            <a:off x="2817547" y="0"/>
            <a:ext cx="7058444" cy="2838172"/>
            <a:chOff x="2639303" y="646761"/>
            <a:chExt cx="7058444" cy="2838172"/>
          </a:xfrm>
        </p:grpSpPr>
        <p:sp>
          <p:nvSpPr>
            <p:cNvPr id="59" name="îŝḷîḓé-Freeform: Shape 3"/>
            <p:cNvSpPr/>
            <p:nvPr/>
          </p:nvSpPr>
          <p:spPr bwMode="auto">
            <a:xfrm rot="14727876">
              <a:off x="8269270" y="671182"/>
              <a:ext cx="1099521" cy="1757433"/>
            </a:xfrm>
            <a:custGeom>
              <a:avLst/>
              <a:gdLst>
                <a:gd name="T0" fmla="*/ 480 w 502"/>
                <a:gd name="T1" fmla="*/ 784 h 804"/>
                <a:gd name="T2" fmla="*/ 482 w 502"/>
                <a:gd name="T3" fmla="*/ 710 h 804"/>
                <a:gd name="T4" fmla="*/ 428 w 502"/>
                <a:gd name="T5" fmla="*/ 697 h 804"/>
                <a:gd name="T6" fmla="*/ 139 w 502"/>
                <a:gd name="T7" fmla="*/ 175 h 804"/>
                <a:gd name="T8" fmla="*/ 184 w 502"/>
                <a:gd name="T9" fmla="*/ 78 h 804"/>
                <a:gd name="T10" fmla="*/ 78 w 502"/>
                <a:gd name="T11" fmla="*/ 10 h 804"/>
                <a:gd name="T12" fmla="*/ 10 w 502"/>
                <a:gd name="T13" fmla="*/ 116 h 804"/>
                <a:gd name="T14" fmla="*/ 97 w 502"/>
                <a:gd name="T15" fmla="*/ 186 h 804"/>
                <a:gd name="T16" fmla="*/ 395 w 502"/>
                <a:gd name="T17" fmla="*/ 726 h 804"/>
                <a:gd name="T18" fmla="*/ 406 w 502"/>
                <a:gd name="T19" fmla="*/ 783 h 804"/>
                <a:gd name="T20" fmla="*/ 480 w 502"/>
                <a:gd name="T21" fmla="*/ 78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2" h="804">
                  <a:moveTo>
                    <a:pt x="480" y="784"/>
                  </a:moveTo>
                  <a:cubicBezTo>
                    <a:pt x="501" y="764"/>
                    <a:pt x="502" y="731"/>
                    <a:pt x="482" y="710"/>
                  </a:cubicBezTo>
                  <a:cubicBezTo>
                    <a:pt x="467" y="695"/>
                    <a:pt x="446" y="690"/>
                    <a:pt x="428" y="697"/>
                  </a:cubicBezTo>
                  <a:cubicBezTo>
                    <a:pt x="292" y="546"/>
                    <a:pt x="194" y="368"/>
                    <a:pt x="139" y="175"/>
                  </a:cubicBezTo>
                  <a:cubicBezTo>
                    <a:pt x="173" y="157"/>
                    <a:pt x="192" y="118"/>
                    <a:pt x="184" y="78"/>
                  </a:cubicBezTo>
                  <a:cubicBezTo>
                    <a:pt x="173" y="30"/>
                    <a:pt x="126" y="0"/>
                    <a:pt x="78" y="10"/>
                  </a:cubicBezTo>
                  <a:cubicBezTo>
                    <a:pt x="30" y="21"/>
                    <a:pt x="0" y="68"/>
                    <a:pt x="10" y="116"/>
                  </a:cubicBezTo>
                  <a:cubicBezTo>
                    <a:pt x="19" y="157"/>
                    <a:pt x="56" y="186"/>
                    <a:pt x="97" y="186"/>
                  </a:cubicBezTo>
                  <a:cubicBezTo>
                    <a:pt x="153" y="386"/>
                    <a:pt x="255" y="571"/>
                    <a:pt x="395" y="726"/>
                  </a:cubicBezTo>
                  <a:cubicBezTo>
                    <a:pt x="388" y="745"/>
                    <a:pt x="391" y="767"/>
                    <a:pt x="406" y="783"/>
                  </a:cubicBezTo>
                  <a:cubicBezTo>
                    <a:pt x="426" y="804"/>
                    <a:pt x="460" y="804"/>
                    <a:pt x="480" y="784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ŝḷîḓé-Freeform: Shape 4"/>
            <p:cNvSpPr/>
            <p:nvPr/>
          </p:nvSpPr>
          <p:spPr bwMode="auto">
            <a:xfrm rot="16268728">
              <a:off x="7017625" y="1689905"/>
              <a:ext cx="1099521" cy="1757433"/>
            </a:xfrm>
            <a:custGeom>
              <a:avLst/>
              <a:gdLst>
                <a:gd name="T0" fmla="*/ 480 w 502"/>
                <a:gd name="T1" fmla="*/ 784 h 804"/>
                <a:gd name="T2" fmla="*/ 482 w 502"/>
                <a:gd name="T3" fmla="*/ 710 h 804"/>
                <a:gd name="T4" fmla="*/ 428 w 502"/>
                <a:gd name="T5" fmla="*/ 697 h 804"/>
                <a:gd name="T6" fmla="*/ 139 w 502"/>
                <a:gd name="T7" fmla="*/ 175 h 804"/>
                <a:gd name="T8" fmla="*/ 184 w 502"/>
                <a:gd name="T9" fmla="*/ 78 h 804"/>
                <a:gd name="T10" fmla="*/ 78 w 502"/>
                <a:gd name="T11" fmla="*/ 10 h 804"/>
                <a:gd name="T12" fmla="*/ 10 w 502"/>
                <a:gd name="T13" fmla="*/ 116 h 804"/>
                <a:gd name="T14" fmla="*/ 97 w 502"/>
                <a:gd name="T15" fmla="*/ 186 h 804"/>
                <a:gd name="T16" fmla="*/ 395 w 502"/>
                <a:gd name="T17" fmla="*/ 726 h 804"/>
                <a:gd name="T18" fmla="*/ 406 w 502"/>
                <a:gd name="T19" fmla="*/ 783 h 804"/>
                <a:gd name="T20" fmla="*/ 480 w 502"/>
                <a:gd name="T21" fmla="*/ 78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2" h="804">
                  <a:moveTo>
                    <a:pt x="480" y="784"/>
                  </a:moveTo>
                  <a:cubicBezTo>
                    <a:pt x="501" y="764"/>
                    <a:pt x="502" y="731"/>
                    <a:pt x="482" y="710"/>
                  </a:cubicBezTo>
                  <a:cubicBezTo>
                    <a:pt x="467" y="695"/>
                    <a:pt x="446" y="690"/>
                    <a:pt x="428" y="697"/>
                  </a:cubicBezTo>
                  <a:cubicBezTo>
                    <a:pt x="292" y="546"/>
                    <a:pt x="194" y="368"/>
                    <a:pt x="139" y="175"/>
                  </a:cubicBezTo>
                  <a:cubicBezTo>
                    <a:pt x="173" y="157"/>
                    <a:pt x="192" y="118"/>
                    <a:pt x="184" y="78"/>
                  </a:cubicBezTo>
                  <a:cubicBezTo>
                    <a:pt x="173" y="30"/>
                    <a:pt x="126" y="0"/>
                    <a:pt x="78" y="10"/>
                  </a:cubicBezTo>
                  <a:cubicBezTo>
                    <a:pt x="30" y="21"/>
                    <a:pt x="0" y="68"/>
                    <a:pt x="10" y="116"/>
                  </a:cubicBezTo>
                  <a:cubicBezTo>
                    <a:pt x="19" y="157"/>
                    <a:pt x="56" y="186"/>
                    <a:pt x="97" y="186"/>
                  </a:cubicBezTo>
                  <a:cubicBezTo>
                    <a:pt x="153" y="386"/>
                    <a:pt x="255" y="571"/>
                    <a:pt x="395" y="726"/>
                  </a:cubicBezTo>
                  <a:cubicBezTo>
                    <a:pt x="388" y="745"/>
                    <a:pt x="391" y="767"/>
                    <a:pt x="406" y="783"/>
                  </a:cubicBezTo>
                  <a:cubicBezTo>
                    <a:pt x="426" y="804"/>
                    <a:pt x="460" y="804"/>
                    <a:pt x="480" y="784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ŝḷîḓé-Freeform: Shape 5"/>
            <p:cNvSpPr/>
            <p:nvPr/>
          </p:nvSpPr>
          <p:spPr bwMode="auto">
            <a:xfrm rot="17855333">
              <a:off x="5448998" y="2056456"/>
              <a:ext cx="1099521" cy="1757433"/>
            </a:xfrm>
            <a:custGeom>
              <a:avLst/>
              <a:gdLst>
                <a:gd name="T0" fmla="*/ 480 w 502"/>
                <a:gd name="T1" fmla="*/ 784 h 804"/>
                <a:gd name="T2" fmla="*/ 482 w 502"/>
                <a:gd name="T3" fmla="*/ 710 h 804"/>
                <a:gd name="T4" fmla="*/ 428 w 502"/>
                <a:gd name="T5" fmla="*/ 697 h 804"/>
                <a:gd name="T6" fmla="*/ 139 w 502"/>
                <a:gd name="T7" fmla="*/ 175 h 804"/>
                <a:gd name="T8" fmla="*/ 184 w 502"/>
                <a:gd name="T9" fmla="*/ 78 h 804"/>
                <a:gd name="T10" fmla="*/ 78 w 502"/>
                <a:gd name="T11" fmla="*/ 10 h 804"/>
                <a:gd name="T12" fmla="*/ 10 w 502"/>
                <a:gd name="T13" fmla="*/ 116 h 804"/>
                <a:gd name="T14" fmla="*/ 97 w 502"/>
                <a:gd name="T15" fmla="*/ 186 h 804"/>
                <a:gd name="T16" fmla="*/ 395 w 502"/>
                <a:gd name="T17" fmla="*/ 726 h 804"/>
                <a:gd name="T18" fmla="*/ 406 w 502"/>
                <a:gd name="T19" fmla="*/ 783 h 804"/>
                <a:gd name="T20" fmla="*/ 480 w 502"/>
                <a:gd name="T21" fmla="*/ 78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2" h="804">
                  <a:moveTo>
                    <a:pt x="480" y="784"/>
                  </a:moveTo>
                  <a:cubicBezTo>
                    <a:pt x="501" y="764"/>
                    <a:pt x="502" y="731"/>
                    <a:pt x="482" y="710"/>
                  </a:cubicBezTo>
                  <a:cubicBezTo>
                    <a:pt x="467" y="695"/>
                    <a:pt x="446" y="690"/>
                    <a:pt x="428" y="697"/>
                  </a:cubicBezTo>
                  <a:cubicBezTo>
                    <a:pt x="292" y="546"/>
                    <a:pt x="194" y="368"/>
                    <a:pt x="139" y="175"/>
                  </a:cubicBezTo>
                  <a:cubicBezTo>
                    <a:pt x="173" y="157"/>
                    <a:pt x="192" y="118"/>
                    <a:pt x="184" y="78"/>
                  </a:cubicBezTo>
                  <a:cubicBezTo>
                    <a:pt x="173" y="30"/>
                    <a:pt x="126" y="0"/>
                    <a:pt x="78" y="10"/>
                  </a:cubicBezTo>
                  <a:cubicBezTo>
                    <a:pt x="30" y="21"/>
                    <a:pt x="0" y="68"/>
                    <a:pt x="10" y="116"/>
                  </a:cubicBezTo>
                  <a:cubicBezTo>
                    <a:pt x="19" y="157"/>
                    <a:pt x="56" y="186"/>
                    <a:pt x="97" y="186"/>
                  </a:cubicBezTo>
                  <a:cubicBezTo>
                    <a:pt x="153" y="386"/>
                    <a:pt x="255" y="571"/>
                    <a:pt x="395" y="726"/>
                  </a:cubicBezTo>
                  <a:cubicBezTo>
                    <a:pt x="388" y="745"/>
                    <a:pt x="391" y="767"/>
                    <a:pt x="406" y="783"/>
                  </a:cubicBezTo>
                  <a:cubicBezTo>
                    <a:pt x="426" y="804"/>
                    <a:pt x="460" y="804"/>
                    <a:pt x="480" y="784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ŝḷîḓé-Freeform: Shape 6"/>
            <p:cNvSpPr/>
            <p:nvPr/>
          </p:nvSpPr>
          <p:spPr bwMode="auto">
            <a:xfrm rot="19453913">
              <a:off x="3893856" y="1674663"/>
              <a:ext cx="1099521" cy="1757433"/>
            </a:xfrm>
            <a:custGeom>
              <a:avLst/>
              <a:gdLst>
                <a:gd name="T0" fmla="*/ 480 w 502"/>
                <a:gd name="T1" fmla="*/ 784 h 804"/>
                <a:gd name="T2" fmla="*/ 482 w 502"/>
                <a:gd name="T3" fmla="*/ 710 h 804"/>
                <a:gd name="T4" fmla="*/ 428 w 502"/>
                <a:gd name="T5" fmla="*/ 697 h 804"/>
                <a:gd name="T6" fmla="*/ 139 w 502"/>
                <a:gd name="T7" fmla="*/ 175 h 804"/>
                <a:gd name="T8" fmla="*/ 184 w 502"/>
                <a:gd name="T9" fmla="*/ 78 h 804"/>
                <a:gd name="T10" fmla="*/ 78 w 502"/>
                <a:gd name="T11" fmla="*/ 10 h 804"/>
                <a:gd name="T12" fmla="*/ 10 w 502"/>
                <a:gd name="T13" fmla="*/ 116 h 804"/>
                <a:gd name="T14" fmla="*/ 97 w 502"/>
                <a:gd name="T15" fmla="*/ 186 h 804"/>
                <a:gd name="T16" fmla="*/ 395 w 502"/>
                <a:gd name="T17" fmla="*/ 726 h 804"/>
                <a:gd name="T18" fmla="*/ 406 w 502"/>
                <a:gd name="T19" fmla="*/ 783 h 804"/>
                <a:gd name="T20" fmla="*/ 480 w 502"/>
                <a:gd name="T21" fmla="*/ 78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2" h="804">
                  <a:moveTo>
                    <a:pt x="480" y="784"/>
                  </a:moveTo>
                  <a:cubicBezTo>
                    <a:pt x="501" y="764"/>
                    <a:pt x="502" y="731"/>
                    <a:pt x="482" y="710"/>
                  </a:cubicBezTo>
                  <a:cubicBezTo>
                    <a:pt x="467" y="695"/>
                    <a:pt x="446" y="690"/>
                    <a:pt x="428" y="697"/>
                  </a:cubicBezTo>
                  <a:cubicBezTo>
                    <a:pt x="292" y="546"/>
                    <a:pt x="194" y="368"/>
                    <a:pt x="139" y="175"/>
                  </a:cubicBezTo>
                  <a:cubicBezTo>
                    <a:pt x="173" y="157"/>
                    <a:pt x="192" y="118"/>
                    <a:pt x="184" y="78"/>
                  </a:cubicBezTo>
                  <a:cubicBezTo>
                    <a:pt x="173" y="30"/>
                    <a:pt x="126" y="0"/>
                    <a:pt x="78" y="10"/>
                  </a:cubicBezTo>
                  <a:cubicBezTo>
                    <a:pt x="30" y="21"/>
                    <a:pt x="0" y="68"/>
                    <a:pt x="10" y="116"/>
                  </a:cubicBezTo>
                  <a:cubicBezTo>
                    <a:pt x="19" y="157"/>
                    <a:pt x="56" y="186"/>
                    <a:pt x="97" y="186"/>
                  </a:cubicBezTo>
                  <a:cubicBezTo>
                    <a:pt x="153" y="386"/>
                    <a:pt x="255" y="571"/>
                    <a:pt x="395" y="726"/>
                  </a:cubicBezTo>
                  <a:cubicBezTo>
                    <a:pt x="388" y="745"/>
                    <a:pt x="391" y="767"/>
                    <a:pt x="406" y="783"/>
                  </a:cubicBezTo>
                  <a:cubicBezTo>
                    <a:pt x="426" y="804"/>
                    <a:pt x="460" y="804"/>
                    <a:pt x="480" y="78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ŝḷîḓé-Freeform: Shape 7"/>
            <p:cNvSpPr/>
            <p:nvPr/>
          </p:nvSpPr>
          <p:spPr bwMode="auto">
            <a:xfrm rot="21007680">
              <a:off x="2639303" y="646761"/>
              <a:ext cx="1099521" cy="1757433"/>
            </a:xfrm>
            <a:custGeom>
              <a:avLst/>
              <a:gdLst>
                <a:gd name="T0" fmla="*/ 480 w 502"/>
                <a:gd name="T1" fmla="*/ 784 h 804"/>
                <a:gd name="T2" fmla="*/ 482 w 502"/>
                <a:gd name="T3" fmla="*/ 710 h 804"/>
                <a:gd name="T4" fmla="*/ 428 w 502"/>
                <a:gd name="T5" fmla="*/ 697 h 804"/>
                <a:gd name="T6" fmla="*/ 139 w 502"/>
                <a:gd name="T7" fmla="*/ 175 h 804"/>
                <a:gd name="T8" fmla="*/ 184 w 502"/>
                <a:gd name="T9" fmla="*/ 78 h 804"/>
                <a:gd name="T10" fmla="*/ 78 w 502"/>
                <a:gd name="T11" fmla="*/ 10 h 804"/>
                <a:gd name="T12" fmla="*/ 10 w 502"/>
                <a:gd name="T13" fmla="*/ 116 h 804"/>
                <a:gd name="T14" fmla="*/ 97 w 502"/>
                <a:gd name="T15" fmla="*/ 186 h 804"/>
                <a:gd name="T16" fmla="*/ 395 w 502"/>
                <a:gd name="T17" fmla="*/ 726 h 804"/>
                <a:gd name="T18" fmla="*/ 406 w 502"/>
                <a:gd name="T19" fmla="*/ 783 h 804"/>
                <a:gd name="T20" fmla="*/ 480 w 502"/>
                <a:gd name="T21" fmla="*/ 78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2" h="804">
                  <a:moveTo>
                    <a:pt x="480" y="784"/>
                  </a:moveTo>
                  <a:cubicBezTo>
                    <a:pt x="501" y="764"/>
                    <a:pt x="502" y="731"/>
                    <a:pt x="482" y="710"/>
                  </a:cubicBezTo>
                  <a:cubicBezTo>
                    <a:pt x="467" y="695"/>
                    <a:pt x="446" y="690"/>
                    <a:pt x="428" y="697"/>
                  </a:cubicBezTo>
                  <a:cubicBezTo>
                    <a:pt x="292" y="546"/>
                    <a:pt x="194" y="368"/>
                    <a:pt x="139" y="175"/>
                  </a:cubicBezTo>
                  <a:cubicBezTo>
                    <a:pt x="173" y="157"/>
                    <a:pt x="192" y="118"/>
                    <a:pt x="184" y="78"/>
                  </a:cubicBezTo>
                  <a:cubicBezTo>
                    <a:pt x="173" y="30"/>
                    <a:pt x="126" y="0"/>
                    <a:pt x="78" y="10"/>
                  </a:cubicBezTo>
                  <a:cubicBezTo>
                    <a:pt x="30" y="21"/>
                    <a:pt x="0" y="68"/>
                    <a:pt x="10" y="116"/>
                  </a:cubicBezTo>
                  <a:cubicBezTo>
                    <a:pt x="19" y="157"/>
                    <a:pt x="56" y="186"/>
                    <a:pt x="97" y="186"/>
                  </a:cubicBezTo>
                  <a:cubicBezTo>
                    <a:pt x="153" y="386"/>
                    <a:pt x="255" y="571"/>
                    <a:pt x="395" y="726"/>
                  </a:cubicBezTo>
                  <a:cubicBezTo>
                    <a:pt x="388" y="745"/>
                    <a:pt x="391" y="767"/>
                    <a:pt x="406" y="783"/>
                  </a:cubicBezTo>
                  <a:cubicBezTo>
                    <a:pt x="426" y="804"/>
                    <a:pt x="460" y="804"/>
                    <a:pt x="480" y="78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93824" y="1646035"/>
            <a:ext cx="882607" cy="882607"/>
            <a:chOff x="2493824" y="1646035"/>
            <a:chExt cx="882607" cy="882607"/>
          </a:xfrm>
        </p:grpSpPr>
        <p:sp>
          <p:nvSpPr>
            <p:cNvPr id="57" name="îŝḷîḓé-Oval 14"/>
            <p:cNvSpPr/>
            <p:nvPr/>
          </p:nvSpPr>
          <p:spPr bwMode="auto">
            <a:xfrm>
              <a:off x="2493824" y="1646035"/>
              <a:ext cx="882607" cy="88260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ŝḷîḓé-Freeform: Shape 15"/>
            <p:cNvSpPr/>
            <p:nvPr/>
          </p:nvSpPr>
          <p:spPr bwMode="auto">
            <a:xfrm>
              <a:off x="2720643" y="1925797"/>
              <a:ext cx="428968" cy="32308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rgbClr val="DF105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35696" y="3187523"/>
            <a:ext cx="882607" cy="882607"/>
            <a:chOff x="5735696" y="3187523"/>
            <a:chExt cx="882607" cy="882607"/>
          </a:xfrm>
        </p:grpSpPr>
        <p:sp>
          <p:nvSpPr>
            <p:cNvPr id="55" name="îŝḷîḓé-Oval 20"/>
            <p:cNvSpPr/>
            <p:nvPr/>
          </p:nvSpPr>
          <p:spPr bwMode="auto">
            <a:xfrm>
              <a:off x="5735696" y="3187523"/>
              <a:ext cx="882607" cy="882607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ŝḷîḓé-Freeform: Shape 21"/>
            <p:cNvSpPr/>
            <p:nvPr/>
          </p:nvSpPr>
          <p:spPr bwMode="auto">
            <a:xfrm>
              <a:off x="5990356" y="3440691"/>
              <a:ext cx="373286" cy="376270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rgbClr val="DF105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20029" y="1646035"/>
            <a:ext cx="882607" cy="882607"/>
            <a:chOff x="8920029" y="1646035"/>
            <a:chExt cx="882607" cy="882607"/>
          </a:xfrm>
        </p:grpSpPr>
        <p:sp>
          <p:nvSpPr>
            <p:cNvPr id="53" name="îŝḷîḓé-Oval 26"/>
            <p:cNvSpPr/>
            <p:nvPr/>
          </p:nvSpPr>
          <p:spPr bwMode="auto">
            <a:xfrm>
              <a:off x="8920029" y="1646035"/>
              <a:ext cx="882607" cy="882607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îŝḷîḓé-Freeform: Shape 27"/>
            <p:cNvSpPr/>
            <p:nvPr/>
          </p:nvSpPr>
          <p:spPr bwMode="auto">
            <a:xfrm>
              <a:off x="9134263" y="1898340"/>
              <a:ext cx="454140" cy="377996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rgbClr val="DF105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2" name="îŝḷîḓé-TextBox 37"/>
          <p:cNvSpPr txBox="1"/>
          <p:nvPr/>
        </p:nvSpPr>
        <p:spPr>
          <a:xfrm>
            <a:off x="5220414" y="4425570"/>
            <a:ext cx="3913849" cy="816017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）制定好部门间员工临时调度、培训和工作的应急方案，以及大促活动持续期间的员工值班、休假等相关安排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95213" y="2762505"/>
            <a:ext cx="882607" cy="882607"/>
            <a:chOff x="7595213" y="2762505"/>
            <a:chExt cx="882607" cy="882607"/>
          </a:xfrm>
        </p:grpSpPr>
        <p:sp>
          <p:nvSpPr>
            <p:cNvPr id="49" name="îŝḷîḓé-Oval 23"/>
            <p:cNvSpPr/>
            <p:nvPr/>
          </p:nvSpPr>
          <p:spPr bwMode="auto">
            <a:xfrm>
              <a:off x="7595213" y="2762505"/>
              <a:ext cx="882607" cy="882607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ŝḷîḓé-Freeform: Shape 24"/>
            <p:cNvSpPr/>
            <p:nvPr/>
          </p:nvSpPr>
          <p:spPr bwMode="auto">
            <a:xfrm>
              <a:off x="7829895" y="3048842"/>
              <a:ext cx="413244" cy="30993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DF105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69989" y="2740113"/>
            <a:ext cx="882607" cy="882607"/>
            <a:chOff x="3969989" y="2740113"/>
            <a:chExt cx="882607" cy="882607"/>
          </a:xfrm>
        </p:grpSpPr>
        <p:sp>
          <p:nvSpPr>
            <p:cNvPr id="47" name="îŝḷîḓé-Oval 17"/>
            <p:cNvSpPr/>
            <p:nvPr/>
          </p:nvSpPr>
          <p:spPr bwMode="auto">
            <a:xfrm>
              <a:off x="3969989" y="2740113"/>
              <a:ext cx="882607" cy="88260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ŝḷîḓé-Freeform: Shape 18"/>
            <p:cNvSpPr>
              <a:spLocks noChangeAspect="1"/>
            </p:cNvSpPr>
            <p:nvPr/>
          </p:nvSpPr>
          <p:spPr bwMode="auto">
            <a:xfrm>
              <a:off x="4204998" y="3026696"/>
              <a:ext cx="412591" cy="309443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DF105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6" name="îŝḷîḓé-TextBox 55"/>
          <p:cNvSpPr txBox="1"/>
          <p:nvPr/>
        </p:nvSpPr>
        <p:spPr>
          <a:xfrm>
            <a:off x="8648700" y="3253945"/>
            <a:ext cx="1819536" cy="816017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zh-CN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按照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流量的高低去计算各个岗位的人员</a:t>
            </a:r>
            <a:r>
              <a:rPr lang="zh-CN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数量</a:t>
            </a:r>
          </a:p>
        </p:txBody>
      </p:sp>
      <p:sp>
        <p:nvSpPr>
          <p:cNvPr id="44" name="iS1ide-TextBox 58"/>
          <p:cNvSpPr txBox="1"/>
          <p:nvPr/>
        </p:nvSpPr>
        <p:spPr>
          <a:xfrm>
            <a:off x="2571406" y="4059619"/>
            <a:ext cx="2422432" cy="816017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r>
              <a:rPr lang="zh-CN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）对所有员工，尤其是订单处理相关部门的员工，做完善的网店管家系统操作的培训及其他培训</a:t>
            </a:r>
          </a:p>
          <a:p>
            <a:pPr>
              <a:lnSpc>
                <a:spcPct val="120000"/>
              </a:lnSpc>
            </a:pPr>
            <a:endParaRPr lang="zh-CN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iS1ide-TextBox 61"/>
          <p:cNvSpPr txBox="1"/>
          <p:nvPr/>
        </p:nvSpPr>
        <p:spPr>
          <a:xfrm>
            <a:off x="9957392" y="1646035"/>
            <a:ext cx="1819536" cy="816017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zh-CN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物料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要针对可能出现的最大流量和包裹数去</a:t>
            </a:r>
            <a:r>
              <a:rPr lang="zh-CN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计算</a:t>
            </a:r>
          </a:p>
        </p:txBody>
      </p:sp>
      <p:sp>
        <p:nvSpPr>
          <p:cNvPr id="40" name="iS1ide-TextBox 64"/>
          <p:cNvSpPr txBox="1"/>
          <p:nvPr/>
        </p:nvSpPr>
        <p:spPr>
          <a:xfrm>
            <a:off x="299544" y="2323775"/>
            <a:ext cx="2479531" cy="816017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）对可能出现的双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订单暴涨而需要招聘临时兼职员工的，提前做好兼职员工工作安排计划，并做好相应的培训工作，做好打包环节，提前培训好相关的打包贴面单工作细节，提前做好员工培训工作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9"/>
    </mc:Choice>
    <mc:Fallback xmlns="">
      <p:transition spd="slow" advTm="8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6" grpId="0"/>
      <p:bldP spid="44" grpId="0"/>
      <p:bldP spid="42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19938300">
            <a:off x="3343521" y="915375"/>
            <a:ext cx="5190978" cy="4024361"/>
          </a:xfrm>
          <a:prstGeom prst="triangle">
            <a:avLst/>
          </a:prstGeom>
          <a:noFill/>
          <a:ln w="152400">
            <a:solidFill>
              <a:srgbClr val="CA148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35291" y="1852294"/>
            <a:ext cx="3983591" cy="4002811"/>
            <a:chOff x="4409001" y="1852294"/>
            <a:chExt cx="3983591" cy="4002811"/>
          </a:xfrm>
        </p:grpSpPr>
        <p:sp>
          <p:nvSpPr>
            <p:cNvPr id="25" name="椭圆 24"/>
            <p:cNvSpPr/>
            <p:nvPr/>
          </p:nvSpPr>
          <p:spPr>
            <a:xfrm>
              <a:off x="4409001" y="1872949"/>
              <a:ext cx="3960000" cy="3960000"/>
            </a:xfrm>
            <a:prstGeom prst="ellipse">
              <a:avLst/>
            </a:prstGeom>
            <a:noFill/>
            <a:ln w="9525">
              <a:solidFill>
                <a:srgbClr val="D579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4319762">
              <a:off x="4432592" y="1888152"/>
              <a:ext cx="3960000" cy="3960000"/>
            </a:xfrm>
            <a:prstGeom prst="arc">
              <a:avLst/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213823">
              <a:off x="4423628" y="1852294"/>
              <a:ext cx="3960000" cy="3960000"/>
            </a:xfrm>
            <a:prstGeom prst="arc">
              <a:avLst>
                <a:gd name="adj1" fmla="val 16200000"/>
                <a:gd name="adj2" fmla="val 1806024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6770664">
              <a:off x="4423628" y="1895105"/>
              <a:ext cx="3960000" cy="3960000"/>
            </a:xfrm>
            <a:prstGeom prst="arc">
              <a:avLst>
                <a:gd name="adj1" fmla="val 16200000"/>
                <a:gd name="adj2" fmla="val 1986657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839931" y="2367458"/>
            <a:ext cx="6199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物料</a:t>
            </a:r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准备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8"/>
    </mc:Choice>
    <mc:Fallback xmlns="">
      <p:transition spd="slow" advTm="6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物料准备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1307" y="1600200"/>
            <a:ext cx="3303588" cy="4506913"/>
            <a:chOff x="292757" y="1628775"/>
            <a:chExt cx="3303588" cy="4506913"/>
          </a:xfrm>
          <a:solidFill>
            <a:schemeClr val="bg1"/>
          </a:solidFill>
        </p:grpSpPr>
        <p:sp>
          <p:nvSpPr>
            <p:cNvPr id="77" name="îṣļîḑé-Freeform 5"/>
            <p:cNvSpPr/>
            <p:nvPr/>
          </p:nvSpPr>
          <p:spPr bwMode="auto">
            <a:xfrm>
              <a:off x="2056470" y="4716463"/>
              <a:ext cx="1539875" cy="1419225"/>
            </a:xfrm>
            <a:custGeom>
              <a:avLst/>
              <a:gdLst>
                <a:gd name="T0" fmla="*/ 957 w 957"/>
                <a:gd name="T1" fmla="*/ 526 h 883"/>
                <a:gd name="T2" fmla="*/ 199 w 957"/>
                <a:gd name="T3" fmla="*/ 150 h 883"/>
                <a:gd name="T4" fmla="*/ 185 w 957"/>
                <a:gd name="T5" fmla="*/ 21 h 883"/>
                <a:gd name="T6" fmla="*/ 35 w 957"/>
                <a:gd name="T7" fmla="*/ 0 h 883"/>
                <a:gd name="T8" fmla="*/ 35 w 957"/>
                <a:gd name="T9" fmla="*/ 70 h 883"/>
                <a:gd name="T10" fmla="*/ 171 w 957"/>
                <a:gd name="T11" fmla="*/ 49 h 883"/>
                <a:gd name="T12" fmla="*/ 171 w 957"/>
                <a:gd name="T13" fmla="*/ 240 h 883"/>
                <a:gd name="T14" fmla="*/ 241 w 957"/>
                <a:gd name="T15" fmla="*/ 596 h 883"/>
                <a:gd name="T16" fmla="*/ 353 w 957"/>
                <a:gd name="T17" fmla="*/ 646 h 883"/>
                <a:gd name="T18" fmla="*/ 171 w 957"/>
                <a:gd name="T19" fmla="*/ 701 h 883"/>
                <a:gd name="T20" fmla="*/ 331 w 957"/>
                <a:gd name="T21" fmla="*/ 756 h 883"/>
                <a:gd name="T22" fmla="*/ 367 w 957"/>
                <a:gd name="T23" fmla="*/ 883 h 883"/>
                <a:gd name="T24" fmla="*/ 403 w 957"/>
                <a:gd name="T25" fmla="*/ 756 h 883"/>
                <a:gd name="T26" fmla="*/ 669 w 957"/>
                <a:gd name="T27" fmla="*/ 814 h 883"/>
                <a:gd name="T28" fmla="*/ 806 w 957"/>
                <a:gd name="T29" fmla="*/ 814 h 883"/>
                <a:gd name="T30" fmla="*/ 943 w 957"/>
                <a:gd name="T31" fmla="*/ 756 h 883"/>
                <a:gd name="T32" fmla="*/ 226 w 957"/>
                <a:gd name="T33" fmla="*/ 728 h 883"/>
                <a:gd name="T34" fmla="*/ 226 w 957"/>
                <a:gd name="T35" fmla="*/ 674 h 883"/>
                <a:gd name="T36" fmla="*/ 943 w 957"/>
                <a:gd name="T37" fmla="*/ 646 h 883"/>
                <a:gd name="T38" fmla="*/ 752 w 957"/>
                <a:gd name="T39" fmla="*/ 596 h 883"/>
                <a:gd name="T40" fmla="*/ 367 w 957"/>
                <a:gd name="T41" fmla="*/ 855 h 883"/>
                <a:gd name="T42" fmla="*/ 367 w 957"/>
                <a:gd name="T43" fmla="*/ 773 h 883"/>
                <a:gd name="T44" fmla="*/ 367 w 957"/>
                <a:gd name="T45" fmla="*/ 855 h 883"/>
                <a:gd name="T46" fmla="*/ 697 w 957"/>
                <a:gd name="T47" fmla="*/ 814 h 883"/>
                <a:gd name="T48" fmla="*/ 778 w 957"/>
                <a:gd name="T49" fmla="*/ 814 h 883"/>
                <a:gd name="T50" fmla="*/ 887 w 957"/>
                <a:gd name="T51" fmla="*/ 568 h 883"/>
                <a:gd name="T52" fmla="*/ 752 w 957"/>
                <a:gd name="T53" fmla="*/ 449 h 883"/>
                <a:gd name="T54" fmla="*/ 929 w 957"/>
                <a:gd name="T55" fmla="*/ 526 h 883"/>
                <a:gd name="T56" fmla="*/ 199 w 957"/>
                <a:gd name="T57" fmla="*/ 295 h 883"/>
                <a:gd name="T58" fmla="*/ 353 w 957"/>
                <a:gd name="T59" fmla="*/ 421 h 883"/>
                <a:gd name="T60" fmla="*/ 199 w 957"/>
                <a:gd name="T61" fmla="*/ 295 h 883"/>
                <a:gd name="T62" fmla="*/ 550 w 957"/>
                <a:gd name="T63" fmla="*/ 295 h 883"/>
                <a:gd name="T64" fmla="*/ 381 w 957"/>
                <a:gd name="T65" fmla="*/ 421 h 883"/>
                <a:gd name="T66" fmla="*/ 724 w 957"/>
                <a:gd name="T67" fmla="*/ 421 h 883"/>
                <a:gd name="T68" fmla="*/ 578 w 957"/>
                <a:gd name="T69" fmla="*/ 295 h 883"/>
                <a:gd name="T70" fmla="*/ 724 w 957"/>
                <a:gd name="T71" fmla="*/ 421 h 883"/>
                <a:gd name="T72" fmla="*/ 929 w 957"/>
                <a:gd name="T73" fmla="*/ 295 h 883"/>
                <a:gd name="T74" fmla="*/ 752 w 957"/>
                <a:gd name="T75" fmla="*/ 421 h 883"/>
                <a:gd name="T76" fmla="*/ 578 w 957"/>
                <a:gd name="T77" fmla="*/ 178 h 883"/>
                <a:gd name="T78" fmla="*/ 724 w 957"/>
                <a:gd name="T79" fmla="*/ 267 h 883"/>
                <a:gd name="T80" fmla="*/ 578 w 957"/>
                <a:gd name="T81" fmla="*/ 178 h 883"/>
                <a:gd name="T82" fmla="*/ 381 w 957"/>
                <a:gd name="T83" fmla="*/ 267 h 883"/>
                <a:gd name="T84" fmla="*/ 550 w 957"/>
                <a:gd name="T85" fmla="*/ 178 h 883"/>
                <a:gd name="T86" fmla="*/ 550 w 957"/>
                <a:gd name="T87" fmla="*/ 568 h 883"/>
                <a:gd name="T88" fmla="*/ 381 w 957"/>
                <a:gd name="T89" fmla="*/ 449 h 883"/>
                <a:gd name="T90" fmla="*/ 550 w 957"/>
                <a:gd name="T91" fmla="*/ 568 h 883"/>
                <a:gd name="T92" fmla="*/ 724 w 957"/>
                <a:gd name="T93" fmla="*/ 449 h 883"/>
                <a:gd name="T94" fmla="*/ 578 w 957"/>
                <a:gd name="T95" fmla="*/ 568 h 883"/>
                <a:gd name="T96" fmla="*/ 929 w 957"/>
                <a:gd name="T97" fmla="*/ 267 h 883"/>
                <a:gd name="T98" fmla="*/ 752 w 957"/>
                <a:gd name="T99" fmla="*/ 178 h 883"/>
                <a:gd name="T100" fmla="*/ 929 w 957"/>
                <a:gd name="T101" fmla="*/ 267 h 883"/>
                <a:gd name="T102" fmla="*/ 353 w 957"/>
                <a:gd name="T103" fmla="*/ 178 h 883"/>
                <a:gd name="T104" fmla="*/ 199 w 957"/>
                <a:gd name="T105" fmla="*/ 267 h 883"/>
                <a:gd name="T106" fmla="*/ 199 w 957"/>
                <a:gd name="T107" fmla="*/ 178 h 883"/>
                <a:gd name="T108" fmla="*/ 199 w 957"/>
                <a:gd name="T109" fmla="*/ 526 h 883"/>
                <a:gd name="T110" fmla="*/ 353 w 957"/>
                <a:gd name="T111" fmla="*/ 449 h 883"/>
                <a:gd name="T112" fmla="*/ 241 w 957"/>
                <a:gd name="T113" fmla="*/ 568 h 883"/>
                <a:gd name="T114" fmla="*/ 381 w 957"/>
                <a:gd name="T115" fmla="*/ 646 h 883"/>
                <a:gd name="T116" fmla="*/ 724 w 957"/>
                <a:gd name="T117" fmla="*/ 59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7" h="883">
                  <a:moveTo>
                    <a:pt x="887" y="596"/>
                  </a:moveTo>
                  <a:cubicBezTo>
                    <a:pt x="925" y="596"/>
                    <a:pt x="957" y="564"/>
                    <a:pt x="957" y="526"/>
                  </a:cubicBezTo>
                  <a:cubicBezTo>
                    <a:pt x="957" y="150"/>
                    <a:pt x="957" y="150"/>
                    <a:pt x="957" y="150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27"/>
                    <a:pt x="193" y="21"/>
                    <a:pt x="185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2" y="9"/>
                    <a:pt x="49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49" y="70"/>
                    <a:pt x="62" y="62"/>
                    <a:pt x="67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71" y="240"/>
                    <a:pt x="171" y="240"/>
                    <a:pt x="171" y="240"/>
                  </a:cubicBezTo>
                  <a:cubicBezTo>
                    <a:pt x="171" y="526"/>
                    <a:pt x="171" y="526"/>
                    <a:pt x="171" y="526"/>
                  </a:cubicBezTo>
                  <a:cubicBezTo>
                    <a:pt x="171" y="564"/>
                    <a:pt x="203" y="596"/>
                    <a:pt x="241" y="596"/>
                  </a:cubicBezTo>
                  <a:cubicBezTo>
                    <a:pt x="353" y="596"/>
                    <a:pt x="353" y="596"/>
                    <a:pt x="353" y="596"/>
                  </a:cubicBezTo>
                  <a:cubicBezTo>
                    <a:pt x="353" y="646"/>
                    <a:pt x="353" y="646"/>
                    <a:pt x="353" y="646"/>
                  </a:cubicBezTo>
                  <a:cubicBezTo>
                    <a:pt x="226" y="646"/>
                    <a:pt x="226" y="646"/>
                    <a:pt x="226" y="646"/>
                  </a:cubicBezTo>
                  <a:cubicBezTo>
                    <a:pt x="196" y="646"/>
                    <a:pt x="171" y="670"/>
                    <a:pt x="171" y="701"/>
                  </a:cubicBezTo>
                  <a:cubicBezTo>
                    <a:pt x="171" y="731"/>
                    <a:pt x="196" y="756"/>
                    <a:pt x="226" y="756"/>
                  </a:cubicBezTo>
                  <a:cubicBezTo>
                    <a:pt x="331" y="756"/>
                    <a:pt x="331" y="756"/>
                    <a:pt x="331" y="756"/>
                  </a:cubicBezTo>
                  <a:cubicBezTo>
                    <a:pt x="311" y="768"/>
                    <a:pt x="298" y="789"/>
                    <a:pt x="298" y="814"/>
                  </a:cubicBezTo>
                  <a:cubicBezTo>
                    <a:pt x="298" y="852"/>
                    <a:pt x="329" y="883"/>
                    <a:pt x="367" y="883"/>
                  </a:cubicBezTo>
                  <a:cubicBezTo>
                    <a:pt x="405" y="883"/>
                    <a:pt x="435" y="852"/>
                    <a:pt x="435" y="814"/>
                  </a:cubicBezTo>
                  <a:cubicBezTo>
                    <a:pt x="435" y="789"/>
                    <a:pt x="422" y="768"/>
                    <a:pt x="403" y="756"/>
                  </a:cubicBezTo>
                  <a:cubicBezTo>
                    <a:pt x="702" y="756"/>
                    <a:pt x="702" y="756"/>
                    <a:pt x="702" y="756"/>
                  </a:cubicBezTo>
                  <a:cubicBezTo>
                    <a:pt x="682" y="768"/>
                    <a:pt x="669" y="789"/>
                    <a:pt x="669" y="814"/>
                  </a:cubicBezTo>
                  <a:cubicBezTo>
                    <a:pt x="669" y="852"/>
                    <a:pt x="700" y="883"/>
                    <a:pt x="738" y="883"/>
                  </a:cubicBezTo>
                  <a:cubicBezTo>
                    <a:pt x="775" y="883"/>
                    <a:pt x="806" y="852"/>
                    <a:pt x="806" y="814"/>
                  </a:cubicBezTo>
                  <a:cubicBezTo>
                    <a:pt x="806" y="789"/>
                    <a:pt x="793" y="768"/>
                    <a:pt x="774" y="756"/>
                  </a:cubicBezTo>
                  <a:cubicBezTo>
                    <a:pt x="943" y="756"/>
                    <a:pt x="943" y="756"/>
                    <a:pt x="943" y="756"/>
                  </a:cubicBezTo>
                  <a:cubicBezTo>
                    <a:pt x="943" y="728"/>
                    <a:pt x="943" y="728"/>
                    <a:pt x="943" y="728"/>
                  </a:cubicBezTo>
                  <a:cubicBezTo>
                    <a:pt x="226" y="728"/>
                    <a:pt x="226" y="728"/>
                    <a:pt x="226" y="728"/>
                  </a:cubicBezTo>
                  <a:cubicBezTo>
                    <a:pt x="211" y="728"/>
                    <a:pt x="199" y="716"/>
                    <a:pt x="199" y="701"/>
                  </a:cubicBezTo>
                  <a:cubicBezTo>
                    <a:pt x="199" y="686"/>
                    <a:pt x="211" y="674"/>
                    <a:pt x="226" y="674"/>
                  </a:cubicBezTo>
                  <a:cubicBezTo>
                    <a:pt x="943" y="674"/>
                    <a:pt x="943" y="674"/>
                    <a:pt x="943" y="674"/>
                  </a:cubicBezTo>
                  <a:cubicBezTo>
                    <a:pt x="943" y="646"/>
                    <a:pt x="943" y="646"/>
                    <a:pt x="943" y="646"/>
                  </a:cubicBezTo>
                  <a:cubicBezTo>
                    <a:pt x="752" y="646"/>
                    <a:pt x="752" y="646"/>
                    <a:pt x="752" y="646"/>
                  </a:cubicBezTo>
                  <a:cubicBezTo>
                    <a:pt x="752" y="596"/>
                    <a:pt x="752" y="596"/>
                    <a:pt x="752" y="596"/>
                  </a:cubicBezTo>
                  <a:lnTo>
                    <a:pt x="887" y="596"/>
                  </a:lnTo>
                  <a:close/>
                  <a:moveTo>
                    <a:pt x="367" y="855"/>
                  </a:moveTo>
                  <a:cubicBezTo>
                    <a:pt x="344" y="855"/>
                    <a:pt x="326" y="836"/>
                    <a:pt x="326" y="814"/>
                  </a:cubicBezTo>
                  <a:cubicBezTo>
                    <a:pt x="326" y="791"/>
                    <a:pt x="344" y="773"/>
                    <a:pt x="367" y="773"/>
                  </a:cubicBezTo>
                  <a:cubicBezTo>
                    <a:pt x="389" y="773"/>
                    <a:pt x="407" y="791"/>
                    <a:pt x="407" y="814"/>
                  </a:cubicBezTo>
                  <a:cubicBezTo>
                    <a:pt x="407" y="836"/>
                    <a:pt x="389" y="855"/>
                    <a:pt x="367" y="855"/>
                  </a:cubicBezTo>
                  <a:moveTo>
                    <a:pt x="738" y="855"/>
                  </a:moveTo>
                  <a:cubicBezTo>
                    <a:pt x="715" y="855"/>
                    <a:pt x="697" y="836"/>
                    <a:pt x="697" y="814"/>
                  </a:cubicBezTo>
                  <a:cubicBezTo>
                    <a:pt x="697" y="791"/>
                    <a:pt x="715" y="773"/>
                    <a:pt x="738" y="773"/>
                  </a:cubicBezTo>
                  <a:cubicBezTo>
                    <a:pt x="760" y="773"/>
                    <a:pt x="778" y="791"/>
                    <a:pt x="778" y="814"/>
                  </a:cubicBezTo>
                  <a:cubicBezTo>
                    <a:pt x="778" y="836"/>
                    <a:pt x="760" y="855"/>
                    <a:pt x="738" y="855"/>
                  </a:cubicBezTo>
                  <a:moveTo>
                    <a:pt x="887" y="568"/>
                  </a:moveTo>
                  <a:cubicBezTo>
                    <a:pt x="752" y="568"/>
                    <a:pt x="752" y="568"/>
                    <a:pt x="752" y="568"/>
                  </a:cubicBezTo>
                  <a:cubicBezTo>
                    <a:pt x="752" y="449"/>
                    <a:pt x="752" y="449"/>
                    <a:pt x="752" y="449"/>
                  </a:cubicBezTo>
                  <a:cubicBezTo>
                    <a:pt x="929" y="449"/>
                    <a:pt x="929" y="449"/>
                    <a:pt x="929" y="449"/>
                  </a:cubicBezTo>
                  <a:cubicBezTo>
                    <a:pt x="929" y="526"/>
                    <a:pt x="929" y="526"/>
                    <a:pt x="929" y="526"/>
                  </a:cubicBezTo>
                  <a:cubicBezTo>
                    <a:pt x="929" y="549"/>
                    <a:pt x="910" y="568"/>
                    <a:pt x="887" y="568"/>
                  </a:cubicBezTo>
                  <a:moveTo>
                    <a:pt x="199" y="295"/>
                  </a:moveTo>
                  <a:cubicBezTo>
                    <a:pt x="353" y="295"/>
                    <a:pt x="353" y="295"/>
                    <a:pt x="353" y="295"/>
                  </a:cubicBezTo>
                  <a:cubicBezTo>
                    <a:pt x="353" y="421"/>
                    <a:pt x="353" y="421"/>
                    <a:pt x="353" y="421"/>
                  </a:cubicBezTo>
                  <a:cubicBezTo>
                    <a:pt x="199" y="421"/>
                    <a:pt x="199" y="421"/>
                    <a:pt x="199" y="421"/>
                  </a:cubicBezTo>
                  <a:lnTo>
                    <a:pt x="199" y="295"/>
                  </a:lnTo>
                  <a:close/>
                  <a:moveTo>
                    <a:pt x="381" y="295"/>
                  </a:moveTo>
                  <a:cubicBezTo>
                    <a:pt x="550" y="295"/>
                    <a:pt x="550" y="295"/>
                    <a:pt x="550" y="295"/>
                  </a:cubicBezTo>
                  <a:cubicBezTo>
                    <a:pt x="550" y="421"/>
                    <a:pt x="550" y="421"/>
                    <a:pt x="550" y="421"/>
                  </a:cubicBezTo>
                  <a:cubicBezTo>
                    <a:pt x="381" y="421"/>
                    <a:pt x="381" y="421"/>
                    <a:pt x="381" y="421"/>
                  </a:cubicBezTo>
                  <a:lnTo>
                    <a:pt x="381" y="295"/>
                  </a:lnTo>
                  <a:close/>
                  <a:moveTo>
                    <a:pt x="724" y="421"/>
                  </a:moveTo>
                  <a:cubicBezTo>
                    <a:pt x="578" y="421"/>
                    <a:pt x="578" y="421"/>
                    <a:pt x="578" y="421"/>
                  </a:cubicBezTo>
                  <a:cubicBezTo>
                    <a:pt x="578" y="295"/>
                    <a:pt x="578" y="295"/>
                    <a:pt x="578" y="295"/>
                  </a:cubicBezTo>
                  <a:cubicBezTo>
                    <a:pt x="724" y="295"/>
                    <a:pt x="724" y="295"/>
                    <a:pt x="724" y="295"/>
                  </a:cubicBezTo>
                  <a:lnTo>
                    <a:pt x="724" y="421"/>
                  </a:lnTo>
                  <a:close/>
                  <a:moveTo>
                    <a:pt x="752" y="295"/>
                  </a:moveTo>
                  <a:cubicBezTo>
                    <a:pt x="929" y="295"/>
                    <a:pt x="929" y="295"/>
                    <a:pt x="929" y="295"/>
                  </a:cubicBezTo>
                  <a:cubicBezTo>
                    <a:pt x="929" y="421"/>
                    <a:pt x="929" y="421"/>
                    <a:pt x="929" y="421"/>
                  </a:cubicBezTo>
                  <a:cubicBezTo>
                    <a:pt x="752" y="421"/>
                    <a:pt x="752" y="421"/>
                    <a:pt x="752" y="421"/>
                  </a:cubicBezTo>
                  <a:lnTo>
                    <a:pt x="752" y="295"/>
                  </a:lnTo>
                  <a:close/>
                  <a:moveTo>
                    <a:pt x="578" y="178"/>
                  </a:moveTo>
                  <a:cubicBezTo>
                    <a:pt x="724" y="178"/>
                    <a:pt x="724" y="178"/>
                    <a:pt x="724" y="178"/>
                  </a:cubicBezTo>
                  <a:cubicBezTo>
                    <a:pt x="724" y="267"/>
                    <a:pt x="724" y="267"/>
                    <a:pt x="724" y="267"/>
                  </a:cubicBezTo>
                  <a:cubicBezTo>
                    <a:pt x="578" y="267"/>
                    <a:pt x="578" y="267"/>
                    <a:pt x="578" y="267"/>
                  </a:cubicBezTo>
                  <a:lnTo>
                    <a:pt x="578" y="178"/>
                  </a:lnTo>
                  <a:close/>
                  <a:moveTo>
                    <a:pt x="550" y="267"/>
                  </a:moveTo>
                  <a:cubicBezTo>
                    <a:pt x="381" y="267"/>
                    <a:pt x="381" y="267"/>
                    <a:pt x="381" y="267"/>
                  </a:cubicBezTo>
                  <a:cubicBezTo>
                    <a:pt x="381" y="178"/>
                    <a:pt x="381" y="178"/>
                    <a:pt x="381" y="178"/>
                  </a:cubicBezTo>
                  <a:cubicBezTo>
                    <a:pt x="550" y="178"/>
                    <a:pt x="550" y="178"/>
                    <a:pt x="550" y="178"/>
                  </a:cubicBezTo>
                  <a:lnTo>
                    <a:pt x="550" y="267"/>
                  </a:lnTo>
                  <a:close/>
                  <a:moveTo>
                    <a:pt x="550" y="568"/>
                  </a:moveTo>
                  <a:cubicBezTo>
                    <a:pt x="381" y="568"/>
                    <a:pt x="381" y="568"/>
                    <a:pt x="381" y="568"/>
                  </a:cubicBezTo>
                  <a:cubicBezTo>
                    <a:pt x="381" y="449"/>
                    <a:pt x="381" y="449"/>
                    <a:pt x="381" y="449"/>
                  </a:cubicBezTo>
                  <a:cubicBezTo>
                    <a:pt x="550" y="449"/>
                    <a:pt x="550" y="449"/>
                    <a:pt x="550" y="449"/>
                  </a:cubicBezTo>
                  <a:lnTo>
                    <a:pt x="550" y="568"/>
                  </a:lnTo>
                  <a:close/>
                  <a:moveTo>
                    <a:pt x="578" y="449"/>
                  </a:moveTo>
                  <a:cubicBezTo>
                    <a:pt x="724" y="449"/>
                    <a:pt x="724" y="449"/>
                    <a:pt x="724" y="449"/>
                  </a:cubicBezTo>
                  <a:cubicBezTo>
                    <a:pt x="724" y="568"/>
                    <a:pt x="724" y="568"/>
                    <a:pt x="724" y="568"/>
                  </a:cubicBezTo>
                  <a:cubicBezTo>
                    <a:pt x="578" y="568"/>
                    <a:pt x="578" y="568"/>
                    <a:pt x="578" y="568"/>
                  </a:cubicBezTo>
                  <a:lnTo>
                    <a:pt x="578" y="449"/>
                  </a:lnTo>
                  <a:close/>
                  <a:moveTo>
                    <a:pt x="929" y="267"/>
                  </a:moveTo>
                  <a:cubicBezTo>
                    <a:pt x="752" y="267"/>
                    <a:pt x="752" y="267"/>
                    <a:pt x="752" y="267"/>
                  </a:cubicBezTo>
                  <a:cubicBezTo>
                    <a:pt x="752" y="178"/>
                    <a:pt x="752" y="178"/>
                    <a:pt x="752" y="178"/>
                  </a:cubicBezTo>
                  <a:cubicBezTo>
                    <a:pt x="929" y="178"/>
                    <a:pt x="929" y="178"/>
                    <a:pt x="929" y="178"/>
                  </a:cubicBezTo>
                  <a:lnTo>
                    <a:pt x="929" y="267"/>
                  </a:lnTo>
                  <a:close/>
                  <a:moveTo>
                    <a:pt x="199" y="178"/>
                  </a:moveTo>
                  <a:cubicBezTo>
                    <a:pt x="353" y="178"/>
                    <a:pt x="353" y="178"/>
                    <a:pt x="353" y="178"/>
                  </a:cubicBezTo>
                  <a:cubicBezTo>
                    <a:pt x="353" y="267"/>
                    <a:pt x="353" y="267"/>
                    <a:pt x="353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9" y="240"/>
                    <a:pt x="199" y="240"/>
                    <a:pt x="199" y="240"/>
                  </a:cubicBezTo>
                  <a:lnTo>
                    <a:pt x="199" y="178"/>
                  </a:lnTo>
                  <a:close/>
                  <a:moveTo>
                    <a:pt x="241" y="568"/>
                  </a:moveTo>
                  <a:cubicBezTo>
                    <a:pt x="218" y="568"/>
                    <a:pt x="199" y="549"/>
                    <a:pt x="199" y="526"/>
                  </a:cubicBezTo>
                  <a:cubicBezTo>
                    <a:pt x="199" y="449"/>
                    <a:pt x="199" y="449"/>
                    <a:pt x="199" y="449"/>
                  </a:cubicBezTo>
                  <a:cubicBezTo>
                    <a:pt x="353" y="449"/>
                    <a:pt x="353" y="449"/>
                    <a:pt x="353" y="449"/>
                  </a:cubicBezTo>
                  <a:cubicBezTo>
                    <a:pt x="353" y="568"/>
                    <a:pt x="353" y="568"/>
                    <a:pt x="353" y="568"/>
                  </a:cubicBezTo>
                  <a:lnTo>
                    <a:pt x="241" y="568"/>
                  </a:lnTo>
                  <a:close/>
                  <a:moveTo>
                    <a:pt x="724" y="646"/>
                  </a:moveTo>
                  <a:cubicBezTo>
                    <a:pt x="381" y="646"/>
                    <a:pt x="381" y="646"/>
                    <a:pt x="381" y="646"/>
                  </a:cubicBezTo>
                  <a:cubicBezTo>
                    <a:pt x="381" y="596"/>
                    <a:pt x="381" y="596"/>
                    <a:pt x="381" y="596"/>
                  </a:cubicBezTo>
                  <a:cubicBezTo>
                    <a:pt x="724" y="596"/>
                    <a:pt x="724" y="596"/>
                    <a:pt x="724" y="596"/>
                  </a:cubicBezTo>
                  <a:lnTo>
                    <a:pt x="724" y="6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S1ide-Freeform 6"/>
            <p:cNvSpPr/>
            <p:nvPr/>
          </p:nvSpPr>
          <p:spPr bwMode="auto">
            <a:xfrm>
              <a:off x="2672420" y="3048000"/>
              <a:ext cx="360363" cy="428625"/>
            </a:xfrm>
            <a:custGeom>
              <a:avLst/>
              <a:gdLst>
                <a:gd name="T0" fmla="*/ 178 w 224"/>
                <a:gd name="T1" fmla="*/ 218 h 266"/>
                <a:gd name="T2" fmla="*/ 77 w 224"/>
                <a:gd name="T3" fmla="*/ 52 h 266"/>
                <a:gd name="T4" fmla="*/ 90 w 224"/>
                <a:gd name="T5" fmla="*/ 25 h 266"/>
                <a:gd name="T6" fmla="*/ 63 w 224"/>
                <a:gd name="T7" fmla="*/ 2 h 266"/>
                <a:gd name="T8" fmla="*/ 54 w 224"/>
                <a:gd name="T9" fmla="*/ 16 h 266"/>
                <a:gd name="T10" fmla="*/ 84 w 224"/>
                <a:gd name="T11" fmla="*/ 29 h 266"/>
                <a:gd name="T12" fmla="*/ 60 w 224"/>
                <a:gd name="T13" fmla="*/ 66 h 266"/>
                <a:gd name="T14" fmla="*/ 30 w 224"/>
                <a:gd name="T15" fmla="*/ 144 h 266"/>
                <a:gd name="T16" fmla="*/ 46 w 224"/>
                <a:gd name="T17" fmla="*/ 168 h 266"/>
                <a:gd name="T18" fmla="*/ 3 w 224"/>
                <a:gd name="T19" fmla="*/ 156 h 266"/>
                <a:gd name="T20" fmla="*/ 28 w 224"/>
                <a:gd name="T21" fmla="*/ 186 h 266"/>
                <a:gd name="T22" fmla="*/ 19 w 224"/>
                <a:gd name="T23" fmla="*/ 215 h 266"/>
                <a:gd name="T24" fmla="*/ 42 w 224"/>
                <a:gd name="T25" fmla="*/ 195 h 266"/>
                <a:gd name="T26" fmla="*/ 87 w 224"/>
                <a:gd name="T27" fmla="*/ 239 h 266"/>
                <a:gd name="T28" fmla="*/ 113 w 224"/>
                <a:gd name="T29" fmla="*/ 256 h 266"/>
                <a:gd name="T30" fmla="*/ 147 w 224"/>
                <a:gd name="T31" fmla="*/ 262 h 266"/>
                <a:gd name="T32" fmla="*/ 11 w 224"/>
                <a:gd name="T33" fmla="*/ 168 h 266"/>
                <a:gd name="T34" fmla="*/ 17 w 224"/>
                <a:gd name="T35" fmla="*/ 157 h 266"/>
                <a:gd name="T36" fmla="*/ 161 w 224"/>
                <a:gd name="T37" fmla="*/ 240 h 266"/>
                <a:gd name="T38" fmla="*/ 130 w 224"/>
                <a:gd name="T39" fmla="*/ 207 h 266"/>
                <a:gd name="T40" fmla="*/ 23 w 224"/>
                <a:gd name="T41" fmla="*/ 210 h 266"/>
                <a:gd name="T42" fmla="*/ 33 w 224"/>
                <a:gd name="T43" fmla="*/ 194 h 266"/>
                <a:gd name="T44" fmla="*/ 23 w 224"/>
                <a:gd name="T45" fmla="*/ 210 h 266"/>
                <a:gd name="T46" fmla="*/ 92 w 224"/>
                <a:gd name="T47" fmla="*/ 243 h 266"/>
                <a:gd name="T48" fmla="*/ 108 w 224"/>
                <a:gd name="T49" fmla="*/ 253 h 266"/>
                <a:gd name="T50" fmla="*/ 159 w 224"/>
                <a:gd name="T51" fmla="*/ 218 h 266"/>
                <a:gd name="T52" fmla="*/ 148 w 224"/>
                <a:gd name="T53" fmla="*/ 178 h 266"/>
                <a:gd name="T54" fmla="*/ 173 w 224"/>
                <a:gd name="T55" fmla="*/ 215 h 266"/>
                <a:gd name="T56" fmla="*/ 59 w 224"/>
                <a:gd name="T57" fmla="*/ 80 h 266"/>
                <a:gd name="T58" fmla="*/ 73 w 224"/>
                <a:gd name="T59" fmla="*/ 124 h 266"/>
                <a:gd name="T60" fmla="*/ 59 w 224"/>
                <a:gd name="T61" fmla="*/ 80 h 266"/>
                <a:gd name="T62" fmla="*/ 127 w 224"/>
                <a:gd name="T63" fmla="*/ 123 h 266"/>
                <a:gd name="T64" fmla="*/ 79 w 224"/>
                <a:gd name="T65" fmla="*/ 127 h 266"/>
                <a:gd name="T66" fmla="*/ 146 w 224"/>
                <a:gd name="T67" fmla="*/ 169 h 266"/>
                <a:gd name="T68" fmla="*/ 133 w 224"/>
                <a:gd name="T69" fmla="*/ 127 h 266"/>
                <a:gd name="T70" fmla="*/ 146 w 224"/>
                <a:gd name="T71" fmla="*/ 169 h 266"/>
                <a:gd name="T72" fmla="*/ 201 w 224"/>
                <a:gd name="T73" fmla="*/ 170 h 266"/>
                <a:gd name="T74" fmla="*/ 151 w 224"/>
                <a:gd name="T75" fmla="*/ 173 h 266"/>
                <a:gd name="T76" fmla="*/ 136 w 224"/>
                <a:gd name="T77" fmla="*/ 121 h 266"/>
                <a:gd name="T78" fmla="*/ 176 w 224"/>
                <a:gd name="T79" fmla="*/ 122 h 266"/>
                <a:gd name="T80" fmla="*/ 136 w 224"/>
                <a:gd name="T81" fmla="*/ 121 h 266"/>
                <a:gd name="T82" fmla="*/ 98 w 224"/>
                <a:gd name="T83" fmla="*/ 97 h 266"/>
                <a:gd name="T84" fmla="*/ 142 w 224"/>
                <a:gd name="T85" fmla="*/ 101 h 266"/>
                <a:gd name="T86" fmla="*/ 108 w 224"/>
                <a:gd name="T87" fmla="*/ 153 h 266"/>
                <a:gd name="T88" fmla="*/ 61 w 224"/>
                <a:gd name="T89" fmla="*/ 156 h 266"/>
                <a:gd name="T90" fmla="*/ 108 w 224"/>
                <a:gd name="T91" fmla="*/ 153 h 266"/>
                <a:gd name="T92" fmla="*/ 142 w 224"/>
                <a:gd name="T93" fmla="*/ 175 h 266"/>
                <a:gd name="T94" fmla="*/ 99 w 224"/>
                <a:gd name="T95" fmla="*/ 180 h 266"/>
                <a:gd name="T96" fmla="*/ 205 w 224"/>
                <a:gd name="T97" fmla="*/ 165 h 266"/>
                <a:gd name="T98" fmla="*/ 181 w 224"/>
                <a:gd name="T99" fmla="*/ 125 h 266"/>
                <a:gd name="T100" fmla="*/ 205 w 224"/>
                <a:gd name="T101" fmla="*/ 165 h 266"/>
                <a:gd name="T102" fmla="*/ 103 w 224"/>
                <a:gd name="T103" fmla="*/ 76 h 266"/>
                <a:gd name="T104" fmla="*/ 62 w 224"/>
                <a:gd name="T105" fmla="*/ 75 h 266"/>
                <a:gd name="T106" fmla="*/ 73 w 224"/>
                <a:gd name="T107" fmla="*/ 57 h 266"/>
                <a:gd name="T108" fmla="*/ 30 w 224"/>
                <a:gd name="T109" fmla="*/ 125 h 266"/>
                <a:gd name="T110" fmla="*/ 70 w 224"/>
                <a:gd name="T111" fmla="*/ 129 h 266"/>
                <a:gd name="T112" fmla="*/ 33 w 224"/>
                <a:gd name="T113" fmla="*/ 139 h 266"/>
                <a:gd name="T114" fmla="*/ 51 w 224"/>
                <a:gd name="T115" fmla="*/ 171 h 266"/>
                <a:gd name="T116" fmla="*/ 124 w 224"/>
                <a:gd name="T117" fmla="*/ 20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66">
                  <a:moveTo>
                    <a:pt x="156" y="223"/>
                  </a:moveTo>
                  <a:cubicBezTo>
                    <a:pt x="163" y="228"/>
                    <a:pt x="173" y="226"/>
                    <a:pt x="178" y="218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7"/>
                    <a:pt x="66" y="4"/>
                    <a:pt x="63" y="2"/>
                  </a:cubicBezTo>
                  <a:cubicBezTo>
                    <a:pt x="59" y="0"/>
                    <a:pt x="54" y="1"/>
                    <a:pt x="52" y="5"/>
                  </a:cubicBezTo>
                  <a:cubicBezTo>
                    <a:pt x="50" y="9"/>
                    <a:pt x="51" y="14"/>
                    <a:pt x="54" y="16"/>
                  </a:cubicBezTo>
                  <a:cubicBezTo>
                    <a:pt x="57" y="18"/>
                    <a:pt x="61" y="18"/>
                    <a:pt x="63" y="16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0" y="129"/>
                    <a:pt x="22" y="139"/>
                    <a:pt x="30" y="144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15" y="148"/>
                    <a:pt x="7" y="150"/>
                    <a:pt x="3" y="156"/>
                  </a:cubicBezTo>
                  <a:cubicBezTo>
                    <a:pt x="0" y="162"/>
                    <a:pt x="1" y="170"/>
                    <a:pt x="7" y="173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2" y="186"/>
                    <a:pt x="17" y="189"/>
                    <a:pt x="14" y="194"/>
                  </a:cubicBezTo>
                  <a:cubicBezTo>
                    <a:pt x="10" y="201"/>
                    <a:pt x="12" y="211"/>
                    <a:pt x="19" y="215"/>
                  </a:cubicBezTo>
                  <a:cubicBezTo>
                    <a:pt x="27" y="220"/>
                    <a:pt x="36" y="218"/>
                    <a:pt x="41" y="211"/>
                  </a:cubicBezTo>
                  <a:cubicBezTo>
                    <a:pt x="44" y="206"/>
                    <a:pt x="44" y="200"/>
                    <a:pt x="42" y="195"/>
                  </a:cubicBezTo>
                  <a:cubicBezTo>
                    <a:pt x="100" y="232"/>
                    <a:pt x="100" y="232"/>
                    <a:pt x="100" y="232"/>
                  </a:cubicBezTo>
                  <a:cubicBezTo>
                    <a:pt x="95" y="232"/>
                    <a:pt x="90" y="234"/>
                    <a:pt x="87" y="239"/>
                  </a:cubicBezTo>
                  <a:cubicBezTo>
                    <a:pt x="82" y="247"/>
                    <a:pt x="84" y="256"/>
                    <a:pt x="91" y="261"/>
                  </a:cubicBezTo>
                  <a:cubicBezTo>
                    <a:pt x="99" y="266"/>
                    <a:pt x="109" y="264"/>
                    <a:pt x="113" y="256"/>
                  </a:cubicBezTo>
                  <a:cubicBezTo>
                    <a:pt x="116" y="251"/>
                    <a:pt x="116" y="246"/>
                    <a:pt x="114" y="24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51" y="256"/>
                    <a:pt x="151" y="256"/>
                    <a:pt x="151" y="256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8" y="166"/>
                    <a:pt x="7" y="162"/>
                    <a:pt x="9" y="159"/>
                  </a:cubicBezTo>
                  <a:cubicBezTo>
                    <a:pt x="11" y="156"/>
                    <a:pt x="15" y="156"/>
                    <a:pt x="17" y="157"/>
                  </a:cubicBezTo>
                  <a:cubicBezTo>
                    <a:pt x="157" y="246"/>
                    <a:pt x="157" y="246"/>
                    <a:pt x="157" y="246"/>
                  </a:cubicBezTo>
                  <a:cubicBezTo>
                    <a:pt x="161" y="240"/>
                    <a:pt x="161" y="240"/>
                    <a:pt x="161" y="240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30" y="207"/>
                    <a:pt x="130" y="207"/>
                    <a:pt x="130" y="207"/>
                  </a:cubicBezTo>
                  <a:lnTo>
                    <a:pt x="156" y="223"/>
                  </a:lnTo>
                  <a:close/>
                  <a:moveTo>
                    <a:pt x="23" y="210"/>
                  </a:moveTo>
                  <a:cubicBezTo>
                    <a:pt x="18" y="207"/>
                    <a:pt x="17" y="201"/>
                    <a:pt x="20" y="197"/>
                  </a:cubicBezTo>
                  <a:cubicBezTo>
                    <a:pt x="22" y="193"/>
                    <a:pt x="28" y="191"/>
                    <a:pt x="33" y="194"/>
                  </a:cubicBezTo>
                  <a:cubicBezTo>
                    <a:pt x="37" y="197"/>
                    <a:pt x="38" y="203"/>
                    <a:pt x="36" y="207"/>
                  </a:cubicBezTo>
                  <a:cubicBezTo>
                    <a:pt x="33" y="211"/>
                    <a:pt x="27" y="213"/>
                    <a:pt x="23" y="210"/>
                  </a:cubicBezTo>
                  <a:moveTo>
                    <a:pt x="95" y="256"/>
                  </a:moveTo>
                  <a:cubicBezTo>
                    <a:pt x="91" y="253"/>
                    <a:pt x="89" y="247"/>
                    <a:pt x="92" y="243"/>
                  </a:cubicBezTo>
                  <a:cubicBezTo>
                    <a:pt x="95" y="238"/>
                    <a:pt x="101" y="237"/>
                    <a:pt x="105" y="240"/>
                  </a:cubicBezTo>
                  <a:cubicBezTo>
                    <a:pt x="109" y="243"/>
                    <a:pt x="111" y="248"/>
                    <a:pt x="108" y="253"/>
                  </a:cubicBezTo>
                  <a:cubicBezTo>
                    <a:pt x="105" y="257"/>
                    <a:pt x="99" y="258"/>
                    <a:pt x="95" y="256"/>
                  </a:cubicBezTo>
                  <a:moveTo>
                    <a:pt x="159" y="218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0" y="220"/>
                    <a:pt x="164" y="221"/>
                    <a:pt x="159" y="218"/>
                  </a:cubicBezTo>
                  <a:moveTo>
                    <a:pt x="59" y="80"/>
                  </a:moveTo>
                  <a:cubicBezTo>
                    <a:pt x="89" y="99"/>
                    <a:pt x="89" y="99"/>
                    <a:pt x="89" y="99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43" y="105"/>
                    <a:pt x="43" y="105"/>
                    <a:pt x="43" y="105"/>
                  </a:cubicBezTo>
                  <a:lnTo>
                    <a:pt x="59" y="80"/>
                  </a:lnTo>
                  <a:close/>
                  <a:moveTo>
                    <a:pt x="94" y="103"/>
                  </a:moveTo>
                  <a:cubicBezTo>
                    <a:pt x="127" y="123"/>
                    <a:pt x="127" y="123"/>
                    <a:pt x="127" y="123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79" y="127"/>
                    <a:pt x="79" y="127"/>
                    <a:pt x="79" y="127"/>
                  </a:cubicBezTo>
                  <a:lnTo>
                    <a:pt x="94" y="103"/>
                  </a:lnTo>
                  <a:close/>
                  <a:moveTo>
                    <a:pt x="146" y="169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61" y="145"/>
                    <a:pt x="161" y="145"/>
                    <a:pt x="161" y="145"/>
                  </a:cubicBezTo>
                  <a:lnTo>
                    <a:pt x="146" y="169"/>
                  </a:lnTo>
                  <a:close/>
                  <a:moveTo>
                    <a:pt x="167" y="148"/>
                  </a:moveTo>
                  <a:cubicBezTo>
                    <a:pt x="201" y="170"/>
                    <a:pt x="201" y="170"/>
                    <a:pt x="201" y="170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151" y="173"/>
                    <a:pt x="151" y="173"/>
                    <a:pt x="151" y="173"/>
                  </a:cubicBezTo>
                  <a:lnTo>
                    <a:pt x="167" y="148"/>
                  </a:lnTo>
                  <a:close/>
                  <a:moveTo>
                    <a:pt x="136" y="121"/>
                  </a:moveTo>
                  <a:cubicBezTo>
                    <a:pt x="147" y="104"/>
                    <a:pt x="147" y="104"/>
                    <a:pt x="147" y="104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65" y="139"/>
                    <a:pt x="165" y="139"/>
                    <a:pt x="165" y="139"/>
                  </a:cubicBezTo>
                  <a:lnTo>
                    <a:pt x="136" y="121"/>
                  </a:lnTo>
                  <a:close/>
                  <a:moveTo>
                    <a:pt x="131" y="118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42" y="101"/>
                    <a:pt x="142" y="101"/>
                    <a:pt x="142" y="101"/>
                  </a:cubicBezTo>
                  <a:lnTo>
                    <a:pt x="131" y="118"/>
                  </a:lnTo>
                  <a:close/>
                  <a:moveTo>
                    <a:pt x="108" y="153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75" y="133"/>
                    <a:pt x="75" y="133"/>
                    <a:pt x="75" y="133"/>
                  </a:cubicBezTo>
                  <a:lnTo>
                    <a:pt x="108" y="153"/>
                  </a:lnTo>
                  <a:close/>
                  <a:moveTo>
                    <a:pt x="114" y="157"/>
                  </a:moveTo>
                  <a:cubicBezTo>
                    <a:pt x="142" y="175"/>
                    <a:pt x="142" y="175"/>
                    <a:pt x="142" y="175"/>
                  </a:cubicBezTo>
                  <a:cubicBezTo>
                    <a:pt x="128" y="198"/>
                    <a:pt x="128" y="198"/>
                    <a:pt x="128" y="198"/>
                  </a:cubicBezTo>
                  <a:cubicBezTo>
                    <a:pt x="99" y="180"/>
                    <a:pt x="99" y="180"/>
                    <a:pt x="99" y="180"/>
                  </a:cubicBezTo>
                  <a:lnTo>
                    <a:pt x="114" y="157"/>
                  </a:lnTo>
                  <a:close/>
                  <a:moveTo>
                    <a:pt x="205" y="165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216" y="147"/>
                    <a:pt x="216" y="147"/>
                    <a:pt x="216" y="147"/>
                  </a:cubicBezTo>
                  <a:lnTo>
                    <a:pt x="205" y="165"/>
                  </a:lnTo>
                  <a:close/>
                  <a:moveTo>
                    <a:pt x="73" y="57"/>
                  </a:moveTo>
                  <a:cubicBezTo>
                    <a:pt x="103" y="76"/>
                    <a:pt x="103" y="76"/>
                    <a:pt x="103" y="76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6" y="69"/>
                    <a:pt x="66" y="69"/>
                    <a:pt x="66" y="69"/>
                  </a:cubicBezTo>
                  <a:lnTo>
                    <a:pt x="73" y="57"/>
                  </a:lnTo>
                  <a:close/>
                  <a:moveTo>
                    <a:pt x="33" y="139"/>
                  </a:moveTo>
                  <a:cubicBezTo>
                    <a:pt x="29" y="136"/>
                    <a:pt x="28" y="130"/>
                    <a:pt x="30" y="125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55" y="152"/>
                    <a:pt x="55" y="152"/>
                    <a:pt x="55" y="152"/>
                  </a:cubicBezTo>
                  <a:lnTo>
                    <a:pt x="33" y="139"/>
                  </a:lnTo>
                  <a:close/>
                  <a:moveTo>
                    <a:pt x="118" y="213"/>
                  </a:moveTo>
                  <a:cubicBezTo>
                    <a:pt x="51" y="171"/>
                    <a:pt x="51" y="171"/>
                    <a:pt x="51" y="17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124" y="203"/>
                    <a:pt x="124" y="203"/>
                    <a:pt x="124" y="203"/>
                  </a:cubicBezTo>
                  <a:lnTo>
                    <a:pt x="118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S1ide-Freeform 7"/>
            <p:cNvSpPr/>
            <p:nvPr/>
          </p:nvSpPr>
          <p:spPr bwMode="auto">
            <a:xfrm>
              <a:off x="1140482" y="2097088"/>
              <a:ext cx="398463" cy="366713"/>
            </a:xfrm>
            <a:custGeom>
              <a:avLst/>
              <a:gdLst>
                <a:gd name="T0" fmla="*/ 242 w 248"/>
                <a:gd name="T1" fmla="*/ 0 h 228"/>
                <a:gd name="T2" fmla="*/ 35 w 248"/>
                <a:gd name="T3" fmla="*/ 0 h 228"/>
                <a:gd name="T4" fmla="*/ 29 w 248"/>
                <a:gd name="T5" fmla="*/ 6 h 228"/>
                <a:gd name="T6" fmla="*/ 29 w 248"/>
                <a:gd name="T7" fmla="*/ 29 h 228"/>
                <a:gd name="T8" fmla="*/ 6 w 248"/>
                <a:gd name="T9" fmla="*/ 29 h 228"/>
                <a:gd name="T10" fmla="*/ 0 w 248"/>
                <a:gd name="T11" fmla="*/ 35 h 228"/>
                <a:gd name="T12" fmla="*/ 0 w 248"/>
                <a:gd name="T13" fmla="*/ 166 h 228"/>
                <a:gd name="T14" fmla="*/ 6 w 248"/>
                <a:gd name="T15" fmla="*/ 172 h 228"/>
                <a:gd name="T16" fmla="*/ 135 w 248"/>
                <a:gd name="T17" fmla="*/ 172 h 228"/>
                <a:gd name="T18" fmla="*/ 135 w 248"/>
                <a:gd name="T19" fmla="*/ 228 h 228"/>
                <a:gd name="T20" fmla="*/ 164 w 248"/>
                <a:gd name="T21" fmla="*/ 200 h 228"/>
                <a:gd name="T22" fmla="*/ 164 w 248"/>
                <a:gd name="T23" fmla="*/ 200 h 228"/>
                <a:gd name="T24" fmla="*/ 192 w 248"/>
                <a:gd name="T25" fmla="*/ 172 h 228"/>
                <a:gd name="T26" fmla="*/ 213 w 248"/>
                <a:gd name="T27" fmla="*/ 172 h 228"/>
                <a:gd name="T28" fmla="*/ 219 w 248"/>
                <a:gd name="T29" fmla="*/ 166 h 228"/>
                <a:gd name="T30" fmla="*/ 219 w 248"/>
                <a:gd name="T31" fmla="*/ 144 h 228"/>
                <a:gd name="T32" fmla="*/ 221 w 248"/>
                <a:gd name="T33" fmla="*/ 143 h 228"/>
                <a:gd name="T34" fmla="*/ 242 w 248"/>
                <a:gd name="T35" fmla="*/ 143 h 228"/>
                <a:gd name="T36" fmla="*/ 248 w 248"/>
                <a:gd name="T37" fmla="*/ 137 h 228"/>
                <a:gd name="T38" fmla="*/ 248 w 248"/>
                <a:gd name="T39" fmla="*/ 6 h 228"/>
                <a:gd name="T40" fmla="*/ 242 w 248"/>
                <a:gd name="T41" fmla="*/ 0 h 228"/>
                <a:gd name="T42" fmla="*/ 235 w 248"/>
                <a:gd name="T43" fmla="*/ 130 h 228"/>
                <a:gd name="T44" fmla="*/ 221 w 248"/>
                <a:gd name="T45" fmla="*/ 130 h 228"/>
                <a:gd name="T46" fmla="*/ 219 w 248"/>
                <a:gd name="T47" fmla="*/ 130 h 228"/>
                <a:gd name="T48" fmla="*/ 219 w 248"/>
                <a:gd name="T49" fmla="*/ 35 h 228"/>
                <a:gd name="T50" fmla="*/ 213 w 248"/>
                <a:gd name="T51" fmla="*/ 29 h 228"/>
                <a:gd name="T52" fmla="*/ 42 w 248"/>
                <a:gd name="T53" fmla="*/ 29 h 228"/>
                <a:gd name="T54" fmla="*/ 42 w 248"/>
                <a:gd name="T55" fmla="*/ 13 h 228"/>
                <a:gd name="T56" fmla="*/ 235 w 248"/>
                <a:gd name="T57" fmla="*/ 13 h 228"/>
                <a:gd name="T58" fmla="*/ 235 w 248"/>
                <a:gd name="T59" fmla="*/ 130 h 228"/>
                <a:gd name="T60" fmla="*/ 192 w 248"/>
                <a:gd name="T61" fmla="*/ 159 h 228"/>
                <a:gd name="T62" fmla="*/ 186 w 248"/>
                <a:gd name="T63" fmla="*/ 159 h 228"/>
                <a:gd name="T64" fmla="*/ 183 w 248"/>
                <a:gd name="T65" fmla="*/ 163 h 228"/>
                <a:gd name="T66" fmla="*/ 148 w 248"/>
                <a:gd name="T67" fmla="*/ 197 h 228"/>
                <a:gd name="T68" fmla="*/ 148 w 248"/>
                <a:gd name="T69" fmla="*/ 172 h 228"/>
                <a:gd name="T70" fmla="*/ 148 w 248"/>
                <a:gd name="T71" fmla="*/ 159 h 228"/>
                <a:gd name="T72" fmla="*/ 135 w 248"/>
                <a:gd name="T73" fmla="*/ 159 h 228"/>
                <a:gd name="T74" fmla="*/ 13 w 248"/>
                <a:gd name="T75" fmla="*/ 159 h 228"/>
                <a:gd name="T76" fmla="*/ 13 w 248"/>
                <a:gd name="T77" fmla="*/ 41 h 228"/>
                <a:gd name="T78" fmla="*/ 207 w 248"/>
                <a:gd name="T79" fmla="*/ 41 h 228"/>
                <a:gd name="T80" fmla="*/ 207 w 248"/>
                <a:gd name="T81" fmla="*/ 159 h 228"/>
                <a:gd name="T82" fmla="*/ 192 w 248"/>
                <a:gd name="T83" fmla="*/ 15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228">
                  <a:moveTo>
                    <a:pt x="242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9" y="3"/>
                    <a:pt x="29" y="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3" y="172"/>
                    <a:pt x="6" y="172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228"/>
                    <a:pt x="135" y="228"/>
                    <a:pt x="135" y="228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213" y="172"/>
                    <a:pt x="213" y="172"/>
                    <a:pt x="213" y="172"/>
                  </a:cubicBezTo>
                  <a:cubicBezTo>
                    <a:pt x="216" y="172"/>
                    <a:pt x="219" y="169"/>
                    <a:pt x="219" y="166"/>
                  </a:cubicBezTo>
                  <a:cubicBezTo>
                    <a:pt x="219" y="144"/>
                    <a:pt x="219" y="144"/>
                    <a:pt x="219" y="144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45" y="143"/>
                    <a:pt x="248" y="140"/>
                    <a:pt x="248" y="137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48" y="3"/>
                    <a:pt x="245" y="0"/>
                    <a:pt x="242" y="0"/>
                  </a:cubicBezTo>
                  <a:moveTo>
                    <a:pt x="235" y="130"/>
                  </a:moveTo>
                  <a:cubicBezTo>
                    <a:pt x="221" y="130"/>
                    <a:pt x="221" y="130"/>
                    <a:pt x="221" y="130"/>
                  </a:cubicBezTo>
                  <a:cubicBezTo>
                    <a:pt x="219" y="130"/>
                    <a:pt x="219" y="130"/>
                    <a:pt x="219" y="130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2"/>
                    <a:pt x="216" y="29"/>
                    <a:pt x="21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35" y="13"/>
                    <a:pt x="235" y="13"/>
                    <a:pt x="235" y="13"/>
                  </a:cubicBezTo>
                  <a:lnTo>
                    <a:pt x="235" y="130"/>
                  </a:lnTo>
                  <a:close/>
                  <a:moveTo>
                    <a:pt x="192" y="159"/>
                  </a:moveTo>
                  <a:cubicBezTo>
                    <a:pt x="186" y="159"/>
                    <a:pt x="186" y="159"/>
                    <a:pt x="186" y="159"/>
                  </a:cubicBezTo>
                  <a:cubicBezTo>
                    <a:pt x="183" y="163"/>
                    <a:pt x="183" y="163"/>
                    <a:pt x="183" y="163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159"/>
                    <a:pt x="207" y="159"/>
                    <a:pt x="207" y="159"/>
                  </a:cubicBezTo>
                  <a:lnTo>
                    <a:pt x="19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iS1ide-Oval 8"/>
            <p:cNvSpPr/>
            <p:nvPr/>
          </p:nvSpPr>
          <p:spPr bwMode="auto">
            <a:xfrm>
              <a:off x="1202395" y="2238375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S1ide-Oval 9"/>
            <p:cNvSpPr/>
            <p:nvPr/>
          </p:nvSpPr>
          <p:spPr bwMode="auto">
            <a:xfrm>
              <a:off x="1294470" y="2238375"/>
              <a:ext cx="33338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iS1ide-Oval 10"/>
            <p:cNvSpPr/>
            <p:nvPr/>
          </p:nvSpPr>
          <p:spPr bwMode="auto">
            <a:xfrm>
              <a:off x="1384957" y="2238375"/>
              <a:ext cx="33338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S1ide-Freeform 11"/>
            <p:cNvSpPr/>
            <p:nvPr/>
          </p:nvSpPr>
          <p:spPr bwMode="auto">
            <a:xfrm>
              <a:off x="2312057" y="2506663"/>
              <a:ext cx="401638" cy="368300"/>
            </a:xfrm>
            <a:custGeom>
              <a:avLst/>
              <a:gdLst>
                <a:gd name="T0" fmla="*/ 242 w 249"/>
                <a:gd name="T1" fmla="*/ 0 h 229"/>
                <a:gd name="T2" fmla="*/ 36 w 249"/>
                <a:gd name="T3" fmla="*/ 0 h 229"/>
                <a:gd name="T4" fmla="*/ 29 w 249"/>
                <a:gd name="T5" fmla="*/ 6 h 229"/>
                <a:gd name="T6" fmla="*/ 29 w 249"/>
                <a:gd name="T7" fmla="*/ 29 h 229"/>
                <a:gd name="T8" fmla="*/ 7 w 249"/>
                <a:gd name="T9" fmla="*/ 29 h 229"/>
                <a:gd name="T10" fmla="*/ 0 w 249"/>
                <a:gd name="T11" fmla="*/ 35 h 229"/>
                <a:gd name="T12" fmla="*/ 0 w 249"/>
                <a:gd name="T13" fmla="*/ 166 h 229"/>
                <a:gd name="T14" fmla="*/ 7 w 249"/>
                <a:gd name="T15" fmla="*/ 172 h 229"/>
                <a:gd name="T16" fmla="*/ 136 w 249"/>
                <a:gd name="T17" fmla="*/ 172 h 229"/>
                <a:gd name="T18" fmla="*/ 136 w 249"/>
                <a:gd name="T19" fmla="*/ 229 h 229"/>
                <a:gd name="T20" fmla="*/ 165 w 249"/>
                <a:gd name="T21" fmla="*/ 200 h 229"/>
                <a:gd name="T22" fmla="*/ 165 w 249"/>
                <a:gd name="T23" fmla="*/ 200 h 229"/>
                <a:gd name="T24" fmla="*/ 192 w 249"/>
                <a:gd name="T25" fmla="*/ 172 h 229"/>
                <a:gd name="T26" fmla="*/ 213 w 249"/>
                <a:gd name="T27" fmla="*/ 172 h 229"/>
                <a:gd name="T28" fmla="*/ 220 w 249"/>
                <a:gd name="T29" fmla="*/ 166 h 229"/>
                <a:gd name="T30" fmla="*/ 220 w 249"/>
                <a:gd name="T31" fmla="*/ 145 h 229"/>
                <a:gd name="T32" fmla="*/ 221 w 249"/>
                <a:gd name="T33" fmla="*/ 143 h 229"/>
                <a:gd name="T34" fmla="*/ 242 w 249"/>
                <a:gd name="T35" fmla="*/ 143 h 229"/>
                <a:gd name="T36" fmla="*/ 249 w 249"/>
                <a:gd name="T37" fmla="*/ 137 h 229"/>
                <a:gd name="T38" fmla="*/ 249 w 249"/>
                <a:gd name="T39" fmla="*/ 6 h 229"/>
                <a:gd name="T40" fmla="*/ 242 w 249"/>
                <a:gd name="T41" fmla="*/ 0 h 229"/>
                <a:gd name="T42" fmla="*/ 236 w 249"/>
                <a:gd name="T43" fmla="*/ 131 h 229"/>
                <a:gd name="T44" fmla="*/ 221 w 249"/>
                <a:gd name="T45" fmla="*/ 131 h 229"/>
                <a:gd name="T46" fmla="*/ 220 w 249"/>
                <a:gd name="T47" fmla="*/ 131 h 229"/>
                <a:gd name="T48" fmla="*/ 220 w 249"/>
                <a:gd name="T49" fmla="*/ 35 h 229"/>
                <a:gd name="T50" fmla="*/ 213 w 249"/>
                <a:gd name="T51" fmla="*/ 29 h 229"/>
                <a:gd name="T52" fmla="*/ 42 w 249"/>
                <a:gd name="T53" fmla="*/ 29 h 229"/>
                <a:gd name="T54" fmla="*/ 42 w 249"/>
                <a:gd name="T55" fmla="*/ 13 h 229"/>
                <a:gd name="T56" fmla="*/ 236 w 249"/>
                <a:gd name="T57" fmla="*/ 13 h 229"/>
                <a:gd name="T58" fmla="*/ 236 w 249"/>
                <a:gd name="T59" fmla="*/ 131 h 229"/>
                <a:gd name="T60" fmla="*/ 192 w 249"/>
                <a:gd name="T61" fmla="*/ 159 h 229"/>
                <a:gd name="T62" fmla="*/ 187 w 249"/>
                <a:gd name="T63" fmla="*/ 159 h 229"/>
                <a:gd name="T64" fmla="*/ 183 w 249"/>
                <a:gd name="T65" fmla="*/ 163 h 229"/>
                <a:gd name="T66" fmla="*/ 149 w 249"/>
                <a:gd name="T67" fmla="*/ 198 h 229"/>
                <a:gd name="T68" fmla="*/ 149 w 249"/>
                <a:gd name="T69" fmla="*/ 172 h 229"/>
                <a:gd name="T70" fmla="*/ 149 w 249"/>
                <a:gd name="T71" fmla="*/ 159 h 229"/>
                <a:gd name="T72" fmla="*/ 136 w 249"/>
                <a:gd name="T73" fmla="*/ 159 h 229"/>
                <a:gd name="T74" fmla="*/ 13 w 249"/>
                <a:gd name="T75" fmla="*/ 159 h 229"/>
                <a:gd name="T76" fmla="*/ 13 w 249"/>
                <a:gd name="T77" fmla="*/ 42 h 229"/>
                <a:gd name="T78" fmla="*/ 207 w 249"/>
                <a:gd name="T79" fmla="*/ 42 h 229"/>
                <a:gd name="T80" fmla="*/ 207 w 249"/>
                <a:gd name="T81" fmla="*/ 159 h 229"/>
                <a:gd name="T82" fmla="*/ 192 w 249"/>
                <a:gd name="T83" fmla="*/ 15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29">
                  <a:moveTo>
                    <a:pt x="24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29" y="3"/>
                    <a:pt x="29" y="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3" y="172"/>
                    <a:pt x="7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213" y="172"/>
                    <a:pt x="213" y="172"/>
                    <a:pt x="213" y="172"/>
                  </a:cubicBezTo>
                  <a:cubicBezTo>
                    <a:pt x="217" y="172"/>
                    <a:pt x="220" y="169"/>
                    <a:pt x="220" y="166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46" y="143"/>
                    <a:pt x="249" y="141"/>
                    <a:pt x="249" y="137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49" y="3"/>
                    <a:pt x="246" y="0"/>
                    <a:pt x="242" y="0"/>
                  </a:cubicBezTo>
                  <a:moveTo>
                    <a:pt x="236" y="131"/>
                  </a:moveTo>
                  <a:cubicBezTo>
                    <a:pt x="221" y="131"/>
                    <a:pt x="221" y="131"/>
                    <a:pt x="221" y="131"/>
                  </a:cubicBezTo>
                  <a:cubicBezTo>
                    <a:pt x="220" y="131"/>
                    <a:pt x="220" y="131"/>
                    <a:pt x="220" y="131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2"/>
                    <a:pt x="217" y="29"/>
                    <a:pt x="21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36" y="13"/>
                    <a:pt x="236" y="13"/>
                    <a:pt x="236" y="13"/>
                  </a:cubicBezTo>
                  <a:lnTo>
                    <a:pt x="236" y="131"/>
                  </a:lnTo>
                  <a:close/>
                  <a:moveTo>
                    <a:pt x="192" y="159"/>
                  </a:moveTo>
                  <a:cubicBezTo>
                    <a:pt x="187" y="159"/>
                    <a:pt x="187" y="159"/>
                    <a:pt x="187" y="159"/>
                  </a:cubicBezTo>
                  <a:cubicBezTo>
                    <a:pt x="183" y="163"/>
                    <a:pt x="183" y="163"/>
                    <a:pt x="183" y="16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7" y="159"/>
                    <a:pt x="207" y="159"/>
                    <a:pt x="207" y="159"/>
                  </a:cubicBezTo>
                  <a:lnTo>
                    <a:pt x="192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iS1ide-Oval 12"/>
            <p:cNvSpPr/>
            <p:nvPr/>
          </p:nvSpPr>
          <p:spPr bwMode="auto">
            <a:xfrm>
              <a:off x="2377145" y="2647950"/>
              <a:ext cx="33338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iS1ide-Oval 13"/>
            <p:cNvSpPr/>
            <p:nvPr/>
          </p:nvSpPr>
          <p:spPr bwMode="auto">
            <a:xfrm>
              <a:off x="2467632" y="2647950"/>
              <a:ext cx="33338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iS1ide-Oval 14"/>
            <p:cNvSpPr/>
            <p:nvPr/>
          </p:nvSpPr>
          <p:spPr bwMode="auto">
            <a:xfrm>
              <a:off x="2556532" y="2647950"/>
              <a:ext cx="36513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iS1ide-Freeform 15"/>
            <p:cNvSpPr/>
            <p:nvPr/>
          </p:nvSpPr>
          <p:spPr bwMode="auto">
            <a:xfrm>
              <a:off x="1951695" y="2362200"/>
              <a:ext cx="271463" cy="296863"/>
            </a:xfrm>
            <a:custGeom>
              <a:avLst/>
              <a:gdLst>
                <a:gd name="T0" fmla="*/ 149 w 171"/>
                <a:gd name="T1" fmla="*/ 67 h 187"/>
                <a:gd name="T2" fmla="*/ 149 w 171"/>
                <a:gd name="T3" fmla="*/ 0 h 187"/>
                <a:gd name="T4" fmla="*/ 40 w 171"/>
                <a:gd name="T5" fmla="*/ 0 h 187"/>
                <a:gd name="T6" fmla="*/ 40 w 171"/>
                <a:gd name="T7" fmla="*/ 27 h 187"/>
                <a:gd name="T8" fmla="*/ 0 w 171"/>
                <a:gd name="T9" fmla="*/ 27 h 187"/>
                <a:gd name="T10" fmla="*/ 0 w 171"/>
                <a:gd name="T11" fmla="*/ 146 h 187"/>
                <a:gd name="T12" fmla="*/ 61 w 171"/>
                <a:gd name="T13" fmla="*/ 146 h 187"/>
                <a:gd name="T14" fmla="*/ 61 w 171"/>
                <a:gd name="T15" fmla="*/ 187 h 187"/>
                <a:gd name="T16" fmla="*/ 171 w 171"/>
                <a:gd name="T17" fmla="*/ 187 h 187"/>
                <a:gd name="T18" fmla="*/ 171 w 171"/>
                <a:gd name="T19" fmla="*/ 67 h 187"/>
                <a:gd name="T20" fmla="*/ 149 w 171"/>
                <a:gd name="T21" fmla="*/ 67 h 187"/>
                <a:gd name="T22" fmla="*/ 47 w 171"/>
                <a:gd name="T23" fmla="*/ 7 h 187"/>
                <a:gd name="T24" fmla="*/ 143 w 171"/>
                <a:gd name="T25" fmla="*/ 7 h 187"/>
                <a:gd name="T26" fmla="*/ 143 w 171"/>
                <a:gd name="T27" fmla="*/ 89 h 187"/>
                <a:gd name="T28" fmla="*/ 110 w 171"/>
                <a:gd name="T29" fmla="*/ 89 h 187"/>
                <a:gd name="T30" fmla="*/ 110 w 171"/>
                <a:gd name="T31" fmla="*/ 27 h 187"/>
                <a:gd name="T32" fmla="*/ 47 w 171"/>
                <a:gd name="T33" fmla="*/ 27 h 187"/>
                <a:gd name="T34" fmla="*/ 47 w 171"/>
                <a:gd name="T35" fmla="*/ 7 h 187"/>
                <a:gd name="T36" fmla="*/ 6 w 171"/>
                <a:gd name="T37" fmla="*/ 33 h 187"/>
                <a:gd name="T38" fmla="*/ 103 w 171"/>
                <a:gd name="T39" fmla="*/ 33 h 187"/>
                <a:gd name="T40" fmla="*/ 103 w 171"/>
                <a:gd name="T41" fmla="*/ 115 h 187"/>
                <a:gd name="T42" fmla="*/ 6 w 171"/>
                <a:gd name="T43" fmla="*/ 115 h 187"/>
                <a:gd name="T44" fmla="*/ 6 w 171"/>
                <a:gd name="T45" fmla="*/ 33 h 187"/>
                <a:gd name="T46" fmla="*/ 163 w 171"/>
                <a:gd name="T47" fmla="*/ 155 h 187"/>
                <a:gd name="T48" fmla="*/ 67 w 171"/>
                <a:gd name="T49" fmla="*/ 155 h 187"/>
                <a:gd name="T50" fmla="*/ 67 w 171"/>
                <a:gd name="T51" fmla="*/ 146 h 187"/>
                <a:gd name="T52" fmla="*/ 110 w 171"/>
                <a:gd name="T53" fmla="*/ 146 h 187"/>
                <a:gd name="T54" fmla="*/ 110 w 171"/>
                <a:gd name="T55" fmla="*/ 119 h 187"/>
                <a:gd name="T56" fmla="*/ 149 w 171"/>
                <a:gd name="T57" fmla="*/ 119 h 187"/>
                <a:gd name="T58" fmla="*/ 149 w 171"/>
                <a:gd name="T59" fmla="*/ 74 h 187"/>
                <a:gd name="T60" fmla="*/ 163 w 171"/>
                <a:gd name="T61" fmla="*/ 74 h 187"/>
                <a:gd name="T62" fmla="*/ 163 w 171"/>
                <a:gd name="T63" fmla="*/ 15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87">
                  <a:moveTo>
                    <a:pt x="149" y="67"/>
                  </a:moveTo>
                  <a:lnTo>
                    <a:pt x="149" y="0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27"/>
                  </a:lnTo>
                  <a:lnTo>
                    <a:pt x="0" y="146"/>
                  </a:lnTo>
                  <a:lnTo>
                    <a:pt x="61" y="146"/>
                  </a:lnTo>
                  <a:lnTo>
                    <a:pt x="61" y="187"/>
                  </a:lnTo>
                  <a:lnTo>
                    <a:pt x="171" y="187"/>
                  </a:lnTo>
                  <a:lnTo>
                    <a:pt x="171" y="67"/>
                  </a:lnTo>
                  <a:lnTo>
                    <a:pt x="149" y="67"/>
                  </a:lnTo>
                  <a:close/>
                  <a:moveTo>
                    <a:pt x="47" y="7"/>
                  </a:moveTo>
                  <a:lnTo>
                    <a:pt x="143" y="7"/>
                  </a:lnTo>
                  <a:lnTo>
                    <a:pt x="143" y="89"/>
                  </a:lnTo>
                  <a:lnTo>
                    <a:pt x="110" y="89"/>
                  </a:lnTo>
                  <a:lnTo>
                    <a:pt x="110" y="27"/>
                  </a:lnTo>
                  <a:lnTo>
                    <a:pt x="47" y="27"/>
                  </a:lnTo>
                  <a:lnTo>
                    <a:pt x="47" y="7"/>
                  </a:lnTo>
                  <a:close/>
                  <a:moveTo>
                    <a:pt x="6" y="33"/>
                  </a:moveTo>
                  <a:lnTo>
                    <a:pt x="103" y="33"/>
                  </a:lnTo>
                  <a:lnTo>
                    <a:pt x="103" y="115"/>
                  </a:lnTo>
                  <a:lnTo>
                    <a:pt x="6" y="115"/>
                  </a:lnTo>
                  <a:lnTo>
                    <a:pt x="6" y="33"/>
                  </a:lnTo>
                  <a:close/>
                  <a:moveTo>
                    <a:pt x="163" y="155"/>
                  </a:moveTo>
                  <a:lnTo>
                    <a:pt x="67" y="155"/>
                  </a:lnTo>
                  <a:lnTo>
                    <a:pt x="67" y="146"/>
                  </a:lnTo>
                  <a:lnTo>
                    <a:pt x="110" y="146"/>
                  </a:lnTo>
                  <a:lnTo>
                    <a:pt x="110" y="119"/>
                  </a:lnTo>
                  <a:lnTo>
                    <a:pt x="149" y="119"/>
                  </a:lnTo>
                  <a:lnTo>
                    <a:pt x="149" y="74"/>
                  </a:lnTo>
                  <a:lnTo>
                    <a:pt x="163" y="74"/>
                  </a:lnTo>
                  <a:lnTo>
                    <a:pt x="163" y="1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iS1ide-Freeform 16"/>
            <p:cNvSpPr/>
            <p:nvPr/>
          </p:nvSpPr>
          <p:spPr bwMode="auto">
            <a:xfrm>
              <a:off x="2691470" y="3878263"/>
              <a:ext cx="271463" cy="296863"/>
            </a:xfrm>
            <a:custGeom>
              <a:avLst/>
              <a:gdLst>
                <a:gd name="T0" fmla="*/ 149 w 171"/>
                <a:gd name="T1" fmla="*/ 68 h 187"/>
                <a:gd name="T2" fmla="*/ 149 w 171"/>
                <a:gd name="T3" fmla="*/ 0 h 187"/>
                <a:gd name="T4" fmla="*/ 40 w 171"/>
                <a:gd name="T5" fmla="*/ 0 h 187"/>
                <a:gd name="T6" fmla="*/ 40 w 171"/>
                <a:gd name="T7" fmla="*/ 27 h 187"/>
                <a:gd name="T8" fmla="*/ 0 w 171"/>
                <a:gd name="T9" fmla="*/ 27 h 187"/>
                <a:gd name="T10" fmla="*/ 0 w 171"/>
                <a:gd name="T11" fmla="*/ 147 h 187"/>
                <a:gd name="T12" fmla="*/ 61 w 171"/>
                <a:gd name="T13" fmla="*/ 147 h 187"/>
                <a:gd name="T14" fmla="*/ 61 w 171"/>
                <a:gd name="T15" fmla="*/ 187 h 187"/>
                <a:gd name="T16" fmla="*/ 171 w 171"/>
                <a:gd name="T17" fmla="*/ 187 h 187"/>
                <a:gd name="T18" fmla="*/ 171 w 171"/>
                <a:gd name="T19" fmla="*/ 68 h 187"/>
                <a:gd name="T20" fmla="*/ 149 w 171"/>
                <a:gd name="T21" fmla="*/ 68 h 187"/>
                <a:gd name="T22" fmla="*/ 47 w 171"/>
                <a:gd name="T23" fmla="*/ 7 h 187"/>
                <a:gd name="T24" fmla="*/ 143 w 171"/>
                <a:gd name="T25" fmla="*/ 7 h 187"/>
                <a:gd name="T26" fmla="*/ 143 w 171"/>
                <a:gd name="T27" fmla="*/ 88 h 187"/>
                <a:gd name="T28" fmla="*/ 110 w 171"/>
                <a:gd name="T29" fmla="*/ 88 h 187"/>
                <a:gd name="T30" fmla="*/ 110 w 171"/>
                <a:gd name="T31" fmla="*/ 27 h 187"/>
                <a:gd name="T32" fmla="*/ 47 w 171"/>
                <a:gd name="T33" fmla="*/ 27 h 187"/>
                <a:gd name="T34" fmla="*/ 47 w 171"/>
                <a:gd name="T35" fmla="*/ 7 h 187"/>
                <a:gd name="T36" fmla="*/ 6 w 171"/>
                <a:gd name="T37" fmla="*/ 33 h 187"/>
                <a:gd name="T38" fmla="*/ 103 w 171"/>
                <a:gd name="T39" fmla="*/ 33 h 187"/>
                <a:gd name="T40" fmla="*/ 103 w 171"/>
                <a:gd name="T41" fmla="*/ 115 h 187"/>
                <a:gd name="T42" fmla="*/ 6 w 171"/>
                <a:gd name="T43" fmla="*/ 115 h 187"/>
                <a:gd name="T44" fmla="*/ 6 w 171"/>
                <a:gd name="T45" fmla="*/ 33 h 187"/>
                <a:gd name="T46" fmla="*/ 163 w 171"/>
                <a:gd name="T47" fmla="*/ 156 h 187"/>
                <a:gd name="T48" fmla="*/ 67 w 171"/>
                <a:gd name="T49" fmla="*/ 156 h 187"/>
                <a:gd name="T50" fmla="*/ 67 w 171"/>
                <a:gd name="T51" fmla="*/ 147 h 187"/>
                <a:gd name="T52" fmla="*/ 110 w 171"/>
                <a:gd name="T53" fmla="*/ 147 h 187"/>
                <a:gd name="T54" fmla="*/ 110 w 171"/>
                <a:gd name="T55" fmla="*/ 119 h 187"/>
                <a:gd name="T56" fmla="*/ 149 w 171"/>
                <a:gd name="T57" fmla="*/ 119 h 187"/>
                <a:gd name="T58" fmla="*/ 149 w 171"/>
                <a:gd name="T59" fmla="*/ 75 h 187"/>
                <a:gd name="T60" fmla="*/ 163 w 171"/>
                <a:gd name="T61" fmla="*/ 75 h 187"/>
                <a:gd name="T62" fmla="*/ 163 w 171"/>
                <a:gd name="T63" fmla="*/ 15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87">
                  <a:moveTo>
                    <a:pt x="149" y="68"/>
                  </a:moveTo>
                  <a:lnTo>
                    <a:pt x="149" y="0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27"/>
                  </a:lnTo>
                  <a:lnTo>
                    <a:pt x="0" y="147"/>
                  </a:lnTo>
                  <a:lnTo>
                    <a:pt x="61" y="147"/>
                  </a:lnTo>
                  <a:lnTo>
                    <a:pt x="61" y="187"/>
                  </a:lnTo>
                  <a:lnTo>
                    <a:pt x="171" y="187"/>
                  </a:lnTo>
                  <a:lnTo>
                    <a:pt x="171" y="68"/>
                  </a:lnTo>
                  <a:lnTo>
                    <a:pt x="149" y="68"/>
                  </a:lnTo>
                  <a:close/>
                  <a:moveTo>
                    <a:pt x="47" y="7"/>
                  </a:moveTo>
                  <a:lnTo>
                    <a:pt x="143" y="7"/>
                  </a:lnTo>
                  <a:lnTo>
                    <a:pt x="143" y="88"/>
                  </a:lnTo>
                  <a:lnTo>
                    <a:pt x="110" y="88"/>
                  </a:lnTo>
                  <a:lnTo>
                    <a:pt x="110" y="27"/>
                  </a:lnTo>
                  <a:lnTo>
                    <a:pt x="47" y="27"/>
                  </a:lnTo>
                  <a:lnTo>
                    <a:pt x="47" y="7"/>
                  </a:lnTo>
                  <a:close/>
                  <a:moveTo>
                    <a:pt x="6" y="33"/>
                  </a:moveTo>
                  <a:lnTo>
                    <a:pt x="103" y="33"/>
                  </a:lnTo>
                  <a:lnTo>
                    <a:pt x="103" y="115"/>
                  </a:lnTo>
                  <a:lnTo>
                    <a:pt x="6" y="115"/>
                  </a:lnTo>
                  <a:lnTo>
                    <a:pt x="6" y="33"/>
                  </a:lnTo>
                  <a:close/>
                  <a:moveTo>
                    <a:pt x="163" y="156"/>
                  </a:moveTo>
                  <a:lnTo>
                    <a:pt x="67" y="156"/>
                  </a:lnTo>
                  <a:lnTo>
                    <a:pt x="67" y="147"/>
                  </a:lnTo>
                  <a:lnTo>
                    <a:pt x="110" y="147"/>
                  </a:lnTo>
                  <a:lnTo>
                    <a:pt x="110" y="119"/>
                  </a:lnTo>
                  <a:lnTo>
                    <a:pt x="149" y="119"/>
                  </a:lnTo>
                  <a:lnTo>
                    <a:pt x="149" y="75"/>
                  </a:lnTo>
                  <a:lnTo>
                    <a:pt x="163" y="75"/>
                  </a:lnTo>
                  <a:lnTo>
                    <a:pt x="16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S1ide-Freeform 17"/>
            <p:cNvSpPr/>
            <p:nvPr/>
          </p:nvSpPr>
          <p:spPr bwMode="auto">
            <a:xfrm>
              <a:off x="754720" y="2032000"/>
              <a:ext cx="317500" cy="315913"/>
            </a:xfrm>
            <a:custGeom>
              <a:avLst/>
              <a:gdLst>
                <a:gd name="T0" fmla="*/ 170 w 198"/>
                <a:gd name="T1" fmla="*/ 126 h 197"/>
                <a:gd name="T2" fmla="*/ 170 w 198"/>
                <a:gd name="T3" fmla="*/ 27 h 197"/>
                <a:gd name="T4" fmla="*/ 71 w 198"/>
                <a:gd name="T5" fmla="*/ 27 h 197"/>
                <a:gd name="T6" fmla="*/ 65 w 198"/>
                <a:gd name="T7" fmla="*/ 118 h 197"/>
                <a:gd name="T8" fmla="*/ 0 w 198"/>
                <a:gd name="T9" fmla="*/ 183 h 197"/>
                <a:gd name="T10" fmla="*/ 14 w 198"/>
                <a:gd name="T11" fmla="*/ 197 h 197"/>
                <a:gd name="T12" fmla="*/ 79 w 198"/>
                <a:gd name="T13" fmla="*/ 132 h 197"/>
                <a:gd name="T14" fmla="*/ 170 w 198"/>
                <a:gd name="T15" fmla="*/ 126 h 197"/>
                <a:gd name="T16" fmla="*/ 84 w 198"/>
                <a:gd name="T17" fmla="*/ 113 h 197"/>
                <a:gd name="T18" fmla="*/ 84 w 198"/>
                <a:gd name="T19" fmla="*/ 40 h 197"/>
                <a:gd name="T20" fmla="*/ 157 w 198"/>
                <a:gd name="T21" fmla="*/ 40 h 197"/>
                <a:gd name="T22" fmla="*/ 157 w 198"/>
                <a:gd name="T23" fmla="*/ 113 h 197"/>
                <a:gd name="T24" fmla="*/ 84 w 198"/>
                <a:gd name="T25" fmla="*/ 1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97">
                  <a:moveTo>
                    <a:pt x="170" y="126"/>
                  </a:moveTo>
                  <a:cubicBezTo>
                    <a:pt x="198" y="99"/>
                    <a:pt x="198" y="54"/>
                    <a:pt x="170" y="27"/>
                  </a:cubicBezTo>
                  <a:cubicBezTo>
                    <a:pt x="143" y="0"/>
                    <a:pt x="99" y="0"/>
                    <a:pt x="71" y="27"/>
                  </a:cubicBezTo>
                  <a:cubicBezTo>
                    <a:pt x="46" y="52"/>
                    <a:pt x="44" y="91"/>
                    <a:pt x="65" y="11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106" y="153"/>
                    <a:pt x="145" y="151"/>
                    <a:pt x="170" y="126"/>
                  </a:cubicBezTo>
                  <a:moveTo>
                    <a:pt x="84" y="113"/>
                  </a:moveTo>
                  <a:cubicBezTo>
                    <a:pt x="64" y="93"/>
                    <a:pt x="64" y="60"/>
                    <a:pt x="84" y="40"/>
                  </a:cubicBezTo>
                  <a:cubicBezTo>
                    <a:pt x="104" y="20"/>
                    <a:pt x="137" y="20"/>
                    <a:pt x="157" y="40"/>
                  </a:cubicBezTo>
                  <a:cubicBezTo>
                    <a:pt x="177" y="60"/>
                    <a:pt x="177" y="93"/>
                    <a:pt x="157" y="113"/>
                  </a:cubicBezTo>
                  <a:cubicBezTo>
                    <a:pt x="137" y="133"/>
                    <a:pt x="104" y="133"/>
                    <a:pt x="84" y="11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1ide-Freeform 18"/>
            <p:cNvSpPr/>
            <p:nvPr/>
          </p:nvSpPr>
          <p:spPr bwMode="auto">
            <a:xfrm>
              <a:off x="1473857" y="2711450"/>
              <a:ext cx="219075" cy="219075"/>
            </a:xfrm>
            <a:custGeom>
              <a:avLst/>
              <a:gdLst>
                <a:gd name="T0" fmla="*/ 87 w 136"/>
                <a:gd name="T1" fmla="*/ 19 h 136"/>
                <a:gd name="T2" fmla="*/ 18 w 136"/>
                <a:gd name="T3" fmla="*/ 19 h 136"/>
                <a:gd name="T4" fmla="*/ 18 w 136"/>
                <a:gd name="T5" fmla="*/ 87 h 136"/>
                <a:gd name="T6" fmla="*/ 82 w 136"/>
                <a:gd name="T7" fmla="*/ 92 h 136"/>
                <a:gd name="T8" fmla="*/ 126 w 136"/>
                <a:gd name="T9" fmla="*/ 136 h 136"/>
                <a:gd name="T10" fmla="*/ 136 w 136"/>
                <a:gd name="T11" fmla="*/ 127 h 136"/>
                <a:gd name="T12" fmla="*/ 91 w 136"/>
                <a:gd name="T13" fmla="*/ 82 h 136"/>
                <a:gd name="T14" fmla="*/ 87 w 136"/>
                <a:gd name="T15" fmla="*/ 19 h 136"/>
                <a:gd name="T16" fmla="*/ 78 w 136"/>
                <a:gd name="T17" fmla="*/ 78 h 136"/>
                <a:gd name="T18" fmla="*/ 28 w 136"/>
                <a:gd name="T19" fmla="*/ 78 h 136"/>
                <a:gd name="T20" fmla="*/ 28 w 136"/>
                <a:gd name="T21" fmla="*/ 28 h 136"/>
                <a:gd name="T22" fmla="*/ 78 w 136"/>
                <a:gd name="T23" fmla="*/ 28 h 136"/>
                <a:gd name="T24" fmla="*/ 78 w 136"/>
                <a:gd name="T25" fmla="*/ 7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36">
                  <a:moveTo>
                    <a:pt x="87" y="19"/>
                  </a:moveTo>
                  <a:cubicBezTo>
                    <a:pt x="68" y="0"/>
                    <a:pt x="37" y="0"/>
                    <a:pt x="18" y="19"/>
                  </a:cubicBezTo>
                  <a:cubicBezTo>
                    <a:pt x="0" y="38"/>
                    <a:pt x="0" y="68"/>
                    <a:pt x="18" y="87"/>
                  </a:cubicBezTo>
                  <a:cubicBezTo>
                    <a:pt x="36" y="104"/>
                    <a:pt x="63" y="106"/>
                    <a:pt x="82" y="92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106" y="63"/>
                    <a:pt x="104" y="36"/>
                    <a:pt x="87" y="19"/>
                  </a:cubicBezTo>
                  <a:moveTo>
                    <a:pt x="78" y="78"/>
                  </a:moveTo>
                  <a:cubicBezTo>
                    <a:pt x="64" y="92"/>
                    <a:pt x="41" y="92"/>
                    <a:pt x="28" y="78"/>
                  </a:cubicBezTo>
                  <a:cubicBezTo>
                    <a:pt x="14" y="64"/>
                    <a:pt x="14" y="42"/>
                    <a:pt x="28" y="28"/>
                  </a:cubicBezTo>
                  <a:cubicBezTo>
                    <a:pt x="41" y="14"/>
                    <a:pt x="64" y="14"/>
                    <a:pt x="78" y="28"/>
                  </a:cubicBezTo>
                  <a:cubicBezTo>
                    <a:pt x="92" y="42"/>
                    <a:pt x="92" y="64"/>
                    <a:pt x="78" y="78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iS1ide-Freeform 19"/>
            <p:cNvSpPr/>
            <p:nvPr/>
          </p:nvSpPr>
          <p:spPr bwMode="auto">
            <a:xfrm>
              <a:off x="2569232" y="4564063"/>
              <a:ext cx="219075" cy="220663"/>
            </a:xfrm>
            <a:custGeom>
              <a:avLst/>
              <a:gdLst>
                <a:gd name="T0" fmla="*/ 117 w 136"/>
                <a:gd name="T1" fmla="*/ 88 h 137"/>
                <a:gd name="T2" fmla="*/ 117 w 136"/>
                <a:gd name="T3" fmla="*/ 19 h 137"/>
                <a:gd name="T4" fmla="*/ 49 w 136"/>
                <a:gd name="T5" fmla="*/ 19 h 137"/>
                <a:gd name="T6" fmla="*/ 44 w 136"/>
                <a:gd name="T7" fmla="*/ 82 h 137"/>
                <a:gd name="T8" fmla="*/ 0 w 136"/>
                <a:gd name="T9" fmla="*/ 127 h 137"/>
                <a:gd name="T10" fmla="*/ 9 w 136"/>
                <a:gd name="T11" fmla="*/ 137 h 137"/>
                <a:gd name="T12" fmla="*/ 54 w 136"/>
                <a:gd name="T13" fmla="*/ 92 h 137"/>
                <a:gd name="T14" fmla="*/ 117 w 136"/>
                <a:gd name="T15" fmla="*/ 88 h 137"/>
                <a:gd name="T16" fmla="*/ 58 w 136"/>
                <a:gd name="T17" fmla="*/ 79 h 137"/>
                <a:gd name="T18" fmla="*/ 58 w 136"/>
                <a:gd name="T19" fmla="*/ 28 h 137"/>
                <a:gd name="T20" fmla="*/ 108 w 136"/>
                <a:gd name="T21" fmla="*/ 28 h 137"/>
                <a:gd name="T22" fmla="*/ 108 w 136"/>
                <a:gd name="T23" fmla="*/ 79 h 137"/>
                <a:gd name="T24" fmla="*/ 58 w 136"/>
                <a:gd name="T25" fmla="*/ 7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37">
                  <a:moveTo>
                    <a:pt x="117" y="88"/>
                  </a:moveTo>
                  <a:cubicBezTo>
                    <a:pt x="136" y="69"/>
                    <a:pt x="136" y="38"/>
                    <a:pt x="117" y="19"/>
                  </a:cubicBezTo>
                  <a:cubicBezTo>
                    <a:pt x="98" y="0"/>
                    <a:pt x="68" y="0"/>
                    <a:pt x="49" y="19"/>
                  </a:cubicBezTo>
                  <a:cubicBezTo>
                    <a:pt x="32" y="36"/>
                    <a:pt x="30" y="63"/>
                    <a:pt x="44" y="8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73" y="106"/>
                    <a:pt x="100" y="105"/>
                    <a:pt x="117" y="88"/>
                  </a:cubicBezTo>
                  <a:moveTo>
                    <a:pt x="58" y="79"/>
                  </a:moveTo>
                  <a:cubicBezTo>
                    <a:pt x="44" y="65"/>
                    <a:pt x="44" y="42"/>
                    <a:pt x="58" y="28"/>
                  </a:cubicBezTo>
                  <a:cubicBezTo>
                    <a:pt x="72" y="14"/>
                    <a:pt x="94" y="14"/>
                    <a:pt x="108" y="28"/>
                  </a:cubicBezTo>
                  <a:cubicBezTo>
                    <a:pt x="122" y="42"/>
                    <a:pt x="122" y="65"/>
                    <a:pt x="108" y="79"/>
                  </a:cubicBezTo>
                  <a:cubicBezTo>
                    <a:pt x="94" y="92"/>
                    <a:pt x="72" y="92"/>
                    <a:pt x="58" y="7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S1ide-Oval 20"/>
            <p:cNvSpPr/>
            <p:nvPr/>
          </p:nvSpPr>
          <p:spPr bwMode="auto">
            <a:xfrm>
              <a:off x="1176995" y="1814513"/>
              <a:ext cx="120650" cy="1222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S1ide-Freeform 21"/>
            <p:cNvSpPr/>
            <p:nvPr/>
          </p:nvSpPr>
          <p:spPr bwMode="auto">
            <a:xfrm>
              <a:off x="1226207" y="1958975"/>
              <a:ext cx="22225" cy="107950"/>
            </a:xfrm>
            <a:custGeom>
              <a:avLst/>
              <a:gdLst>
                <a:gd name="T0" fmla="*/ 13 w 13"/>
                <a:gd name="T1" fmla="*/ 62 h 67"/>
                <a:gd name="T2" fmla="*/ 8 w 13"/>
                <a:gd name="T3" fmla="*/ 67 h 67"/>
                <a:gd name="T4" fmla="*/ 5 w 13"/>
                <a:gd name="T5" fmla="*/ 67 h 67"/>
                <a:gd name="T6" fmla="*/ 0 w 13"/>
                <a:gd name="T7" fmla="*/ 62 h 67"/>
                <a:gd name="T8" fmla="*/ 0 w 13"/>
                <a:gd name="T9" fmla="*/ 5 h 67"/>
                <a:gd name="T10" fmla="*/ 5 w 13"/>
                <a:gd name="T11" fmla="*/ 0 h 67"/>
                <a:gd name="T12" fmla="*/ 8 w 13"/>
                <a:gd name="T13" fmla="*/ 0 h 67"/>
                <a:gd name="T14" fmla="*/ 13 w 13"/>
                <a:gd name="T15" fmla="*/ 5 h 67"/>
                <a:gd name="T16" fmla="*/ 13 w 13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7">
                  <a:moveTo>
                    <a:pt x="13" y="62"/>
                  </a:moveTo>
                  <a:cubicBezTo>
                    <a:pt x="13" y="65"/>
                    <a:pt x="11" y="67"/>
                    <a:pt x="8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lnTo>
                    <a:pt x="13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iS1ide-Freeform 22"/>
            <p:cNvSpPr/>
            <p:nvPr/>
          </p:nvSpPr>
          <p:spPr bwMode="auto">
            <a:xfrm>
              <a:off x="1291295" y="1930400"/>
              <a:ext cx="85725" cy="85725"/>
            </a:xfrm>
            <a:custGeom>
              <a:avLst/>
              <a:gdLst>
                <a:gd name="T0" fmla="*/ 51 w 53"/>
                <a:gd name="T1" fmla="*/ 42 h 53"/>
                <a:gd name="T2" fmla="*/ 51 w 53"/>
                <a:gd name="T3" fmla="*/ 49 h 53"/>
                <a:gd name="T4" fmla="*/ 49 w 53"/>
                <a:gd name="T5" fmla="*/ 51 h 53"/>
                <a:gd name="T6" fmla="*/ 42 w 53"/>
                <a:gd name="T7" fmla="*/ 51 h 53"/>
                <a:gd name="T8" fmla="*/ 2 w 53"/>
                <a:gd name="T9" fmla="*/ 11 h 53"/>
                <a:gd name="T10" fmla="*/ 2 w 53"/>
                <a:gd name="T11" fmla="*/ 4 h 53"/>
                <a:gd name="T12" fmla="*/ 4 w 53"/>
                <a:gd name="T13" fmla="*/ 2 h 53"/>
                <a:gd name="T14" fmla="*/ 11 w 53"/>
                <a:gd name="T15" fmla="*/ 2 h 53"/>
                <a:gd name="T16" fmla="*/ 51 w 53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51" y="42"/>
                  </a:moveTo>
                  <a:cubicBezTo>
                    <a:pt x="53" y="44"/>
                    <a:pt x="53" y="47"/>
                    <a:pt x="51" y="49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8" y="53"/>
                    <a:pt x="44" y="53"/>
                    <a:pt x="42" y="5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9" y="0"/>
                    <a:pt x="11" y="2"/>
                  </a:cubicBezTo>
                  <a:lnTo>
                    <a:pt x="5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iS1ide-Freeform 23"/>
            <p:cNvSpPr/>
            <p:nvPr/>
          </p:nvSpPr>
          <p:spPr bwMode="auto">
            <a:xfrm>
              <a:off x="1319870" y="1865313"/>
              <a:ext cx="107950" cy="20638"/>
            </a:xfrm>
            <a:custGeom>
              <a:avLst/>
              <a:gdLst>
                <a:gd name="T0" fmla="*/ 62 w 67"/>
                <a:gd name="T1" fmla="*/ 0 h 12"/>
                <a:gd name="T2" fmla="*/ 67 w 67"/>
                <a:gd name="T3" fmla="*/ 5 h 12"/>
                <a:gd name="T4" fmla="*/ 67 w 67"/>
                <a:gd name="T5" fmla="*/ 7 h 12"/>
                <a:gd name="T6" fmla="*/ 62 w 67"/>
                <a:gd name="T7" fmla="*/ 12 h 12"/>
                <a:gd name="T8" fmla="*/ 5 w 67"/>
                <a:gd name="T9" fmla="*/ 12 h 12"/>
                <a:gd name="T10" fmla="*/ 0 w 67"/>
                <a:gd name="T11" fmla="*/ 7 h 12"/>
                <a:gd name="T12" fmla="*/ 0 w 67"/>
                <a:gd name="T13" fmla="*/ 5 h 12"/>
                <a:gd name="T14" fmla="*/ 5 w 67"/>
                <a:gd name="T15" fmla="*/ 0 h 12"/>
                <a:gd name="T16" fmla="*/ 62 w 6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">
                  <a:moveTo>
                    <a:pt x="62" y="0"/>
                  </a:moveTo>
                  <a:cubicBezTo>
                    <a:pt x="65" y="0"/>
                    <a:pt x="67" y="2"/>
                    <a:pt x="67" y="5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10"/>
                    <a:pt x="65" y="12"/>
                    <a:pt x="6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S1ide-Freeform 24"/>
            <p:cNvSpPr/>
            <p:nvPr/>
          </p:nvSpPr>
          <p:spPr bwMode="auto">
            <a:xfrm>
              <a:off x="1291295" y="1735138"/>
              <a:ext cx="85725" cy="85725"/>
            </a:xfrm>
            <a:custGeom>
              <a:avLst/>
              <a:gdLst>
                <a:gd name="T0" fmla="*/ 42 w 53"/>
                <a:gd name="T1" fmla="*/ 2 h 53"/>
                <a:gd name="T2" fmla="*/ 49 w 53"/>
                <a:gd name="T3" fmla="*/ 2 h 53"/>
                <a:gd name="T4" fmla="*/ 51 w 53"/>
                <a:gd name="T5" fmla="*/ 4 h 53"/>
                <a:gd name="T6" fmla="*/ 51 w 53"/>
                <a:gd name="T7" fmla="*/ 11 h 53"/>
                <a:gd name="T8" fmla="*/ 11 w 53"/>
                <a:gd name="T9" fmla="*/ 51 h 53"/>
                <a:gd name="T10" fmla="*/ 4 w 53"/>
                <a:gd name="T11" fmla="*/ 51 h 53"/>
                <a:gd name="T12" fmla="*/ 2 w 53"/>
                <a:gd name="T13" fmla="*/ 49 h 53"/>
                <a:gd name="T14" fmla="*/ 2 w 53"/>
                <a:gd name="T15" fmla="*/ 42 h 53"/>
                <a:gd name="T16" fmla="*/ 42 w 53"/>
                <a:gd name="T1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42" y="2"/>
                  </a:moveTo>
                  <a:cubicBezTo>
                    <a:pt x="44" y="0"/>
                    <a:pt x="48" y="0"/>
                    <a:pt x="49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3" y="9"/>
                    <a:pt x="51" y="1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3"/>
                    <a:pt x="6" y="53"/>
                    <a:pt x="4" y="5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7"/>
                    <a:pt x="0" y="44"/>
                    <a:pt x="2" y="42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S1ide-Freeform 25"/>
            <p:cNvSpPr/>
            <p:nvPr/>
          </p:nvSpPr>
          <p:spPr bwMode="auto">
            <a:xfrm>
              <a:off x="1226207" y="1684338"/>
              <a:ext cx="22225" cy="107950"/>
            </a:xfrm>
            <a:custGeom>
              <a:avLst/>
              <a:gdLst>
                <a:gd name="T0" fmla="*/ 0 w 13"/>
                <a:gd name="T1" fmla="*/ 5 h 67"/>
                <a:gd name="T2" fmla="*/ 5 w 13"/>
                <a:gd name="T3" fmla="*/ 0 h 67"/>
                <a:gd name="T4" fmla="*/ 8 w 13"/>
                <a:gd name="T5" fmla="*/ 0 h 67"/>
                <a:gd name="T6" fmla="*/ 13 w 13"/>
                <a:gd name="T7" fmla="*/ 5 h 67"/>
                <a:gd name="T8" fmla="*/ 13 w 13"/>
                <a:gd name="T9" fmla="*/ 62 h 67"/>
                <a:gd name="T10" fmla="*/ 8 w 13"/>
                <a:gd name="T11" fmla="*/ 67 h 67"/>
                <a:gd name="T12" fmla="*/ 5 w 13"/>
                <a:gd name="T13" fmla="*/ 67 h 67"/>
                <a:gd name="T14" fmla="*/ 0 w 13"/>
                <a:gd name="T15" fmla="*/ 62 h 67"/>
                <a:gd name="T16" fmla="*/ 0 w 13"/>
                <a:gd name="T17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7">
                  <a:moveTo>
                    <a:pt x="0" y="5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3"/>
                    <a:pt x="13" y="5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5"/>
                    <a:pt x="11" y="67"/>
                    <a:pt x="8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5"/>
                    <a:pt x="0" y="6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iS1ide-Freeform 26"/>
            <p:cNvSpPr/>
            <p:nvPr/>
          </p:nvSpPr>
          <p:spPr bwMode="auto">
            <a:xfrm>
              <a:off x="1097620" y="1735138"/>
              <a:ext cx="85725" cy="85725"/>
            </a:xfrm>
            <a:custGeom>
              <a:avLst/>
              <a:gdLst>
                <a:gd name="T0" fmla="*/ 2 w 53"/>
                <a:gd name="T1" fmla="*/ 11 h 53"/>
                <a:gd name="T2" fmla="*/ 2 w 53"/>
                <a:gd name="T3" fmla="*/ 4 h 53"/>
                <a:gd name="T4" fmla="*/ 4 w 53"/>
                <a:gd name="T5" fmla="*/ 2 h 53"/>
                <a:gd name="T6" fmla="*/ 11 w 53"/>
                <a:gd name="T7" fmla="*/ 2 h 53"/>
                <a:gd name="T8" fmla="*/ 51 w 53"/>
                <a:gd name="T9" fmla="*/ 42 h 53"/>
                <a:gd name="T10" fmla="*/ 51 w 53"/>
                <a:gd name="T11" fmla="*/ 49 h 53"/>
                <a:gd name="T12" fmla="*/ 49 w 53"/>
                <a:gd name="T13" fmla="*/ 51 h 53"/>
                <a:gd name="T14" fmla="*/ 42 w 53"/>
                <a:gd name="T15" fmla="*/ 51 h 53"/>
                <a:gd name="T16" fmla="*/ 2 w 53"/>
                <a:gd name="T1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2" y="11"/>
                  </a:moveTo>
                  <a:cubicBezTo>
                    <a:pt x="0" y="9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3" y="44"/>
                    <a:pt x="53" y="47"/>
                    <a:pt x="51" y="49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7" y="53"/>
                    <a:pt x="44" y="53"/>
                    <a:pt x="42" y="51"/>
                  </a:cubicBezTo>
                  <a:lnTo>
                    <a:pt x="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S1ide-Freeform 27"/>
            <p:cNvSpPr/>
            <p:nvPr/>
          </p:nvSpPr>
          <p:spPr bwMode="auto">
            <a:xfrm>
              <a:off x="1046820" y="1865313"/>
              <a:ext cx="107950" cy="20638"/>
            </a:xfrm>
            <a:custGeom>
              <a:avLst/>
              <a:gdLst>
                <a:gd name="T0" fmla="*/ 5 w 67"/>
                <a:gd name="T1" fmla="*/ 12 h 12"/>
                <a:gd name="T2" fmla="*/ 0 w 67"/>
                <a:gd name="T3" fmla="*/ 7 h 12"/>
                <a:gd name="T4" fmla="*/ 0 w 67"/>
                <a:gd name="T5" fmla="*/ 5 h 12"/>
                <a:gd name="T6" fmla="*/ 5 w 67"/>
                <a:gd name="T7" fmla="*/ 0 h 12"/>
                <a:gd name="T8" fmla="*/ 62 w 67"/>
                <a:gd name="T9" fmla="*/ 0 h 12"/>
                <a:gd name="T10" fmla="*/ 67 w 67"/>
                <a:gd name="T11" fmla="*/ 5 h 12"/>
                <a:gd name="T12" fmla="*/ 67 w 67"/>
                <a:gd name="T13" fmla="*/ 7 h 12"/>
                <a:gd name="T14" fmla="*/ 62 w 67"/>
                <a:gd name="T15" fmla="*/ 12 h 12"/>
                <a:gd name="T16" fmla="*/ 5 w 6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">
                  <a:moveTo>
                    <a:pt x="5" y="12"/>
                  </a:move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7" y="2"/>
                    <a:pt x="67" y="5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10"/>
                    <a:pt x="64" y="12"/>
                    <a:pt x="62" y="12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S1ide-Freeform 28"/>
            <p:cNvSpPr/>
            <p:nvPr/>
          </p:nvSpPr>
          <p:spPr bwMode="auto">
            <a:xfrm>
              <a:off x="1097620" y="1930400"/>
              <a:ext cx="85725" cy="85725"/>
            </a:xfrm>
            <a:custGeom>
              <a:avLst/>
              <a:gdLst>
                <a:gd name="T0" fmla="*/ 11 w 53"/>
                <a:gd name="T1" fmla="*/ 51 h 53"/>
                <a:gd name="T2" fmla="*/ 4 w 53"/>
                <a:gd name="T3" fmla="*/ 51 h 53"/>
                <a:gd name="T4" fmla="*/ 2 w 53"/>
                <a:gd name="T5" fmla="*/ 49 h 53"/>
                <a:gd name="T6" fmla="*/ 2 w 53"/>
                <a:gd name="T7" fmla="*/ 42 h 53"/>
                <a:gd name="T8" fmla="*/ 42 w 53"/>
                <a:gd name="T9" fmla="*/ 2 h 53"/>
                <a:gd name="T10" fmla="*/ 49 w 53"/>
                <a:gd name="T11" fmla="*/ 2 h 53"/>
                <a:gd name="T12" fmla="*/ 51 w 53"/>
                <a:gd name="T13" fmla="*/ 4 h 53"/>
                <a:gd name="T14" fmla="*/ 51 w 53"/>
                <a:gd name="T15" fmla="*/ 11 h 53"/>
                <a:gd name="T16" fmla="*/ 11 w 53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11" y="51"/>
                  </a:moveTo>
                  <a:cubicBezTo>
                    <a:pt x="9" y="53"/>
                    <a:pt x="6" y="53"/>
                    <a:pt x="4" y="5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7"/>
                    <a:pt x="0" y="44"/>
                    <a:pt x="2" y="4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4" y="0"/>
                    <a:pt x="47" y="0"/>
                    <a:pt x="49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3" y="9"/>
                    <a:pt x="51" y="11"/>
                  </a:cubicBezTo>
                  <a:lnTo>
                    <a:pt x="1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iS1ide-Oval 29"/>
            <p:cNvSpPr/>
            <p:nvPr/>
          </p:nvSpPr>
          <p:spPr bwMode="auto">
            <a:xfrm>
              <a:off x="2735920" y="3617913"/>
              <a:ext cx="120650" cy="120650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S1ide-Freeform 30"/>
            <p:cNvSpPr/>
            <p:nvPr/>
          </p:nvSpPr>
          <p:spPr bwMode="auto">
            <a:xfrm>
              <a:off x="2785132" y="3760788"/>
              <a:ext cx="20638" cy="107950"/>
            </a:xfrm>
            <a:custGeom>
              <a:avLst/>
              <a:gdLst>
                <a:gd name="T0" fmla="*/ 13 w 13"/>
                <a:gd name="T1" fmla="*/ 62 h 67"/>
                <a:gd name="T2" fmla="*/ 8 w 13"/>
                <a:gd name="T3" fmla="*/ 67 h 67"/>
                <a:gd name="T4" fmla="*/ 5 w 13"/>
                <a:gd name="T5" fmla="*/ 67 h 67"/>
                <a:gd name="T6" fmla="*/ 0 w 13"/>
                <a:gd name="T7" fmla="*/ 62 h 67"/>
                <a:gd name="T8" fmla="*/ 0 w 13"/>
                <a:gd name="T9" fmla="*/ 5 h 67"/>
                <a:gd name="T10" fmla="*/ 5 w 13"/>
                <a:gd name="T11" fmla="*/ 0 h 67"/>
                <a:gd name="T12" fmla="*/ 8 w 13"/>
                <a:gd name="T13" fmla="*/ 0 h 67"/>
                <a:gd name="T14" fmla="*/ 13 w 13"/>
                <a:gd name="T15" fmla="*/ 5 h 67"/>
                <a:gd name="T16" fmla="*/ 13 w 13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7">
                  <a:moveTo>
                    <a:pt x="13" y="62"/>
                  </a:moveTo>
                  <a:cubicBezTo>
                    <a:pt x="13" y="65"/>
                    <a:pt x="11" y="67"/>
                    <a:pt x="8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lnTo>
                    <a:pt x="13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S1ide-Freeform 31"/>
            <p:cNvSpPr/>
            <p:nvPr/>
          </p:nvSpPr>
          <p:spPr bwMode="auto">
            <a:xfrm>
              <a:off x="2850220" y="3732213"/>
              <a:ext cx="84138" cy="84138"/>
            </a:xfrm>
            <a:custGeom>
              <a:avLst/>
              <a:gdLst>
                <a:gd name="T0" fmla="*/ 51 w 53"/>
                <a:gd name="T1" fmla="*/ 42 h 53"/>
                <a:gd name="T2" fmla="*/ 51 w 53"/>
                <a:gd name="T3" fmla="*/ 49 h 53"/>
                <a:gd name="T4" fmla="*/ 49 w 53"/>
                <a:gd name="T5" fmla="*/ 51 h 53"/>
                <a:gd name="T6" fmla="*/ 42 w 53"/>
                <a:gd name="T7" fmla="*/ 51 h 53"/>
                <a:gd name="T8" fmla="*/ 2 w 53"/>
                <a:gd name="T9" fmla="*/ 11 h 53"/>
                <a:gd name="T10" fmla="*/ 2 w 53"/>
                <a:gd name="T11" fmla="*/ 4 h 53"/>
                <a:gd name="T12" fmla="*/ 4 w 53"/>
                <a:gd name="T13" fmla="*/ 2 h 53"/>
                <a:gd name="T14" fmla="*/ 11 w 53"/>
                <a:gd name="T15" fmla="*/ 2 h 53"/>
                <a:gd name="T16" fmla="*/ 51 w 53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51" y="42"/>
                  </a:moveTo>
                  <a:cubicBezTo>
                    <a:pt x="53" y="44"/>
                    <a:pt x="53" y="47"/>
                    <a:pt x="51" y="49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7" y="53"/>
                    <a:pt x="44" y="53"/>
                    <a:pt x="42" y="5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9" y="0"/>
                    <a:pt x="11" y="2"/>
                  </a:cubicBezTo>
                  <a:lnTo>
                    <a:pt x="5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iS1ide-Freeform 32"/>
            <p:cNvSpPr/>
            <p:nvPr/>
          </p:nvSpPr>
          <p:spPr bwMode="auto">
            <a:xfrm>
              <a:off x="2878795" y="3667125"/>
              <a:ext cx="107950" cy="20638"/>
            </a:xfrm>
            <a:custGeom>
              <a:avLst/>
              <a:gdLst>
                <a:gd name="T0" fmla="*/ 62 w 67"/>
                <a:gd name="T1" fmla="*/ 0 h 13"/>
                <a:gd name="T2" fmla="*/ 67 w 67"/>
                <a:gd name="T3" fmla="*/ 5 h 13"/>
                <a:gd name="T4" fmla="*/ 67 w 67"/>
                <a:gd name="T5" fmla="*/ 8 h 13"/>
                <a:gd name="T6" fmla="*/ 62 w 67"/>
                <a:gd name="T7" fmla="*/ 13 h 13"/>
                <a:gd name="T8" fmla="*/ 5 w 67"/>
                <a:gd name="T9" fmla="*/ 13 h 13"/>
                <a:gd name="T10" fmla="*/ 0 w 67"/>
                <a:gd name="T11" fmla="*/ 8 h 13"/>
                <a:gd name="T12" fmla="*/ 0 w 67"/>
                <a:gd name="T13" fmla="*/ 5 h 13"/>
                <a:gd name="T14" fmla="*/ 5 w 67"/>
                <a:gd name="T15" fmla="*/ 0 h 13"/>
                <a:gd name="T16" fmla="*/ 62 w 6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3">
                  <a:moveTo>
                    <a:pt x="62" y="0"/>
                  </a:moveTo>
                  <a:cubicBezTo>
                    <a:pt x="65" y="0"/>
                    <a:pt x="67" y="2"/>
                    <a:pt x="67" y="5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5" y="13"/>
                    <a:pt x="6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S1ide-Freeform 33"/>
            <p:cNvSpPr/>
            <p:nvPr/>
          </p:nvSpPr>
          <p:spPr bwMode="auto">
            <a:xfrm>
              <a:off x="2850220" y="3536950"/>
              <a:ext cx="84138" cy="87313"/>
            </a:xfrm>
            <a:custGeom>
              <a:avLst/>
              <a:gdLst>
                <a:gd name="T0" fmla="*/ 42 w 53"/>
                <a:gd name="T1" fmla="*/ 2 h 54"/>
                <a:gd name="T2" fmla="*/ 49 w 53"/>
                <a:gd name="T3" fmla="*/ 2 h 54"/>
                <a:gd name="T4" fmla="*/ 51 w 53"/>
                <a:gd name="T5" fmla="*/ 4 h 54"/>
                <a:gd name="T6" fmla="*/ 51 w 53"/>
                <a:gd name="T7" fmla="*/ 11 h 54"/>
                <a:gd name="T8" fmla="*/ 11 w 53"/>
                <a:gd name="T9" fmla="*/ 52 h 54"/>
                <a:gd name="T10" fmla="*/ 4 w 53"/>
                <a:gd name="T11" fmla="*/ 52 h 54"/>
                <a:gd name="T12" fmla="*/ 2 w 53"/>
                <a:gd name="T13" fmla="*/ 50 h 54"/>
                <a:gd name="T14" fmla="*/ 2 w 53"/>
                <a:gd name="T15" fmla="*/ 43 h 54"/>
                <a:gd name="T16" fmla="*/ 42 w 53"/>
                <a:gd name="T1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4">
                  <a:moveTo>
                    <a:pt x="42" y="2"/>
                  </a:moveTo>
                  <a:cubicBezTo>
                    <a:pt x="44" y="0"/>
                    <a:pt x="47" y="0"/>
                    <a:pt x="49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3" y="9"/>
                    <a:pt x="51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9" y="54"/>
                    <a:pt x="6" y="54"/>
                    <a:pt x="4" y="5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8"/>
                    <a:pt x="0" y="44"/>
                    <a:pt x="2" y="43"/>
                  </a:cubicBezTo>
                  <a:lnTo>
                    <a:pt x="4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S1ide-Freeform 34"/>
            <p:cNvSpPr/>
            <p:nvPr/>
          </p:nvSpPr>
          <p:spPr bwMode="auto">
            <a:xfrm>
              <a:off x="2785132" y="3487738"/>
              <a:ext cx="20638" cy="104775"/>
            </a:xfrm>
            <a:custGeom>
              <a:avLst/>
              <a:gdLst>
                <a:gd name="T0" fmla="*/ 0 w 13"/>
                <a:gd name="T1" fmla="*/ 5 h 66"/>
                <a:gd name="T2" fmla="*/ 5 w 13"/>
                <a:gd name="T3" fmla="*/ 0 h 66"/>
                <a:gd name="T4" fmla="*/ 8 w 13"/>
                <a:gd name="T5" fmla="*/ 0 h 66"/>
                <a:gd name="T6" fmla="*/ 13 w 13"/>
                <a:gd name="T7" fmla="*/ 5 h 66"/>
                <a:gd name="T8" fmla="*/ 13 w 13"/>
                <a:gd name="T9" fmla="*/ 61 h 66"/>
                <a:gd name="T10" fmla="*/ 8 w 13"/>
                <a:gd name="T11" fmla="*/ 66 h 66"/>
                <a:gd name="T12" fmla="*/ 5 w 13"/>
                <a:gd name="T13" fmla="*/ 66 h 66"/>
                <a:gd name="T14" fmla="*/ 0 w 13"/>
                <a:gd name="T15" fmla="*/ 61 h 66"/>
                <a:gd name="T16" fmla="*/ 0 w 13"/>
                <a:gd name="T1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6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4"/>
                    <a:pt x="11" y="66"/>
                    <a:pt x="8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S1ide-Freeform 35"/>
            <p:cNvSpPr/>
            <p:nvPr/>
          </p:nvSpPr>
          <p:spPr bwMode="auto">
            <a:xfrm>
              <a:off x="2656545" y="3536950"/>
              <a:ext cx="85725" cy="87313"/>
            </a:xfrm>
            <a:custGeom>
              <a:avLst/>
              <a:gdLst>
                <a:gd name="T0" fmla="*/ 2 w 53"/>
                <a:gd name="T1" fmla="*/ 11 h 54"/>
                <a:gd name="T2" fmla="*/ 2 w 53"/>
                <a:gd name="T3" fmla="*/ 4 h 54"/>
                <a:gd name="T4" fmla="*/ 4 w 53"/>
                <a:gd name="T5" fmla="*/ 2 h 54"/>
                <a:gd name="T6" fmla="*/ 11 w 53"/>
                <a:gd name="T7" fmla="*/ 2 h 54"/>
                <a:gd name="T8" fmla="*/ 51 w 53"/>
                <a:gd name="T9" fmla="*/ 43 h 54"/>
                <a:gd name="T10" fmla="*/ 51 w 53"/>
                <a:gd name="T11" fmla="*/ 50 h 54"/>
                <a:gd name="T12" fmla="*/ 49 w 53"/>
                <a:gd name="T13" fmla="*/ 52 h 54"/>
                <a:gd name="T14" fmla="*/ 42 w 53"/>
                <a:gd name="T15" fmla="*/ 52 h 54"/>
                <a:gd name="T16" fmla="*/ 2 w 53"/>
                <a:gd name="T17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4">
                  <a:moveTo>
                    <a:pt x="2" y="11"/>
                  </a:moveTo>
                  <a:cubicBezTo>
                    <a:pt x="0" y="9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3" y="44"/>
                    <a:pt x="53" y="48"/>
                    <a:pt x="51" y="5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4"/>
                    <a:pt x="44" y="54"/>
                    <a:pt x="42" y="52"/>
                  </a:cubicBezTo>
                  <a:lnTo>
                    <a:pt x="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S1ide-Freeform 36"/>
            <p:cNvSpPr/>
            <p:nvPr/>
          </p:nvSpPr>
          <p:spPr bwMode="auto">
            <a:xfrm>
              <a:off x="2605745" y="3667125"/>
              <a:ext cx="107950" cy="20638"/>
            </a:xfrm>
            <a:custGeom>
              <a:avLst/>
              <a:gdLst>
                <a:gd name="T0" fmla="*/ 5 w 67"/>
                <a:gd name="T1" fmla="*/ 13 h 13"/>
                <a:gd name="T2" fmla="*/ 0 w 67"/>
                <a:gd name="T3" fmla="*/ 8 h 13"/>
                <a:gd name="T4" fmla="*/ 0 w 67"/>
                <a:gd name="T5" fmla="*/ 5 h 13"/>
                <a:gd name="T6" fmla="*/ 5 w 67"/>
                <a:gd name="T7" fmla="*/ 0 h 13"/>
                <a:gd name="T8" fmla="*/ 62 w 67"/>
                <a:gd name="T9" fmla="*/ 0 h 13"/>
                <a:gd name="T10" fmla="*/ 67 w 67"/>
                <a:gd name="T11" fmla="*/ 5 h 13"/>
                <a:gd name="T12" fmla="*/ 67 w 67"/>
                <a:gd name="T13" fmla="*/ 8 h 13"/>
                <a:gd name="T14" fmla="*/ 62 w 67"/>
                <a:gd name="T15" fmla="*/ 13 h 13"/>
                <a:gd name="T16" fmla="*/ 5 w 6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3">
                  <a:moveTo>
                    <a:pt x="5" y="13"/>
                  </a:moveTo>
                  <a:cubicBezTo>
                    <a:pt x="2" y="13"/>
                    <a:pt x="0" y="10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7" y="2"/>
                    <a:pt x="67" y="5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4" y="13"/>
                    <a:pt x="62" y="13"/>
                  </a:cubicBezTo>
                  <a:lnTo>
                    <a:pt x="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S1ide-Freeform 37"/>
            <p:cNvSpPr/>
            <p:nvPr/>
          </p:nvSpPr>
          <p:spPr bwMode="auto">
            <a:xfrm>
              <a:off x="2656545" y="3732213"/>
              <a:ext cx="85725" cy="84138"/>
            </a:xfrm>
            <a:custGeom>
              <a:avLst/>
              <a:gdLst>
                <a:gd name="T0" fmla="*/ 11 w 53"/>
                <a:gd name="T1" fmla="*/ 51 h 53"/>
                <a:gd name="T2" fmla="*/ 4 w 53"/>
                <a:gd name="T3" fmla="*/ 51 h 53"/>
                <a:gd name="T4" fmla="*/ 2 w 53"/>
                <a:gd name="T5" fmla="*/ 49 h 53"/>
                <a:gd name="T6" fmla="*/ 2 w 53"/>
                <a:gd name="T7" fmla="*/ 42 h 53"/>
                <a:gd name="T8" fmla="*/ 42 w 53"/>
                <a:gd name="T9" fmla="*/ 2 h 53"/>
                <a:gd name="T10" fmla="*/ 49 w 53"/>
                <a:gd name="T11" fmla="*/ 2 h 53"/>
                <a:gd name="T12" fmla="*/ 51 w 53"/>
                <a:gd name="T13" fmla="*/ 4 h 53"/>
                <a:gd name="T14" fmla="*/ 51 w 53"/>
                <a:gd name="T15" fmla="*/ 11 h 53"/>
                <a:gd name="T16" fmla="*/ 11 w 53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11" y="51"/>
                  </a:moveTo>
                  <a:cubicBezTo>
                    <a:pt x="9" y="53"/>
                    <a:pt x="5" y="53"/>
                    <a:pt x="4" y="5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7"/>
                    <a:pt x="0" y="44"/>
                    <a:pt x="2" y="4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4" y="0"/>
                    <a:pt x="47" y="0"/>
                    <a:pt x="49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6"/>
                    <a:pt x="53" y="9"/>
                    <a:pt x="51" y="11"/>
                  </a:cubicBezTo>
                  <a:lnTo>
                    <a:pt x="1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S1ide-Freeform 38"/>
            <p:cNvSpPr/>
            <p:nvPr/>
          </p:nvSpPr>
          <p:spPr bwMode="auto">
            <a:xfrm>
              <a:off x="1631020" y="3067050"/>
              <a:ext cx="363538" cy="254000"/>
            </a:xfrm>
            <a:custGeom>
              <a:avLst/>
              <a:gdLst>
                <a:gd name="T0" fmla="*/ 67 w 226"/>
                <a:gd name="T1" fmla="*/ 158 h 158"/>
                <a:gd name="T2" fmla="*/ 4 w 226"/>
                <a:gd name="T3" fmla="*/ 65 h 158"/>
                <a:gd name="T4" fmla="*/ 8 w 226"/>
                <a:gd name="T5" fmla="*/ 47 h 158"/>
                <a:gd name="T6" fmla="*/ 26 w 226"/>
                <a:gd name="T7" fmla="*/ 51 h 158"/>
                <a:gd name="T8" fmla="*/ 72 w 226"/>
                <a:gd name="T9" fmla="*/ 120 h 158"/>
                <a:gd name="T10" fmla="*/ 204 w 226"/>
                <a:gd name="T11" fmla="*/ 4 h 158"/>
                <a:gd name="T12" fmla="*/ 222 w 226"/>
                <a:gd name="T13" fmla="*/ 6 h 158"/>
                <a:gd name="T14" fmla="*/ 221 w 226"/>
                <a:gd name="T15" fmla="*/ 24 h 158"/>
                <a:gd name="T16" fmla="*/ 67 w 226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58">
                  <a:moveTo>
                    <a:pt x="67" y="158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59"/>
                    <a:pt x="2" y="51"/>
                    <a:pt x="8" y="47"/>
                  </a:cubicBezTo>
                  <a:cubicBezTo>
                    <a:pt x="14" y="43"/>
                    <a:pt x="22" y="45"/>
                    <a:pt x="26" y="51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9" y="0"/>
                    <a:pt x="217" y="0"/>
                    <a:pt x="222" y="6"/>
                  </a:cubicBezTo>
                  <a:cubicBezTo>
                    <a:pt x="226" y="11"/>
                    <a:pt x="226" y="19"/>
                    <a:pt x="221" y="24"/>
                  </a:cubicBezTo>
                  <a:lnTo>
                    <a:pt x="67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S1ide-Freeform 39"/>
            <p:cNvSpPr/>
            <p:nvPr/>
          </p:nvSpPr>
          <p:spPr bwMode="auto">
            <a:xfrm>
              <a:off x="2478745" y="4219575"/>
              <a:ext cx="254000" cy="177800"/>
            </a:xfrm>
            <a:custGeom>
              <a:avLst/>
              <a:gdLst>
                <a:gd name="T0" fmla="*/ 46 w 158"/>
                <a:gd name="T1" fmla="*/ 111 h 111"/>
                <a:gd name="T2" fmla="*/ 2 w 158"/>
                <a:gd name="T3" fmla="*/ 46 h 111"/>
                <a:gd name="T4" fmla="*/ 5 w 158"/>
                <a:gd name="T5" fmla="*/ 34 h 111"/>
                <a:gd name="T6" fmla="*/ 17 w 158"/>
                <a:gd name="T7" fmla="*/ 36 h 111"/>
                <a:gd name="T8" fmla="*/ 50 w 158"/>
                <a:gd name="T9" fmla="*/ 84 h 111"/>
                <a:gd name="T10" fmla="*/ 142 w 158"/>
                <a:gd name="T11" fmla="*/ 4 h 111"/>
                <a:gd name="T12" fmla="*/ 154 w 158"/>
                <a:gd name="T13" fmla="*/ 5 h 111"/>
                <a:gd name="T14" fmla="*/ 154 w 158"/>
                <a:gd name="T15" fmla="*/ 17 h 111"/>
                <a:gd name="T16" fmla="*/ 46 w 158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11">
                  <a:moveTo>
                    <a:pt x="46" y="111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0" y="42"/>
                    <a:pt x="1" y="37"/>
                    <a:pt x="5" y="34"/>
                  </a:cubicBezTo>
                  <a:cubicBezTo>
                    <a:pt x="9" y="31"/>
                    <a:pt x="14" y="32"/>
                    <a:pt x="17" y="3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6" y="0"/>
                    <a:pt x="151" y="1"/>
                    <a:pt x="154" y="5"/>
                  </a:cubicBezTo>
                  <a:cubicBezTo>
                    <a:pt x="158" y="8"/>
                    <a:pt x="157" y="14"/>
                    <a:pt x="154" y="17"/>
                  </a:cubicBezTo>
                  <a:lnTo>
                    <a:pt x="46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S1ide-Freeform 40"/>
            <p:cNvSpPr/>
            <p:nvPr/>
          </p:nvSpPr>
          <p:spPr bwMode="auto">
            <a:xfrm>
              <a:off x="1486557" y="2343150"/>
              <a:ext cx="203200" cy="207963"/>
            </a:xfrm>
            <a:custGeom>
              <a:avLst/>
              <a:gdLst>
                <a:gd name="T0" fmla="*/ 72 w 128"/>
                <a:gd name="T1" fmla="*/ 131 h 131"/>
                <a:gd name="T2" fmla="*/ 45 w 128"/>
                <a:gd name="T3" fmla="*/ 94 h 131"/>
                <a:gd name="T4" fmla="*/ 0 w 128"/>
                <a:gd name="T5" fmla="*/ 97 h 131"/>
                <a:gd name="T6" fmla="*/ 25 w 128"/>
                <a:gd name="T7" fmla="*/ 58 h 131"/>
                <a:gd name="T8" fmla="*/ 10 w 128"/>
                <a:gd name="T9" fmla="*/ 15 h 131"/>
                <a:gd name="T10" fmla="*/ 53 w 128"/>
                <a:gd name="T11" fmla="*/ 29 h 131"/>
                <a:gd name="T12" fmla="*/ 89 w 128"/>
                <a:gd name="T13" fmla="*/ 0 h 131"/>
                <a:gd name="T14" fmla="*/ 90 w 128"/>
                <a:gd name="T15" fmla="*/ 46 h 131"/>
                <a:gd name="T16" fmla="*/ 128 w 128"/>
                <a:gd name="T17" fmla="*/ 71 h 131"/>
                <a:gd name="T18" fmla="*/ 85 w 128"/>
                <a:gd name="T19" fmla="*/ 86 h 131"/>
                <a:gd name="T20" fmla="*/ 72 w 128"/>
                <a:gd name="T2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1">
                  <a:moveTo>
                    <a:pt x="72" y="131"/>
                  </a:moveTo>
                  <a:lnTo>
                    <a:pt x="45" y="94"/>
                  </a:lnTo>
                  <a:lnTo>
                    <a:pt x="0" y="97"/>
                  </a:lnTo>
                  <a:lnTo>
                    <a:pt x="25" y="58"/>
                  </a:lnTo>
                  <a:lnTo>
                    <a:pt x="10" y="15"/>
                  </a:lnTo>
                  <a:lnTo>
                    <a:pt x="53" y="29"/>
                  </a:lnTo>
                  <a:lnTo>
                    <a:pt x="89" y="0"/>
                  </a:lnTo>
                  <a:lnTo>
                    <a:pt x="90" y="46"/>
                  </a:lnTo>
                  <a:lnTo>
                    <a:pt x="128" y="71"/>
                  </a:lnTo>
                  <a:lnTo>
                    <a:pt x="85" y="86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S1ide-Freeform 41"/>
            <p:cNvSpPr/>
            <p:nvPr/>
          </p:nvSpPr>
          <p:spPr bwMode="auto">
            <a:xfrm>
              <a:off x="1732620" y="2760663"/>
              <a:ext cx="231775" cy="257175"/>
            </a:xfrm>
            <a:custGeom>
              <a:avLst/>
              <a:gdLst>
                <a:gd name="T0" fmla="*/ 144 w 145"/>
                <a:gd name="T1" fmla="*/ 77 h 160"/>
                <a:gd name="T2" fmla="*/ 133 w 145"/>
                <a:gd name="T3" fmla="*/ 109 h 160"/>
                <a:gd name="T4" fmla="*/ 102 w 145"/>
                <a:gd name="T5" fmla="*/ 123 h 160"/>
                <a:gd name="T6" fmla="*/ 91 w 145"/>
                <a:gd name="T7" fmla="*/ 119 h 160"/>
                <a:gd name="T8" fmla="*/ 84 w 145"/>
                <a:gd name="T9" fmla="*/ 108 h 160"/>
                <a:gd name="T10" fmla="*/ 74 w 145"/>
                <a:gd name="T11" fmla="*/ 119 h 160"/>
                <a:gd name="T12" fmla="*/ 61 w 145"/>
                <a:gd name="T13" fmla="*/ 122 h 160"/>
                <a:gd name="T14" fmla="*/ 43 w 145"/>
                <a:gd name="T15" fmla="*/ 112 h 160"/>
                <a:gd name="T16" fmla="*/ 38 w 145"/>
                <a:gd name="T17" fmla="*/ 85 h 160"/>
                <a:gd name="T18" fmla="*/ 50 w 145"/>
                <a:gd name="T19" fmla="*/ 50 h 160"/>
                <a:gd name="T20" fmla="*/ 75 w 145"/>
                <a:gd name="T21" fmla="*/ 37 h 160"/>
                <a:gd name="T22" fmla="*/ 91 w 145"/>
                <a:gd name="T23" fmla="*/ 40 h 160"/>
                <a:gd name="T24" fmla="*/ 104 w 145"/>
                <a:gd name="T25" fmla="*/ 46 h 160"/>
                <a:gd name="T26" fmla="*/ 104 w 145"/>
                <a:gd name="T27" fmla="*/ 47 h 160"/>
                <a:gd name="T28" fmla="*/ 104 w 145"/>
                <a:gd name="T29" fmla="*/ 47 h 160"/>
                <a:gd name="T30" fmla="*/ 100 w 145"/>
                <a:gd name="T31" fmla="*/ 96 h 160"/>
                <a:gd name="T32" fmla="*/ 101 w 145"/>
                <a:gd name="T33" fmla="*/ 107 h 160"/>
                <a:gd name="T34" fmla="*/ 106 w 145"/>
                <a:gd name="T35" fmla="*/ 110 h 160"/>
                <a:gd name="T36" fmla="*/ 122 w 145"/>
                <a:gd name="T37" fmla="*/ 101 h 160"/>
                <a:gd name="T38" fmla="*/ 128 w 145"/>
                <a:gd name="T39" fmla="*/ 77 h 160"/>
                <a:gd name="T40" fmla="*/ 117 w 145"/>
                <a:gd name="T41" fmla="*/ 30 h 160"/>
                <a:gd name="T42" fmla="*/ 76 w 145"/>
                <a:gd name="T43" fmla="*/ 13 h 160"/>
                <a:gd name="T44" fmla="*/ 35 w 145"/>
                <a:gd name="T45" fmla="*/ 31 h 160"/>
                <a:gd name="T46" fmla="*/ 18 w 145"/>
                <a:gd name="T47" fmla="*/ 80 h 160"/>
                <a:gd name="T48" fmla="*/ 31 w 145"/>
                <a:gd name="T49" fmla="*/ 128 h 160"/>
                <a:gd name="T50" fmla="*/ 71 w 145"/>
                <a:gd name="T51" fmla="*/ 145 h 160"/>
                <a:gd name="T52" fmla="*/ 86 w 145"/>
                <a:gd name="T53" fmla="*/ 144 h 160"/>
                <a:gd name="T54" fmla="*/ 99 w 145"/>
                <a:gd name="T55" fmla="*/ 139 h 160"/>
                <a:gd name="T56" fmla="*/ 102 w 145"/>
                <a:gd name="T57" fmla="*/ 152 h 160"/>
                <a:gd name="T58" fmla="*/ 88 w 145"/>
                <a:gd name="T59" fmla="*/ 158 h 160"/>
                <a:gd name="T60" fmla="*/ 70 w 145"/>
                <a:gd name="T61" fmla="*/ 160 h 160"/>
                <a:gd name="T62" fmla="*/ 18 w 145"/>
                <a:gd name="T63" fmla="*/ 138 h 160"/>
                <a:gd name="T64" fmla="*/ 1 w 145"/>
                <a:gd name="T65" fmla="*/ 80 h 160"/>
                <a:gd name="T66" fmla="*/ 23 w 145"/>
                <a:gd name="T67" fmla="*/ 21 h 160"/>
                <a:gd name="T68" fmla="*/ 77 w 145"/>
                <a:gd name="T69" fmla="*/ 0 h 160"/>
                <a:gd name="T70" fmla="*/ 127 w 145"/>
                <a:gd name="T71" fmla="*/ 20 h 160"/>
                <a:gd name="T72" fmla="*/ 144 w 145"/>
                <a:gd name="T73" fmla="*/ 77 h 160"/>
                <a:gd name="T74" fmla="*/ 57 w 145"/>
                <a:gd name="T75" fmla="*/ 85 h 160"/>
                <a:gd name="T76" fmla="*/ 59 w 145"/>
                <a:gd name="T77" fmla="*/ 102 h 160"/>
                <a:gd name="T78" fmla="*/ 67 w 145"/>
                <a:gd name="T79" fmla="*/ 107 h 160"/>
                <a:gd name="T80" fmla="*/ 75 w 145"/>
                <a:gd name="T81" fmla="*/ 105 h 160"/>
                <a:gd name="T82" fmla="*/ 82 w 145"/>
                <a:gd name="T83" fmla="*/ 97 h 160"/>
                <a:gd name="T84" fmla="*/ 82 w 145"/>
                <a:gd name="T85" fmla="*/ 96 h 160"/>
                <a:gd name="T86" fmla="*/ 82 w 145"/>
                <a:gd name="T87" fmla="*/ 96 h 160"/>
                <a:gd name="T88" fmla="*/ 86 w 145"/>
                <a:gd name="T89" fmla="*/ 53 h 160"/>
                <a:gd name="T90" fmla="*/ 82 w 145"/>
                <a:gd name="T91" fmla="*/ 52 h 160"/>
                <a:gd name="T92" fmla="*/ 78 w 145"/>
                <a:gd name="T93" fmla="*/ 52 h 160"/>
                <a:gd name="T94" fmla="*/ 64 w 145"/>
                <a:gd name="T95" fmla="*/ 60 h 160"/>
                <a:gd name="T96" fmla="*/ 57 w 145"/>
                <a:gd name="T9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160">
                  <a:moveTo>
                    <a:pt x="144" y="77"/>
                  </a:moveTo>
                  <a:cubicBezTo>
                    <a:pt x="143" y="89"/>
                    <a:pt x="139" y="100"/>
                    <a:pt x="133" y="109"/>
                  </a:cubicBezTo>
                  <a:cubicBezTo>
                    <a:pt x="126" y="118"/>
                    <a:pt x="116" y="123"/>
                    <a:pt x="102" y="123"/>
                  </a:cubicBezTo>
                  <a:cubicBezTo>
                    <a:pt x="98" y="123"/>
                    <a:pt x="94" y="121"/>
                    <a:pt x="91" y="119"/>
                  </a:cubicBezTo>
                  <a:cubicBezTo>
                    <a:pt x="87" y="116"/>
                    <a:pt x="85" y="113"/>
                    <a:pt x="84" y="108"/>
                  </a:cubicBezTo>
                  <a:cubicBezTo>
                    <a:pt x="81" y="113"/>
                    <a:pt x="78" y="117"/>
                    <a:pt x="74" y="119"/>
                  </a:cubicBezTo>
                  <a:cubicBezTo>
                    <a:pt x="71" y="121"/>
                    <a:pt x="66" y="122"/>
                    <a:pt x="61" y="122"/>
                  </a:cubicBezTo>
                  <a:cubicBezTo>
                    <a:pt x="53" y="122"/>
                    <a:pt x="47" y="119"/>
                    <a:pt x="43" y="112"/>
                  </a:cubicBezTo>
                  <a:cubicBezTo>
                    <a:pt x="38" y="105"/>
                    <a:pt x="37" y="96"/>
                    <a:pt x="38" y="85"/>
                  </a:cubicBezTo>
                  <a:cubicBezTo>
                    <a:pt x="39" y="71"/>
                    <a:pt x="43" y="59"/>
                    <a:pt x="50" y="50"/>
                  </a:cubicBezTo>
                  <a:cubicBezTo>
                    <a:pt x="57" y="42"/>
                    <a:pt x="65" y="37"/>
                    <a:pt x="75" y="37"/>
                  </a:cubicBezTo>
                  <a:cubicBezTo>
                    <a:pt x="81" y="37"/>
                    <a:pt x="87" y="38"/>
                    <a:pt x="91" y="40"/>
                  </a:cubicBezTo>
                  <a:cubicBezTo>
                    <a:pt x="95" y="41"/>
                    <a:pt x="99" y="43"/>
                    <a:pt x="104" y="46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9" y="101"/>
                    <a:pt x="100" y="105"/>
                    <a:pt x="101" y="107"/>
                  </a:cubicBezTo>
                  <a:cubicBezTo>
                    <a:pt x="102" y="109"/>
                    <a:pt x="104" y="110"/>
                    <a:pt x="106" y="110"/>
                  </a:cubicBezTo>
                  <a:cubicBezTo>
                    <a:pt x="112" y="110"/>
                    <a:pt x="118" y="107"/>
                    <a:pt x="122" y="101"/>
                  </a:cubicBezTo>
                  <a:cubicBezTo>
                    <a:pt x="126" y="94"/>
                    <a:pt x="128" y="87"/>
                    <a:pt x="128" y="77"/>
                  </a:cubicBezTo>
                  <a:cubicBezTo>
                    <a:pt x="129" y="57"/>
                    <a:pt x="125" y="41"/>
                    <a:pt x="117" y="30"/>
                  </a:cubicBezTo>
                  <a:cubicBezTo>
                    <a:pt x="108" y="19"/>
                    <a:pt x="94" y="13"/>
                    <a:pt x="76" y="13"/>
                  </a:cubicBezTo>
                  <a:cubicBezTo>
                    <a:pt x="59" y="13"/>
                    <a:pt x="45" y="19"/>
                    <a:pt x="35" y="31"/>
                  </a:cubicBezTo>
                  <a:cubicBezTo>
                    <a:pt x="24" y="43"/>
                    <a:pt x="19" y="60"/>
                    <a:pt x="18" y="80"/>
                  </a:cubicBezTo>
                  <a:cubicBezTo>
                    <a:pt x="17" y="100"/>
                    <a:pt x="21" y="116"/>
                    <a:pt x="31" y="128"/>
                  </a:cubicBezTo>
                  <a:cubicBezTo>
                    <a:pt x="40" y="140"/>
                    <a:pt x="53" y="145"/>
                    <a:pt x="71" y="145"/>
                  </a:cubicBezTo>
                  <a:cubicBezTo>
                    <a:pt x="76" y="145"/>
                    <a:pt x="81" y="145"/>
                    <a:pt x="86" y="144"/>
                  </a:cubicBezTo>
                  <a:cubicBezTo>
                    <a:pt x="91" y="143"/>
                    <a:pt x="95" y="141"/>
                    <a:pt x="99" y="139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8" y="154"/>
                    <a:pt x="94" y="156"/>
                    <a:pt x="88" y="158"/>
                  </a:cubicBezTo>
                  <a:cubicBezTo>
                    <a:pt x="82" y="159"/>
                    <a:pt x="76" y="160"/>
                    <a:pt x="70" y="160"/>
                  </a:cubicBezTo>
                  <a:cubicBezTo>
                    <a:pt x="48" y="160"/>
                    <a:pt x="30" y="153"/>
                    <a:pt x="18" y="138"/>
                  </a:cubicBezTo>
                  <a:cubicBezTo>
                    <a:pt x="6" y="124"/>
                    <a:pt x="0" y="105"/>
                    <a:pt x="1" y="80"/>
                  </a:cubicBezTo>
                  <a:cubicBezTo>
                    <a:pt x="2" y="56"/>
                    <a:pt x="9" y="36"/>
                    <a:pt x="23" y="21"/>
                  </a:cubicBezTo>
                  <a:cubicBezTo>
                    <a:pt x="37" y="7"/>
                    <a:pt x="54" y="0"/>
                    <a:pt x="77" y="0"/>
                  </a:cubicBezTo>
                  <a:cubicBezTo>
                    <a:pt x="99" y="0"/>
                    <a:pt x="116" y="6"/>
                    <a:pt x="127" y="20"/>
                  </a:cubicBezTo>
                  <a:cubicBezTo>
                    <a:pt x="139" y="34"/>
                    <a:pt x="145" y="53"/>
                    <a:pt x="144" y="77"/>
                  </a:cubicBezTo>
                  <a:moveTo>
                    <a:pt x="57" y="85"/>
                  </a:moveTo>
                  <a:cubicBezTo>
                    <a:pt x="57" y="92"/>
                    <a:pt x="57" y="98"/>
                    <a:pt x="59" y="102"/>
                  </a:cubicBezTo>
                  <a:cubicBezTo>
                    <a:pt x="60" y="106"/>
                    <a:pt x="63" y="107"/>
                    <a:pt x="67" y="107"/>
                  </a:cubicBezTo>
                  <a:cubicBezTo>
                    <a:pt x="70" y="107"/>
                    <a:pt x="73" y="107"/>
                    <a:pt x="75" y="105"/>
                  </a:cubicBezTo>
                  <a:cubicBezTo>
                    <a:pt x="78" y="104"/>
                    <a:pt x="80" y="101"/>
                    <a:pt x="82" y="97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4" y="52"/>
                    <a:pt x="82" y="52"/>
                  </a:cubicBezTo>
                  <a:cubicBezTo>
                    <a:pt x="81" y="52"/>
                    <a:pt x="80" y="52"/>
                    <a:pt x="78" y="52"/>
                  </a:cubicBezTo>
                  <a:cubicBezTo>
                    <a:pt x="72" y="52"/>
                    <a:pt x="67" y="55"/>
                    <a:pt x="64" y="60"/>
                  </a:cubicBezTo>
                  <a:cubicBezTo>
                    <a:pt x="60" y="66"/>
                    <a:pt x="58" y="74"/>
                    <a:pt x="57" y="85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S1ide-Freeform 42"/>
            <p:cNvSpPr/>
            <p:nvPr/>
          </p:nvSpPr>
          <p:spPr bwMode="auto">
            <a:xfrm>
              <a:off x="686457" y="2459038"/>
              <a:ext cx="231775" cy="265113"/>
            </a:xfrm>
            <a:custGeom>
              <a:avLst/>
              <a:gdLst>
                <a:gd name="T0" fmla="*/ 143 w 144"/>
                <a:gd name="T1" fmla="*/ 72 h 165"/>
                <a:gd name="T2" fmla="*/ 136 w 144"/>
                <a:gd name="T3" fmla="*/ 105 h 165"/>
                <a:gd name="T4" fmla="*/ 107 w 144"/>
                <a:gd name="T5" fmla="*/ 122 h 165"/>
                <a:gd name="T6" fmla="*/ 95 w 144"/>
                <a:gd name="T7" fmla="*/ 120 h 165"/>
                <a:gd name="T8" fmla="*/ 87 w 144"/>
                <a:gd name="T9" fmla="*/ 110 h 165"/>
                <a:gd name="T10" fmla="*/ 79 w 144"/>
                <a:gd name="T11" fmla="*/ 122 h 165"/>
                <a:gd name="T12" fmla="*/ 67 w 144"/>
                <a:gd name="T13" fmla="*/ 127 h 165"/>
                <a:gd name="T14" fmla="*/ 47 w 144"/>
                <a:gd name="T15" fmla="*/ 119 h 165"/>
                <a:gd name="T16" fmla="*/ 39 w 144"/>
                <a:gd name="T17" fmla="*/ 93 h 165"/>
                <a:gd name="T18" fmla="*/ 47 w 144"/>
                <a:gd name="T19" fmla="*/ 57 h 165"/>
                <a:gd name="T20" fmla="*/ 70 w 144"/>
                <a:gd name="T21" fmla="*/ 41 h 165"/>
                <a:gd name="T22" fmla="*/ 86 w 144"/>
                <a:gd name="T23" fmla="*/ 41 h 165"/>
                <a:gd name="T24" fmla="*/ 100 w 144"/>
                <a:gd name="T25" fmla="*/ 46 h 165"/>
                <a:gd name="T26" fmla="*/ 100 w 144"/>
                <a:gd name="T27" fmla="*/ 47 h 165"/>
                <a:gd name="T28" fmla="*/ 100 w 144"/>
                <a:gd name="T29" fmla="*/ 47 h 165"/>
                <a:gd name="T30" fmla="*/ 102 w 144"/>
                <a:gd name="T31" fmla="*/ 96 h 165"/>
                <a:gd name="T32" fmla="*/ 104 w 144"/>
                <a:gd name="T33" fmla="*/ 107 h 165"/>
                <a:gd name="T34" fmla="*/ 110 w 144"/>
                <a:gd name="T35" fmla="*/ 109 h 165"/>
                <a:gd name="T36" fmla="*/ 124 w 144"/>
                <a:gd name="T37" fmla="*/ 98 h 165"/>
                <a:gd name="T38" fmla="*/ 128 w 144"/>
                <a:gd name="T39" fmla="*/ 74 h 165"/>
                <a:gd name="T40" fmla="*/ 111 w 144"/>
                <a:gd name="T41" fmla="*/ 28 h 165"/>
                <a:gd name="T42" fmla="*/ 69 w 144"/>
                <a:gd name="T43" fmla="*/ 16 h 165"/>
                <a:gd name="T44" fmla="*/ 30 w 144"/>
                <a:gd name="T45" fmla="*/ 39 h 165"/>
                <a:gd name="T46" fmla="*/ 19 w 144"/>
                <a:gd name="T47" fmla="*/ 90 h 165"/>
                <a:gd name="T48" fmla="*/ 37 w 144"/>
                <a:gd name="T49" fmla="*/ 136 h 165"/>
                <a:gd name="T50" fmla="*/ 79 w 144"/>
                <a:gd name="T51" fmla="*/ 149 h 165"/>
                <a:gd name="T52" fmla="*/ 93 w 144"/>
                <a:gd name="T53" fmla="*/ 145 h 165"/>
                <a:gd name="T54" fmla="*/ 106 w 144"/>
                <a:gd name="T55" fmla="*/ 139 h 165"/>
                <a:gd name="T56" fmla="*/ 111 w 144"/>
                <a:gd name="T57" fmla="*/ 151 h 165"/>
                <a:gd name="T58" fmla="*/ 97 w 144"/>
                <a:gd name="T59" fmla="*/ 159 h 165"/>
                <a:gd name="T60" fmla="*/ 80 w 144"/>
                <a:gd name="T61" fmla="*/ 163 h 165"/>
                <a:gd name="T62" fmla="*/ 26 w 144"/>
                <a:gd name="T63" fmla="*/ 148 h 165"/>
                <a:gd name="T64" fmla="*/ 2 w 144"/>
                <a:gd name="T65" fmla="*/ 92 h 165"/>
                <a:gd name="T66" fmla="*/ 17 w 144"/>
                <a:gd name="T67" fmla="*/ 31 h 165"/>
                <a:gd name="T68" fmla="*/ 67 w 144"/>
                <a:gd name="T69" fmla="*/ 3 h 165"/>
                <a:gd name="T70" fmla="*/ 120 w 144"/>
                <a:gd name="T71" fmla="*/ 18 h 165"/>
                <a:gd name="T72" fmla="*/ 143 w 144"/>
                <a:gd name="T73" fmla="*/ 72 h 165"/>
                <a:gd name="T74" fmla="*/ 58 w 144"/>
                <a:gd name="T75" fmla="*/ 90 h 165"/>
                <a:gd name="T76" fmla="*/ 62 w 144"/>
                <a:gd name="T77" fmla="*/ 107 h 165"/>
                <a:gd name="T78" fmla="*/ 70 w 144"/>
                <a:gd name="T79" fmla="*/ 111 h 165"/>
                <a:gd name="T80" fmla="*/ 79 w 144"/>
                <a:gd name="T81" fmla="*/ 108 h 165"/>
                <a:gd name="T82" fmla="*/ 85 w 144"/>
                <a:gd name="T83" fmla="*/ 99 h 165"/>
                <a:gd name="T84" fmla="*/ 85 w 144"/>
                <a:gd name="T85" fmla="*/ 98 h 165"/>
                <a:gd name="T86" fmla="*/ 85 w 144"/>
                <a:gd name="T87" fmla="*/ 98 h 165"/>
                <a:gd name="T88" fmla="*/ 83 w 144"/>
                <a:gd name="T89" fmla="*/ 55 h 165"/>
                <a:gd name="T90" fmla="*/ 79 w 144"/>
                <a:gd name="T91" fmla="*/ 55 h 165"/>
                <a:gd name="T92" fmla="*/ 75 w 144"/>
                <a:gd name="T93" fmla="*/ 55 h 165"/>
                <a:gd name="T94" fmla="*/ 62 w 144"/>
                <a:gd name="T95" fmla="*/ 65 h 165"/>
                <a:gd name="T96" fmla="*/ 58 w 144"/>
                <a:gd name="T97" fmla="*/ 9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" h="165">
                  <a:moveTo>
                    <a:pt x="143" y="72"/>
                  </a:moveTo>
                  <a:cubicBezTo>
                    <a:pt x="144" y="84"/>
                    <a:pt x="142" y="95"/>
                    <a:pt x="136" y="105"/>
                  </a:cubicBezTo>
                  <a:cubicBezTo>
                    <a:pt x="130" y="115"/>
                    <a:pt x="121" y="121"/>
                    <a:pt x="107" y="122"/>
                  </a:cubicBezTo>
                  <a:cubicBezTo>
                    <a:pt x="103" y="123"/>
                    <a:pt x="99" y="122"/>
                    <a:pt x="95" y="120"/>
                  </a:cubicBezTo>
                  <a:cubicBezTo>
                    <a:pt x="92" y="118"/>
                    <a:pt x="89" y="115"/>
                    <a:pt x="87" y="110"/>
                  </a:cubicBezTo>
                  <a:cubicBezTo>
                    <a:pt x="85" y="115"/>
                    <a:pt x="83" y="119"/>
                    <a:pt x="79" y="122"/>
                  </a:cubicBezTo>
                  <a:cubicBezTo>
                    <a:pt x="76" y="125"/>
                    <a:pt x="72" y="126"/>
                    <a:pt x="67" y="127"/>
                  </a:cubicBezTo>
                  <a:cubicBezTo>
                    <a:pt x="59" y="128"/>
                    <a:pt x="52" y="125"/>
                    <a:pt x="47" y="119"/>
                  </a:cubicBezTo>
                  <a:cubicBezTo>
                    <a:pt x="42" y="113"/>
                    <a:pt x="39" y="104"/>
                    <a:pt x="39" y="93"/>
                  </a:cubicBezTo>
                  <a:cubicBezTo>
                    <a:pt x="39" y="78"/>
                    <a:pt x="42" y="66"/>
                    <a:pt x="47" y="57"/>
                  </a:cubicBezTo>
                  <a:cubicBezTo>
                    <a:pt x="53" y="47"/>
                    <a:pt x="61" y="42"/>
                    <a:pt x="70" y="41"/>
                  </a:cubicBezTo>
                  <a:cubicBezTo>
                    <a:pt x="77" y="40"/>
                    <a:pt x="82" y="40"/>
                    <a:pt x="86" y="41"/>
                  </a:cubicBezTo>
                  <a:cubicBezTo>
                    <a:pt x="90" y="42"/>
                    <a:pt x="95" y="44"/>
                    <a:pt x="100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101"/>
                    <a:pt x="103" y="105"/>
                    <a:pt x="104" y="107"/>
                  </a:cubicBezTo>
                  <a:cubicBezTo>
                    <a:pt x="106" y="109"/>
                    <a:pt x="107" y="109"/>
                    <a:pt x="110" y="109"/>
                  </a:cubicBezTo>
                  <a:cubicBezTo>
                    <a:pt x="116" y="108"/>
                    <a:pt x="121" y="105"/>
                    <a:pt x="124" y="98"/>
                  </a:cubicBezTo>
                  <a:cubicBezTo>
                    <a:pt x="127" y="91"/>
                    <a:pt x="129" y="83"/>
                    <a:pt x="128" y="74"/>
                  </a:cubicBezTo>
                  <a:cubicBezTo>
                    <a:pt x="126" y="54"/>
                    <a:pt x="121" y="39"/>
                    <a:pt x="111" y="28"/>
                  </a:cubicBezTo>
                  <a:cubicBezTo>
                    <a:pt x="101" y="18"/>
                    <a:pt x="87" y="14"/>
                    <a:pt x="69" y="16"/>
                  </a:cubicBezTo>
                  <a:cubicBezTo>
                    <a:pt x="52" y="18"/>
                    <a:pt x="39" y="26"/>
                    <a:pt x="30" y="39"/>
                  </a:cubicBezTo>
                  <a:cubicBezTo>
                    <a:pt x="21" y="52"/>
                    <a:pt x="17" y="69"/>
                    <a:pt x="19" y="90"/>
                  </a:cubicBezTo>
                  <a:cubicBezTo>
                    <a:pt x="20" y="110"/>
                    <a:pt x="26" y="125"/>
                    <a:pt x="37" y="136"/>
                  </a:cubicBezTo>
                  <a:cubicBezTo>
                    <a:pt x="47" y="146"/>
                    <a:pt x="61" y="151"/>
                    <a:pt x="79" y="149"/>
                  </a:cubicBezTo>
                  <a:cubicBezTo>
                    <a:pt x="84" y="148"/>
                    <a:pt x="88" y="147"/>
                    <a:pt x="93" y="145"/>
                  </a:cubicBezTo>
                  <a:cubicBezTo>
                    <a:pt x="98" y="143"/>
                    <a:pt x="103" y="141"/>
                    <a:pt x="106" y="139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07" y="154"/>
                    <a:pt x="103" y="157"/>
                    <a:pt x="97" y="159"/>
                  </a:cubicBezTo>
                  <a:cubicBezTo>
                    <a:pt x="91" y="161"/>
                    <a:pt x="86" y="162"/>
                    <a:pt x="80" y="163"/>
                  </a:cubicBezTo>
                  <a:cubicBezTo>
                    <a:pt x="58" y="165"/>
                    <a:pt x="39" y="160"/>
                    <a:pt x="26" y="148"/>
                  </a:cubicBezTo>
                  <a:cubicBezTo>
                    <a:pt x="12" y="135"/>
                    <a:pt x="4" y="116"/>
                    <a:pt x="2" y="92"/>
                  </a:cubicBezTo>
                  <a:cubicBezTo>
                    <a:pt x="0" y="67"/>
                    <a:pt x="5" y="47"/>
                    <a:pt x="17" y="31"/>
                  </a:cubicBezTo>
                  <a:cubicBezTo>
                    <a:pt x="29" y="15"/>
                    <a:pt x="45" y="6"/>
                    <a:pt x="67" y="3"/>
                  </a:cubicBezTo>
                  <a:cubicBezTo>
                    <a:pt x="89" y="0"/>
                    <a:pt x="107" y="5"/>
                    <a:pt x="120" y="18"/>
                  </a:cubicBezTo>
                  <a:cubicBezTo>
                    <a:pt x="134" y="30"/>
                    <a:pt x="141" y="48"/>
                    <a:pt x="143" y="72"/>
                  </a:cubicBezTo>
                  <a:moveTo>
                    <a:pt x="58" y="90"/>
                  </a:moveTo>
                  <a:cubicBezTo>
                    <a:pt x="59" y="98"/>
                    <a:pt x="60" y="103"/>
                    <a:pt x="62" y="107"/>
                  </a:cubicBezTo>
                  <a:cubicBezTo>
                    <a:pt x="64" y="110"/>
                    <a:pt x="67" y="112"/>
                    <a:pt x="70" y="111"/>
                  </a:cubicBezTo>
                  <a:cubicBezTo>
                    <a:pt x="73" y="111"/>
                    <a:pt x="76" y="110"/>
                    <a:pt x="79" y="108"/>
                  </a:cubicBezTo>
                  <a:cubicBezTo>
                    <a:pt x="81" y="106"/>
                    <a:pt x="83" y="103"/>
                    <a:pt x="85" y="99"/>
                  </a:cubicBezTo>
                  <a:cubicBezTo>
                    <a:pt x="85" y="99"/>
                    <a:pt x="85" y="99"/>
                    <a:pt x="85" y="98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5"/>
                    <a:pt x="81" y="55"/>
                    <a:pt x="79" y="55"/>
                  </a:cubicBezTo>
                  <a:cubicBezTo>
                    <a:pt x="78" y="55"/>
                    <a:pt x="77" y="55"/>
                    <a:pt x="75" y="55"/>
                  </a:cubicBezTo>
                  <a:cubicBezTo>
                    <a:pt x="69" y="56"/>
                    <a:pt x="64" y="59"/>
                    <a:pt x="62" y="65"/>
                  </a:cubicBezTo>
                  <a:cubicBezTo>
                    <a:pt x="59" y="71"/>
                    <a:pt x="58" y="79"/>
                    <a:pt x="58" y="9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S1ide-Oval 43"/>
            <p:cNvSpPr/>
            <p:nvPr/>
          </p:nvSpPr>
          <p:spPr bwMode="auto">
            <a:xfrm>
              <a:off x="2999445" y="4375150"/>
              <a:ext cx="88900" cy="88900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ïšḻïďê-Oval 44"/>
            <p:cNvSpPr/>
            <p:nvPr/>
          </p:nvSpPr>
          <p:spPr bwMode="auto">
            <a:xfrm>
              <a:off x="2989920" y="4510088"/>
              <a:ext cx="106363" cy="1063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šḻïďê-Freeform 45"/>
            <p:cNvSpPr/>
            <p:nvPr/>
          </p:nvSpPr>
          <p:spPr bwMode="auto">
            <a:xfrm>
              <a:off x="2950232" y="4346575"/>
              <a:ext cx="184150" cy="296863"/>
            </a:xfrm>
            <a:custGeom>
              <a:avLst/>
              <a:gdLst>
                <a:gd name="T0" fmla="*/ 0 w 114"/>
                <a:gd name="T1" fmla="*/ 185 h 185"/>
                <a:gd name="T2" fmla="*/ 114 w 114"/>
                <a:gd name="T3" fmla="*/ 185 h 185"/>
                <a:gd name="T4" fmla="*/ 114 w 114"/>
                <a:gd name="T5" fmla="*/ 0 h 185"/>
                <a:gd name="T6" fmla="*/ 0 w 114"/>
                <a:gd name="T7" fmla="*/ 0 h 185"/>
                <a:gd name="T8" fmla="*/ 0 w 114"/>
                <a:gd name="T9" fmla="*/ 185 h 185"/>
                <a:gd name="T10" fmla="*/ 57 w 114"/>
                <a:gd name="T11" fmla="*/ 11 h 185"/>
                <a:gd name="T12" fmla="*/ 91 w 114"/>
                <a:gd name="T13" fmla="*/ 45 h 185"/>
                <a:gd name="T14" fmla="*/ 57 w 114"/>
                <a:gd name="T15" fmla="*/ 79 h 185"/>
                <a:gd name="T16" fmla="*/ 23 w 114"/>
                <a:gd name="T17" fmla="*/ 45 h 185"/>
                <a:gd name="T18" fmla="*/ 57 w 114"/>
                <a:gd name="T19" fmla="*/ 11 h 185"/>
                <a:gd name="T20" fmla="*/ 57 w 114"/>
                <a:gd name="T21" fmla="*/ 174 h 185"/>
                <a:gd name="T22" fmla="*/ 18 w 114"/>
                <a:gd name="T23" fmla="*/ 135 h 185"/>
                <a:gd name="T24" fmla="*/ 57 w 114"/>
                <a:gd name="T25" fmla="*/ 96 h 185"/>
                <a:gd name="T26" fmla="*/ 96 w 114"/>
                <a:gd name="T27" fmla="*/ 135 h 185"/>
                <a:gd name="T28" fmla="*/ 57 w 114"/>
                <a:gd name="T29" fmla="*/ 17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5">
                  <a:moveTo>
                    <a:pt x="0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5"/>
                  </a:lnTo>
                  <a:close/>
                  <a:moveTo>
                    <a:pt x="57" y="11"/>
                  </a:moveTo>
                  <a:cubicBezTo>
                    <a:pt x="76" y="11"/>
                    <a:pt x="91" y="27"/>
                    <a:pt x="91" y="45"/>
                  </a:cubicBezTo>
                  <a:cubicBezTo>
                    <a:pt x="91" y="64"/>
                    <a:pt x="76" y="79"/>
                    <a:pt x="57" y="79"/>
                  </a:cubicBezTo>
                  <a:cubicBezTo>
                    <a:pt x="38" y="79"/>
                    <a:pt x="23" y="64"/>
                    <a:pt x="23" y="45"/>
                  </a:cubicBezTo>
                  <a:cubicBezTo>
                    <a:pt x="23" y="27"/>
                    <a:pt x="38" y="11"/>
                    <a:pt x="57" y="11"/>
                  </a:cubicBezTo>
                  <a:moveTo>
                    <a:pt x="57" y="174"/>
                  </a:moveTo>
                  <a:cubicBezTo>
                    <a:pt x="36" y="174"/>
                    <a:pt x="18" y="157"/>
                    <a:pt x="18" y="135"/>
                  </a:cubicBezTo>
                  <a:cubicBezTo>
                    <a:pt x="18" y="114"/>
                    <a:pt x="36" y="96"/>
                    <a:pt x="57" y="96"/>
                  </a:cubicBezTo>
                  <a:cubicBezTo>
                    <a:pt x="79" y="96"/>
                    <a:pt x="96" y="114"/>
                    <a:pt x="96" y="135"/>
                  </a:cubicBezTo>
                  <a:cubicBezTo>
                    <a:pt x="96" y="157"/>
                    <a:pt x="79" y="174"/>
                    <a:pt x="57" y="17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šḻïďê-Oval 46"/>
            <p:cNvSpPr/>
            <p:nvPr/>
          </p:nvSpPr>
          <p:spPr bwMode="auto">
            <a:xfrm>
              <a:off x="2116795" y="2800350"/>
              <a:ext cx="87313" cy="88900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ḻïďê-Oval 47"/>
            <p:cNvSpPr/>
            <p:nvPr/>
          </p:nvSpPr>
          <p:spPr bwMode="auto">
            <a:xfrm>
              <a:off x="2108857" y="2935288"/>
              <a:ext cx="104775" cy="1063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šḻïďê-Freeform 48"/>
            <p:cNvSpPr/>
            <p:nvPr/>
          </p:nvSpPr>
          <p:spPr bwMode="auto">
            <a:xfrm>
              <a:off x="2069170" y="2771775"/>
              <a:ext cx="184150" cy="296863"/>
            </a:xfrm>
            <a:custGeom>
              <a:avLst/>
              <a:gdLst>
                <a:gd name="T0" fmla="*/ 0 w 114"/>
                <a:gd name="T1" fmla="*/ 185 h 185"/>
                <a:gd name="T2" fmla="*/ 114 w 114"/>
                <a:gd name="T3" fmla="*/ 185 h 185"/>
                <a:gd name="T4" fmla="*/ 114 w 114"/>
                <a:gd name="T5" fmla="*/ 0 h 185"/>
                <a:gd name="T6" fmla="*/ 0 w 114"/>
                <a:gd name="T7" fmla="*/ 0 h 185"/>
                <a:gd name="T8" fmla="*/ 0 w 114"/>
                <a:gd name="T9" fmla="*/ 185 h 185"/>
                <a:gd name="T10" fmla="*/ 57 w 114"/>
                <a:gd name="T11" fmla="*/ 11 h 185"/>
                <a:gd name="T12" fmla="*/ 91 w 114"/>
                <a:gd name="T13" fmla="*/ 45 h 185"/>
                <a:gd name="T14" fmla="*/ 57 w 114"/>
                <a:gd name="T15" fmla="*/ 79 h 185"/>
                <a:gd name="T16" fmla="*/ 23 w 114"/>
                <a:gd name="T17" fmla="*/ 45 h 185"/>
                <a:gd name="T18" fmla="*/ 57 w 114"/>
                <a:gd name="T19" fmla="*/ 11 h 185"/>
                <a:gd name="T20" fmla="*/ 57 w 114"/>
                <a:gd name="T21" fmla="*/ 174 h 185"/>
                <a:gd name="T22" fmla="*/ 18 w 114"/>
                <a:gd name="T23" fmla="*/ 135 h 185"/>
                <a:gd name="T24" fmla="*/ 57 w 114"/>
                <a:gd name="T25" fmla="*/ 96 h 185"/>
                <a:gd name="T26" fmla="*/ 96 w 114"/>
                <a:gd name="T27" fmla="*/ 135 h 185"/>
                <a:gd name="T28" fmla="*/ 57 w 114"/>
                <a:gd name="T29" fmla="*/ 17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5">
                  <a:moveTo>
                    <a:pt x="0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5"/>
                  </a:lnTo>
                  <a:close/>
                  <a:moveTo>
                    <a:pt x="57" y="11"/>
                  </a:moveTo>
                  <a:cubicBezTo>
                    <a:pt x="76" y="11"/>
                    <a:pt x="91" y="26"/>
                    <a:pt x="91" y="45"/>
                  </a:cubicBezTo>
                  <a:cubicBezTo>
                    <a:pt x="91" y="64"/>
                    <a:pt x="76" y="79"/>
                    <a:pt x="57" y="79"/>
                  </a:cubicBezTo>
                  <a:cubicBezTo>
                    <a:pt x="38" y="79"/>
                    <a:pt x="23" y="64"/>
                    <a:pt x="23" y="45"/>
                  </a:cubicBezTo>
                  <a:cubicBezTo>
                    <a:pt x="23" y="26"/>
                    <a:pt x="38" y="11"/>
                    <a:pt x="57" y="11"/>
                  </a:cubicBezTo>
                  <a:moveTo>
                    <a:pt x="57" y="174"/>
                  </a:moveTo>
                  <a:cubicBezTo>
                    <a:pt x="35" y="174"/>
                    <a:pt x="18" y="156"/>
                    <a:pt x="18" y="135"/>
                  </a:cubicBezTo>
                  <a:cubicBezTo>
                    <a:pt x="18" y="113"/>
                    <a:pt x="35" y="96"/>
                    <a:pt x="57" y="96"/>
                  </a:cubicBezTo>
                  <a:cubicBezTo>
                    <a:pt x="78" y="96"/>
                    <a:pt x="96" y="113"/>
                    <a:pt x="96" y="135"/>
                  </a:cubicBezTo>
                  <a:cubicBezTo>
                    <a:pt x="96" y="156"/>
                    <a:pt x="78" y="174"/>
                    <a:pt x="57" y="17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šḻïďê-Freeform 49"/>
            <p:cNvSpPr/>
            <p:nvPr/>
          </p:nvSpPr>
          <p:spPr bwMode="auto">
            <a:xfrm>
              <a:off x="3212170" y="4287838"/>
              <a:ext cx="255588" cy="261938"/>
            </a:xfrm>
            <a:custGeom>
              <a:avLst/>
              <a:gdLst>
                <a:gd name="T0" fmla="*/ 125 w 161"/>
                <a:gd name="T1" fmla="*/ 45 h 165"/>
                <a:gd name="T2" fmla="*/ 125 w 161"/>
                <a:gd name="T3" fmla="*/ 5 h 165"/>
                <a:gd name="T4" fmla="*/ 107 w 161"/>
                <a:gd name="T5" fmla="*/ 5 h 165"/>
                <a:gd name="T6" fmla="*/ 107 w 161"/>
                <a:gd name="T7" fmla="*/ 27 h 165"/>
                <a:gd name="T8" fmla="*/ 81 w 161"/>
                <a:gd name="T9" fmla="*/ 0 h 165"/>
                <a:gd name="T10" fmla="*/ 0 w 161"/>
                <a:gd name="T11" fmla="*/ 81 h 165"/>
                <a:gd name="T12" fmla="*/ 19 w 161"/>
                <a:gd name="T13" fmla="*/ 81 h 165"/>
                <a:gd name="T14" fmla="*/ 19 w 161"/>
                <a:gd name="T15" fmla="*/ 165 h 165"/>
                <a:gd name="T16" fmla="*/ 62 w 161"/>
                <a:gd name="T17" fmla="*/ 165 h 165"/>
                <a:gd name="T18" fmla="*/ 62 w 161"/>
                <a:gd name="T19" fmla="*/ 114 h 165"/>
                <a:gd name="T20" fmla="*/ 99 w 161"/>
                <a:gd name="T21" fmla="*/ 114 h 165"/>
                <a:gd name="T22" fmla="*/ 99 w 161"/>
                <a:gd name="T23" fmla="*/ 165 h 165"/>
                <a:gd name="T24" fmla="*/ 142 w 161"/>
                <a:gd name="T25" fmla="*/ 165 h 165"/>
                <a:gd name="T26" fmla="*/ 142 w 161"/>
                <a:gd name="T27" fmla="*/ 81 h 165"/>
                <a:gd name="T28" fmla="*/ 161 w 161"/>
                <a:gd name="T29" fmla="*/ 81 h 165"/>
                <a:gd name="T30" fmla="*/ 125 w 161"/>
                <a:gd name="T31" fmla="*/ 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65">
                  <a:moveTo>
                    <a:pt x="125" y="45"/>
                  </a:moveTo>
                  <a:lnTo>
                    <a:pt x="125" y="5"/>
                  </a:lnTo>
                  <a:lnTo>
                    <a:pt x="107" y="5"/>
                  </a:lnTo>
                  <a:lnTo>
                    <a:pt x="107" y="27"/>
                  </a:lnTo>
                  <a:lnTo>
                    <a:pt x="81" y="0"/>
                  </a:lnTo>
                  <a:lnTo>
                    <a:pt x="0" y="81"/>
                  </a:lnTo>
                  <a:lnTo>
                    <a:pt x="19" y="81"/>
                  </a:lnTo>
                  <a:lnTo>
                    <a:pt x="19" y="165"/>
                  </a:lnTo>
                  <a:lnTo>
                    <a:pt x="62" y="165"/>
                  </a:lnTo>
                  <a:lnTo>
                    <a:pt x="62" y="114"/>
                  </a:lnTo>
                  <a:lnTo>
                    <a:pt x="99" y="114"/>
                  </a:lnTo>
                  <a:lnTo>
                    <a:pt x="99" y="165"/>
                  </a:lnTo>
                  <a:lnTo>
                    <a:pt x="142" y="165"/>
                  </a:lnTo>
                  <a:lnTo>
                    <a:pt x="142" y="81"/>
                  </a:lnTo>
                  <a:lnTo>
                    <a:pt x="161" y="81"/>
                  </a:lnTo>
                  <a:lnTo>
                    <a:pt x="125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šḻïďê-Freeform 50"/>
            <p:cNvSpPr/>
            <p:nvPr/>
          </p:nvSpPr>
          <p:spPr bwMode="auto">
            <a:xfrm>
              <a:off x="2285070" y="2159000"/>
              <a:ext cx="250825" cy="227013"/>
            </a:xfrm>
            <a:custGeom>
              <a:avLst/>
              <a:gdLst>
                <a:gd name="T0" fmla="*/ 120 w 156"/>
                <a:gd name="T1" fmla="*/ 0 h 141"/>
                <a:gd name="T2" fmla="*/ 85 w 156"/>
                <a:gd name="T3" fmla="*/ 30 h 141"/>
                <a:gd name="T4" fmla="*/ 42 w 156"/>
                <a:gd name="T5" fmla="*/ 30 h 141"/>
                <a:gd name="T6" fmla="*/ 22 w 156"/>
                <a:gd name="T7" fmla="*/ 15 h 141"/>
                <a:gd name="T8" fmla="*/ 0 w 156"/>
                <a:gd name="T9" fmla="*/ 37 h 141"/>
                <a:gd name="T10" fmla="*/ 22 w 156"/>
                <a:gd name="T11" fmla="*/ 59 h 141"/>
                <a:gd name="T12" fmla="*/ 42 w 156"/>
                <a:gd name="T13" fmla="*/ 43 h 141"/>
                <a:gd name="T14" fmla="*/ 85 w 156"/>
                <a:gd name="T15" fmla="*/ 43 h 141"/>
                <a:gd name="T16" fmla="*/ 105 w 156"/>
                <a:gd name="T17" fmla="*/ 68 h 141"/>
                <a:gd name="T18" fmla="*/ 97 w 156"/>
                <a:gd name="T19" fmla="*/ 97 h 141"/>
                <a:gd name="T20" fmla="*/ 76 w 156"/>
                <a:gd name="T21" fmla="*/ 119 h 141"/>
                <a:gd name="T22" fmla="*/ 98 w 156"/>
                <a:gd name="T23" fmla="*/ 141 h 141"/>
                <a:gd name="T24" fmla="*/ 120 w 156"/>
                <a:gd name="T25" fmla="*/ 119 h 141"/>
                <a:gd name="T26" fmla="*/ 110 w 156"/>
                <a:gd name="T27" fmla="*/ 100 h 141"/>
                <a:gd name="T28" fmla="*/ 117 w 156"/>
                <a:gd name="T29" fmla="*/ 71 h 141"/>
                <a:gd name="T30" fmla="*/ 120 w 156"/>
                <a:gd name="T31" fmla="*/ 71 h 141"/>
                <a:gd name="T32" fmla="*/ 156 w 156"/>
                <a:gd name="T33" fmla="*/ 36 h 141"/>
                <a:gd name="T34" fmla="*/ 120 w 156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41">
                  <a:moveTo>
                    <a:pt x="120" y="0"/>
                  </a:moveTo>
                  <a:cubicBezTo>
                    <a:pt x="102" y="0"/>
                    <a:pt x="88" y="13"/>
                    <a:pt x="8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9" y="22"/>
                    <a:pt x="31" y="15"/>
                    <a:pt x="22" y="15"/>
                  </a:cubicBezTo>
                  <a:cubicBezTo>
                    <a:pt x="10" y="15"/>
                    <a:pt x="0" y="25"/>
                    <a:pt x="0" y="37"/>
                  </a:cubicBezTo>
                  <a:cubicBezTo>
                    <a:pt x="0" y="49"/>
                    <a:pt x="10" y="59"/>
                    <a:pt x="22" y="59"/>
                  </a:cubicBezTo>
                  <a:cubicBezTo>
                    <a:pt x="32" y="59"/>
                    <a:pt x="40" y="52"/>
                    <a:pt x="42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7" y="54"/>
                    <a:pt x="95" y="63"/>
                    <a:pt x="105" y="68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6" y="98"/>
                    <a:pt x="76" y="107"/>
                    <a:pt x="76" y="119"/>
                  </a:cubicBezTo>
                  <a:cubicBezTo>
                    <a:pt x="76" y="131"/>
                    <a:pt x="86" y="141"/>
                    <a:pt x="98" y="141"/>
                  </a:cubicBezTo>
                  <a:cubicBezTo>
                    <a:pt x="110" y="141"/>
                    <a:pt x="120" y="131"/>
                    <a:pt x="120" y="119"/>
                  </a:cubicBezTo>
                  <a:cubicBezTo>
                    <a:pt x="120" y="111"/>
                    <a:pt x="116" y="104"/>
                    <a:pt x="110" y="100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8" y="71"/>
                    <a:pt x="119" y="71"/>
                    <a:pt x="120" y="71"/>
                  </a:cubicBezTo>
                  <a:cubicBezTo>
                    <a:pt x="140" y="71"/>
                    <a:pt x="156" y="55"/>
                    <a:pt x="156" y="36"/>
                  </a:cubicBezTo>
                  <a:cubicBezTo>
                    <a:pt x="156" y="16"/>
                    <a:pt x="140" y="0"/>
                    <a:pt x="120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šḻïďê-Freeform 51"/>
            <p:cNvSpPr/>
            <p:nvPr/>
          </p:nvSpPr>
          <p:spPr bwMode="auto">
            <a:xfrm>
              <a:off x="3023257" y="2636838"/>
              <a:ext cx="220663" cy="257175"/>
            </a:xfrm>
            <a:custGeom>
              <a:avLst/>
              <a:gdLst>
                <a:gd name="T0" fmla="*/ 14 w 137"/>
                <a:gd name="T1" fmla="*/ 94 h 160"/>
                <a:gd name="T2" fmla="*/ 60 w 137"/>
                <a:gd name="T3" fmla="*/ 97 h 160"/>
                <a:gd name="T4" fmla="*/ 91 w 137"/>
                <a:gd name="T5" fmla="*/ 126 h 160"/>
                <a:gd name="T6" fmla="*/ 95 w 137"/>
                <a:gd name="T7" fmla="*/ 151 h 160"/>
                <a:gd name="T8" fmla="*/ 126 w 137"/>
                <a:gd name="T9" fmla="*/ 151 h 160"/>
                <a:gd name="T10" fmla="*/ 126 w 137"/>
                <a:gd name="T11" fmla="*/ 120 h 160"/>
                <a:gd name="T12" fmla="*/ 100 w 137"/>
                <a:gd name="T13" fmla="*/ 117 h 160"/>
                <a:gd name="T14" fmla="*/ 69 w 137"/>
                <a:gd name="T15" fmla="*/ 88 h 160"/>
                <a:gd name="T16" fmla="*/ 73 w 137"/>
                <a:gd name="T17" fmla="*/ 56 h 160"/>
                <a:gd name="T18" fmla="*/ 98 w 137"/>
                <a:gd name="T19" fmla="*/ 40 h 160"/>
                <a:gd name="T20" fmla="*/ 129 w 137"/>
                <a:gd name="T21" fmla="*/ 39 h 160"/>
                <a:gd name="T22" fmla="*/ 128 w 137"/>
                <a:gd name="T23" fmla="*/ 8 h 160"/>
                <a:gd name="T24" fmla="*/ 97 w 137"/>
                <a:gd name="T25" fmla="*/ 8 h 160"/>
                <a:gd name="T26" fmla="*/ 92 w 137"/>
                <a:gd name="T27" fmla="*/ 29 h 160"/>
                <a:gd name="T28" fmla="*/ 66 w 137"/>
                <a:gd name="T29" fmla="*/ 45 h 160"/>
                <a:gd name="T30" fmla="*/ 64 w 137"/>
                <a:gd name="T31" fmla="*/ 43 h 160"/>
                <a:gd name="T32" fmla="*/ 14 w 137"/>
                <a:gd name="T33" fmla="*/ 43 h 160"/>
                <a:gd name="T34" fmla="*/ 14 w 137"/>
                <a:gd name="T35" fmla="*/ 9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60">
                  <a:moveTo>
                    <a:pt x="14" y="94"/>
                  </a:moveTo>
                  <a:cubicBezTo>
                    <a:pt x="27" y="106"/>
                    <a:pt x="46" y="107"/>
                    <a:pt x="60" y="97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87" y="134"/>
                    <a:pt x="88" y="145"/>
                    <a:pt x="95" y="151"/>
                  </a:cubicBezTo>
                  <a:cubicBezTo>
                    <a:pt x="104" y="160"/>
                    <a:pt x="118" y="159"/>
                    <a:pt x="126" y="151"/>
                  </a:cubicBezTo>
                  <a:cubicBezTo>
                    <a:pt x="134" y="142"/>
                    <a:pt x="134" y="129"/>
                    <a:pt x="126" y="120"/>
                  </a:cubicBezTo>
                  <a:cubicBezTo>
                    <a:pt x="119" y="113"/>
                    <a:pt x="108" y="112"/>
                    <a:pt x="100" y="117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5" y="78"/>
                    <a:pt x="77" y="66"/>
                    <a:pt x="73" y="56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7" y="48"/>
                    <a:pt x="120" y="47"/>
                    <a:pt x="129" y="39"/>
                  </a:cubicBezTo>
                  <a:cubicBezTo>
                    <a:pt x="137" y="30"/>
                    <a:pt x="137" y="16"/>
                    <a:pt x="128" y="8"/>
                  </a:cubicBezTo>
                  <a:cubicBezTo>
                    <a:pt x="119" y="0"/>
                    <a:pt x="106" y="0"/>
                    <a:pt x="97" y="8"/>
                  </a:cubicBezTo>
                  <a:cubicBezTo>
                    <a:pt x="92" y="14"/>
                    <a:pt x="90" y="22"/>
                    <a:pt x="92" y="29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5" y="44"/>
                    <a:pt x="65" y="43"/>
                    <a:pt x="64" y="43"/>
                  </a:cubicBezTo>
                  <a:cubicBezTo>
                    <a:pt x="50" y="29"/>
                    <a:pt x="27" y="29"/>
                    <a:pt x="14" y="43"/>
                  </a:cubicBezTo>
                  <a:cubicBezTo>
                    <a:pt x="0" y="57"/>
                    <a:pt x="0" y="80"/>
                    <a:pt x="14" y="9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šḻïďê-Freeform 52"/>
            <p:cNvSpPr/>
            <p:nvPr/>
          </p:nvSpPr>
          <p:spPr bwMode="auto">
            <a:xfrm>
              <a:off x="1888195" y="3213100"/>
              <a:ext cx="246063" cy="368300"/>
            </a:xfrm>
            <a:custGeom>
              <a:avLst/>
              <a:gdLst>
                <a:gd name="T0" fmla="*/ 23 w 153"/>
                <a:gd name="T1" fmla="*/ 229 h 229"/>
                <a:gd name="T2" fmla="*/ 17 w 153"/>
                <a:gd name="T3" fmla="*/ 227 h 229"/>
                <a:gd name="T4" fmla="*/ 3 w 153"/>
                <a:gd name="T5" fmla="*/ 205 h 229"/>
                <a:gd name="T6" fmla="*/ 78 w 153"/>
                <a:gd name="T7" fmla="*/ 57 h 229"/>
                <a:gd name="T8" fmla="*/ 97 w 153"/>
                <a:gd name="T9" fmla="*/ 56 h 229"/>
                <a:gd name="T10" fmla="*/ 105 w 153"/>
                <a:gd name="T11" fmla="*/ 69 h 229"/>
                <a:gd name="T12" fmla="*/ 47 w 153"/>
                <a:gd name="T13" fmla="*/ 181 h 229"/>
                <a:gd name="T14" fmla="*/ 38 w 153"/>
                <a:gd name="T15" fmla="*/ 182 h 229"/>
                <a:gd name="T16" fmla="*/ 37 w 153"/>
                <a:gd name="T17" fmla="*/ 173 h 229"/>
                <a:gd name="T18" fmla="*/ 93 w 153"/>
                <a:gd name="T19" fmla="*/ 71 h 229"/>
                <a:gd name="T20" fmla="*/ 90 w 153"/>
                <a:gd name="T21" fmla="*/ 66 h 229"/>
                <a:gd name="T22" fmla="*/ 84 w 153"/>
                <a:gd name="T23" fmla="*/ 68 h 229"/>
                <a:gd name="T24" fmla="*/ 16 w 153"/>
                <a:gd name="T25" fmla="*/ 204 h 229"/>
                <a:gd name="T26" fmla="*/ 21 w 153"/>
                <a:gd name="T27" fmla="*/ 215 h 229"/>
                <a:gd name="T28" fmla="*/ 99 w 153"/>
                <a:gd name="T29" fmla="*/ 116 h 229"/>
                <a:gd name="T30" fmla="*/ 115 w 153"/>
                <a:gd name="T31" fmla="*/ 15 h 229"/>
                <a:gd name="T32" fmla="*/ 101 w 153"/>
                <a:gd name="T33" fmla="*/ 15 h 229"/>
                <a:gd name="T34" fmla="*/ 15 w 153"/>
                <a:gd name="T35" fmla="*/ 137 h 229"/>
                <a:gd name="T36" fmla="*/ 7 w 153"/>
                <a:gd name="T37" fmla="*/ 141 h 229"/>
                <a:gd name="T38" fmla="*/ 3 w 153"/>
                <a:gd name="T39" fmla="*/ 132 h 229"/>
                <a:gd name="T40" fmla="*/ 96 w 153"/>
                <a:gd name="T41" fmla="*/ 3 h 229"/>
                <a:gd name="T42" fmla="*/ 121 w 153"/>
                <a:gd name="T43" fmla="*/ 4 h 229"/>
                <a:gd name="T44" fmla="*/ 111 w 153"/>
                <a:gd name="T45" fmla="*/ 122 h 229"/>
                <a:gd name="T46" fmla="*/ 23 w 153"/>
                <a:gd name="T4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29">
                  <a:moveTo>
                    <a:pt x="23" y="229"/>
                  </a:moveTo>
                  <a:cubicBezTo>
                    <a:pt x="21" y="229"/>
                    <a:pt x="19" y="228"/>
                    <a:pt x="17" y="227"/>
                  </a:cubicBezTo>
                  <a:cubicBezTo>
                    <a:pt x="11" y="225"/>
                    <a:pt x="4" y="220"/>
                    <a:pt x="3" y="205"/>
                  </a:cubicBezTo>
                  <a:cubicBezTo>
                    <a:pt x="0" y="164"/>
                    <a:pt x="49" y="74"/>
                    <a:pt x="78" y="57"/>
                  </a:cubicBezTo>
                  <a:cubicBezTo>
                    <a:pt x="87" y="51"/>
                    <a:pt x="93" y="53"/>
                    <a:pt x="97" y="56"/>
                  </a:cubicBezTo>
                  <a:cubicBezTo>
                    <a:pt x="102" y="59"/>
                    <a:pt x="104" y="63"/>
                    <a:pt x="105" y="69"/>
                  </a:cubicBezTo>
                  <a:cubicBezTo>
                    <a:pt x="110" y="101"/>
                    <a:pt x="53" y="173"/>
                    <a:pt x="47" y="181"/>
                  </a:cubicBezTo>
                  <a:cubicBezTo>
                    <a:pt x="44" y="184"/>
                    <a:pt x="40" y="185"/>
                    <a:pt x="38" y="182"/>
                  </a:cubicBezTo>
                  <a:cubicBezTo>
                    <a:pt x="35" y="180"/>
                    <a:pt x="34" y="176"/>
                    <a:pt x="37" y="173"/>
                  </a:cubicBezTo>
                  <a:cubicBezTo>
                    <a:pt x="60" y="144"/>
                    <a:pt x="96" y="91"/>
                    <a:pt x="93" y="71"/>
                  </a:cubicBezTo>
                  <a:cubicBezTo>
                    <a:pt x="92" y="68"/>
                    <a:pt x="91" y="67"/>
                    <a:pt x="90" y="66"/>
                  </a:cubicBezTo>
                  <a:cubicBezTo>
                    <a:pt x="89" y="65"/>
                    <a:pt x="85" y="67"/>
                    <a:pt x="84" y="68"/>
                  </a:cubicBezTo>
                  <a:cubicBezTo>
                    <a:pt x="59" y="83"/>
                    <a:pt x="13" y="168"/>
                    <a:pt x="16" y="204"/>
                  </a:cubicBezTo>
                  <a:cubicBezTo>
                    <a:pt x="17" y="214"/>
                    <a:pt x="20" y="215"/>
                    <a:pt x="21" y="215"/>
                  </a:cubicBezTo>
                  <a:cubicBezTo>
                    <a:pt x="34" y="220"/>
                    <a:pt x="71" y="178"/>
                    <a:pt x="99" y="116"/>
                  </a:cubicBezTo>
                  <a:cubicBezTo>
                    <a:pt x="123" y="64"/>
                    <a:pt x="129" y="23"/>
                    <a:pt x="115" y="15"/>
                  </a:cubicBezTo>
                  <a:cubicBezTo>
                    <a:pt x="111" y="13"/>
                    <a:pt x="106" y="13"/>
                    <a:pt x="101" y="15"/>
                  </a:cubicBezTo>
                  <a:cubicBezTo>
                    <a:pt x="69" y="27"/>
                    <a:pt x="28" y="107"/>
                    <a:pt x="15" y="137"/>
                  </a:cubicBezTo>
                  <a:cubicBezTo>
                    <a:pt x="14" y="141"/>
                    <a:pt x="10" y="142"/>
                    <a:pt x="7" y="141"/>
                  </a:cubicBezTo>
                  <a:cubicBezTo>
                    <a:pt x="4" y="139"/>
                    <a:pt x="2" y="136"/>
                    <a:pt x="3" y="132"/>
                  </a:cubicBezTo>
                  <a:cubicBezTo>
                    <a:pt x="5" y="128"/>
                    <a:pt x="53" y="19"/>
                    <a:pt x="96" y="3"/>
                  </a:cubicBezTo>
                  <a:cubicBezTo>
                    <a:pt x="105" y="0"/>
                    <a:pt x="113" y="0"/>
                    <a:pt x="121" y="4"/>
                  </a:cubicBezTo>
                  <a:cubicBezTo>
                    <a:pt x="153" y="21"/>
                    <a:pt x="121" y="98"/>
                    <a:pt x="111" y="122"/>
                  </a:cubicBezTo>
                  <a:cubicBezTo>
                    <a:pt x="90" y="167"/>
                    <a:pt x="52" y="229"/>
                    <a:pt x="23" y="22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šḻïďê-Freeform 53"/>
            <p:cNvSpPr/>
            <p:nvPr/>
          </p:nvSpPr>
          <p:spPr bwMode="auto">
            <a:xfrm>
              <a:off x="2600982" y="4252913"/>
              <a:ext cx="338138" cy="312738"/>
            </a:xfrm>
            <a:custGeom>
              <a:avLst/>
              <a:gdLst>
                <a:gd name="T0" fmla="*/ 15 w 211"/>
                <a:gd name="T1" fmla="*/ 185 h 195"/>
                <a:gd name="T2" fmla="*/ 9 w 211"/>
                <a:gd name="T3" fmla="*/ 181 h 195"/>
                <a:gd name="T4" fmla="*/ 4 w 211"/>
                <a:gd name="T5" fmla="*/ 156 h 195"/>
                <a:gd name="T6" fmla="*/ 128 w 211"/>
                <a:gd name="T7" fmla="*/ 44 h 195"/>
                <a:gd name="T8" fmla="*/ 146 w 211"/>
                <a:gd name="T9" fmla="*/ 50 h 195"/>
                <a:gd name="T10" fmla="*/ 149 w 211"/>
                <a:gd name="T11" fmla="*/ 66 h 195"/>
                <a:gd name="T12" fmla="*/ 54 w 211"/>
                <a:gd name="T13" fmla="*/ 149 h 195"/>
                <a:gd name="T14" fmla="*/ 45 w 211"/>
                <a:gd name="T15" fmla="*/ 147 h 195"/>
                <a:gd name="T16" fmla="*/ 47 w 211"/>
                <a:gd name="T17" fmla="*/ 138 h 195"/>
                <a:gd name="T18" fmla="*/ 136 w 211"/>
                <a:gd name="T19" fmla="*/ 63 h 195"/>
                <a:gd name="T20" fmla="*/ 136 w 211"/>
                <a:gd name="T21" fmla="*/ 58 h 195"/>
                <a:gd name="T22" fmla="*/ 130 w 211"/>
                <a:gd name="T23" fmla="*/ 57 h 195"/>
                <a:gd name="T24" fmla="*/ 17 w 211"/>
                <a:gd name="T25" fmla="*/ 160 h 195"/>
                <a:gd name="T26" fmla="*/ 18 w 211"/>
                <a:gd name="T27" fmla="*/ 172 h 195"/>
                <a:gd name="T28" fmla="*/ 126 w 211"/>
                <a:gd name="T29" fmla="*/ 107 h 195"/>
                <a:gd name="T30" fmla="*/ 177 w 211"/>
                <a:gd name="T31" fmla="*/ 19 h 195"/>
                <a:gd name="T32" fmla="*/ 164 w 211"/>
                <a:gd name="T33" fmla="*/ 14 h 195"/>
                <a:gd name="T34" fmla="*/ 40 w 211"/>
                <a:gd name="T35" fmla="*/ 97 h 195"/>
                <a:gd name="T36" fmla="*/ 31 w 211"/>
                <a:gd name="T37" fmla="*/ 97 h 195"/>
                <a:gd name="T38" fmla="*/ 31 w 211"/>
                <a:gd name="T39" fmla="*/ 88 h 195"/>
                <a:gd name="T40" fmla="*/ 165 w 211"/>
                <a:gd name="T41" fmla="*/ 1 h 195"/>
                <a:gd name="T42" fmla="*/ 187 w 211"/>
                <a:gd name="T43" fmla="*/ 11 h 195"/>
                <a:gd name="T44" fmla="*/ 135 w 211"/>
                <a:gd name="T45" fmla="*/ 117 h 195"/>
                <a:gd name="T46" fmla="*/ 15 w 211"/>
                <a:gd name="T47" fmla="*/ 18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195">
                  <a:moveTo>
                    <a:pt x="15" y="185"/>
                  </a:moveTo>
                  <a:cubicBezTo>
                    <a:pt x="13" y="184"/>
                    <a:pt x="11" y="183"/>
                    <a:pt x="9" y="181"/>
                  </a:cubicBezTo>
                  <a:cubicBezTo>
                    <a:pt x="5" y="177"/>
                    <a:pt x="0" y="170"/>
                    <a:pt x="4" y="156"/>
                  </a:cubicBezTo>
                  <a:cubicBezTo>
                    <a:pt x="16" y="116"/>
                    <a:pt x="94" y="50"/>
                    <a:pt x="128" y="44"/>
                  </a:cubicBezTo>
                  <a:cubicBezTo>
                    <a:pt x="138" y="42"/>
                    <a:pt x="144" y="47"/>
                    <a:pt x="146" y="50"/>
                  </a:cubicBezTo>
                  <a:cubicBezTo>
                    <a:pt x="149" y="55"/>
                    <a:pt x="150" y="60"/>
                    <a:pt x="149" y="66"/>
                  </a:cubicBezTo>
                  <a:cubicBezTo>
                    <a:pt x="142" y="97"/>
                    <a:pt x="63" y="144"/>
                    <a:pt x="54" y="149"/>
                  </a:cubicBezTo>
                  <a:cubicBezTo>
                    <a:pt x="51" y="151"/>
                    <a:pt x="47" y="150"/>
                    <a:pt x="45" y="147"/>
                  </a:cubicBezTo>
                  <a:cubicBezTo>
                    <a:pt x="43" y="144"/>
                    <a:pt x="44" y="140"/>
                    <a:pt x="47" y="138"/>
                  </a:cubicBezTo>
                  <a:cubicBezTo>
                    <a:pt x="79" y="119"/>
                    <a:pt x="132" y="82"/>
                    <a:pt x="136" y="63"/>
                  </a:cubicBezTo>
                  <a:cubicBezTo>
                    <a:pt x="137" y="60"/>
                    <a:pt x="136" y="59"/>
                    <a:pt x="136" y="58"/>
                  </a:cubicBezTo>
                  <a:cubicBezTo>
                    <a:pt x="135" y="56"/>
                    <a:pt x="131" y="57"/>
                    <a:pt x="130" y="57"/>
                  </a:cubicBezTo>
                  <a:cubicBezTo>
                    <a:pt x="101" y="62"/>
                    <a:pt x="27" y="125"/>
                    <a:pt x="17" y="160"/>
                  </a:cubicBezTo>
                  <a:cubicBezTo>
                    <a:pt x="14" y="168"/>
                    <a:pt x="17" y="171"/>
                    <a:pt x="18" y="172"/>
                  </a:cubicBezTo>
                  <a:cubicBezTo>
                    <a:pt x="28" y="181"/>
                    <a:pt x="77" y="155"/>
                    <a:pt x="126" y="107"/>
                  </a:cubicBezTo>
                  <a:cubicBezTo>
                    <a:pt x="167" y="68"/>
                    <a:pt x="188" y="31"/>
                    <a:pt x="177" y="19"/>
                  </a:cubicBezTo>
                  <a:cubicBezTo>
                    <a:pt x="174" y="16"/>
                    <a:pt x="170" y="14"/>
                    <a:pt x="164" y="14"/>
                  </a:cubicBezTo>
                  <a:cubicBezTo>
                    <a:pt x="130" y="13"/>
                    <a:pt x="63" y="73"/>
                    <a:pt x="40" y="97"/>
                  </a:cubicBezTo>
                  <a:cubicBezTo>
                    <a:pt x="38" y="99"/>
                    <a:pt x="34" y="100"/>
                    <a:pt x="31" y="97"/>
                  </a:cubicBezTo>
                  <a:cubicBezTo>
                    <a:pt x="29" y="95"/>
                    <a:pt x="29" y="90"/>
                    <a:pt x="31" y="88"/>
                  </a:cubicBezTo>
                  <a:cubicBezTo>
                    <a:pt x="35" y="84"/>
                    <a:pt x="118" y="0"/>
                    <a:pt x="165" y="1"/>
                  </a:cubicBezTo>
                  <a:cubicBezTo>
                    <a:pt x="174" y="1"/>
                    <a:pt x="181" y="4"/>
                    <a:pt x="187" y="11"/>
                  </a:cubicBezTo>
                  <a:cubicBezTo>
                    <a:pt x="211" y="38"/>
                    <a:pt x="153" y="99"/>
                    <a:pt x="135" y="117"/>
                  </a:cubicBezTo>
                  <a:cubicBezTo>
                    <a:pt x="100" y="151"/>
                    <a:pt x="41" y="195"/>
                    <a:pt x="15" y="185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ïšḻïďê-Freeform 54"/>
            <p:cNvSpPr/>
            <p:nvPr/>
          </p:nvSpPr>
          <p:spPr bwMode="auto">
            <a:xfrm>
              <a:off x="3045482" y="2936875"/>
              <a:ext cx="238125" cy="395288"/>
            </a:xfrm>
            <a:custGeom>
              <a:avLst/>
              <a:gdLst>
                <a:gd name="T0" fmla="*/ 128 w 148"/>
                <a:gd name="T1" fmla="*/ 239 h 246"/>
                <a:gd name="T2" fmla="*/ 123 w 148"/>
                <a:gd name="T3" fmla="*/ 242 h 246"/>
                <a:gd name="T4" fmla="*/ 98 w 148"/>
                <a:gd name="T5" fmla="*/ 236 h 246"/>
                <a:gd name="T6" fmla="*/ 45 w 148"/>
                <a:gd name="T7" fmla="*/ 79 h 246"/>
                <a:gd name="T8" fmla="*/ 58 w 148"/>
                <a:gd name="T9" fmla="*/ 64 h 246"/>
                <a:gd name="T10" fmla="*/ 73 w 148"/>
                <a:gd name="T11" fmla="*/ 68 h 246"/>
                <a:gd name="T12" fmla="*/ 111 w 148"/>
                <a:gd name="T13" fmla="*/ 189 h 246"/>
                <a:gd name="T14" fmla="*/ 106 w 148"/>
                <a:gd name="T15" fmla="*/ 196 h 246"/>
                <a:gd name="T16" fmla="*/ 99 w 148"/>
                <a:gd name="T17" fmla="*/ 190 h 246"/>
                <a:gd name="T18" fmla="*/ 66 w 148"/>
                <a:gd name="T19" fmla="*/ 78 h 246"/>
                <a:gd name="T20" fmla="*/ 61 w 148"/>
                <a:gd name="T21" fmla="*/ 76 h 246"/>
                <a:gd name="T22" fmla="*/ 58 w 148"/>
                <a:gd name="T23" fmla="*/ 82 h 246"/>
                <a:gd name="T24" fmla="*/ 106 w 148"/>
                <a:gd name="T25" fmla="*/ 227 h 246"/>
                <a:gd name="T26" fmla="*/ 118 w 148"/>
                <a:gd name="T27" fmla="*/ 231 h 246"/>
                <a:gd name="T28" fmla="*/ 102 w 148"/>
                <a:gd name="T29" fmla="*/ 105 h 246"/>
                <a:gd name="T30" fmla="*/ 42 w 148"/>
                <a:gd name="T31" fmla="*/ 23 h 246"/>
                <a:gd name="T32" fmla="*/ 32 w 148"/>
                <a:gd name="T33" fmla="*/ 33 h 246"/>
                <a:gd name="T34" fmla="*/ 58 w 148"/>
                <a:gd name="T35" fmla="*/ 180 h 246"/>
                <a:gd name="T36" fmla="*/ 54 w 148"/>
                <a:gd name="T37" fmla="*/ 188 h 246"/>
                <a:gd name="T38" fmla="*/ 46 w 148"/>
                <a:gd name="T39" fmla="*/ 184 h 246"/>
                <a:gd name="T40" fmla="*/ 20 w 148"/>
                <a:gd name="T41" fmla="*/ 27 h 246"/>
                <a:gd name="T42" fmla="*/ 38 w 148"/>
                <a:gd name="T43" fmla="*/ 11 h 246"/>
                <a:gd name="T44" fmla="*/ 114 w 148"/>
                <a:gd name="T45" fmla="*/ 101 h 246"/>
                <a:gd name="T46" fmla="*/ 128 w 148"/>
                <a:gd name="T47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246">
                  <a:moveTo>
                    <a:pt x="128" y="239"/>
                  </a:moveTo>
                  <a:cubicBezTo>
                    <a:pt x="127" y="240"/>
                    <a:pt x="125" y="241"/>
                    <a:pt x="123" y="242"/>
                  </a:cubicBezTo>
                  <a:cubicBezTo>
                    <a:pt x="117" y="245"/>
                    <a:pt x="108" y="246"/>
                    <a:pt x="98" y="236"/>
                  </a:cubicBezTo>
                  <a:cubicBezTo>
                    <a:pt x="66" y="209"/>
                    <a:pt x="37" y="111"/>
                    <a:pt x="45" y="79"/>
                  </a:cubicBezTo>
                  <a:cubicBezTo>
                    <a:pt x="48" y="68"/>
                    <a:pt x="54" y="65"/>
                    <a:pt x="58" y="64"/>
                  </a:cubicBezTo>
                  <a:cubicBezTo>
                    <a:pt x="63" y="63"/>
                    <a:pt x="69" y="64"/>
                    <a:pt x="73" y="68"/>
                  </a:cubicBezTo>
                  <a:cubicBezTo>
                    <a:pt x="99" y="87"/>
                    <a:pt x="110" y="178"/>
                    <a:pt x="111" y="189"/>
                  </a:cubicBezTo>
                  <a:cubicBezTo>
                    <a:pt x="112" y="192"/>
                    <a:pt x="109" y="195"/>
                    <a:pt x="106" y="196"/>
                  </a:cubicBezTo>
                  <a:cubicBezTo>
                    <a:pt x="102" y="196"/>
                    <a:pt x="99" y="194"/>
                    <a:pt x="99" y="190"/>
                  </a:cubicBezTo>
                  <a:cubicBezTo>
                    <a:pt x="94" y="153"/>
                    <a:pt x="82" y="90"/>
                    <a:pt x="66" y="78"/>
                  </a:cubicBezTo>
                  <a:cubicBezTo>
                    <a:pt x="63" y="76"/>
                    <a:pt x="62" y="76"/>
                    <a:pt x="61" y="76"/>
                  </a:cubicBezTo>
                  <a:cubicBezTo>
                    <a:pt x="59" y="77"/>
                    <a:pt x="58" y="81"/>
                    <a:pt x="58" y="82"/>
                  </a:cubicBezTo>
                  <a:cubicBezTo>
                    <a:pt x="50" y="110"/>
                    <a:pt x="78" y="203"/>
                    <a:pt x="106" y="227"/>
                  </a:cubicBezTo>
                  <a:cubicBezTo>
                    <a:pt x="113" y="233"/>
                    <a:pt x="117" y="231"/>
                    <a:pt x="118" y="231"/>
                  </a:cubicBezTo>
                  <a:cubicBezTo>
                    <a:pt x="130" y="225"/>
                    <a:pt x="126" y="169"/>
                    <a:pt x="102" y="105"/>
                  </a:cubicBezTo>
                  <a:cubicBezTo>
                    <a:pt x="82" y="52"/>
                    <a:pt x="58" y="18"/>
                    <a:pt x="42" y="23"/>
                  </a:cubicBezTo>
                  <a:cubicBezTo>
                    <a:pt x="38" y="25"/>
                    <a:pt x="34" y="28"/>
                    <a:pt x="32" y="33"/>
                  </a:cubicBezTo>
                  <a:cubicBezTo>
                    <a:pt x="17" y="64"/>
                    <a:pt x="46" y="149"/>
                    <a:pt x="58" y="180"/>
                  </a:cubicBezTo>
                  <a:cubicBezTo>
                    <a:pt x="59" y="183"/>
                    <a:pt x="58" y="187"/>
                    <a:pt x="54" y="188"/>
                  </a:cubicBezTo>
                  <a:cubicBezTo>
                    <a:pt x="51" y="189"/>
                    <a:pt x="47" y="188"/>
                    <a:pt x="46" y="184"/>
                  </a:cubicBezTo>
                  <a:cubicBezTo>
                    <a:pt x="44" y="180"/>
                    <a:pt x="0" y="69"/>
                    <a:pt x="20" y="27"/>
                  </a:cubicBezTo>
                  <a:cubicBezTo>
                    <a:pt x="24" y="19"/>
                    <a:pt x="30" y="13"/>
                    <a:pt x="38" y="11"/>
                  </a:cubicBezTo>
                  <a:cubicBezTo>
                    <a:pt x="74" y="0"/>
                    <a:pt x="105" y="77"/>
                    <a:pt x="114" y="101"/>
                  </a:cubicBezTo>
                  <a:cubicBezTo>
                    <a:pt x="132" y="147"/>
                    <a:pt x="148" y="219"/>
                    <a:pt x="128" y="23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šḻïďê-Freeform 55"/>
            <p:cNvSpPr/>
            <p:nvPr/>
          </p:nvSpPr>
          <p:spPr bwMode="auto">
            <a:xfrm>
              <a:off x="356257" y="1751013"/>
              <a:ext cx="73025" cy="73025"/>
            </a:xfrm>
            <a:custGeom>
              <a:avLst/>
              <a:gdLst>
                <a:gd name="T0" fmla="*/ 42 w 45"/>
                <a:gd name="T1" fmla="*/ 27 h 45"/>
                <a:gd name="T2" fmla="*/ 17 w 45"/>
                <a:gd name="T3" fmla="*/ 42 h 45"/>
                <a:gd name="T4" fmla="*/ 2 w 45"/>
                <a:gd name="T5" fmla="*/ 18 h 45"/>
                <a:gd name="T6" fmla="*/ 27 w 45"/>
                <a:gd name="T7" fmla="*/ 2 h 45"/>
                <a:gd name="T8" fmla="*/ 42 w 45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27"/>
                  </a:moveTo>
                  <a:cubicBezTo>
                    <a:pt x="39" y="38"/>
                    <a:pt x="28" y="45"/>
                    <a:pt x="17" y="42"/>
                  </a:cubicBezTo>
                  <a:cubicBezTo>
                    <a:pt x="6" y="40"/>
                    <a:pt x="0" y="29"/>
                    <a:pt x="2" y="18"/>
                  </a:cubicBezTo>
                  <a:cubicBezTo>
                    <a:pt x="5" y="7"/>
                    <a:pt x="16" y="0"/>
                    <a:pt x="27" y="2"/>
                  </a:cubicBezTo>
                  <a:cubicBezTo>
                    <a:pt x="38" y="5"/>
                    <a:pt x="45" y="16"/>
                    <a:pt x="42" y="27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ïšḻïďê-Freeform 56"/>
            <p:cNvSpPr/>
            <p:nvPr/>
          </p:nvSpPr>
          <p:spPr bwMode="auto">
            <a:xfrm>
              <a:off x="403882" y="1628775"/>
              <a:ext cx="158750" cy="214313"/>
            </a:xfrm>
            <a:custGeom>
              <a:avLst/>
              <a:gdLst>
                <a:gd name="T0" fmla="*/ 68 w 99"/>
                <a:gd name="T1" fmla="*/ 129 h 133"/>
                <a:gd name="T2" fmla="*/ 85 w 99"/>
                <a:gd name="T3" fmla="*/ 133 h 133"/>
                <a:gd name="T4" fmla="*/ 4 w 99"/>
                <a:gd name="T5" fmla="*/ 0 h 133"/>
                <a:gd name="T6" fmla="*/ 0 w 99"/>
                <a:gd name="T7" fmla="*/ 18 h 133"/>
                <a:gd name="T8" fmla="*/ 68 w 99"/>
                <a:gd name="T9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33">
                  <a:moveTo>
                    <a:pt x="68" y="129"/>
                  </a:moveTo>
                  <a:cubicBezTo>
                    <a:pt x="85" y="133"/>
                    <a:pt x="85" y="133"/>
                    <a:pt x="85" y="133"/>
                  </a:cubicBezTo>
                  <a:cubicBezTo>
                    <a:pt x="99" y="74"/>
                    <a:pt x="63" y="14"/>
                    <a:pt x="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9" y="30"/>
                    <a:pt x="80" y="79"/>
                    <a:pt x="68" y="12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šḻïďê-Freeform 57"/>
            <p:cNvSpPr/>
            <p:nvPr/>
          </p:nvSpPr>
          <p:spPr bwMode="auto">
            <a:xfrm>
              <a:off x="389595" y="1687513"/>
              <a:ext cx="109538" cy="141288"/>
            </a:xfrm>
            <a:custGeom>
              <a:avLst/>
              <a:gdLst>
                <a:gd name="T0" fmla="*/ 4 w 68"/>
                <a:gd name="T1" fmla="*/ 0 h 88"/>
                <a:gd name="T2" fmla="*/ 0 w 68"/>
                <a:gd name="T3" fmla="*/ 18 h 88"/>
                <a:gd name="T4" fmla="*/ 41 w 68"/>
                <a:gd name="T5" fmla="*/ 84 h 88"/>
                <a:gd name="T6" fmla="*/ 59 w 68"/>
                <a:gd name="T7" fmla="*/ 88 h 88"/>
                <a:gd name="T8" fmla="*/ 4 w 6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8">
                  <a:moveTo>
                    <a:pt x="4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0" y="25"/>
                    <a:pt x="48" y="55"/>
                    <a:pt x="41" y="84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8" y="49"/>
                    <a:pt x="44" y="1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ïšḻïďê-Freeform 58"/>
            <p:cNvSpPr/>
            <p:nvPr/>
          </p:nvSpPr>
          <p:spPr bwMode="auto">
            <a:xfrm>
              <a:off x="2839107" y="2503488"/>
              <a:ext cx="71438" cy="71438"/>
            </a:xfrm>
            <a:custGeom>
              <a:avLst/>
              <a:gdLst>
                <a:gd name="T0" fmla="*/ 42 w 45"/>
                <a:gd name="T1" fmla="*/ 28 h 45"/>
                <a:gd name="T2" fmla="*/ 18 w 45"/>
                <a:gd name="T3" fmla="*/ 43 h 45"/>
                <a:gd name="T4" fmla="*/ 3 w 45"/>
                <a:gd name="T5" fmla="*/ 18 h 45"/>
                <a:gd name="T6" fmla="*/ 27 w 45"/>
                <a:gd name="T7" fmla="*/ 3 h 45"/>
                <a:gd name="T8" fmla="*/ 42 w 45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28"/>
                  </a:moveTo>
                  <a:cubicBezTo>
                    <a:pt x="40" y="39"/>
                    <a:pt x="29" y="45"/>
                    <a:pt x="18" y="43"/>
                  </a:cubicBezTo>
                  <a:cubicBezTo>
                    <a:pt x="7" y="40"/>
                    <a:pt x="0" y="29"/>
                    <a:pt x="3" y="18"/>
                  </a:cubicBezTo>
                  <a:cubicBezTo>
                    <a:pt x="5" y="7"/>
                    <a:pt x="16" y="0"/>
                    <a:pt x="27" y="3"/>
                  </a:cubicBezTo>
                  <a:cubicBezTo>
                    <a:pt x="38" y="6"/>
                    <a:pt x="45" y="17"/>
                    <a:pt x="42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ïšḻïďê-Freeform 59"/>
            <p:cNvSpPr/>
            <p:nvPr/>
          </p:nvSpPr>
          <p:spPr bwMode="auto">
            <a:xfrm>
              <a:off x="2885145" y="2382838"/>
              <a:ext cx="160338" cy="211138"/>
            </a:xfrm>
            <a:custGeom>
              <a:avLst/>
              <a:gdLst>
                <a:gd name="T0" fmla="*/ 68 w 100"/>
                <a:gd name="T1" fmla="*/ 128 h 132"/>
                <a:gd name="T2" fmla="*/ 86 w 100"/>
                <a:gd name="T3" fmla="*/ 132 h 132"/>
                <a:gd name="T4" fmla="*/ 4 w 100"/>
                <a:gd name="T5" fmla="*/ 0 h 132"/>
                <a:gd name="T6" fmla="*/ 0 w 100"/>
                <a:gd name="T7" fmla="*/ 17 h 132"/>
                <a:gd name="T8" fmla="*/ 68 w 100"/>
                <a:gd name="T9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32">
                  <a:moveTo>
                    <a:pt x="68" y="128"/>
                  </a:moveTo>
                  <a:cubicBezTo>
                    <a:pt x="86" y="132"/>
                    <a:pt x="86" y="132"/>
                    <a:pt x="86" y="132"/>
                  </a:cubicBezTo>
                  <a:cubicBezTo>
                    <a:pt x="100" y="73"/>
                    <a:pt x="63" y="14"/>
                    <a:pt x="4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9" y="29"/>
                    <a:pt x="80" y="79"/>
                    <a:pt x="68" y="1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ïšḻïďê-Freeform 60"/>
            <p:cNvSpPr/>
            <p:nvPr/>
          </p:nvSpPr>
          <p:spPr bwMode="auto">
            <a:xfrm>
              <a:off x="2870857" y="2439988"/>
              <a:ext cx="109538" cy="141288"/>
            </a:xfrm>
            <a:custGeom>
              <a:avLst/>
              <a:gdLst>
                <a:gd name="T0" fmla="*/ 5 w 68"/>
                <a:gd name="T1" fmla="*/ 0 h 88"/>
                <a:gd name="T2" fmla="*/ 0 w 68"/>
                <a:gd name="T3" fmla="*/ 17 h 88"/>
                <a:gd name="T4" fmla="*/ 41 w 68"/>
                <a:gd name="T5" fmla="*/ 84 h 88"/>
                <a:gd name="T6" fmla="*/ 59 w 68"/>
                <a:gd name="T7" fmla="*/ 88 h 88"/>
                <a:gd name="T8" fmla="*/ 5 w 6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8">
                  <a:moveTo>
                    <a:pt x="5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0" y="24"/>
                    <a:pt x="49" y="54"/>
                    <a:pt x="41" y="84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8" y="49"/>
                    <a:pt x="44" y="9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ïšḻïďê-Freeform 61"/>
            <p:cNvSpPr/>
            <p:nvPr/>
          </p:nvSpPr>
          <p:spPr bwMode="auto">
            <a:xfrm>
              <a:off x="1453220" y="2941638"/>
              <a:ext cx="212725" cy="174625"/>
            </a:xfrm>
            <a:custGeom>
              <a:avLst/>
              <a:gdLst>
                <a:gd name="T0" fmla="*/ 127 w 132"/>
                <a:gd name="T1" fmla="*/ 18 h 108"/>
                <a:gd name="T2" fmla="*/ 33 w 132"/>
                <a:gd name="T3" fmla="*/ 1 h 108"/>
                <a:gd name="T4" fmla="*/ 26 w 132"/>
                <a:gd name="T5" fmla="*/ 6 h 108"/>
                <a:gd name="T6" fmla="*/ 31 w 132"/>
                <a:gd name="T7" fmla="*/ 12 h 108"/>
                <a:gd name="T8" fmla="*/ 106 w 132"/>
                <a:gd name="T9" fmla="*/ 26 h 108"/>
                <a:gd name="T10" fmla="*/ 4 w 132"/>
                <a:gd name="T11" fmla="*/ 67 h 108"/>
                <a:gd name="T12" fmla="*/ 1 w 132"/>
                <a:gd name="T13" fmla="*/ 75 h 108"/>
                <a:gd name="T14" fmla="*/ 9 w 132"/>
                <a:gd name="T15" fmla="*/ 78 h 108"/>
                <a:gd name="T16" fmla="*/ 110 w 132"/>
                <a:gd name="T17" fmla="*/ 36 h 108"/>
                <a:gd name="T18" fmla="*/ 66 w 132"/>
                <a:gd name="T19" fmla="*/ 98 h 108"/>
                <a:gd name="T20" fmla="*/ 67 w 132"/>
                <a:gd name="T21" fmla="*/ 106 h 108"/>
                <a:gd name="T22" fmla="*/ 73 w 132"/>
                <a:gd name="T23" fmla="*/ 107 h 108"/>
                <a:gd name="T24" fmla="*/ 75 w 132"/>
                <a:gd name="T25" fmla="*/ 105 h 108"/>
                <a:gd name="T26" fmla="*/ 130 w 132"/>
                <a:gd name="T27" fmla="*/ 27 h 108"/>
                <a:gd name="T28" fmla="*/ 131 w 132"/>
                <a:gd name="T29" fmla="*/ 22 h 108"/>
                <a:gd name="T30" fmla="*/ 127 w 132"/>
                <a:gd name="T31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08">
                  <a:moveTo>
                    <a:pt x="127" y="18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0" y="0"/>
                    <a:pt x="27" y="2"/>
                    <a:pt x="26" y="6"/>
                  </a:cubicBezTo>
                  <a:cubicBezTo>
                    <a:pt x="26" y="9"/>
                    <a:pt x="28" y="12"/>
                    <a:pt x="31" y="12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" y="68"/>
                    <a:pt x="0" y="72"/>
                    <a:pt x="1" y="75"/>
                  </a:cubicBezTo>
                  <a:cubicBezTo>
                    <a:pt x="2" y="77"/>
                    <a:pt x="6" y="79"/>
                    <a:pt x="9" y="7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4" y="101"/>
                    <a:pt x="65" y="105"/>
                    <a:pt x="67" y="106"/>
                  </a:cubicBezTo>
                  <a:cubicBezTo>
                    <a:pt x="69" y="108"/>
                    <a:pt x="71" y="108"/>
                    <a:pt x="73" y="107"/>
                  </a:cubicBezTo>
                  <a:cubicBezTo>
                    <a:pt x="74" y="107"/>
                    <a:pt x="74" y="106"/>
                    <a:pt x="75" y="105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2" y="25"/>
                    <a:pt x="132" y="23"/>
                    <a:pt x="131" y="22"/>
                  </a:cubicBezTo>
                  <a:cubicBezTo>
                    <a:pt x="130" y="20"/>
                    <a:pt x="129" y="19"/>
                    <a:pt x="127" y="18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ïšḻïďê-Freeform 62"/>
            <p:cNvSpPr/>
            <p:nvPr/>
          </p:nvSpPr>
          <p:spPr bwMode="auto">
            <a:xfrm>
              <a:off x="916645" y="3125788"/>
              <a:ext cx="171450" cy="209550"/>
            </a:xfrm>
            <a:custGeom>
              <a:avLst/>
              <a:gdLst>
                <a:gd name="T0" fmla="*/ 90 w 107"/>
                <a:gd name="T1" fmla="*/ 126 h 131"/>
                <a:gd name="T2" fmla="*/ 106 w 107"/>
                <a:gd name="T3" fmla="*/ 32 h 131"/>
                <a:gd name="T4" fmla="*/ 102 w 107"/>
                <a:gd name="T5" fmla="*/ 26 h 131"/>
                <a:gd name="T6" fmla="*/ 95 w 107"/>
                <a:gd name="T7" fmla="*/ 30 h 131"/>
                <a:gd name="T8" fmla="*/ 82 w 107"/>
                <a:gd name="T9" fmla="*/ 105 h 131"/>
                <a:gd name="T10" fmla="*/ 40 w 107"/>
                <a:gd name="T11" fmla="*/ 5 h 131"/>
                <a:gd name="T12" fmla="*/ 32 w 107"/>
                <a:gd name="T13" fmla="*/ 1 h 131"/>
                <a:gd name="T14" fmla="*/ 29 w 107"/>
                <a:gd name="T15" fmla="*/ 9 h 131"/>
                <a:gd name="T16" fmla="*/ 72 w 107"/>
                <a:gd name="T17" fmla="*/ 110 h 131"/>
                <a:gd name="T18" fmla="*/ 9 w 107"/>
                <a:gd name="T19" fmla="*/ 67 h 131"/>
                <a:gd name="T20" fmla="*/ 1 w 107"/>
                <a:gd name="T21" fmla="*/ 68 h 131"/>
                <a:gd name="T22" fmla="*/ 1 w 107"/>
                <a:gd name="T23" fmla="*/ 73 h 131"/>
                <a:gd name="T24" fmla="*/ 3 w 107"/>
                <a:gd name="T25" fmla="*/ 76 h 131"/>
                <a:gd name="T26" fmla="*/ 81 w 107"/>
                <a:gd name="T27" fmla="*/ 130 h 131"/>
                <a:gd name="T28" fmla="*/ 87 w 107"/>
                <a:gd name="T29" fmla="*/ 131 h 131"/>
                <a:gd name="T30" fmla="*/ 90 w 107"/>
                <a:gd name="T31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1">
                  <a:moveTo>
                    <a:pt x="90" y="126"/>
                  </a:moveTo>
                  <a:cubicBezTo>
                    <a:pt x="106" y="32"/>
                    <a:pt x="106" y="32"/>
                    <a:pt x="106" y="32"/>
                  </a:cubicBezTo>
                  <a:cubicBezTo>
                    <a:pt x="107" y="29"/>
                    <a:pt x="105" y="26"/>
                    <a:pt x="102" y="26"/>
                  </a:cubicBezTo>
                  <a:cubicBezTo>
                    <a:pt x="98" y="25"/>
                    <a:pt x="96" y="27"/>
                    <a:pt x="95" y="30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2"/>
                    <a:pt x="35" y="0"/>
                    <a:pt x="32" y="1"/>
                  </a:cubicBezTo>
                  <a:cubicBezTo>
                    <a:pt x="29" y="3"/>
                    <a:pt x="28" y="6"/>
                    <a:pt x="29" y="9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7" y="65"/>
                    <a:pt x="3" y="65"/>
                    <a:pt x="1" y="68"/>
                  </a:cubicBezTo>
                  <a:cubicBezTo>
                    <a:pt x="0" y="70"/>
                    <a:pt x="0" y="72"/>
                    <a:pt x="1" y="73"/>
                  </a:cubicBezTo>
                  <a:cubicBezTo>
                    <a:pt x="1" y="74"/>
                    <a:pt x="2" y="75"/>
                    <a:pt x="3" y="76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3" y="131"/>
                    <a:pt x="85" y="131"/>
                    <a:pt x="87" y="131"/>
                  </a:cubicBezTo>
                  <a:cubicBezTo>
                    <a:pt x="89" y="130"/>
                    <a:pt x="90" y="128"/>
                    <a:pt x="90" y="126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ïšḻïďê-Freeform 63"/>
            <p:cNvSpPr/>
            <p:nvPr/>
          </p:nvSpPr>
          <p:spPr bwMode="auto">
            <a:xfrm>
              <a:off x="2310470" y="3675063"/>
              <a:ext cx="173038" cy="212725"/>
            </a:xfrm>
            <a:custGeom>
              <a:avLst/>
              <a:gdLst>
                <a:gd name="T0" fmla="*/ 89 w 107"/>
                <a:gd name="T1" fmla="*/ 127 h 132"/>
                <a:gd name="T2" fmla="*/ 106 w 107"/>
                <a:gd name="T3" fmla="*/ 33 h 132"/>
                <a:gd name="T4" fmla="*/ 102 w 107"/>
                <a:gd name="T5" fmla="*/ 27 h 132"/>
                <a:gd name="T6" fmla="*/ 95 w 107"/>
                <a:gd name="T7" fmla="*/ 31 h 132"/>
                <a:gd name="T8" fmla="*/ 82 w 107"/>
                <a:gd name="T9" fmla="*/ 106 h 132"/>
                <a:gd name="T10" fmla="*/ 40 w 107"/>
                <a:gd name="T11" fmla="*/ 5 h 132"/>
                <a:gd name="T12" fmla="*/ 33 w 107"/>
                <a:gd name="T13" fmla="*/ 2 h 132"/>
                <a:gd name="T14" fmla="*/ 30 w 107"/>
                <a:gd name="T15" fmla="*/ 9 h 132"/>
                <a:gd name="T16" fmla="*/ 71 w 107"/>
                <a:gd name="T17" fmla="*/ 111 h 132"/>
                <a:gd name="T18" fmla="*/ 9 w 107"/>
                <a:gd name="T19" fmla="*/ 66 h 132"/>
                <a:gd name="T20" fmla="*/ 1 w 107"/>
                <a:gd name="T21" fmla="*/ 68 h 132"/>
                <a:gd name="T22" fmla="*/ 0 w 107"/>
                <a:gd name="T23" fmla="*/ 73 h 132"/>
                <a:gd name="T24" fmla="*/ 2 w 107"/>
                <a:gd name="T25" fmla="*/ 76 h 132"/>
                <a:gd name="T26" fmla="*/ 80 w 107"/>
                <a:gd name="T27" fmla="*/ 131 h 132"/>
                <a:gd name="T28" fmla="*/ 86 w 107"/>
                <a:gd name="T29" fmla="*/ 132 h 132"/>
                <a:gd name="T30" fmla="*/ 89 w 107"/>
                <a:gd name="T31" fmla="*/ 1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2">
                  <a:moveTo>
                    <a:pt x="89" y="127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7" y="30"/>
                    <a:pt x="105" y="27"/>
                    <a:pt x="102" y="27"/>
                  </a:cubicBezTo>
                  <a:cubicBezTo>
                    <a:pt x="99" y="26"/>
                    <a:pt x="96" y="28"/>
                    <a:pt x="95" y="31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2"/>
                    <a:pt x="36" y="0"/>
                    <a:pt x="33" y="2"/>
                  </a:cubicBezTo>
                  <a:cubicBezTo>
                    <a:pt x="30" y="3"/>
                    <a:pt x="29" y="6"/>
                    <a:pt x="30" y="9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5"/>
                    <a:pt x="3" y="65"/>
                    <a:pt x="1" y="68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1" y="74"/>
                    <a:pt x="1" y="75"/>
                    <a:pt x="2" y="7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2" y="132"/>
                    <a:pt x="84" y="132"/>
                    <a:pt x="86" y="132"/>
                  </a:cubicBezTo>
                  <a:cubicBezTo>
                    <a:pt x="88" y="131"/>
                    <a:pt x="89" y="129"/>
                    <a:pt x="89" y="127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šḻïďê-Freeform 64"/>
            <p:cNvSpPr/>
            <p:nvPr/>
          </p:nvSpPr>
          <p:spPr bwMode="auto">
            <a:xfrm>
              <a:off x="1732620" y="3567113"/>
              <a:ext cx="161925" cy="163513"/>
            </a:xfrm>
            <a:custGeom>
              <a:avLst/>
              <a:gdLst>
                <a:gd name="T0" fmla="*/ 97 w 101"/>
                <a:gd name="T1" fmla="*/ 83 h 101"/>
                <a:gd name="T2" fmla="*/ 64 w 101"/>
                <a:gd name="T3" fmla="*/ 50 h 101"/>
                <a:gd name="T4" fmla="*/ 97 w 101"/>
                <a:gd name="T5" fmla="*/ 17 h 101"/>
                <a:gd name="T6" fmla="*/ 97 w 101"/>
                <a:gd name="T7" fmla="*/ 4 h 101"/>
                <a:gd name="T8" fmla="*/ 84 w 101"/>
                <a:gd name="T9" fmla="*/ 4 h 101"/>
                <a:gd name="T10" fmla="*/ 51 w 101"/>
                <a:gd name="T11" fmla="*/ 37 h 101"/>
                <a:gd name="T12" fmla="*/ 17 w 101"/>
                <a:gd name="T13" fmla="*/ 4 h 101"/>
                <a:gd name="T14" fmla="*/ 4 w 101"/>
                <a:gd name="T15" fmla="*/ 4 h 101"/>
                <a:gd name="T16" fmla="*/ 4 w 101"/>
                <a:gd name="T17" fmla="*/ 17 h 101"/>
                <a:gd name="T18" fmla="*/ 37 w 101"/>
                <a:gd name="T19" fmla="*/ 50 h 101"/>
                <a:gd name="T20" fmla="*/ 4 w 101"/>
                <a:gd name="T21" fmla="*/ 83 h 101"/>
                <a:gd name="T22" fmla="*/ 4 w 101"/>
                <a:gd name="T23" fmla="*/ 97 h 101"/>
                <a:gd name="T24" fmla="*/ 17 w 101"/>
                <a:gd name="T25" fmla="*/ 97 h 101"/>
                <a:gd name="T26" fmla="*/ 51 w 101"/>
                <a:gd name="T27" fmla="*/ 64 h 101"/>
                <a:gd name="T28" fmla="*/ 84 w 101"/>
                <a:gd name="T29" fmla="*/ 97 h 101"/>
                <a:gd name="T30" fmla="*/ 97 w 101"/>
                <a:gd name="T31" fmla="*/ 97 h 101"/>
                <a:gd name="T32" fmla="*/ 97 w 101"/>
                <a:gd name="T33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01">
                  <a:moveTo>
                    <a:pt x="97" y="83"/>
                  </a:moveTo>
                  <a:cubicBezTo>
                    <a:pt x="64" y="50"/>
                    <a:pt x="64" y="50"/>
                    <a:pt x="64" y="50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101" y="14"/>
                    <a:pt x="101" y="8"/>
                    <a:pt x="97" y="4"/>
                  </a:cubicBezTo>
                  <a:cubicBezTo>
                    <a:pt x="93" y="0"/>
                    <a:pt x="87" y="0"/>
                    <a:pt x="84" y="4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7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87"/>
                    <a:pt x="0" y="93"/>
                    <a:pt x="4" y="97"/>
                  </a:cubicBezTo>
                  <a:cubicBezTo>
                    <a:pt x="8" y="101"/>
                    <a:pt x="14" y="101"/>
                    <a:pt x="17" y="9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7" y="101"/>
                    <a:pt x="93" y="101"/>
                    <a:pt x="97" y="97"/>
                  </a:cubicBezTo>
                  <a:cubicBezTo>
                    <a:pt x="101" y="93"/>
                    <a:pt x="101" y="87"/>
                    <a:pt x="97" y="8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ïšḻïďê-Freeform 65"/>
            <p:cNvSpPr/>
            <p:nvPr/>
          </p:nvSpPr>
          <p:spPr bwMode="auto">
            <a:xfrm>
              <a:off x="2434295" y="3001963"/>
              <a:ext cx="211138" cy="209550"/>
            </a:xfrm>
            <a:custGeom>
              <a:avLst/>
              <a:gdLst>
                <a:gd name="T0" fmla="*/ 122 w 131"/>
                <a:gd name="T1" fmla="*/ 71 h 131"/>
                <a:gd name="T2" fmla="*/ 77 w 131"/>
                <a:gd name="T3" fmla="*/ 59 h 131"/>
                <a:gd name="T4" fmla="*/ 89 w 131"/>
                <a:gd name="T5" fmla="*/ 14 h 131"/>
                <a:gd name="T6" fmla="*/ 82 w 131"/>
                <a:gd name="T7" fmla="*/ 2 h 131"/>
                <a:gd name="T8" fmla="*/ 70 w 131"/>
                <a:gd name="T9" fmla="*/ 9 h 131"/>
                <a:gd name="T10" fmla="*/ 59 w 131"/>
                <a:gd name="T11" fmla="*/ 54 h 131"/>
                <a:gd name="T12" fmla="*/ 13 w 131"/>
                <a:gd name="T13" fmla="*/ 42 h 131"/>
                <a:gd name="T14" fmla="*/ 2 w 131"/>
                <a:gd name="T15" fmla="*/ 49 h 131"/>
                <a:gd name="T16" fmla="*/ 9 w 131"/>
                <a:gd name="T17" fmla="*/ 61 h 131"/>
                <a:gd name="T18" fmla="*/ 54 w 131"/>
                <a:gd name="T19" fmla="*/ 72 h 131"/>
                <a:gd name="T20" fmla="*/ 42 w 131"/>
                <a:gd name="T21" fmla="*/ 118 h 131"/>
                <a:gd name="T22" fmla="*/ 49 w 131"/>
                <a:gd name="T23" fmla="*/ 129 h 131"/>
                <a:gd name="T24" fmla="*/ 61 w 131"/>
                <a:gd name="T25" fmla="*/ 122 h 131"/>
                <a:gd name="T26" fmla="*/ 72 w 131"/>
                <a:gd name="T27" fmla="*/ 77 h 131"/>
                <a:gd name="T28" fmla="*/ 118 w 131"/>
                <a:gd name="T29" fmla="*/ 89 h 131"/>
                <a:gd name="T30" fmla="*/ 129 w 131"/>
                <a:gd name="T31" fmla="*/ 82 h 131"/>
                <a:gd name="T32" fmla="*/ 122 w 131"/>
                <a:gd name="T33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31">
                  <a:moveTo>
                    <a:pt x="122" y="71"/>
                  </a:moveTo>
                  <a:cubicBezTo>
                    <a:pt x="77" y="59"/>
                    <a:pt x="77" y="59"/>
                    <a:pt x="77" y="59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0" y="8"/>
                    <a:pt x="87" y="3"/>
                    <a:pt x="82" y="2"/>
                  </a:cubicBezTo>
                  <a:cubicBezTo>
                    <a:pt x="77" y="0"/>
                    <a:pt x="72" y="4"/>
                    <a:pt x="70" y="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8" y="41"/>
                    <a:pt x="3" y="44"/>
                    <a:pt x="2" y="49"/>
                  </a:cubicBezTo>
                  <a:cubicBezTo>
                    <a:pt x="0" y="54"/>
                    <a:pt x="3" y="59"/>
                    <a:pt x="9" y="61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1" y="123"/>
                    <a:pt x="44" y="128"/>
                    <a:pt x="49" y="129"/>
                  </a:cubicBezTo>
                  <a:cubicBezTo>
                    <a:pt x="54" y="131"/>
                    <a:pt x="59" y="128"/>
                    <a:pt x="61" y="122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3" y="90"/>
                    <a:pt x="128" y="87"/>
                    <a:pt x="129" y="82"/>
                  </a:cubicBezTo>
                  <a:cubicBezTo>
                    <a:pt x="131" y="77"/>
                    <a:pt x="128" y="72"/>
                    <a:pt x="122" y="71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ïšḻïďê-Freeform 66"/>
            <p:cNvSpPr/>
            <p:nvPr/>
          </p:nvSpPr>
          <p:spPr bwMode="auto">
            <a:xfrm>
              <a:off x="2777195" y="2774950"/>
              <a:ext cx="134938" cy="155575"/>
            </a:xfrm>
            <a:custGeom>
              <a:avLst/>
              <a:gdLst>
                <a:gd name="T0" fmla="*/ 0 w 85"/>
                <a:gd name="T1" fmla="*/ 0 h 98"/>
                <a:gd name="T2" fmla="*/ 85 w 85"/>
                <a:gd name="T3" fmla="*/ 49 h 98"/>
                <a:gd name="T4" fmla="*/ 0 w 85"/>
                <a:gd name="T5" fmla="*/ 98 h 98"/>
                <a:gd name="T6" fmla="*/ 0 w 8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8">
                  <a:moveTo>
                    <a:pt x="0" y="0"/>
                  </a:moveTo>
                  <a:lnTo>
                    <a:pt x="85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šḻïďê-Freeform 67"/>
            <p:cNvSpPr/>
            <p:nvPr/>
          </p:nvSpPr>
          <p:spPr bwMode="auto">
            <a:xfrm>
              <a:off x="2700995" y="2727325"/>
              <a:ext cx="252413" cy="249238"/>
            </a:xfrm>
            <a:custGeom>
              <a:avLst/>
              <a:gdLst>
                <a:gd name="T0" fmla="*/ 78 w 156"/>
                <a:gd name="T1" fmla="*/ 14 h 155"/>
                <a:gd name="T2" fmla="*/ 141 w 156"/>
                <a:gd name="T3" fmla="*/ 78 h 155"/>
                <a:gd name="T4" fmla="*/ 78 w 156"/>
                <a:gd name="T5" fmla="*/ 141 h 155"/>
                <a:gd name="T6" fmla="*/ 15 w 156"/>
                <a:gd name="T7" fmla="*/ 78 h 155"/>
                <a:gd name="T8" fmla="*/ 78 w 156"/>
                <a:gd name="T9" fmla="*/ 14 h 155"/>
                <a:gd name="T10" fmla="*/ 78 w 156"/>
                <a:gd name="T11" fmla="*/ 0 h 155"/>
                <a:gd name="T12" fmla="*/ 0 w 156"/>
                <a:gd name="T13" fmla="*/ 78 h 155"/>
                <a:gd name="T14" fmla="*/ 78 w 156"/>
                <a:gd name="T15" fmla="*/ 155 h 155"/>
                <a:gd name="T16" fmla="*/ 156 w 156"/>
                <a:gd name="T17" fmla="*/ 78 h 155"/>
                <a:gd name="T18" fmla="*/ 78 w 156"/>
                <a:gd name="T1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5">
                  <a:moveTo>
                    <a:pt x="78" y="14"/>
                  </a:moveTo>
                  <a:cubicBezTo>
                    <a:pt x="113" y="14"/>
                    <a:pt x="141" y="43"/>
                    <a:pt x="141" y="78"/>
                  </a:cubicBezTo>
                  <a:cubicBezTo>
                    <a:pt x="141" y="113"/>
                    <a:pt x="113" y="141"/>
                    <a:pt x="78" y="141"/>
                  </a:cubicBezTo>
                  <a:cubicBezTo>
                    <a:pt x="43" y="141"/>
                    <a:pt x="15" y="113"/>
                    <a:pt x="15" y="78"/>
                  </a:cubicBezTo>
                  <a:cubicBezTo>
                    <a:pt x="15" y="43"/>
                    <a:pt x="43" y="14"/>
                    <a:pt x="78" y="14"/>
                  </a:cubicBezTo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5"/>
                    <a:pt x="78" y="155"/>
                  </a:cubicBezTo>
                  <a:cubicBezTo>
                    <a:pt x="121" y="155"/>
                    <a:pt x="156" y="121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ïšḻïďê-Freeform 68"/>
            <p:cNvSpPr/>
            <p:nvPr/>
          </p:nvSpPr>
          <p:spPr bwMode="auto">
            <a:xfrm>
              <a:off x="373720" y="2603500"/>
              <a:ext cx="157163" cy="142875"/>
            </a:xfrm>
            <a:custGeom>
              <a:avLst/>
              <a:gdLst>
                <a:gd name="T0" fmla="*/ 57 w 99"/>
                <a:gd name="T1" fmla="*/ 0 h 90"/>
                <a:gd name="T2" fmla="*/ 99 w 99"/>
                <a:gd name="T3" fmla="*/ 90 h 90"/>
                <a:gd name="T4" fmla="*/ 0 w 99"/>
                <a:gd name="T5" fmla="*/ 81 h 90"/>
                <a:gd name="T6" fmla="*/ 57 w 99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0">
                  <a:moveTo>
                    <a:pt x="57" y="0"/>
                  </a:moveTo>
                  <a:lnTo>
                    <a:pt x="99" y="90"/>
                  </a:lnTo>
                  <a:lnTo>
                    <a:pt x="0" y="81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šḻïďê-Freeform 69"/>
            <p:cNvSpPr/>
            <p:nvPr/>
          </p:nvSpPr>
          <p:spPr bwMode="auto">
            <a:xfrm>
              <a:off x="318157" y="2555875"/>
              <a:ext cx="284163" cy="282575"/>
            </a:xfrm>
            <a:custGeom>
              <a:avLst/>
              <a:gdLst>
                <a:gd name="T0" fmla="*/ 125 w 177"/>
                <a:gd name="T1" fmla="*/ 36 h 176"/>
                <a:gd name="T2" fmla="*/ 141 w 177"/>
                <a:gd name="T3" fmla="*/ 124 h 176"/>
                <a:gd name="T4" fmla="*/ 52 w 177"/>
                <a:gd name="T5" fmla="*/ 140 h 176"/>
                <a:gd name="T6" fmla="*/ 37 w 177"/>
                <a:gd name="T7" fmla="*/ 52 h 176"/>
                <a:gd name="T8" fmla="*/ 125 w 177"/>
                <a:gd name="T9" fmla="*/ 36 h 176"/>
                <a:gd name="T10" fmla="*/ 133 w 177"/>
                <a:gd name="T11" fmla="*/ 24 h 176"/>
                <a:gd name="T12" fmla="*/ 25 w 177"/>
                <a:gd name="T13" fmla="*/ 43 h 176"/>
                <a:gd name="T14" fmla="*/ 44 w 177"/>
                <a:gd name="T15" fmla="*/ 152 h 176"/>
                <a:gd name="T16" fmla="*/ 152 w 177"/>
                <a:gd name="T17" fmla="*/ 133 h 176"/>
                <a:gd name="T18" fmla="*/ 133 w 177"/>
                <a:gd name="T19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6">
                  <a:moveTo>
                    <a:pt x="125" y="36"/>
                  </a:moveTo>
                  <a:cubicBezTo>
                    <a:pt x="154" y="56"/>
                    <a:pt x="161" y="96"/>
                    <a:pt x="141" y="124"/>
                  </a:cubicBezTo>
                  <a:cubicBezTo>
                    <a:pt x="121" y="153"/>
                    <a:pt x="81" y="160"/>
                    <a:pt x="52" y="140"/>
                  </a:cubicBezTo>
                  <a:cubicBezTo>
                    <a:pt x="24" y="120"/>
                    <a:pt x="17" y="80"/>
                    <a:pt x="37" y="52"/>
                  </a:cubicBezTo>
                  <a:cubicBezTo>
                    <a:pt x="57" y="23"/>
                    <a:pt x="96" y="16"/>
                    <a:pt x="125" y="36"/>
                  </a:cubicBezTo>
                  <a:moveTo>
                    <a:pt x="133" y="24"/>
                  </a:moveTo>
                  <a:cubicBezTo>
                    <a:pt x="98" y="0"/>
                    <a:pt x="50" y="8"/>
                    <a:pt x="25" y="43"/>
                  </a:cubicBezTo>
                  <a:cubicBezTo>
                    <a:pt x="0" y="79"/>
                    <a:pt x="9" y="127"/>
                    <a:pt x="44" y="152"/>
                  </a:cubicBezTo>
                  <a:cubicBezTo>
                    <a:pt x="79" y="176"/>
                    <a:pt x="128" y="168"/>
                    <a:pt x="152" y="133"/>
                  </a:cubicBezTo>
                  <a:cubicBezTo>
                    <a:pt x="177" y="97"/>
                    <a:pt x="169" y="49"/>
                    <a:pt x="133" y="2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ïšḻïďê-Freeform 70"/>
            <p:cNvSpPr/>
            <p:nvPr/>
          </p:nvSpPr>
          <p:spPr bwMode="auto">
            <a:xfrm>
              <a:off x="3278845" y="3868738"/>
              <a:ext cx="212725" cy="315913"/>
            </a:xfrm>
            <a:custGeom>
              <a:avLst/>
              <a:gdLst>
                <a:gd name="T0" fmla="*/ 123 w 132"/>
                <a:gd name="T1" fmla="*/ 152 h 197"/>
                <a:gd name="T2" fmla="*/ 107 w 132"/>
                <a:gd name="T3" fmla="*/ 108 h 197"/>
                <a:gd name="T4" fmla="*/ 71 w 132"/>
                <a:gd name="T5" fmla="*/ 87 h 197"/>
                <a:gd name="T6" fmla="*/ 71 w 132"/>
                <a:gd name="T7" fmla="*/ 86 h 197"/>
                <a:gd name="T8" fmla="*/ 132 w 132"/>
                <a:gd name="T9" fmla="*/ 31 h 197"/>
                <a:gd name="T10" fmla="*/ 131 w 132"/>
                <a:gd name="T11" fmla="*/ 12 h 197"/>
                <a:gd name="T12" fmla="*/ 111 w 132"/>
                <a:gd name="T13" fmla="*/ 40 h 197"/>
                <a:gd name="T14" fmla="*/ 94 w 132"/>
                <a:gd name="T15" fmla="*/ 4 h 197"/>
                <a:gd name="T16" fmla="*/ 71 w 132"/>
                <a:gd name="T17" fmla="*/ 37 h 197"/>
                <a:gd name="T18" fmla="*/ 54 w 132"/>
                <a:gd name="T19" fmla="*/ 0 h 197"/>
                <a:gd name="T20" fmla="*/ 31 w 132"/>
                <a:gd name="T21" fmla="*/ 33 h 197"/>
                <a:gd name="T22" fmla="*/ 16 w 132"/>
                <a:gd name="T23" fmla="*/ 2 h 197"/>
                <a:gd name="T24" fmla="*/ 12 w 132"/>
                <a:gd name="T25" fmla="*/ 20 h 197"/>
                <a:gd name="T26" fmla="*/ 62 w 132"/>
                <a:gd name="T27" fmla="*/ 85 h 197"/>
                <a:gd name="T28" fmla="*/ 62 w 132"/>
                <a:gd name="T29" fmla="*/ 86 h 197"/>
                <a:gd name="T30" fmla="*/ 23 w 132"/>
                <a:gd name="T31" fmla="*/ 101 h 197"/>
                <a:gd name="T32" fmla="*/ 0 w 132"/>
                <a:gd name="T33" fmla="*/ 142 h 197"/>
                <a:gd name="T34" fmla="*/ 44 w 132"/>
                <a:gd name="T35" fmla="*/ 126 h 197"/>
                <a:gd name="T36" fmla="*/ 61 w 132"/>
                <a:gd name="T37" fmla="*/ 103 h 197"/>
                <a:gd name="T38" fmla="*/ 53 w 132"/>
                <a:gd name="T39" fmla="*/ 197 h 197"/>
                <a:gd name="T40" fmla="*/ 62 w 132"/>
                <a:gd name="T41" fmla="*/ 197 h 197"/>
                <a:gd name="T42" fmla="*/ 70 w 132"/>
                <a:gd name="T43" fmla="*/ 104 h 197"/>
                <a:gd name="T44" fmla="*/ 82 w 132"/>
                <a:gd name="T45" fmla="*/ 129 h 197"/>
                <a:gd name="T46" fmla="*/ 123 w 132"/>
                <a:gd name="T47" fmla="*/ 15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" h="197">
                  <a:moveTo>
                    <a:pt x="123" y="152"/>
                  </a:moveTo>
                  <a:cubicBezTo>
                    <a:pt x="123" y="152"/>
                    <a:pt x="123" y="127"/>
                    <a:pt x="107" y="108"/>
                  </a:cubicBezTo>
                  <a:cubicBezTo>
                    <a:pt x="96" y="95"/>
                    <a:pt x="79" y="89"/>
                    <a:pt x="71" y="87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102" y="86"/>
                    <a:pt x="129" y="62"/>
                    <a:pt x="132" y="31"/>
                  </a:cubicBezTo>
                  <a:cubicBezTo>
                    <a:pt x="132" y="24"/>
                    <a:pt x="132" y="18"/>
                    <a:pt x="131" y="12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8"/>
                    <a:pt x="12" y="14"/>
                    <a:pt x="12" y="20"/>
                  </a:cubicBezTo>
                  <a:cubicBezTo>
                    <a:pt x="9" y="52"/>
                    <a:pt x="31" y="80"/>
                    <a:pt x="62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4" y="87"/>
                    <a:pt x="36" y="90"/>
                    <a:pt x="23" y="101"/>
                  </a:cubicBezTo>
                  <a:cubicBezTo>
                    <a:pt x="4" y="117"/>
                    <a:pt x="0" y="142"/>
                    <a:pt x="0" y="142"/>
                  </a:cubicBezTo>
                  <a:cubicBezTo>
                    <a:pt x="0" y="142"/>
                    <a:pt x="25" y="142"/>
                    <a:pt x="44" y="126"/>
                  </a:cubicBezTo>
                  <a:cubicBezTo>
                    <a:pt x="52" y="119"/>
                    <a:pt x="57" y="111"/>
                    <a:pt x="61" y="103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2" y="112"/>
                    <a:pt x="76" y="121"/>
                    <a:pt x="82" y="129"/>
                  </a:cubicBezTo>
                  <a:cubicBezTo>
                    <a:pt x="98" y="148"/>
                    <a:pt x="123" y="152"/>
                    <a:pt x="123" y="152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ïšḻïďê-Freeform 71"/>
            <p:cNvSpPr/>
            <p:nvPr/>
          </p:nvSpPr>
          <p:spPr bwMode="auto">
            <a:xfrm>
              <a:off x="1142070" y="3095625"/>
              <a:ext cx="246063" cy="363538"/>
            </a:xfrm>
            <a:custGeom>
              <a:avLst/>
              <a:gdLst>
                <a:gd name="T0" fmla="*/ 141 w 153"/>
                <a:gd name="T1" fmla="*/ 174 h 226"/>
                <a:gd name="T2" fmla="*/ 123 w 153"/>
                <a:gd name="T3" fmla="*/ 124 h 226"/>
                <a:gd name="T4" fmla="*/ 82 w 153"/>
                <a:gd name="T5" fmla="*/ 99 h 226"/>
                <a:gd name="T6" fmla="*/ 82 w 153"/>
                <a:gd name="T7" fmla="*/ 98 h 226"/>
                <a:gd name="T8" fmla="*/ 152 w 153"/>
                <a:gd name="T9" fmla="*/ 35 h 226"/>
                <a:gd name="T10" fmla="*/ 151 w 153"/>
                <a:gd name="T11" fmla="*/ 14 h 226"/>
                <a:gd name="T12" fmla="*/ 128 w 153"/>
                <a:gd name="T13" fmla="*/ 46 h 226"/>
                <a:gd name="T14" fmla="*/ 108 w 153"/>
                <a:gd name="T15" fmla="*/ 4 h 226"/>
                <a:gd name="T16" fmla="*/ 82 w 153"/>
                <a:gd name="T17" fmla="*/ 42 h 226"/>
                <a:gd name="T18" fmla="*/ 62 w 153"/>
                <a:gd name="T19" fmla="*/ 0 h 226"/>
                <a:gd name="T20" fmla="*/ 36 w 153"/>
                <a:gd name="T21" fmla="*/ 38 h 226"/>
                <a:gd name="T22" fmla="*/ 19 w 153"/>
                <a:gd name="T23" fmla="*/ 2 h 226"/>
                <a:gd name="T24" fmla="*/ 14 w 153"/>
                <a:gd name="T25" fmla="*/ 23 h 226"/>
                <a:gd name="T26" fmla="*/ 72 w 153"/>
                <a:gd name="T27" fmla="*/ 97 h 226"/>
                <a:gd name="T28" fmla="*/ 72 w 153"/>
                <a:gd name="T29" fmla="*/ 98 h 226"/>
                <a:gd name="T30" fmla="*/ 26 w 153"/>
                <a:gd name="T31" fmla="*/ 116 h 226"/>
                <a:gd name="T32" fmla="*/ 0 w 153"/>
                <a:gd name="T33" fmla="*/ 162 h 226"/>
                <a:gd name="T34" fmla="*/ 51 w 153"/>
                <a:gd name="T35" fmla="*/ 144 h 226"/>
                <a:gd name="T36" fmla="*/ 70 w 153"/>
                <a:gd name="T37" fmla="*/ 118 h 226"/>
                <a:gd name="T38" fmla="*/ 61 w 153"/>
                <a:gd name="T39" fmla="*/ 226 h 226"/>
                <a:gd name="T40" fmla="*/ 71 w 153"/>
                <a:gd name="T41" fmla="*/ 226 h 226"/>
                <a:gd name="T42" fmla="*/ 80 w 153"/>
                <a:gd name="T43" fmla="*/ 119 h 226"/>
                <a:gd name="T44" fmla="*/ 95 w 153"/>
                <a:gd name="T45" fmla="*/ 148 h 226"/>
                <a:gd name="T46" fmla="*/ 141 w 153"/>
                <a:gd name="T47" fmla="*/ 1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26">
                  <a:moveTo>
                    <a:pt x="141" y="174"/>
                  </a:moveTo>
                  <a:cubicBezTo>
                    <a:pt x="141" y="174"/>
                    <a:pt x="141" y="145"/>
                    <a:pt x="123" y="124"/>
                  </a:cubicBezTo>
                  <a:cubicBezTo>
                    <a:pt x="110" y="108"/>
                    <a:pt x="91" y="101"/>
                    <a:pt x="82" y="9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18" y="98"/>
                    <a:pt x="149" y="71"/>
                    <a:pt x="152" y="35"/>
                  </a:cubicBezTo>
                  <a:cubicBezTo>
                    <a:pt x="153" y="27"/>
                    <a:pt x="152" y="20"/>
                    <a:pt x="151" y="14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8"/>
                    <a:pt x="14" y="15"/>
                    <a:pt x="14" y="23"/>
                  </a:cubicBezTo>
                  <a:cubicBezTo>
                    <a:pt x="11" y="59"/>
                    <a:pt x="36" y="91"/>
                    <a:pt x="72" y="97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2" y="99"/>
                    <a:pt x="42" y="103"/>
                    <a:pt x="26" y="116"/>
                  </a:cubicBezTo>
                  <a:cubicBezTo>
                    <a:pt x="5" y="134"/>
                    <a:pt x="0" y="162"/>
                    <a:pt x="0" y="162"/>
                  </a:cubicBezTo>
                  <a:cubicBezTo>
                    <a:pt x="0" y="162"/>
                    <a:pt x="29" y="162"/>
                    <a:pt x="51" y="144"/>
                  </a:cubicBezTo>
                  <a:cubicBezTo>
                    <a:pt x="60" y="137"/>
                    <a:pt x="66" y="127"/>
                    <a:pt x="70" y="118"/>
                  </a:cubicBezTo>
                  <a:cubicBezTo>
                    <a:pt x="61" y="226"/>
                    <a:pt x="61" y="226"/>
                    <a:pt x="61" y="226"/>
                  </a:cubicBezTo>
                  <a:cubicBezTo>
                    <a:pt x="71" y="226"/>
                    <a:pt x="71" y="226"/>
                    <a:pt x="71" y="226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3" y="128"/>
                    <a:pt x="87" y="139"/>
                    <a:pt x="95" y="148"/>
                  </a:cubicBezTo>
                  <a:cubicBezTo>
                    <a:pt x="113" y="169"/>
                    <a:pt x="141" y="174"/>
                    <a:pt x="141" y="17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ïšḻïďê-Freeform 72"/>
            <p:cNvSpPr/>
            <p:nvPr/>
          </p:nvSpPr>
          <p:spPr bwMode="auto">
            <a:xfrm>
              <a:off x="3007382" y="3894138"/>
              <a:ext cx="247650" cy="328613"/>
            </a:xfrm>
            <a:custGeom>
              <a:avLst/>
              <a:gdLst>
                <a:gd name="T0" fmla="*/ 50 w 156"/>
                <a:gd name="T1" fmla="*/ 180 h 207"/>
                <a:gd name="T2" fmla="*/ 50 w 156"/>
                <a:gd name="T3" fmla="*/ 180 h 207"/>
                <a:gd name="T4" fmla="*/ 156 w 156"/>
                <a:gd name="T5" fmla="*/ 29 h 207"/>
                <a:gd name="T6" fmla="*/ 115 w 156"/>
                <a:gd name="T7" fmla="*/ 0 h 207"/>
                <a:gd name="T8" fmla="*/ 8 w 156"/>
                <a:gd name="T9" fmla="*/ 151 h 207"/>
                <a:gd name="T10" fmla="*/ 8 w 156"/>
                <a:gd name="T11" fmla="*/ 151 h 207"/>
                <a:gd name="T12" fmla="*/ 0 w 156"/>
                <a:gd name="T13" fmla="*/ 207 h 207"/>
                <a:gd name="T14" fmla="*/ 0 w 156"/>
                <a:gd name="T15" fmla="*/ 207 h 207"/>
                <a:gd name="T16" fmla="*/ 0 w 156"/>
                <a:gd name="T17" fmla="*/ 207 h 207"/>
                <a:gd name="T18" fmla="*/ 17 w 156"/>
                <a:gd name="T19" fmla="*/ 198 h 207"/>
                <a:gd name="T20" fmla="*/ 50 w 156"/>
                <a:gd name="T21" fmla="*/ 180 h 207"/>
                <a:gd name="T22" fmla="*/ 43 w 156"/>
                <a:gd name="T23" fmla="*/ 179 h 207"/>
                <a:gd name="T24" fmla="*/ 14 w 156"/>
                <a:gd name="T25" fmla="*/ 194 h 207"/>
                <a:gd name="T26" fmla="*/ 6 w 156"/>
                <a:gd name="T27" fmla="*/ 189 h 207"/>
                <a:gd name="T28" fmla="*/ 11 w 156"/>
                <a:gd name="T29" fmla="*/ 157 h 207"/>
                <a:gd name="T30" fmla="*/ 43 w 156"/>
                <a:gd name="T31" fmla="*/ 1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207">
                  <a:moveTo>
                    <a:pt x="50" y="180"/>
                  </a:moveTo>
                  <a:lnTo>
                    <a:pt x="50" y="180"/>
                  </a:lnTo>
                  <a:lnTo>
                    <a:pt x="156" y="29"/>
                  </a:lnTo>
                  <a:lnTo>
                    <a:pt x="115" y="0"/>
                  </a:lnTo>
                  <a:lnTo>
                    <a:pt x="8" y="151"/>
                  </a:lnTo>
                  <a:lnTo>
                    <a:pt x="8" y="151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17" y="198"/>
                  </a:lnTo>
                  <a:lnTo>
                    <a:pt x="50" y="180"/>
                  </a:lnTo>
                  <a:close/>
                  <a:moveTo>
                    <a:pt x="43" y="179"/>
                  </a:moveTo>
                  <a:lnTo>
                    <a:pt x="14" y="194"/>
                  </a:lnTo>
                  <a:lnTo>
                    <a:pt x="6" y="189"/>
                  </a:lnTo>
                  <a:lnTo>
                    <a:pt x="11" y="157"/>
                  </a:lnTo>
                  <a:lnTo>
                    <a:pt x="43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ïšḻïďê-Freeform 73"/>
            <p:cNvSpPr/>
            <p:nvPr/>
          </p:nvSpPr>
          <p:spPr bwMode="auto">
            <a:xfrm>
              <a:off x="2310470" y="3392488"/>
              <a:ext cx="138113" cy="158750"/>
            </a:xfrm>
            <a:custGeom>
              <a:avLst/>
              <a:gdLst>
                <a:gd name="T0" fmla="*/ 87 w 87"/>
                <a:gd name="T1" fmla="*/ 0 h 100"/>
                <a:gd name="T2" fmla="*/ 40 w 87"/>
                <a:gd name="T3" fmla="*/ 27 h 100"/>
                <a:gd name="T4" fmla="*/ 0 w 87"/>
                <a:gd name="T5" fmla="*/ 27 h 100"/>
                <a:gd name="T6" fmla="*/ 0 w 87"/>
                <a:gd name="T7" fmla="*/ 49 h 100"/>
                <a:gd name="T8" fmla="*/ 0 w 87"/>
                <a:gd name="T9" fmla="*/ 51 h 100"/>
                <a:gd name="T10" fmla="*/ 0 w 87"/>
                <a:gd name="T11" fmla="*/ 51 h 100"/>
                <a:gd name="T12" fmla="*/ 0 w 87"/>
                <a:gd name="T13" fmla="*/ 73 h 100"/>
                <a:gd name="T14" fmla="*/ 40 w 87"/>
                <a:gd name="T15" fmla="*/ 73 h 100"/>
                <a:gd name="T16" fmla="*/ 87 w 87"/>
                <a:gd name="T17" fmla="*/ 100 h 100"/>
                <a:gd name="T18" fmla="*/ 87 w 87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0">
                  <a:moveTo>
                    <a:pt x="87" y="0"/>
                  </a:moveTo>
                  <a:lnTo>
                    <a:pt x="40" y="27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40" y="73"/>
                  </a:lnTo>
                  <a:lnTo>
                    <a:pt x="87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šḻïďê-Freeform 74"/>
            <p:cNvSpPr/>
            <p:nvPr/>
          </p:nvSpPr>
          <p:spPr bwMode="auto">
            <a:xfrm>
              <a:off x="2461282" y="3397250"/>
              <a:ext cx="44450" cy="149225"/>
            </a:xfrm>
            <a:custGeom>
              <a:avLst/>
              <a:gdLst>
                <a:gd name="T0" fmla="*/ 0 w 27"/>
                <a:gd name="T1" fmla="*/ 0 h 93"/>
                <a:gd name="T2" fmla="*/ 0 w 27"/>
                <a:gd name="T3" fmla="*/ 6 h 93"/>
                <a:gd name="T4" fmla="*/ 22 w 27"/>
                <a:gd name="T5" fmla="*/ 47 h 93"/>
                <a:gd name="T6" fmla="*/ 0 w 27"/>
                <a:gd name="T7" fmla="*/ 87 h 93"/>
                <a:gd name="T8" fmla="*/ 0 w 27"/>
                <a:gd name="T9" fmla="*/ 93 h 93"/>
                <a:gd name="T10" fmla="*/ 27 w 27"/>
                <a:gd name="T11" fmla="*/ 47 h 93"/>
                <a:gd name="T12" fmla="*/ 0 w 2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3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3" y="15"/>
                    <a:pt x="22" y="30"/>
                    <a:pt x="22" y="47"/>
                  </a:cubicBezTo>
                  <a:cubicBezTo>
                    <a:pt x="22" y="63"/>
                    <a:pt x="13" y="78"/>
                    <a:pt x="0" y="8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84"/>
                    <a:pt x="27" y="67"/>
                    <a:pt x="27" y="47"/>
                  </a:cubicBezTo>
                  <a:cubicBezTo>
                    <a:pt x="27" y="27"/>
                    <a:pt x="16" y="9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šḻïďê-Freeform 75"/>
            <p:cNvSpPr/>
            <p:nvPr/>
          </p:nvSpPr>
          <p:spPr bwMode="auto">
            <a:xfrm>
              <a:off x="2486682" y="3379788"/>
              <a:ext cx="52388" cy="184150"/>
            </a:xfrm>
            <a:custGeom>
              <a:avLst/>
              <a:gdLst>
                <a:gd name="T0" fmla="*/ 0 w 33"/>
                <a:gd name="T1" fmla="*/ 0 h 115"/>
                <a:gd name="T2" fmla="*/ 0 w 33"/>
                <a:gd name="T3" fmla="*/ 8 h 115"/>
                <a:gd name="T4" fmla="*/ 27 w 33"/>
                <a:gd name="T5" fmla="*/ 58 h 115"/>
                <a:gd name="T6" fmla="*/ 0 w 33"/>
                <a:gd name="T7" fmla="*/ 107 h 115"/>
                <a:gd name="T8" fmla="*/ 0 w 33"/>
                <a:gd name="T9" fmla="*/ 115 h 115"/>
                <a:gd name="T10" fmla="*/ 33 w 33"/>
                <a:gd name="T11" fmla="*/ 58 h 115"/>
                <a:gd name="T12" fmla="*/ 0 w 33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6" y="18"/>
                    <a:pt x="27" y="37"/>
                    <a:pt x="27" y="58"/>
                  </a:cubicBezTo>
                  <a:cubicBezTo>
                    <a:pt x="27" y="78"/>
                    <a:pt x="16" y="97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0" y="104"/>
                    <a:pt x="33" y="82"/>
                    <a:pt x="33" y="58"/>
                  </a:cubicBezTo>
                  <a:cubicBezTo>
                    <a:pt x="33" y="33"/>
                    <a:pt x="20" y="1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šḻïďê-Freeform 76"/>
            <p:cNvSpPr/>
            <p:nvPr/>
          </p:nvSpPr>
          <p:spPr bwMode="auto">
            <a:xfrm>
              <a:off x="354670" y="2009775"/>
              <a:ext cx="176213" cy="165100"/>
            </a:xfrm>
            <a:custGeom>
              <a:avLst/>
              <a:gdLst>
                <a:gd name="T0" fmla="*/ 46 w 111"/>
                <a:gd name="T1" fmla="*/ 104 h 104"/>
                <a:gd name="T2" fmla="*/ 75 w 111"/>
                <a:gd name="T3" fmla="*/ 58 h 104"/>
                <a:gd name="T4" fmla="*/ 111 w 111"/>
                <a:gd name="T5" fmla="*/ 40 h 104"/>
                <a:gd name="T6" fmla="*/ 101 w 111"/>
                <a:gd name="T7" fmla="*/ 20 h 104"/>
                <a:gd name="T8" fmla="*/ 101 w 111"/>
                <a:gd name="T9" fmla="*/ 20 h 104"/>
                <a:gd name="T10" fmla="*/ 101 w 111"/>
                <a:gd name="T11" fmla="*/ 20 h 104"/>
                <a:gd name="T12" fmla="*/ 91 w 111"/>
                <a:gd name="T13" fmla="*/ 0 h 104"/>
                <a:gd name="T14" fmla="*/ 55 w 111"/>
                <a:gd name="T15" fmla="*/ 18 h 104"/>
                <a:gd name="T16" fmla="*/ 0 w 111"/>
                <a:gd name="T17" fmla="*/ 15 h 104"/>
                <a:gd name="T18" fmla="*/ 46 w 111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04">
                  <a:moveTo>
                    <a:pt x="46" y="104"/>
                  </a:moveTo>
                  <a:lnTo>
                    <a:pt x="75" y="58"/>
                  </a:lnTo>
                  <a:lnTo>
                    <a:pt x="111" y="4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1" y="0"/>
                  </a:lnTo>
                  <a:lnTo>
                    <a:pt x="55" y="18"/>
                  </a:lnTo>
                  <a:lnTo>
                    <a:pt x="0" y="15"/>
                  </a:lnTo>
                  <a:lnTo>
                    <a:pt x="46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šḻïďê-Freeform 77"/>
            <p:cNvSpPr/>
            <p:nvPr/>
          </p:nvSpPr>
          <p:spPr bwMode="auto">
            <a:xfrm>
              <a:off x="326095" y="2043113"/>
              <a:ext cx="87313" cy="133350"/>
            </a:xfrm>
            <a:custGeom>
              <a:avLst/>
              <a:gdLst>
                <a:gd name="T0" fmla="*/ 54 w 54"/>
                <a:gd name="T1" fmla="*/ 83 h 83"/>
                <a:gd name="T2" fmla="*/ 52 w 54"/>
                <a:gd name="T3" fmla="*/ 77 h 83"/>
                <a:gd name="T4" fmla="*/ 14 w 54"/>
                <a:gd name="T5" fmla="*/ 51 h 83"/>
                <a:gd name="T6" fmla="*/ 15 w 54"/>
                <a:gd name="T7" fmla="*/ 6 h 83"/>
                <a:gd name="T8" fmla="*/ 12 w 54"/>
                <a:gd name="T9" fmla="*/ 0 h 83"/>
                <a:gd name="T10" fmla="*/ 9 w 54"/>
                <a:gd name="T11" fmla="*/ 54 h 83"/>
                <a:gd name="T12" fmla="*/ 54 w 5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3">
                  <a:moveTo>
                    <a:pt x="54" y="83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36" y="76"/>
                    <a:pt x="21" y="66"/>
                    <a:pt x="14" y="51"/>
                  </a:cubicBezTo>
                  <a:cubicBezTo>
                    <a:pt x="6" y="36"/>
                    <a:pt x="7" y="19"/>
                    <a:pt x="15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15"/>
                    <a:pt x="0" y="36"/>
                    <a:pt x="9" y="54"/>
                  </a:cubicBezTo>
                  <a:cubicBezTo>
                    <a:pt x="18" y="72"/>
                    <a:pt x="36" y="82"/>
                    <a:pt x="54" y="8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ïšḻïďê-Freeform 78"/>
            <p:cNvSpPr/>
            <p:nvPr/>
          </p:nvSpPr>
          <p:spPr bwMode="auto">
            <a:xfrm>
              <a:off x="292757" y="2038350"/>
              <a:ext cx="107950" cy="165100"/>
            </a:xfrm>
            <a:custGeom>
              <a:avLst/>
              <a:gdLst>
                <a:gd name="T0" fmla="*/ 67 w 67"/>
                <a:gd name="T1" fmla="*/ 103 h 103"/>
                <a:gd name="T2" fmla="*/ 64 w 67"/>
                <a:gd name="T3" fmla="*/ 96 h 103"/>
                <a:gd name="T4" fmla="*/ 17 w 67"/>
                <a:gd name="T5" fmla="*/ 63 h 103"/>
                <a:gd name="T6" fmla="*/ 19 w 67"/>
                <a:gd name="T7" fmla="*/ 7 h 103"/>
                <a:gd name="T8" fmla="*/ 15 w 67"/>
                <a:gd name="T9" fmla="*/ 0 h 103"/>
                <a:gd name="T10" fmla="*/ 11 w 67"/>
                <a:gd name="T11" fmla="*/ 66 h 103"/>
                <a:gd name="T12" fmla="*/ 67 w 67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03">
                  <a:moveTo>
                    <a:pt x="67" y="103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44" y="94"/>
                    <a:pt x="26" y="82"/>
                    <a:pt x="17" y="63"/>
                  </a:cubicBezTo>
                  <a:cubicBezTo>
                    <a:pt x="7" y="45"/>
                    <a:pt x="9" y="24"/>
                    <a:pt x="19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19"/>
                    <a:pt x="0" y="44"/>
                    <a:pt x="11" y="66"/>
                  </a:cubicBezTo>
                  <a:cubicBezTo>
                    <a:pt x="22" y="89"/>
                    <a:pt x="44" y="102"/>
                    <a:pt x="67" y="10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šḻïďê-Freeform 79"/>
            <p:cNvSpPr/>
            <p:nvPr/>
          </p:nvSpPr>
          <p:spPr bwMode="auto">
            <a:xfrm>
              <a:off x="2199345" y="4006850"/>
              <a:ext cx="106363" cy="106363"/>
            </a:xfrm>
            <a:custGeom>
              <a:avLst/>
              <a:gdLst>
                <a:gd name="T0" fmla="*/ 28 w 66"/>
                <a:gd name="T1" fmla="*/ 3 h 66"/>
                <a:gd name="T2" fmla="*/ 3 w 66"/>
                <a:gd name="T3" fmla="*/ 38 h 66"/>
                <a:gd name="T4" fmla="*/ 38 w 66"/>
                <a:gd name="T5" fmla="*/ 63 h 66"/>
                <a:gd name="T6" fmla="*/ 63 w 66"/>
                <a:gd name="T7" fmla="*/ 28 h 66"/>
                <a:gd name="T8" fmla="*/ 28 w 66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8" y="3"/>
                  </a:moveTo>
                  <a:cubicBezTo>
                    <a:pt x="11" y="6"/>
                    <a:pt x="0" y="21"/>
                    <a:pt x="3" y="38"/>
                  </a:cubicBezTo>
                  <a:cubicBezTo>
                    <a:pt x="5" y="55"/>
                    <a:pt x="21" y="66"/>
                    <a:pt x="38" y="63"/>
                  </a:cubicBezTo>
                  <a:cubicBezTo>
                    <a:pt x="54" y="60"/>
                    <a:pt x="66" y="45"/>
                    <a:pt x="63" y="28"/>
                  </a:cubicBezTo>
                  <a:cubicBezTo>
                    <a:pt x="60" y="12"/>
                    <a:pt x="44" y="0"/>
                    <a:pt x="28" y="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šḻïďê-Freeform 80"/>
            <p:cNvSpPr/>
            <p:nvPr/>
          </p:nvSpPr>
          <p:spPr bwMode="auto">
            <a:xfrm>
              <a:off x="2085045" y="3944938"/>
              <a:ext cx="263525" cy="225425"/>
            </a:xfrm>
            <a:custGeom>
              <a:avLst/>
              <a:gdLst>
                <a:gd name="T0" fmla="*/ 140 w 163"/>
                <a:gd name="T1" fmla="*/ 10 h 140"/>
                <a:gd name="T2" fmla="*/ 133 w 163"/>
                <a:gd name="T3" fmla="*/ 12 h 140"/>
                <a:gd name="T4" fmla="*/ 132 w 163"/>
                <a:gd name="T5" fmla="*/ 5 h 140"/>
                <a:gd name="T6" fmla="*/ 126 w 163"/>
                <a:gd name="T7" fmla="*/ 0 h 140"/>
                <a:gd name="T8" fmla="*/ 107 w 163"/>
                <a:gd name="T9" fmla="*/ 4 h 140"/>
                <a:gd name="T10" fmla="*/ 102 w 163"/>
                <a:gd name="T11" fmla="*/ 10 h 140"/>
                <a:gd name="T12" fmla="*/ 103 w 163"/>
                <a:gd name="T13" fmla="*/ 17 h 140"/>
                <a:gd name="T14" fmla="*/ 6 w 163"/>
                <a:gd name="T15" fmla="*/ 33 h 140"/>
                <a:gd name="T16" fmla="*/ 1 w 163"/>
                <a:gd name="T17" fmla="*/ 39 h 140"/>
                <a:gd name="T18" fmla="*/ 17 w 163"/>
                <a:gd name="T19" fmla="*/ 134 h 140"/>
                <a:gd name="T20" fmla="*/ 23 w 163"/>
                <a:gd name="T21" fmla="*/ 139 h 140"/>
                <a:gd name="T22" fmla="*/ 158 w 163"/>
                <a:gd name="T23" fmla="*/ 117 h 140"/>
                <a:gd name="T24" fmla="*/ 162 w 163"/>
                <a:gd name="T25" fmla="*/ 110 h 140"/>
                <a:gd name="T26" fmla="*/ 147 w 163"/>
                <a:gd name="T27" fmla="*/ 15 h 140"/>
                <a:gd name="T28" fmla="*/ 140 w 163"/>
                <a:gd name="T29" fmla="*/ 10 h 140"/>
                <a:gd name="T30" fmla="*/ 45 w 163"/>
                <a:gd name="T31" fmla="*/ 49 h 140"/>
                <a:gd name="T32" fmla="*/ 40 w 163"/>
                <a:gd name="T33" fmla="*/ 56 h 140"/>
                <a:gd name="T34" fmla="*/ 19 w 163"/>
                <a:gd name="T35" fmla="*/ 60 h 140"/>
                <a:gd name="T36" fmla="*/ 12 w 163"/>
                <a:gd name="T37" fmla="*/ 55 h 140"/>
                <a:gd name="T38" fmla="*/ 11 w 163"/>
                <a:gd name="T39" fmla="*/ 47 h 140"/>
                <a:gd name="T40" fmla="*/ 16 w 163"/>
                <a:gd name="T41" fmla="*/ 41 h 140"/>
                <a:gd name="T42" fmla="*/ 37 w 163"/>
                <a:gd name="T43" fmla="*/ 37 h 140"/>
                <a:gd name="T44" fmla="*/ 44 w 163"/>
                <a:gd name="T45" fmla="*/ 42 h 140"/>
                <a:gd name="T46" fmla="*/ 45 w 163"/>
                <a:gd name="T47" fmla="*/ 49 h 140"/>
                <a:gd name="T48" fmla="*/ 110 w 163"/>
                <a:gd name="T49" fmla="*/ 107 h 140"/>
                <a:gd name="T50" fmla="*/ 68 w 163"/>
                <a:gd name="T51" fmla="*/ 77 h 140"/>
                <a:gd name="T52" fmla="*/ 98 w 163"/>
                <a:gd name="T53" fmla="*/ 35 h 140"/>
                <a:gd name="T54" fmla="*/ 139 w 163"/>
                <a:gd name="T55" fmla="*/ 65 h 140"/>
                <a:gd name="T56" fmla="*/ 110 w 163"/>
                <a:gd name="T57" fmla="*/ 10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140">
                  <a:moveTo>
                    <a:pt x="140" y="10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2"/>
                    <a:pt x="129" y="0"/>
                    <a:pt x="126" y="0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4" y="4"/>
                    <a:pt x="102" y="7"/>
                    <a:pt x="102" y="10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3"/>
                    <a:pt x="0" y="36"/>
                    <a:pt x="1" y="39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137"/>
                    <a:pt x="20" y="140"/>
                    <a:pt x="23" y="139"/>
                  </a:cubicBezTo>
                  <a:cubicBezTo>
                    <a:pt x="158" y="117"/>
                    <a:pt x="158" y="117"/>
                    <a:pt x="158" y="117"/>
                  </a:cubicBezTo>
                  <a:cubicBezTo>
                    <a:pt x="161" y="116"/>
                    <a:pt x="163" y="113"/>
                    <a:pt x="162" y="110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2"/>
                    <a:pt x="143" y="10"/>
                    <a:pt x="140" y="10"/>
                  </a:cubicBezTo>
                  <a:moveTo>
                    <a:pt x="45" y="49"/>
                  </a:moveTo>
                  <a:cubicBezTo>
                    <a:pt x="46" y="53"/>
                    <a:pt x="44" y="56"/>
                    <a:pt x="40" y="56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6" y="60"/>
                    <a:pt x="13" y="58"/>
                    <a:pt x="12" y="5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4"/>
                    <a:pt x="13" y="41"/>
                    <a:pt x="16" y="4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39"/>
                    <a:pt x="44" y="42"/>
                  </a:cubicBezTo>
                  <a:lnTo>
                    <a:pt x="45" y="49"/>
                  </a:lnTo>
                  <a:close/>
                  <a:moveTo>
                    <a:pt x="110" y="107"/>
                  </a:moveTo>
                  <a:cubicBezTo>
                    <a:pt x="90" y="110"/>
                    <a:pt x="71" y="97"/>
                    <a:pt x="68" y="77"/>
                  </a:cubicBezTo>
                  <a:cubicBezTo>
                    <a:pt x="65" y="57"/>
                    <a:pt x="78" y="39"/>
                    <a:pt x="98" y="35"/>
                  </a:cubicBezTo>
                  <a:cubicBezTo>
                    <a:pt x="117" y="32"/>
                    <a:pt x="136" y="45"/>
                    <a:pt x="139" y="65"/>
                  </a:cubicBezTo>
                  <a:cubicBezTo>
                    <a:pt x="143" y="85"/>
                    <a:pt x="129" y="104"/>
                    <a:pt x="110" y="107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ïšḻïďê-Freeform 81"/>
            <p:cNvSpPr/>
            <p:nvPr/>
          </p:nvSpPr>
          <p:spPr bwMode="auto">
            <a:xfrm>
              <a:off x="3323295" y="4733925"/>
              <a:ext cx="104775" cy="106363"/>
            </a:xfrm>
            <a:custGeom>
              <a:avLst/>
              <a:gdLst>
                <a:gd name="T0" fmla="*/ 28 w 66"/>
                <a:gd name="T1" fmla="*/ 3 h 66"/>
                <a:gd name="T2" fmla="*/ 3 w 66"/>
                <a:gd name="T3" fmla="*/ 38 h 66"/>
                <a:gd name="T4" fmla="*/ 38 w 66"/>
                <a:gd name="T5" fmla="*/ 63 h 66"/>
                <a:gd name="T6" fmla="*/ 63 w 66"/>
                <a:gd name="T7" fmla="*/ 28 h 66"/>
                <a:gd name="T8" fmla="*/ 28 w 66"/>
                <a:gd name="T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8" y="3"/>
                  </a:moveTo>
                  <a:cubicBezTo>
                    <a:pt x="11" y="6"/>
                    <a:pt x="0" y="22"/>
                    <a:pt x="3" y="38"/>
                  </a:cubicBezTo>
                  <a:cubicBezTo>
                    <a:pt x="6" y="55"/>
                    <a:pt x="21" y="66"/>
                    <a:pt x="38" y="63"/>
                  </a:cubicBezTo>
                  <a:cubicBezTo>
                    <a:pt x="54" y="61"/>
                    <a:pt x="66" y="45"/>
                    <a:pt x="63" y="28"/>
                  </a:cubicBezTo>
                  <a:cubicBezTo>
                    <a:pt x="60" y="12"/>
                    <a:pt x="45" y="0"/>
                    <a:pt x="28" y="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ïšḻïďê-Freeform 82"/>
            <p:cNvSpPr/>
            <p:nvPr/>
          </p:nvSpPr>
          <p:spPr bwMode="auto">
            <a:xfrm>
              <a:off x="3210582" y="4672013"/>
              <a:ext cx="260350" cy="225425"/>
            </a:xfrm>
            <a:custGeom>
              <a:avLst/>
              <a:gdLst>
                <a:gd name="T0" fmla="*/ 139 w 162"/>
                <a:gd name="T1" fmla="*/ 11 h 140"/>
                <a:gd name="T2" fmla="*/ 133 w 162"/>
                <a:gd name="T3" fmla="*/ 12 h 140"/>
                <a:gd name="T4" fmla="*/ 132 w 162"/>
                <a:gd name="T5" fmla="*/ 5 h 140"/>
                <a:gd name="T6" fmla="*/ 125 w 162"/>
                <a:gd name="T7" fmla="*/ 1 h 140"/>
                <a:gd name="T8" fmla="*/ 106 w 162"/>
                <a:gd name="T9" fmla="*/ 4 h 140"/>
                <a:gd name="T10" fmla="*/ 101 w 162"/>
                <a:gd name="T11" fmla="*/ 10 h 140"/>
                <a:gd name="T12" fmla="*/ 102 w 162"/>
                <a:gd name="T13" fmla="*/ 17 h 140"/>
                <a:gd name="T14" fmla="*/ 5 w 162"/>
                <a:gd name="T15" fmla="*/ 33 h 140"/>
                <a:gd name="T16" fmla="*/ 0 w 162"/>
                <a:gd name="T17" fmla="*/ 39 h 140"/>
                <a:gd name="T18" fmla="*/ 16 w 162"/>
                <a:gd name="T19" fmla="*/ 134 h 140"/>
                <a:gd name="T20" fmla="*/ 22 w 162"/>
                <a:gd name="T21" fmla="*/ 139 h 140"/>
                <a:gd name="T22" fmla="*/ 157 w 162"/>
                <a:gd name="T23" fmla="*/ 117 h 140"/>
                <a:gd name="T24" fmla="*/ 162 w 162"/>
                <a:gd name="T25" fmla="*/ 110 h 140"/>
                <a:gd name="T26" fmla="*/ 146 w 162"/>
                <a:gd name="T27" fmla="*/ 15 h 140"/>
                <a:gd name="T28" fmla="*/ 139 w 162"/>
                <a:gd name="T29" fmla="*/ 11 h 140"/>
                <a:gd name="T30" fmla="*/ 44 w 162"/>
                <a:gd name="T31" fmla="*/ 50 h 140"/>
                <a:gd name="T32" fmla="*/ 40 w 162"/>
                <a:gd name="T33" fmla="*/ 56 h 140"/>
                <a:gd name="T34" fmla="*/ 18 w 162"/>
                <a:gd name="T35" fmla="*/ 60 h 140"/>
                <a:gd name="T36" fmla="*/ 12 w 162"/>
                <a:gd name="T37" fmla="*/ 55 h 140"/>
                <a:gd name="T38" fmla="*/ 10 w 162"/>
                <a:gd name="T39" fmla="*/ 47 h 140"/>
                <a:gd name="T40" fmla="*/ 15 w 162"/>
                <a:gd name="T41" fmla="*/ 41 h 140"/>
                <a:gd name="T42" fmla="*/ 37 w 162"/>
                <a:gd name="T43" fmla="*/ 37 h 140"/>
                <a:gd name="T44" fmla="*/ 43 w 162"/>
                <a:gd name="T45" fmla="*/ 42 h 140"/>
                <a:gd name="T46" fmla="*/ 44 w 162"/>
                <a:gd name="T47" fmla="*/ 50 h 140"/>
                <a:gd name="T48" fmla="*/ 109 w 162"/>
                <a:gd name="T49" fmla="*/ 107 h 140"/>
                <a:gd name="T50" fmla="*/ 67 w 162"/>
                <a:gd name="T51" fmla="*/ 77 h 140"/>
                <a:gd name="T52" fmla="*/ 97 w 162"/>
                <a:gd name="T53" fmla="*/ 35 h 140"/>
                <a:gd name="T54" fmla="*/ 139 w 162"/>
                <a:gd name="T55" fmla="*/ 65 h 140"/>
                <a:gd name="T56" fmla="*/ 109 w 162"/>
                <a:gd name="T57" fmla="*/ 10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140">
                  <a:moveTo>
                    <a:pt x="139" y="11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1" y="2"/>
                    <a:pt x="128" y="0"/>
                    <a:pt x="125" y="1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3" y="4"/>
                    <a:pt x="101" y="7"/>
                    <a:pt x="101" y="1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6" y="138"/>
                    <a:pt x="19" y="140"/>
                    <a:pt x="22" y="13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60" y="116"/>
                    <a:pt x="162" y="113"/>
                    <a:pt x="162" y="110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2"/>
                    <a:pt x="142" y="10"/>
                    <a:pt x="139" y="11"/>
                  </a:cubicBezTo>
                  <a:moveTo>
                    <a:pt x="44" y="50"/>
                  </a:moveTo>
                  <a:cubicBezTo>
                    <a:pt x="45" y="53"/>
                    <a:pt x="43" y="56"/>
                    <a:pt x="40" y="5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5" y="60"/>
                    <a:pt x="12" y="58"/>
                    <a:pt x="12" y="5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4"/>
                    <a:pt x="12" y="41"/>
                    <a:pt x="15" y="4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39"/>
                    <a:pt x="43" y="42"/>
                  </a:cubicBezTo>
                  <a:lnTo>
                    <a:pt x="44" y="50"/>
                  </a:lnTo>
                  <a:close/>
                  <a:moveTo>
                    <a:pt x="109" y="107"/>
                  </a:moveTo>
                  <a:cubicBezTo>
                    <a:pt x="89" y="110"/>
                    <a:pt x="70" y="97"/>
                    <a:pt x="67" y="77"/>
                  </a:cubicBezTo>
                  <a:cubicBezTo>
                    <a:pt x="64" y="57"/>
                    <a:pt x="77" y="39"/>
                    <a:pt x="97" y="35"/>
                  </a:cubicBezTo>
                  <a:cubicBezTo>
                    <a:pt x="117" y="32"/>
                    <a:pt x="135" y="46"/>
                    <a:pt x="139" y="65"/>
                  </a:cubicBezTo>
                  <a:cubicBezTo>
                    <a:pt x="142" y="85"/>
                    <a:pt x="129" y="104"/>
                    <a:pt x="109" y="107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i$liḋe-Freeform 83"/>
            <p:cNvSpPr/>
            <p:nvPr/>
          </p:nvSpPr>
          <p:spPr bwMode="auto">
            <a:xfrm>
              <a:off x="1329395" y="2581275"/>
              <a:ext cx="177800" cy="231775"/>
            </a:xfrm>
            <a:custGeom>
              <a:avLst/>
              <a:gdLst>
                <a:gd name="T0" fmla="*/ 112 w 112"/>
                <a:gd name="T1" fmla="*/ 0 h 146"/>
                <a:gd name="T2" fmla="*/ 6 w 112"/>
                <a:gd name="T3" fmla="*/ 0 h 146"/>
                <a:gd name="T4" fmla="*/ 0 w 112"/>
                <a:gd name="T5" fmla="*/ 0 h 146"/>
                <a:gd name="T6" fmla="*/ 0 w 112"/>
                <a:gd name="T7" fmla="*/ 146 h 146"/>
                <a:gd name="T8" fmla="*/ 6 w 112"/>
                <a:gd name="T9" fmla="*/ 146 h 146"/>
                <a:gd name="T10" fmla="*/ 6 w 112"/>
                <a:gd name="T11" fmla="*/ 70 h 146"/>
                <a:gd name="T12" fmla="*/ 112 w 112"/>
                <a:gd name="T13" fmla="*/ 70 h 146"/>
                <a:gd name="T14" fmla="*/ 72 w 112"/>
                <a:gd name="T15" fmla="*/ 35 h 146"/>
                <a:gd name="T16" fmla="*/ 112 w 112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46">
                  <a:moveTo>
                    <a:pt x="112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" y="146"/>
                  </a:lnTo>
                  <a:lnTo>
                    <a:pt x="6" y="70"/>
                  </a:lnTo>
                  <a:lnTo>
                    <a:pt x="112" y="70"/>
                  </a:lnTo>
                  <a:lnTo>
                    <a:pt x="72" y="35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$liḋe-Freeform 84"/>
            <p:cNvSpPr/>
            <p:nvPr/>
          </p:nvSpPr>
          <p:spPr bwMode="auto">
            <a:xfrm>
              <a:off x="1999320" y="3589338"/>
              <a:ext cx="217488" cy="219075"/>
            </a:xfrm>
            <a:custGeom>
              <a:avLst/>
              <a:gdLst>
                <a:gd name="T0" fmla="*/ 0 w 137"/>
                <a:gd name="T1" fmla="*/ 59 h 138"/>
                <a:gd name="T2" fmla="*/ 137 w 137"/>
                <a:gd name="T3" fmla="*/ 0 h 138"/>
                <a:gd name="T4" fmla="*/ 78 w 137"/>
                <a:gd name="T5" fmla="*/ 138 h 138"/>
                <a:gd name="T6" fmla="*/ 67 w 137"/>
                <a:gd name="T7" fmla="*/ 71 h 138"/>
                <a:gd name="T8" fmla="*/ 0 w 137"/>
                <a:gd name="T9" fmla="*/ 5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8">
                  <a:moveTo>
                    <a:pt x="0" y="59"/>
                  </a:moveTo>
                  <a:lnTo>
                    <a:pt x="137" y="0"/>
                  </a:lnTo>
                  <a:lnTo>
                    <a:pt x="78" y="138"/>
                  </a:lnTo>
                  <a:lnTo>
                    <a:pt x="67" y="71"/>
                  </a:ln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i$liḋe-Freeform 85"/>
            <p:cNvSpPr/>
            <p:nvPr/>
          </p:nvSpPr>
          <p:spPr bwMode="auto">
            <a:xfrm>
              <a:off x="2208870" y="3092450"/>
              <a:ext cx="203200" cy="279400"/>
            </a:xfrm>
            <a:custGeom>
              <a:avLst/>
              <a:gdLst>
                <a:gd name="T0" fmla="*/ 63 w 126"/>
                <a:gd name="T1" fmla="*/ 0 h 173"/>
                <a:gd name="T2" fmla="*/ 0 w 126"/>
                <a:gd name="T3" fmla="*/ 62 h 173"/>
                <a:gd name="T4" fmla="*/ 63 w 126"/>
                <a:gd name="T5" fmla="*/ 173 h 173"/>
                <a:gd name="T6" fmla="*/ 126 w 126"/>
                <a:gd name="T7" fmla="*/ 62 h 173"/>
                <a:gd name="T8" fmla="*/ 63 w 126"/>
                <a:gd name="T9" fmla="*/ 0 h 173"/>
                <a:gd name="T10" fmla="*/ 63 w 126"/>
                <a:gd name="T11" fmla="*/ 115 h 173"/>
                <a:gd name="T12" fmla="*/ 10 w 126"/>
                <a:gd name="T13" fmla="*/ 62 h 173"/>
                <a:gd name="T14" fmla="*/ 63 w 126"/>
                <a:gd name="T15" fmla="*/ 9 h 173"/>
                <a:gd name="T16" fmla="*/ 116 w 126"/>
                <a:gd name="T17" fmla="*/ 62 h 173"/>
                <a:gd name="T18" fmla="*/ 63 w 126"/>
                <a:gd name="T19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3">
                  <a:moveTo>
                    <a:pt x="63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73"/>
                    <a:pt x="63" y="173"/>
                  </a:cubicBezTo>
                  <a:cubicBezTo>
                    <a:pt x="98" y="173"/>
                    <a:pt x="126" y="97"/>
                    <a:pt x="126" y="62"/>
                  </a:cubicBezTo>
                  <a:cubicBezTo>
                    <a:pt x="126" y="28"/>
                    <a:pt x="98" y="0"/>
                    <a:pt x="63" y="0"/>
                  </a:cubicBezTo>
                  <a:moveTo>
                    <a:pt x="63" y="115"/>
                  </a:moveTo>
                  <a:cubicBezTo>
                    <a:pt x="34" y="115"/>
                    <a:pt x="10" y="91"/>
                    <a:pt x="10" y="62"/>
                  </a:cubicBezTo>
                  <a:cubicBezTo>
                    <a:pt x="10" y="33"/>
                    <a:pt x="34" y="9"/>
                    <a:pt x="63" y="9"/>
                  </a:cubicBezTo>
                  <a:cubicBezTo>
                    <a:pt x="92" y="9"/>
                    <a:pt x="116" y="33"/>
                    <a:pt x="116" y="62"/>
                  </a:cubicBezTo>
                  <a:cubicBezTo>
                    <a:pt x="116" y="91"/>
                    <a:pt x="92" y="115"/>
                    <a:pt x="63" y="115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i$liḋe-Freeform 86"/>
            <p:cNvSpPr/>
            <p:nvPr/>
          </p:nvSpPr>
          <p:spPr bwMode="auto">
            <a:xfrm>
              <a:off x="670582" y="2824163"/>
              <a:ext cx="385763" cy="234950"/>
            </a:xfrm>
            <a:custGeom>
              <a:avLst/>
              <a:gdLst>
                <a:gd name="T0" fmla="*/ 235 w 240"/>
                <a:gd name="T1" fmla="*/ 33 h 146"/>
                <a:gd name="T2" fmla="*/ 200 w 240"/>
                <a:gd name="T3" fmla="*/ 11 h 146"/>
                <a:gd name="T4" fmla="*/ 179 w 240"/>
                <a:gd name="T5" fmla="*/ 32 h 146"/>
                <a:gd name="T6" fmla="*/ 157 w 240"/>
                <a:gd name="T7" fmla="*/ 29 h 146"/>
                <a:gd name="T8" fmla="*/ 100 w 240"/>
                <a:gd name="T9" fmla="*/ 5 h 146"/>
                <a:gd name="T10" fmla="*/ 65 w 240"/>
                <a:gd name="T11" fmla="*/ 30 h 146"/>
                <a:gd name="T12" fmla="*/ 42 w 240"/>
                <a:gd name="T13" fmla="*/ 28 h 146"/>
                <a:gd name="T14" fmla="*/ 15 w 240"/>
                <a:gd name="T15" fmla="*/ 70 h 146"/>
                <a:gd name="T16" fmla="*/ 18 w 240"/>
                <a:gd name="T17" fmla="*/ 78 h 146"/>
                <a:gd name="T18" fmla="*/ 3 w 240"/>
                <a:gd name="T19" fmla="*/ 114 h 146"/>
                <a:gd name="T20" fmla="*/ 45 w 240"/>
                <a:gd name="T21" fmla="*/ 140 h 146"/>
                <a:gd name="T22" fmla="*/ 58 w 240"/>
                <a:gd name="T23" fmla="*/ 134 h 146"/>
                <a:gd name="T24" fmla="*/ 92 w 240"/>
                <a:gd name="T25" fmla="*/ 143 h 146"/>
                <a:gd name="T26" fmla="*/ 122 w 240"/>
                <a:gd name="T27" fmla="*/ 116 h 146"/>
                <a:gd name="T28" fmla="*/ 150 w 240"/>
                <a:gd name="T29" fmla="*/ 123 h 146"/>
                <a:gd name="T30" fmla="*/ 174 w 240"/>
                <a:gd name="T31" fmla="*/ 98 h 146"/>
                <a:gd name="T32" fmla="*/ 192 w 240"/>
                <a:gd name="T33" fmla="*/ 84 h 146"/>
                <a:gd name="T34" fmla="*/ 219 w 240"/>
                <a:gd name="T35" fmla="*/ 100 h 146"/>
                <a:gd name="T36" fmla="*/ 237 w 240"/>
                <a:gd name="T37" fmla="*/ 73 h 146"/>
                <a:gd name="T38" fmla="*/ 228 w 240"/>
                <a:gd name="T39" fmla="*/ 59 h 146"/>
                <a:gd name="T40" fmla="*/ 235 w 240"/>
                <a:gd name="T41" fmla="*/ 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0" h="146">
                  <a:moveTo>
                    <a:pt x="235" y="33"/>
                  </a:moveTo>
                  <a:cubicBezTo>
                    <a:pt x="232" y="17"/>
                    <a:pt x="216" y="7"/>
                    <a:pt x="200" y="11"/>
                  </a:cubicBezTo>
                  <a:cubicBezTo>
                    <a:pt x="189" y="13"/>
                    <a:pt x="181" y="22"/>
                    <a:pt x="179" y="32"/>
                  </a:cubicBezTo>
                  <a:cubicBezTo>
                    <a:pt x="172" y="29"/>
                    <a:pt x="165" y="28"/>
                    <a:pt x="157" y="29"/>
                  </a:cubicBezTo>
                  <a:cubicBezTo>
                    <a:pt x="145" y="10"/>
                    <a:pt x="123" y="0"/>
                    <a:pt x="100" y="5"/>
                  </a:cubicBezTo>
                  <a:cubicBezTo>
                    <a:pt x="85" y="9"/>
                    <a:pt x="73" y="18"/>
                    <a:pt x="65" y="30"/>
                  </a:cubicBezTo>
                  <a:cubicBezTo>
                    <a:pt x="58" y="27"/>
                    <a:pt x="50" y="26"/>
                    <a:pt x="42" y="28"/>
                  </a:cubicBezTo>
                  <a:cubicBezTo>
                    <a:pt x="23" y="32"/>
                    <a:pt x="11" y="51"/>
                    <a:pt x="15" y="70"/>
                  </a:cubicBezTo>
                  <a:cubicBezTo>
                    <a:pt x="16" y="73"/>
                    <a:pt x="17" y="76"/>
                    <a:pt x="18" y="78"/>
                  </a:cubicBezTo>
                  <a:cubicBezTo>
                    <a:pt x="6" y="86"/>
                    <a:pt x="0" y="100"/>
                    <a:pt x="3" y="114"/>
                  </a:cubicBezTo>
                  <a:cubicBezTo>
                    <a:pt x="8" y="133"/>
                    <a:pt x="26" y="144"/>
                    <a:pt x="45" y="140"/>
                  </a:cubicBezTo>
                  <a:cubicBezTo>
                    <a:pt x="49" y="139"/>
                    <a:pt x="54" y="137"/>
                    <a:pt x="58" y="134"/>
                  </a:cubicBezTo>
                  <a:cubicBezTo>
                    <a:pt x="67" y="142"/>
                    <a:pt x="80" y="146"/>
                    <a:pt x="92" y="143"/>
                  </a:cubicBezTo>
                  <a:cubicBezTo>
                    <a:pt x="107" y="140"/>
                    <a:pt x="118" y="129"/>
                    <a:pt x="122" y="116"/>
                  </a:cubicBezTo>
                  <a:cubicBezTo>
                    <a:pt x="129" y="123"/>
                    <a:pt x="139" y="125"/>
                    <a:pt x="150" y="123"/>
                  </a:cubicBezTo>
                  <a:cubicBezTo>
                    <a:pt x="162" y="120"/>
                    <a:pt x="172" y="110"/>
                    <a:pt x="174" y="98"/>
                  </a:cubicBezTo>
                  <a:cubicBezTo>
                    <a:pt x="181" y="96"/>
                    <a:pt x="188" y="91"/>
                    <a:pt x="192" y="84"/>
                  </a:cubicBezTo>
                  <a:cubicBezTo>
                    <a:pt x="196" y="96"/>
                    <a:pt x="207" y="103"/>
                    <a:pt x="219" y="100"/>
                  </a:cubicBezTo>
                  <a:cubicBezTo>
                    <a:pt x="232" y="97"/>
                    <a:pt x="240" y="85"/>
                    <a:pt x="237" y="73"/>
                  </a:cubicBezTo>
                  <a:cubicBezTo>
                    <a:pt x="236" y="67"/>
                    <a:pt x="232" y="62"/>
                    <a:pt x="228" y="59"/>
                  </a:cubicBezTo>
                  <a:cubicBezTo>
                    <a:pt x="234" y="52"/>
                    <a:pt x="237" y="43"/>
                    <a:pt x="235" y="33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$liḋe-Freeform 87"/>
            <p:cNvSpPr/>
            <p:nvPr/>
          </p:nvSpPr>
          <p:spPr bwMode="auto">
            <a:xfrm>
              <a:off x="1654832" y="2143125"/>
              <a:ext cx="315913" cy="163513"/>
            </a:xfrm>
            <a:custGeom>
              <a:avLst/>
              <a:gdLst>
                <a:gd name="T0" fmla="*/ 187 w 199"/>
                <a:gd name="T1" fmla="*/ 90 h 103"/>
                <a:gd name="T2" fmla="*/ 12 w 199"/>
                <a:gd name="T3" fmla="*/ 90 h 103"/>
                <a:gd name="T4" fmla="*/ 12 w 199"/>
                <a:gd name="T5" fmla="*/ 13 h 103"/>
                <a:gd name="T6" fmla="*/ 187 w 199"/>
                <a:gd name="T7" fmla="*/ 13 h 103"/>
                <a:gd name="T8" fmla="*/ 187 w 199"/>
                <a:gd name="T9" fmla="*/ 90 h 103"/>
                <a:gd name="T10" fmla="*/ 199 w 199"/>
                <a:gd name="T11" fmla="*/ 0 h 103"/>
                <a:gd name="T12" fmla="*/ 0 w 199"/>
                <a:gd name="T13" fmla="*/ 0 h 103"/>
                <a:gd name="T14" fmla="*/ 0 w 199"/>
                <a:gd name="T15" fmla="*/ 103 h 103"/>
                <a:gd name="T16" fmla="*/ 199 w 199"/>
                <a:gd name="T17" fmla="*/ 103 h 103"/>
                <a:gd name="T18" fmla="*/ 199 w 199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03">
                  <a:moveTo>
                    <a:pt x="187" y="90"/>
                  </a:moveTo>
                  <a:lnTo>
                    <a:pt x="12" y="90"/>
                  </a:lnTo>
                  <a:lnTo>
                    <a:pt x="12" y="13"/>
                  </a:lnTo>
                  <a:lnTo>
                    <a:pt x="187" y="13"/>
                  </a:lnTo>
                  <a:lnTo>
                    <a:pt x="187" y="90"/>
                  </a:lnTo>
                  <a:close/>
                  <a:moveTo>
                    <a:pt x="199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99" y="10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$liḋe-Rectangle 88"/>
            <p:cNvSpPr/>
            <p:nvPr/>
          </p:nvSpPr>
          <p:spPr bwMode="auto">
            <a:xfrm>
              <a:off x="1907245" y="2170113"/>
              <a:ext cx="33338" cy="10795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$liḋe-Rectangle 89"/>
            <p:cNvSpPr/>
            <p:nvPr/>
          </p:nvSpPr>
          <p:spPr bwMode="auto">
            <a:xfrm>
              <a:off x="1861207" y="2170113"/>
              <a:ext cx="3492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i$liḋe-Rectangle 90"/>
            <p:cNvSpPr/>
            <p:nvPr/>
          </p:nvSpPr>
          <p:spPr bwMode="auto">
            <a:xfrm>
              <a:off x="1813582" y="2170113"/>
              <a:ext cx="3492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$liḋe-Rectangle 91"/>
            <p:cNvSpPr/>
            <p:nvPr/>
          </p:nvSpPr>
          <p:spPr bwMode="auto">
            <a:xfrm>
              <a:off x="1769132" y="2170113"/>
              <a:ext cx="33338" cy="10795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$liḋe-Freeform 92"/>
            <p:cNvSpPr/>
            <p:nvPr/>
          </p:nvSpPr>
          <p:spPr bwMode="auto">
            <a:xfrm>
              <a:off x="640420" y="1817688"/>
              <a:ext cx="200025" cy="280988"/>
            </a:xfrm>
            <a:custGeom>
              <a:avLst/>
              <a:gdLst>
                <a:gd name="T0" fmla="*/ 125 w 125"/>
                <a:gd name="T1" fmla="*/ 21 h 175"/>
                <a:gd name="T2" fmla="*/ 85 w 125"/>
                <a:gd name="T3" fmla="*/ 21 h 175"/>
                <a:gd name="T4" fmla="*/ 85 w 125"/>
                <a:gd name="T5" fmla="*/ 10 h 175"/>
                <a:gd name="T6" fmla="*/ 75 w 125"/>
                <a:gd name="T7" fmla="*/ 0 h 175"/>
                <a:gd name="T8" fmla="*/ 50 w 125"/>
                <a:gd name="T9" fmla="*/ 0 h 175"/>
                <a:gd name="T10" fmla="*/ 40 w 125"/>
                <a:gd name="T11" fmla="*/ 10 h 175"/>
                <a:gd name="T12" fmla="*/ 40 w 125"/>
                <a:gd name="T13" fmla="*/ 21 h 175"/>
                <a:gd name="T14" fmla="*/ 0 w 125"/>
                <a:gd name="T15" fmla="*/ 21 h 175"/>
                <a:gd name="T16" fmla="*/ 0 w 125"/>
                <a:gd name="T17" fmla="*/ 40 h 175"/>
                <a:gd name="T18" fmla="*/ 8 w 125"/>
                <a:gd name="T19" fmla="*/ 40 h 175"/>
                <a:gd name="T20" fmla="*/ 8 w 125"/>
                <a:gd name="T21" fmla="*/ 169 h 175"/>
                <a:gd name="T22" fmla="*/ 14 w 125"/>
                <a:gd name="T23" fmla="*/ 175 h 175"/>
                <a:gd name="T24" fmla="*/ 111 w 125"/>
                <a:gd name="T25" fmla="*/ 175 h 175"/>
                <a:gd name="T26" fmla="*/ 117 w 125"/>
                <a:gd name="T27" fmla="*/ 169 h 175"/>
                <a:gd name="T28" fmla="*/ 117 w 125"/>
                <a:gd name="T29" fmla="*/ 40 h 175"/>
                <a:gd name="T30" fmla="*/ 125 w 125"/>
                <a:gd name="T31" fmla="*/ 40 h 175"/>
                <a:gd name="T32" fmla="*/ 125 w 125"/>
                <a:gd name="T33" fmla="*/ 21 h 175"/>
                <a:gd name="T34" fmla="*/ 46 w 125"/>
                <a:gd name="T35" fmla="*/ 10 h 175"/>
                <a:gd name="T36" fmla="*/ 50 w 125"/>
                <a:gd name="T37" fmla="*/ 7 h 175"/>
                <a:gd name="T38" fmla="*/ 75 w 125"/>
                <a:gd name="T39" fmla="*/ 7 h 175"/>
                <a:gd name="T40" fmla="*/ 79 w 125"/>
                <a:gd name="T41" fmla="*/ 10 h 175"/>
                <a:gd name="T42" fmla="*/ 79 w 125"/>
                <a:gd name="T43" fmla="*/ 21 h 175"/>
                <a:gd name="T44" fmla="*/ 46 w 125"/>
                <a:gd name="T45" fmla="*/ 21 h 175"/>
                <a:gd name="T46" fmla="*/ 46 w 125"/>
                <a:gd name="T47" fmla="*/ 10 h 175"/>
                <a:gd name="T48" fmla="*/ 27 w 125"/>
                <a:gd name="T49" fmla="*/ 120 h 175"/>
                <a:gd name="T50" fmla="*/ 25 w 125"/>
                <a:gd name="T51" fmla="*/ 120 h 175"/>
                <a:gd name="T52" fmla="*/ 19 w 125"/>
                <a:gd name="T53" fmla="*/ 114 h 175"/>
                <a:gd name="T54" fmla="*/ 19 w 125"/>
                <a:gd name="T55" fmla="*/ 40 h 175"/>
                <a:gd name="T56" fmla="*/ 33 w 125"/>
                <a:gd name="T57" fmla="*/ 40 h 175"/>
                <a:gd name="T58" fmla="*/ 33 w 125"/>
                <a:gd name="T59" fmla="*/ 114 h 175"/>
                <a:gd name="T60" fmla="*/ 27 w 125"/>
                <a:gd name="T61" fmla="*/ 120 h 175"/>
                <a:gd name="T62" fmla="*/ 51 w 125"/>
                <a:gd name="T63" fmla="*/ 120 h 175"/>
                <a:gd name="T64" fmla="*/ 50 w 125"/>
                <a:gd name="T65" fmla="*/ 120 h 175"/>
                <a:gd name="T66" fmla="*/ 43 w 125"/>
                <a:gd name="T67" fmla="*/ 114 h 175"/>
                <a:gd name="T68" fmla="*/ 43 w 125"/>
                <a:gd name="T69" fmla="*/ 40 h 175"/>
                <a:gd name="T70" fmla="*/ 58 w 125"/>
                <a:gd name="T71" fmla="*/ 40 h 175"/>
                <a:gd name="T72" fmla="*/ 58 w 125"/>
                <a:gd name="T73" fmla="*/ 114 h 175"/>
                <a:gd name="T74" fmla="*/ 51 w 125"/>
                <a:gd name="T75" fmla="*/ 120 h 175"/>
                <a:gd name="T76" fmla="*/ 75 w 125"/>
                <a:gd name="T77" fmla="*/ 120 h 175"/>
                <a:gd name="T78" fmla="*/ 74 w 125"/>
                <a:gd name="T79" fmla="*/ 120 h 175"/>
                <a:gd name="T80" fmla="*/ 67 w 125"/>
                <a:gd name="T81" fmla="*/ 114 h 175"/>
                <a:gd name="T82" fmla="*/ 67 w 125"/>
                <a:gd name="T83" fmla="*/ 40 h 175"/>
                <a:gd name="T84" fmla="*/ 82 w 125"/>
                <a:gd name="T85" fmla="*/ 40 h 175"/>
                <a:gd name="T86" fmla="*/ 82 w 125"/>
                <a:gd name="T87" fmla="*/ 114 h 175"/>
                <a:gd name="T88" fmla="*/ 75 w 125"/>
                <a:gd name="T89" fmla="*/ 120 h 175"/>
                <a:gd name="T90" fmla="*/ 106 w 125"/>
                <a:gd name="T91" fmla="*/ 114 h 175"/>
                <a:gd name="T92" fmla="*/ 100 w 125"/>
                <a:gd name="T93" fmla="*/ 120 h 175"/>
                <a:gd name="T94" fmla="*/ 98 w 125"/>
                <a:gd name="T95" fmla="*/ 120 h 175"/>
                <a:gd name="T96" fmla="*/ 92 w 125"/>
                <a:gd name="T97" fmla="*/ 114 h 175"/>
                <a:gd name="T98" fmla="*/ 92 w 125"/>
                <a:gd name="T99" fmla="*/ 40 h 175"/>
                <a:gd name="T100" fmla="*/ 106 w 125"/>
                <a:gd name="T101" fmla="*/ 40 h 175"/>
                <a:gd name="T102" fmla="*/ 106 w 125"/>
                <a:gd name="T103" fmla="*/ 1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75">
                  <a:moveTo>
                    <a:pt x="125" y="21"/>
                  </a:moveTo>
                  <a:cubicBezTo>
                    <a:pt x="85" y="21"/>
                    <a:pt x="85" y="21"/>
                    <a:pt x="85" y="2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5"/>
                    <a:pt x="81" y="0"/>
                    <a:pt x="7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40" y="5"/>
                    <a:pt x="40" y="1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2"/>
                    <a:pt x="11" y="175"/>
                    <a:pt x="14" y="175"/>
                  </a:cubicBezTo>
                  <a:cubicBezTo>
                    <a:pt x="111" y="175"/>
                    <a:pt x="111" y="175"/>
                    <a:pt x="111" y="175"/>
                  </a:cubicBezTo>
                  <a:cubicBezTo>
                    <a:pt x="114" y="175"/>
                    <a:pt x="117" y="172"/>
                    <a:pt x="117" y="16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25" y="40"/>
                    <a:pt x="125" y="40"/>
                    <a:pt x="125" y="40"/>
                  </a:cubicBezTo>
                  <a:lnTo>
                    <a:pt x="125" y="21"/>
                  </a:lnTo>
                  <a:close/>
                  <a:moveTo>
                    <a:pt x="46" y="10"/>
                  </a:moveTo>
                  <a:cubicBezTo>
                    <a:pt x="46" y="8"/>
                    <a:pt x="48" y="7"/>
                    <a:pt x="50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7" y="7"/>
                    <a:pt x="79" y="8"/>
                    <a:pt x="79" y="1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46" y="21"/>
                    <a:pt x="46" y="21"/>
                    <a:pt x="46" y="21"/>
                  </a:cubicBezTo>
                  <a:lnTo>
                    <a:pt x="46" y="10"/>
                  </a:lnTo>
                  <a:close/>
                  <a:moveTo>
                    <a:pt x="27" y="120"/>
                  </a:moveTo>
                  <a:cubicBezTo>
                    <a:pt x="25" y="120"/>
                    <a:pt x="25" y="120"/>
                    <a:pt x="25" y="120"/>
                  </a:cubicBezTo>
                  <a:cubicBezTo>
                    <a:pt x="22" y="120"/>
                    <a:pt x="19" y="118"/>
                    <a:pt x="19" y="114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8"/>
                    <a:pt x="30" y="120"/>
                    <a:pt x="27" y="120"/>
                  </a:cubicBezTo>
                  <a:moveTo>
                    <a:pt x="51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46" y="120"/>
                    <a:pt x="43" y="118"/>
                    <a:pt x="43" y="114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8" y="118"/>
                    <a:pt x="55" y="120"/>
                    <a:pt x="51" y="120"/>
                  </a:cubicBezTo>
                  <a:moveTo>
                    <a:pt x="75" y="120"/>
                  </a:moveTo>
                  <a:cubicBezTo>
                    <a:pt x="74" y="120"/>
                    <a:pt x="74" y="120"/>
                    <a:pt x="74" y="120"/>
                  </a:cubicBezTo>
                  <a:cubicBezTo>
                    <a:pt x="70" y="120"/>
                    <a:pt x="67" y="118"/>
                    <a:pt x="67" y="114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8"/>
                    <a:pt x="79" y="120"/>
                    <a:pt x="75" y="120"/>
                  </a:cubicBezTo>
                  <a:moveTo>
                    <a:pt x="106" y="114"/>
                  </a:moveTo>
                  <a:cubicBezTo>
                    <a:pt x="106" y="118"/>
                    <a:pt x="103" y="120"/>
                    <a:pt x="100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5" y="120"/>
                    <a:pt x="92" y="118"/>
                    <a:pt x="92" y="114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106" y="40"/>
                    <a:pt x="106" y="40"/>
                    <a:pt x="106" y="40"/>
                  </a:cubicBezTo>
                  <a:lnTo>
                    <a:pt x="106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i$liḋe-Freeform 93"/>
            <p:cNvSpPr/>
            <p:nvPr/>
          </p:nvSpPr>
          <p:spPr bwMode="auto">
            <a:xfrm>
              <a:off x="1002370" y="2490788"/>
              <a:ext cx="212725" cy="292100"/>
            </a:xfrm>
            <a:custGeom>
              <a:avLst/>
              <a:gdLst>
                <a:gd name="T0" fmla="*/ 133 w 133"/>
                <a:gd name="T1" fmla="*/ 29 h 181"/>
                <a:gd name="T2" fmla="*/ 93 w 133"/>
                <a:gd name="T3" fmla="*/ 24 h 181"/>
                <a:gd name="T4" fmla="*/ 95 w 133"/>
                <a:gd name="T5" fmla="*/ 14 h 181"/>
                <a:gd name="T6" fmla="*/ 86 w 133"/>
                <a:gd name="T7" fmla="*/ 3 h 181"/>
                <a:gd name="T8" fmla="*/ 60 w 133"/>
                <a:gd name="T9" fmla="*/ 0 h 181"/>
                <a:gd name="T10" fmla="*/ 50 w 133"/>
                <a:gd name="T11" fmla="*/ 9 h 181"/>
                <a:gd name="T12" fmla="*/ 49 w 133"/>
                <a:gd name="T13" fmla="*/ 19 h 181"/>
                <a:gd name="T14" fmla="*/ 9 w 133"/>
                <a:gd name="T15" fmla="*/ 15 h 181"/>
                <a:gd name="T16" fmla="*/ 7 w 133"/>
                <a:gd name="T17" fmla="*/ 34 h 181"/>
                <a:gd name="T18" fmla="*/ 15 w 133"/>
                <a:gd name="T19" fmla="*/ 35 h 181"/>
                <a:gd name="T20" fmla="*/ 0 w 133"/>
                <a:gd name="T21" fmla="*/ 163 h 181"/>
                <a:gd name="T22" fmla="*/ 6 w 133"/>
                <a:gd name="T23" fmla="*/ 170 h 181"/>
                <a:gd name="T24" fmla="*/ 102 w 133"/>
                <a:gd name="T25" fmla="*/ 181 h 181"/>
                <a:gd name="T26" fmla="*/ 109 w 133"/>
                <a:gd name="T27" fmla="*/ 175 h 181"/>
                <a:gd name="T28" fmla="*/ 123 w 133"/>
                <a:gd name="T29" fmla="*/ 47 h 181"/>
                <a:gd name="T30" fmla="*/ 131 w 133"/>
                <a:gd name="T31" fmla="*/ 48 h 181"/>
                <a:gd name="T32" fmla="*/ 133 w 133"/>
                <a:gd name="T33" fmla="*/ 29 h 181"/>
                <a:gd name="T34" fmla="*/ 56 w 133"/>
                <a:gd name="T35" fmla="*/ 9 h 181"/>
                <a:gd name="T36" fmla="*/ 60 w 133"/>
                <a:gd name="T37" fmla="*/ 7 h 181"/>
                <a:gd name="T38" fmla="*/ 85 w 133"/>
                <a:gd name="T39" fmla="*/ 9 h 181"/>
                <a:gd name="T40" fmla="*/ 88 w 133"/>
                <a:gd name="T41" fmla="*/ 13 h 181"/>
                <a:gd name="T42" fmla="*/ 87 w 133"/>
                <a:gd name="T43" fmla="*/ 24 h 181"/>
                <a:gd name="T44" fmla="*/ 55 w 133"/>
                <a:gd name="T45" fmla="*/ 20 h 181"/>
                <a:gd name="T46" fmla="*/ 56 w 133"/>
                <a:gd name="T47" fmla="*/ 9 h 181"/>
                <a:gd name="T48" fmla="*/ 25 w 133"/>
                <a:gd name="T49" fmla="*/ 117 h 181"/>
                <a:gd name="T50" fmla="*/ 23 w 133"/>
                <a:gd name="T51" fmla="*/ 117 h 181"/>
                <a:gd name="T52" fmla="*/ 17 w 133"/>
                <a:gd name="T53" fmla="*/ 110 h 181"/>
                <a:gd name="T54" fmla="*/ 25 w 133"/>
                <a:gd name="T55" fmla="*/ 36 h 181"/>
                <a:gd name="T56" fmla="*/ 40 w 133"/>
                <a:gd name="T57" fmla="*/ 38 h 181"/>
                <a:gd name="T58" fmla="*/ 32 w 133"/>
                <a:gd name="T59" fmla="*/ 111 h 181"/>
                <a:gd name="T60" fmla="*/ 25 w 133"/>
                <a:gd name="T61" fmla="*/ 117 h 181"/>
                <a:gd name="T62" fmla="*/ 49 w 133"/>
                <a:gd name="T63" fmla="*/ 120 h 181"/>
                <a:gd name="T64" fmla="*/ 47 w 133"/>
                <a:gd name="T65" fmla="*/ 119 h 181"/>
                <a:gd name="T66" fmla="*/ 41 w 133"/>
                <a:gd name="T67" fmla="*/ 112 h 181"/>
                <a:gd name="T68" fmla="*/ 50 w 133"/>
                <a:gd name="T69" fmla="*/ 39 h 181"/>
                <a:gd name="T70" fmla="*/ 64 w 133"/>
                <a:gd name="T71" fmla="*/ 41 h 181"/>
                <a:gd name="T72" fmla="*/ 56 w 133"/>
                <a:gd name="T73" fmla="*/ 114 h 181"/>
                <a:gd name="T74" fmla="*/ 49 w 133"/>
                <a:gd name="T75" fmla="*/ 120 h 181"/>
                <a:gd name="T76" fmla="*/ 73 w 133"/>
                <a:gd name="T77" fmla="*/ 122 h 181"/>
                <a:gd name="T78" fmla="*/ 71 w 133"/>
                <a:gd name="T79" fmla="*/ 122 h 181"/>
                <a:gd name="T80" fmla="*/ 66 w 133"/>
                <a:gd name="T81" fmla="*/ 115 h 181"/>
                <a:gd name="T82" fmla="*/ 74 w 133"/>
                <a:gd name="T83" fmla="*/ 42 h 181"/>
                <a:gd name="T84" fmla="*/ 88 w 133"/>
                <a:gd name="T85" fmla="*/ 43 h 181"/>
                <a:gd name="T86" fmla="*/ 80 w 133"/>
                <a:gd name="T87" fmla="*/ 117 h 181"/>
                <a:gd name="T88" fmla="*/ 73 w 133"/>
                <a:gd name="T89" fmla="*/ 122 h 181"/>
                <a:gd name="T90" fmla="*/ 104 w 133"/>
                <a:gd name="T91" fmla="*/ 119 h 181"/>
                <a:gd name="T92" fmla="*/ 97 w 133"/>
                <a:gd name="T93" fmla="*/ 125 h 181"/>
                <a:gd name="T94" fmla="*/ 95 w 133"/>
                <a:gd name="T95" fmla="*/ 125 h 181"/>
                <a:gd name="T96" fmla="*/ 90 w 133"/>
                <a:gd name="T97" fmla="*/ 118 h 181"/>
                <a:gd name="T98" fmla="*/ 98 w 133"/>
                <a:gd name="T99" fmla="*/ 44 h 181"/>
                <a:gd name="T100" fmla="*/ 112 w 133"/>
                <a:gd name="T101" fmla="*/ 46 h 181"/>
                <a:gd name="T102" fmla="*/ 104 w 133"/>
                <a:gd name="T103" fmla="*/ 1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81">
                  <a:moveTo>
                    <a:pt x="133" y="29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8"/>
                    <a:pt x="91" y="4"/>
                    <a:pt x="8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5" y="0"/>
                    <a:pt x="50" y="3"/>
                    <a:pt x="50" y="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2" y="170"/>
                    <a:pt x="6" y="17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5" y="181"/>
                    <a:pt x="108" y="179"/>
                    <a:pt x="109" y="175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31" y="48"/>
                    <a:pt x="131" y="48"/>
                    <a:pt x="131" y="48"/>
                  </a:cubicBezTo>
                  <a:lnTo>
                    <a:pt x="133" y="29"/>
                  </a:lnTo>
                  <a:close/>
                  <a:moveTo>
                    <a:pt x="56" y="9"/>
                  </a:moveTo>
                  <a:cubicBezTo>
                    <a:pt x="56" y="8"/>
                    <a:pt x="58" y="6"/>
                    <a:pt x="60" y="7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7" y="10"/>
                    <a:pt x="88" y="11"/>
                    <a:pt x="88" y="1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56" y="9"/>
                  </a:lnTo>
                  <a:close/>
                  <a:moveTo>
                    <a:pt x="25" y="117"/>
                  </a:moveTo>
                  <a:cubicBezTo>
                    <a:pt x="23" y="117"/>
                    <a:pt x="23" y="117"/>
                    <a:pt x="23" y="117"/>
                  </a:cubicBezTo>
                  <a:cubicBezTo>
                    <a:pt x="19" y="116"/>
                    <a:pt x="17" y="113"/>
                    <a:pt x="17" y="11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1" y="115"/>
                    <a:pt x="28" y="117"/>
                    <a:pt x="25" y="117"/>
                  </a:cubicBezTo>
                  <a:moveTo>
                    <a:pt x="49" y="120"/>
                  </a:moveTo>
                  <a:cubicBezTo>
                    <a:pt x="47" y="119"/>
                    <a:pt x="47" y="119"/>
                    <a:pt x="47" y="119"/>
                  </a:cubicBezTo>
                  <a:cubicBezTo>
                    <a:pt x="44" y="119"/>
                    <a:pt x="41" y="116"/>
                    <a:pt x="41" y="11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5" y="117"/>
                    <a:pt x="52" y="120"/>
                    <a:pt x="49" y="120"/>
                  </a:cubicBezTo>
                  <a:moveTo>
                    <a:pt x="73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68" y="122"/>
                    <a:pt x="65" y="118"/>
                    <a:pt x="66" y="115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79" y="120"/>
                    <a:pt x="76" y="123"/>
                    <a:pt x="73" y="122"/>
                  </a:cubicBezTo>
                  <a:moveTo>
                    <a:pt x="104" y="119"/>
                  </a:moveTo>
                  <a:cubicBezTo>
                    <a:pt x="104" y="123"/>
                    <a:pt x="100" y="125"/>
                    <a:pt x="97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2" y="124"/>
                    <a:pt x="89" y="121"/>
                    <a:pt x="90" y="118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0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$liḋe-Freeform 94"/>
            <p:cNvSpPr/>
            <p:nvPr/>
          </p:nvSpPr>
          <p:spPr bwMode="auto">
            <a:xfrm>
              <a:off x="2686707" y="4678363"/>
              <a:ext cx="333375" cy="239713"/>
            </a:xfrm>
            <a:custGeom>
              <a:avLst/>
              <a:gdLst>
                <a:gd name="T0" fmla="*/ 176 w 207"/>
                <a:gd name="T1" fmla="*/ 24 h 149"/>
                <a:gd name="T2" fmla="*/ 164 w 207"/>
                <a:gd name="T3" fmla="*/ 38 h 149"/>
                <a:gd name="T4" fmla="*/ 150 w 207"/>
                <a:gd name="T5" fmla="*/ 0 h 149"/>
                <a:gd name="T6" fmla="*/ 99 w 207"/>
                <a:gd name="T7" fmla="*/ 18 h 149"/>
                <a:gd name="T8" fmla="*/ 110 w 207"/>
                <a:gd name="T9" fmla="*/ 32 h 149"/>
                <a:gd name="T10" fmla="*/ 98 w 207"/>
                <a:gd name="T11" fmla="*/ 60 h 149"/>
                <a:gd name="T12" fmla="*/ 71 w 207"/>
                <a:gd name="T13" fmla="*/ 46 h 149"/>
                <a:gd name="T14" fmla="*/ 71 w 207"/>
                <a:gd name="T15" fmla="*/ 28 h 149"/>
                <a:gd name="T16" fmla="*/ 20 w 207"/>
                <a:gd name="T17" fmla="*/ 47 h 149"/>
                <a:gd name="T18" fmla="*/ 34 w 207"/>
                <a:gd name="T19" fmla="*/ 84 h 149"/>
                <a:gd name="T20" fmla="*/ 16 w 207"/>
                <a:gd name="T21" fmla="*/ 82 h 149"/>
                <a:gd name="T22" fmla="*/ 4 w 207"/>
                <a:gd name="T23" fmla="*/ 110 h 149"/>
                <a:gd name="T24" fmla="*/ 31 w 207"/>
                <a:gd name="T25" fmla="*/ 125 h 149"/>
                <a:gd name="T26" fmla="*/ 44 w 207"/>
                <a:gd name="T27" fmla="*/ 112 h 149"/>
                <a:gd name="T28" fmla="*/ 57 w 207"/>
                <a:gd name="T29" fmla="*/ 149 h 149"/>
                <a:gd name="T30" fmla="*/ 108 w 207"/>
                <a:gd name="T31" fmla="*/ 131 h 149"/>
                <a:gd name="T32" fmla="*/ 97 w 207"/>
                <a:gd name="T33" fmla="*/ 118 h 149"/>
                <a:gd name="T34" fmla="*/ 109 w 207"/>
                <a:gd name="T35" fmla="*/ 89 h 149"/>
                <a:gd name="T36" fmla="*/ 136 w 207"/>
                <a:gd name="T37" fmla="*/ 104 h 149"/>
                <a:gd name="T38" fmla="*/ 136 w 207"/>
                <a:gd name="T39" fmla="*/ 121 h 149"/>
                <a:gd name="T40" fmla="*/ 187 w 207"/>
                <a:gd name="T41" fmla="*/ 103 h 149"/>
                <a:gd name="T42" fmla="*/ 174 w 207"/>
                <a:gd name="T43" fmla="*/ 65 h 149"/>
                <a:gd name="T44" fmla="*/ 191 w 207"/>
                <a:gd name="T45" fmla="*/ 67 h 149"/>
                <a:gd name="T46" fmla="*/ 203 w 207"/>
                <a:gd name="T47" fmla="*/ 39 h 149"/>
                <a:gd name="T48" fmla="*/ 176 w 207"/>
                <a:gd name="T49" fmla="*/ 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149">
                  <a:moveTo>
                    <a:pt x="176" y="24"/>
                  </a:moveTo>
                  <a:cubicBezTo>
                    <a:pt x="170" y="26"/>
                    <a:pt x="166" y="32"/>
                    <a:pt x="164" y="3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4" y="21"/>
                    <a:pt x="108" y="26"/>
                    <a:pt x="110" y="32"/>
                  </a:cubicBezTo>
                  <a:cubicBezTo>
                    <a:pt x="114" y="44"/>
                    <a:pt x="109" y="56"/>
                    <a:pt x="98" y="60"/>
                  </a:cubicBezTo>
                  <a:cubicBezTo>
                    <a:pt x="88" y="64"/>
                    <a:pt x="76" y="57"/>
                    <a:pt x="71" y="46"/>
                  </a:cubicBezTo>
                  <a:cubicBezTo>
                    <a:pt x="69" y="40"/>
                    <a:pt x="69" y="34"/>
                    <a:pt x="71" y="2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29" y="81"/>
                    <a:pt x="22" y="80"/>
                    <a:pt x="16" y="82"/>
                  </a:cubicBezTo>
                  <a:cubicBezTo>
                    <a:pt x="5" y="86"/>
                    <a:pt x="0" y="99"/>
                    <a:pt x="4" y="110"/>
                  </a:cubicBezTo>
                  <a:cubicBezTo>
                    <a:pt x="9" y="122"/>
                    <a:pt x="21" y="129"/>
                    <a:pt x="31" y="125"/>
                  </a:cubicBezTo>
                  <a:cubicBezTo>
                    <a:pt x="38" y="123"/>
                    <a:pt x="42" y="118"/>
                    <a:pt x="44" y="112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3" y="128"/>
                    <a:pt x="99" y="124"/>
                    <a:pt x="97" y="118"/>
                  </a:cubicBezTo>
                  <a:cubicBezTo>
                    <a:pt x="93" y="106"/>
                    <a:pt x="98" y="93"/>
                    <a:pt x="109" y="89"/>
                  </a:cubicBezTo>
                  <a:cubicBezTo>
                    <a:pt x="120" y="85"/>
                    <a:pt x="132" y="92"/>
                    <a:pt x="136" y="104"/>
                  </a:cubicBezTo>
                  <a:cubicBezTo>
                    <a:pt x="138" y="110"/>
                    <a:pt x="138" y="116"/>
                    <a:pt x="136" y="121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9" y="68"/>
                    <a:pt x="185" y="70"/>
                    <a:pt x="191" y="67"/>
                  </a:cubicBezTo>
                  <a:cubicBezTo>
                    <a:pt x="202" y="64"/>
                    <a:pt x="207" y="51"/>
                    <a:pt x="203" y="39"/>
                  </a:cubicBezTo>
                  <a:cubicBezTo>
                    <a:pt x="199" y="27"/>
                    <a:pt x="187" y="20"/>
                    <a:pt x="176" y="2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i$liḋe-Freeform 95"/>
            <p:cNvSpPr/>
            <p:nvPr/>
          </p:nvSpPr>
          <p:spPr bwMode="auto">
            <a:xfrm>
              <a:off x="310220" y="2262188"/>
              <a:ext cx="334963" cy="241300"/>
            </a:xfrm>
            <a:custGeom>
              <a:avLst/>
              <a:gdLst>
                <a:gd name="T0" fmla="*/ 176 w 208"/>
                <a:gd name="T1" fmla="*/ 25 h 150"/>
                <a:gd name="T2" fmla="*/ 164 w 208"/>
                <a:gd name="T3" fmla="*/ 38 h 150"/>
                <a:gd name="T4" fmla="*/ 151 w 208"/>
                <a:gd name="T5" fmla="*/ 0 h 150"/>
                <a:gd name="T6" fmla="*/ 99 w 208"/>
                <a:gd name="T7" fmla="*/ 19 h 150"/>
                <a:gd name="T8" fmla="*/ 110 w 208"/>
                <a:gd name="T9" fmla="*/ 32 h 150"/>
                <a:gd name="T10" fmla="*/ 99 w 208"/>
                <a:gd name="T11" fmla="*/ 60 h 150"/>
                <a:gd name="T12" fmla="*/ 72 w 208"/>
                <a:gd name="T13" fmla="*/ 46 h 150"/>
                <a:gd name="T14" fmla="*/ 72 w 208"/>
                <a:gd name="T15" fmla="*/ 29 h 150"/>
                <a:gd name="T16" fmla="*/ 21 w 208"/>
                <a:gd name="T17" fmla="*/ 47 h 150"/>
                <a:gd name="T18" fmla="*/ 34 w 208"/>
                <a:gd name="T19" fmla="*/ 85 h 150"/>
                <a:gd name="T20" fmla="*/ 16 w 208"/>
                <a:gd name="T21" fmla="*/ 82 h 150"/>
                <a:gd name="T22" fmla="*/ 5 w 208"/>
                <a:gd name="T23" fmla="*/ 111 h 150"/>
                <a:gd name="T24" fmla="*/ 32 w 208"/>
                <a:gd name="T25" fmla="*/ 125 h 150"/>
                <a:gd name="T26" fmla="*/ 44 w 208"/>
                <a:gd name="T27" fmla="*/ 112 h 150"/>
                <a:gd name="T28" fmla="*/ 58 w 208"/>
                <a:gd name="T29" fmla="*/ 150 h 150"/>
                <a:gd name="T30" fmla="*/ 109 w 208"/>
                <a:gd name="T31" fmla="*/ 131 h 150"/>
                <a:gd name="T32" fmla="*/ 98 w 208"/>
                <a:gd name="T33" fmla="*/ 118 h 150"/>
                <a:gd name="T34" fmla="*/ 109 w 208"/>
                <a:gd name="T35" fmla="*/ 89 h 150"/>
                <a:gd name="T36" fmla="*/ 136 w 208"/>
                <a:gd name="T37" fmla="*/ 104 h 150"/>
                <a:gd name="T38" fmla="*/ 136 w 208"/>
                <a:gd name="T39" fmla="*/ 121 h 150"/>
                <a:gd name="T40" fmla="*/ 187 w 208"/>
                <a:gd name="T41" fmla="*/ 103 h 150"/>
                <a:gd name="T42" fmla="*/ 174 w 208"/>
                <a:gd name="T43" fmla="*/ 65 h 150"/>
                <a:gd name="T44" fmla="*/ 192 w 208"/>
                <a:gd name="T45" fmla="*/ 68 h 150"/>
                <a:gd name="T46" fmla="*/ 203 w 208"/>
                <a:gd name="T47" fmla="*/ 39 h 150"/>
                <a:gd name="T48" fmla="*/ 176 w 208"/>
                <a:gd name="T49" fmla="*/ 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8" h="150">
                  <a:moveTo>
                    <a:pt x="176" y="25"/>
                  </a:moveTo>
                  <a:cubicBezTo>
                    <a:pt x="170" y="27"/>
                    <a:pt x="166" y="32"/>
                    <a:pt x="164" y="3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4" y="21"/>
                    <a:pt x="108" y="26"/>
                    <a:pt x="110" y="32"/>
                  </a:cubicBezTo>
                  <a:cubicBezTo>
                    <a:pt x="115" y="44"/>
                    <a:pt x="110" y="57"/>
                    <a:pt x="99" y="60"/>
                  </a:cubicBezTo>
                  <a:cubicBezTo>
                    <a:pt x="88" y="64"/>
                    <a:pt x="76" y="58"/>
                    <a:pt x="72" y="46"/>
                  </a:cubicBezTo>
                  <a:cubicBezTo>
                    <a:pt x="70" y="40"/>
                    <a:pt x="70" y="34"/>
                    <a:pt x="72" y="2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9" y="81"/>
                    <a:pt x="22" y="80"/>
                    <a:pt x="16" y="82"/>
                  </a:cubicBezTo>
                  <a:cubicBezTo>
                    <a:pt x="6" y="86"/>
                    <a:pt x="0" y="99"/>
                    <a:pt x="5" y="111"/>
                  </a:cubicBezTo>
                  <a:cubicBezTo>
                    <a:pt x="9" y="123"/>
                    <a:pt x="21" y="129"/>
                    <a:pt x="32" y="125"/>
                  </a:cubicBezTo>
                  <a:cubicBezTo>
                    <a:pt x="38" y="123"/>
                    <a:pt x="42" y="118"/>
                    <a:pt x="44" y="112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4" y="129"/>
                    <a:pt x="100" y="124"/>
                    <a:pt x="98" y="118"/>
                  </a:cubicBezTo>
                  <a:cubicBezTo>
                    <a:pt x="93" y="106"/>
                    <a:pt x="99" y="93"/>
                    <a:pt x="109" y="89"/>
                  </a:cubicBezTo>
                  <a:cubicBezTo>
                    <a:pt x="120" y="86"/>
                    <a:pt x="132" y="92"/>
                    <a:pt x="136" y="104"/>
                  </a:cubicBezTo>
                  <a:cubicBezTo>
                    <a:pt x="139" y="110"/>
                    <a:pt x="138" y="116"/>
                    <a:pt x="136" y="121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74" y="65"/>
                    <a:pt x="174" y="65"/>
                    <a:pt x="174" y="65"/>
                  </a:cubicBezTo>
                  <a:cubicBezTo>
                    <a:pt x="179" y="69"/>
                    <a:pt x="186" y="70"/>
                    <a:pt x="192" y="68"/>
                  </a:cubicBezTo>
                  <a:cubicBezTo>
                    <a:pt x="203" y="64"/>
                    <a:pt x="208" y="51"/>
                    <a:pt x="203" y="39"/>
                  </a:cubicBezTo>
                  <a:cubicBezTo>
                    <a:pt x="199" y="27"/>
                    <a:pt x="187" y="21"/>
                    <a:pt x="176" y="25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i$liḋe-Freeform 96"/>
            <p:cNvSpPr/>
            <p:nvPr/>
          </p:nvSpPr>
          <p:spPr bwMode="auto">
            <a:xfrm>
              <a:off x="3088345" y="3460750"/>
              <a:ext cx="161925" cy="322263"/>
            </a:xfrm>
            <a:custGeom>
              <a:avLst/>
              <a:gdLst>
                <a:gd name="T0" fmla="*/ 95 w 101"/>
                <a:gd name="T1" fmla="*/ 0 h 200"/>
                <a:gd name="T2" fmla="*/ 6 w 101"/>
                <a:gd name="T3" fmla="*/ 0 h 200"/>
                <a:gd name="T4" fmla="*/ 0 w 101"/>
                <a:gd name="T5" fmla="*/ 6 h 200"/>
                <a:gd name="T6" fmla="*/ 0 w 101"/>
                <a:gd name="T7" fmla="*/ 194 h 200"/>
                <a:gd name="T8" fmla="*/ 6 w 101"/>
                <a:gd name="T9" fmla="*/ 200 h 200"/>
                <a:gd name="T10" fmla="*/ 95 w 101"/>
                <a:gd name="T11" fmla="*/ 200 h 200"/>
                <a:gd name="T12" fmla="*/ 101 w 101"/>
                <a:gd name="T13" fmla="*/ 194 h 200"/>
                <a:gd name="T14" fmla="*/ 101 w 101"/>
                <a:gd name="T15" fmla="*/ 6 h 200"/>
                <a:gd name="T16" fmla="*/ 95 w 101"/>
                <a:gd name="T17" fmla="*/ 0 h 200"/>
                <a:gd name="T18" fmla="*/ 50 w 101"/>
                <a:gd name="T19" fmla="*/ 181 h 200"/>
                <a:gd name="T20" fmla="*/ 20 w 101"/>
                <a:gd name="T21" fmla="*/ 150 h 200"/>
                <a:gd name="T22" fmla="*/ 50 w 101"/>
                <a:gd name="T23" fmla="*/ 119 h 200"/>
                <a:gd name="T24" fmla="*/ 81 w 101"/>
                <a:gd name="T25" fmla="*/ 150 h 200"/>
                <a:gd name="T26" fmla="*/ 50 w 101"/>
                <a:gd name="T27" fmla="*/ 181 h 200"/>
                <a:gd name="T28" fmla="*/ 96 w 101"/>
                <a:gd name="T29" fmla="*/ 94 h 200"/>
                <a:gd name="T30" fmla="*/ 89 w 101"/>
                <a:gd name="T31" fmla="*/ 100 h 200"/>
                <a:gd name="T32" fmla="*/ 11 w 101"/>
                <a:gd name="T33" fmla="*/ 100 h 200"/>
                <a:gd name="T34" fmla="*/ 5 w 101"/>
                <a:gd name="T35" fmla="*/ 94 h 200"/>
                <a:gd name="T36" fmla="*/ 5 w 101"/>
                <a:gd name="T37" fmla="*/ 12 h 200"/>
                <a:gd name="T38" fmla="*/ 11 w 101"/>
                <a:gd name="T39" fmla="*/ 6 h 200"/>
                <a:gd name="T40" fmla="*/ 89 w 101"/>
                <a:gd name="T41" fmla="*/ 6 h 200"/>
                <a:gd name="T42" fmla="*/ 96 w 101"/>
                <a:gd name="T43" fmla="*/ 12 h 200"/>
                <a:gd name="T44" fmla="*/ 96 w 101"/>
                <a:gd name="T45" fmla="*/ 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200">
                  <a:moveTo>
                    <a:pt x="9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7"/>
                    <a:pt x="3" y="200"/>
                    <a:pt x="6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8" y="200"/>
                    <a:pt x="101" y="197"/>
                    <a:pt x="101" y="194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3"/>
                    <a:pt x="98" y="0"/>
                    <a:pt x="95" y="0"/>
                  </a:cubicBezTo>
                  <a:moveTo>
                    <a:pt x="50" y="181"/>
                  </a:moveTo>
                  <a:cubicBezTo>
                    <a:pt x="33" y="181"/>
                    <a:pt x="20" y="167"/>
                    <a:pt x="20" y="150"/>
                  </a:cubicBezTo>
                  <a:cubicBezTo>
                    <a:pt x="20" y="133"/>
                    <a:pt x="33" y="119"/>
                    <a:pt x="50" y="119"/>
                  </a:cubicBezTo>
                  <a:cubicBezTo>
                    <a:pt x="67" y="119"/>
                    <a:pt x="81" y="133"/>
                    <a:pt x="81" y="150"/>
                  </a:cubicBezTo>
                  <a:cubicBezTo>
                    <a:pt x="81" y="167"/>
                    <a:pt x="67" y="181"/>
                    <a:pt x="50" y="181"/>
                  </a:cubicBezTo>
                  <a:moveTo>
                    <a:pt x="96" y="94"/>
                  </a:moveTo>
                  <a:cubicBezTo>
                    <a:pt x="96" y="97"/>
                    <a:pt x="93" y="100"/>
                    <a:pt x="89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8" y="100"/>
                    <a:pt x="5" y="97"/>
                    <a:pt x="5" y="9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9"/>
                    <a:pt x="8" y="6"/>
                    <a:pt x="11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3" y="6"/>
                    <a:pt x="96" y="9"/>
                    <a:pt x="96" y="12"/>
                  </a:cubicBezTo>
                  <a:lnTo>
                    <a:pt x="96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i$liḋe-Oval 97"/>
            <p:cNvSpPr/>
            <p:nvPr/>
          </p:nvSpPr>
          <p:spPr bwMode="auto">
            <a:xfrm>
              <a:off x="3139145" y="3673475"/>
              <a:ext cx="58738" cy="587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i$liḋe-Freeform 98"/>
            <p:cNvSpPr/>
            <p:nvPr/>
          </p:nvSpPr>
          <p:spPr bwMode="auto">
            <a:xfrm>
              <a:off x="1170645" y="2824163"/>
              <a:ext cx="187325" cy="190500"/>
            </a:xfrm>
            <a:custGeom>
              <a:avLst/>
              <a:gdLst>
                <a:gd name="T0" fmla="*/ 101 w 117"/>
                <a:gd name="T1" fmla="*/ 73 h 118"/>
                <a:gd name="T2" fmla="*/ 117 w 117"/>
                <a:gd name="T3" fmla="*/ 73 h 118"/>
                <a:gd name="T4" fmla="*/ 117 w 117"/>
                <a:gd name="T5" fmla="*/ 45 h 118"/>
                <a:gd name="T6" fmla="*/ 101 w 117"/>
                <a:gd name="T7" fmla="*/ 45 h 118"/>
                <a:gd name="T8" fmla="*/ 99 w 117"/>
                <a:gd name="T9" fmla="*/ 38 h 118"/>
                <a:gd name="T10" fmla="*/ 110 w 117"/>
                <a:gd name="T11" fmla="*/ 28 h 118"/>
                <a:gd name="T12" fmla="*/ 90 w 117"/>
                <a:gd name="T13" fmla="*/ 8 h 118"/>
                <a:gd name="T14" fmla="*/ 79 w 117"/>
                <a:gd name="T15" fmla="*/ 19 h 118"/>
                <a:gd name="T16" fmla="*/ 72 w 117"/>
                <a:gd name="T17" fmla="*/ 16 h 118"/>
                <a:gd name="T18" fmla="*/ 72 w 117"/>
                <a:gd name="T19" fmla="*/ 0 h 118"/>
                <a:gd name="T20" fmla="*/ 44 w 117"/>
                <a:gd name="T21" fmla="*/ 0 h 118"/>
                <a:gd name="T22" fmla="*/ 44 w 117"/>
                <a:gd name="T23" fmla="*/ 0 h 118"/>
                <a:gd name="T24" fmla="*/ 44 w 117"/>
                <a:gd name="T25" fmla="*/ 16 h 118"/>
                <a:gd name="T26" fmla="*/ 38 w 117"/>
                <a:gd name="T27" fmla="*/ 19 h 118"/>
                <a:gd name="T28" fmla="*/ 27 w 117"/>
                <a:gd name="T29" fmla="*/ 8 h 118"/>
                <a:gd name="T30" fmla="*/ 7 w 117"/>
                <a:gd name="T31" fmla="*/ 28 h 118"/>
                <a:gd name="T32" fmla="*/ 18 w 117"/>
                <a:gd name="T33" fmla="*/ 38 h 118"/>
                <a:gd name="T34" fmla="*/ 15 w 117"/>
                <a:gd name="T35" fmla="*/ 45 h 118"/>
                <a:gd name="T36" fmla="*/ 0 w 117"/>
                <a:gd name="T37" fmla="*/ 45 h 118"/>
                <a:gd name="T38" fmla="*/ 0 w 117"/>
                <a:gd name="T39" fmla="*/ 73 h 118"/>
                <a:gd name="T40" fmla="*/ 15 w 117"/>
                <a:gd name="T41" fmla="*/ 73 h 118"/>
                <a:gd name="T42" fmla="*/ 18 w 117"/>
                <a:gd name="T43" fmla="*/ 80 h 118"/>
                <a:gd name="T44" fmla="*/ 7 w 117"/>
                <a:gd name="T45" fmla="*/ 91 h 118"/>
                <a:gd name="T46" fmla="*/ 27 w 117"/>
                <a:gd name="T47" fmla="*/ 110 h 118"/>
                <a:gd name="T48" fmla="*/ 38 w 117"/>
                <a:gd name="T49" fmla="*/ 99 h 118"/>
                <a:gd name="T50" fmla="*/ 44 w 117"/>
                <a:gd name="T51" fmla="*/ 102 h 118"/>
                <a:gd name="T52" fmla="*/ 44 w 117"/>
                <a:gd name="T53" fmla="*/ 118 h 118"/>
                <a:gd name="T54" fmla="*/ 72 w 117"/>
                <a:gd name="T55" fmla="*/ 118 h 118"/>
                <a:gd name="T56" fmla="*/ 72 w 117"/>
                <a:gd name="T57" fmla="*/ 102 h 118"/>
                <a:gd name="T58" fmla="*/ 79 w 117"/>
                <a:gd name="T59" fmla="*/ 99 h 118"/>
                <a:gd name="T60" fmla="*/ 90 w 117"/>
                <a:gd name="T61" fmla="*/ 110 h 118"/>
                <a:gd name="T62" fmla="*/ 110 w 117"/>
                <a:gd name="T63" fmla="*/ 91 h 118"/>
                <a:gd name="T64" fmla="*/ 99 w 117"/>
                <a:gd name="T65" fmla="*/ 80 h 118"/>
                <a:gd name="T66" fmla="*/ 101 w 117"/>
                <a:gd name="T67" fmla="*/ 73 h 118"/>
                <a:gd name="T68" fmla="*/ 58 w 117"/>
                <a:gd name="T69" fmla="*/ 85 h 118"/>
                <a:gd name="T70" fmla="*/ 33 w 117"/>
                <a:gd name="T71" fmla="*/ 59 h 118"/>
                <a:gd name="T72" fmla="*/ 58 w 117"/>
                <a:gd name="T73" fmla="*/ 33 h 118"/>
                <a:gd name="T74" fmla="*/ 84 w 117"/>
                <a:gd name="T75" fmla="*/ 59 h 118"/>
                <a:gd name="T76" fmla="*/ 58 w 117"/>
                <a:gd name="T77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18">
                  <a:moveTo>
                    <a:pt x="101" y="73"/>
                  </a:moveTo>
                  <a:cubicBezTo>
                    <a:pt x="117" y="73"/>
                    <a:pt x="117" y="73"/>
                    <a:pt x="117" y="73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3"/>
                    <a:pt x="100" y="41"/>
                    <a:pt x="99" y="3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8"/>
                    <a:pt x="74" y="17"/>
                    <a:pt x="72" y="1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7"/>
                    <a:pt x="40" y="18"/>
                    <a:pt x="38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41"/>
                    <a:pt x="16" y="43"/>
                    <a:pt x="1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6" y="75"/>
                    <a:pt x="17" y="77"/>
                    <a:pt x="18" y="80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0" y="100"/>
                    <a:pt x="42" y="101"/>
                    <a:pt x="44" y="102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4" y="101"/>
                    <a:pt x="77" y="100"/>
                    <a:pt x="79" y="9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0" y="77"/>
                    <a:pt x="101" y="75"/>
                    <a:pt x="101" y="73"/>
                  </a:cubicBezTo>
                  <a:moveTo>
                    <a:pt x="58" y="85"/>
                  </a:moveTo>
                  <a:cubicBezTo>
                    <a:pt x="44" y="85"/>
                    <a:pt x="33" y="73"/>
                    <a:pt x="33" y="59"/>
                  </a:cubicBezTo>
                  <a:cubicBezTo>
                    <a:pt x="33" y="45"/>
                    <a:pt x="44" y="33"/>
                    <a:pt x="58" y="33"/>
                  </a:cubicBezTo>
                  <a:cubicBezTo>
                    <a:pt x="72" y="33"/>
                    <a:pt x="84" y="45"/>
                    <a:pt x="84" y="59"/>
                  </a:cubicBezTo>
                  <a:cubicBezTo>
                    <a:pt x="84" y="73"/>
                    <a:pt x="72" y="85"/>
                    <a:pt x="58" y="85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i$liḋe-Freeform 99"/>
            <p:cNvSpPr/>
            <p:nvPr/>
          </p:nvSpPr>
          <p:spPr bwMode="auto">
            <a:xfrm>
              <a:off x="2343807" y="2836863"/>
              <a:ext cx="187325" cy="188913"/>
            </a:xfrm>
            <a:custGeom>
              <a:avLst/>
              <a:gdLst>
                <a:gd name="T0" fmla="*/ 101 w 117"/>
                <a:gd name="T1" fmla="*/ 72 h 117"/>
                <a:gd name="T2" fmla="*/ 117 w 117"/>
                <a:gd name="T3" fmla="*/ 72 h 117"/>
                <a:gd name="T4" fmla="*/ 117 w 117"/>
                <a:gd name="T5" fmla="*/ 44 h 117"/>
                <a:gd name="T6" fmla="*/ 101 w 117"/>
                <a:gd name="T7" fmla="*/ 44 h 117"/>
                <a:gd name="T8" fmla="*/ 99 w 117"/>
                <a:gd name="T9" fmla="*/ 38 h 117"/>
                <a:gd name="T10" fmla="*/ 110 w 117"/>
                <a:gd name="T11" fmla="*/ 27 h 117"/>
                <a:gd name="T12" fmla="*/ 90 w 117"/>
                <a:gd name="T13" fmla="*/ 7 h 117"/>
                <a:gd name="T14" fmla="*/ 79 w 117"/>
                <a:gd name="T15" fmla="*/ 18 h 117"/>
                <a:gd name="T16" fmla="*/ 72 w 117"/>
                <a:gd name="T17" fmla="*/ 15 h 117"/>
                <a:gd name="T18" fmla="*/ 72 w 117"/>
                <a:gd name="T19" fmla="*/ 0 h 117"/>
                <a:gd name="T20" fmla="*/ 44 w 117"/>
                <a:gd name="T21" fmla="*/ 0 h 117"/>
                <a:gd name="T22" fmla="*/ 44 w 117"/>
                <a:gd name="T23" fmla="*/ 0 h 117"/>
                <a:gd name="T24" fmla="*/ 44 w 117"/>
                <a:gd name="T25" fmla="*/ 15 h 117"/>
                <a:gd name="T26" fmla="*/ 38 w 117"/>
                <a:gd name="T27" fmla="*/ 18 h 117"/>
                <a:gd name="T28" fmla="*/ 27 w 117"/>
                <a:gd name="T29" fmla="*/ 7 h 117"/>
                <a:gd name="T30" fmla="*/ 7 w 117"/>
                <a:gd name="T31" fmla="*/ 27 h 117"/>
                <a:gd name="T32" fmla="*/ 18 w 117"/>
                <a:gd name="T33" fmla="*/ 38 h 117"/>
                <a:gd name="T34" fmla="*/ 15 w 117"/>
                <a:gd name="T35" fmla="*/ 44 h 117"/>
                <a:gd name="T36" fmla="*/ 0 w 117"/>
                <a:gd name="T37" fmla="*/ 44 h 117"/>
                <a:gd name="T38" fmla="*/ 0 w 117"/>
                <a:gd name="T39" fmla="*/ 72 h 117"/>
                <a:gd name="T40" fmla="*/ 15 w 117"/>
                <a:gd name="T41" fmla="*/ 72 h 117"/>
                <a:gd name="T42" fmla="*/ 18 w 117"/>
                <a:gd name="T43" fmla="*/ 79 h 117"/>
                <a:gd name="T44" fmla="*/ 7 w 117"/>
                <a:gd name="T45" fmla="*/ 90 h 117"/>
                <a:gd name="T46" fmla="*/ 27 w 117"/>
                <a:gd name="T47" fmla="*/ 110 h 117"/>
                <a:gd name="T48" fmla="*/ 38 w 117"/>
                <a:gd name="T49" fmla="*/ 99 h 117"/>
                <a:gd name="T50" fmla="*/ 44 w 117"/>
                <a:gd name="T51" fmla="*/ 101 h 117"/>
                <a:gd name="T52" fmla="*/ 44 w 117"/>
                <a:gd name="T53" fmla="*/ 117 h 117"/>
                <a:gd name="T54" fmla="*/ 72 w 117"/>
                <a:gd name="T55" fmla="*/ 117 h 117"/>
                <a:gd name="T56" fmla="*/ 72 w 117"/>
                <a:gd name="T57" fmla="*/ 101 h 117"/>
                <a:gd name="T58" fmla="*/ 79 w 117"/>
                <a:gd name="T59" fmla="*/ 99 h 117"/>
                <a:gd name="T60" fmla="*/ 90 w 117"/>
                <a:gd name="T61" fmla="*/ 110 h 117"/>
                <a:gd name="T62" fmla="*/ 110 w 117"/>
                <a:gd name="T63" fmla="*/ 90 h 117"/>
                <a:gd name="T64" fmla="*/ 99 w 117"/>
                <a:gd name="T65" fmla="*/ 79 h 117"/>
                <a:gd name="T66" fmla="*/ 101 w 117"/>
                <a:gd name="T67" fmla="*/ 72 h 117"/>
                <a:gd name="T68" fmla="*/ 58 w 117"/>
                <a:gd name="T69" fmla="*/ 84 h 117"/>
                <a:gd name="T70" fmla="*/ 33 w 117"/>
                <a:gd name="T71" fmla="*/ 58 h 117"/>
                <a:gd name="T72" fmla="*/ 58 w 117"/>
                <a:gd name="T73" fmla="*/ 33 h 117"/>
                <a:gd name="T74" fmla="*/ 84 w 117"/>
                <a:gd name="T75" fmla="*/ 58 h 117"/>
                <a:gd name="T76" fmla="*/ 58 w 117"/>
                <a:gd name="T77" fmla="*/ 8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17">
                  <a:moveTo>
                    <a:pt x="101" y="72"/>
                  </a:moveTo>
                  <a:cubicBezTo>
                    <a:pt x="117" y="72"/>
                    <a:pt x="117" y="72"/>
                    <a:pt x="117" y="72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2"/>
                    <a:pt x="100" y="40"/>
                    <a:pt x="99" y="3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17"/>
                    <a:pt x="75" y="16"/>
                    <a:pt x="72" y="1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6"/>
                    <a:pt x="40" y="17"/>
                    <a:pt x="38" y="1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40"/>
                    <a:pt x="16" y="42"/>
                    <a:pt x="15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6" y="74"/>
                    <a:pt x="17" y="77"/>
                    <a:pt x="18" y="7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0" y="100"/>
                    <a:pt x="42" y="101"/>
                    <a:pt x="44" y="101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5" y="101"/>
                    <a:pt x="77" y="100"/>
                    <a:pt x="79" y="9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77"/>
                    <a:pt x="101" y="74"/>
                    <a:pt x="101" y="72"/>
                  </a:cubicBezTo>
                  <a:moveTo>
                    <a:pt x="58" y="84"/>
                  </a:moveTo>
                  <a:cubicBezTo>
                    <a:pt x="44" y="84"/>
                    <a:pt x="33" y="72"/>
                    <a:pt x="33" y="58"/>
                  </a:cubicBezTo>
                  <a:cubicBezTo>
                    <a:pt x="33" y="44"/>
                    <a:pt x="44" y="33"/>
                    <a:pt x="58" y="33"/>
                  </a:cubicBezTo>
                  <a:cubicBezTo>
                    <a:pt x="73" y="33"/>
                    <a:pt x="84" y="44"/>
                    <a:pt x="84" y="58"/>
                  </a:cubicBezTo>
                  <a:cubicBezTo>
                    <a:pt x="84" y="72"/>
                    <a:pt x="73" y="84"/>
                    <a:pt x="58" y="8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i$liḋe-Freeform 100"/>
            <p:cNvSpPr/>
            <p:nvPr/>
          </p:nvSpPr>
          <p:spPr bwMode="auto">
            <a:xfrm>
              <a:off x="926170" y="2292350"/>
              <a:ext cx="187325" cy="187325"/>
            </a:xfrm>
            <a:custGeom>
              <a:avLst/>
              <a:gdLst>
                <a:gd name="T0" fmla="*/ 101 w 117"/>
                <a:gd name="T1" fmla="*/ 72 h 117"/>
                <a:gd name="T2" fmla="*/ 117 w 117"/>
                <a:gd name="T3" fmla="*/ 72 h 117"/>
                <a:gd name="T4" fmla="*/ 117 w 117"/>
                <a:gd name="T5" fmla="*/ 44 h 117"/>
                <a:gd name="T6" fmla="*/ 101 w 117"/>
                <a:gd name="T7" fmla="*/ 44 h 117"/>
                <a:gd name="T8" fmla="*/ 99 w 117"/>
                <a:gd name="T9" fmla="*/ 38 h 117"/>
                <a:gd name="T10" fmla="*/ 109 w 117"/>
                <a:gd name="T11" fmla="*/ 27 h 117"/>
                <a:gd name="T12" fmla="*/ 90 w 117"/>
                <a:gd name="T13" fmla="*/ 7 h 117"/>
                <a:gd name="T14" fmla="*/ 79 w 117"/>
                <a:gd name="T15" fmla="*/ 18 h 117"/>
                <a:gd name="T16" fmla="*/ 72 w 117"/>
                <a:gd name="T17" fmla="*/ 15 h 117"/>
                <a:gd name="T18" fmla="*/ 72 w 117"/>
                <a:gd name="T19" fmla="*/ 0 h 117"/>
                <a:gd name="T20" fmla="*/ 44 w 117"/>
                <a:gd name="T21" fmla="*/ 0 h 117"/>
                <a:gd name="T22" fmla="*/ 44 w 117"/>
                <a:gd name="T23" fmla="*/ 0 h 117"/>
                <a:gd name="T24" fmla="*/ 44 w 117"/>
                <a:gd name="T25" fmla="*/ 15 h 117"/>
                <a:gd name="T26" fmla="*/ 38 w 117"/>
                <a:gd name="T27" fmla="*/ 18 h 117"/>
                <a:gd name="T28" fmla="*/ 27 w 117"/>
                <a:gd name="T29" fmla="*/ 7 h 117"/>
                <a:gd name="T30" fmla="*/ 7 w 117"/>
                <a:gd name="T31" fmla="*/ 27 h 117"/>
                <a:gd name="T32" fmla="*/ 18 w 117"/>
                <a:gd name="T33" fmla="*/ 38 h 117"/>
                <a:gd name="T34" fmla="*/ 15 w 117"/>
                <a:gd name="T35" fmla="*/ 44 h 117"/>
                <a:gd name="T36" fmla="*/ 0 w 117"/>
                <a:gd name="T37" fmla="*/ 44 h 117"/>
                <a:gd name="T38" fmla="*/ 0 w 117"/>
                <a:gd name="T39" fmla="*/ 72 h 117"/>
                <a:gd name="T40" fmla="*/ 15 w 117"/>
                <a:gd name="T41" fmla="*/ 72 h 117"/>
                <a:gd name="T42" fmla="*/ 18 w 117"/>
                <a:gd name="T43" fmla="*/ 79 h 117"/>
                <a:gd name="T44" fmla="*/ 7 w 117"/>
                <a:gd name="T45" fmla="*/ 90 h 117"/>
                <a:gd name="T46" fmla="*/ 27 w 117"/>
                <a:gd name="T47" fmla="*/ 109 h 117"/>
                <a:gd name="T48" fmla="*/ 38 w 117"/>
                <a:gd name="T49" fmla="*/ 99 h 117"/>
                <a:gd name="T50" fmla="*/ 44 w 117"/>
                <a:gd name="T51" fmla="*/ 101 h 117"/>
                <a:gd name="T52" fmla="*/ 44 w 117"/>
                <a:gd name="T53" fmla="*/ 117 h 117"/>
                <a:gd name="T54" fmla="*/ 72 w 117"/>
                <a:gd name="T55" fmla="*/ 117 h 117"/>
                <a:gd name="T56" fmla="*/ 72 w 117"/>
                <a:gd name="T57" fmla="*/ 101 h 117"/>
                <a:gd name="T58" fmla="*/ 79 w 117"/>
                <a:gd name="T59" fmla="*/ 99 h 117"/>
                <a:gd name="T60" fmla="*/ 90 w 117"/>
                <a:gd name="T61" fmla="*/ 109 h 117"/>
                <a:gd name="T62" fmla="*/ 109 w 117"/>
                <a:gd name="T63" fmla="*/ 90 h 117"/>
                <a:gd name="T64" fmla="*/ 99 w 117"/>
                <a:gd name="T65" fmla="*/ 79 h 117"/>
                <a:gd name="T66" fmla="*/ 101 w 117"/>
                <a:gd name="T67" fmla="*/ 72 h 117"/>
                <a:gd name="T68" fmla="*/ 58 w 117"/>
                <a:gd name="T69" fmla="*/ 84 h 117"/>
                <a:gd name="T70" fmla="*/ 33 w 117"/>
                <a:gd name="T71" fmla="*/ 58 h 117"/>
                <a:gd name="T72" fmla="*/ 58 w 117"/>
                <a:gd name="T73" fmla="*/ 33 h 117"/>
                <a:gd name="T74" fmla="*/ 84 w 117"/>
                <a:gd name="T75" fmla="*/ 58 h 117"/>
                <a:gd name="T76" fmla="*/ 58 w 117"/>
                <a:gd name="T77" fmla="*/ 8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17">
                  <a:moveTo>
                    <a:pt x="101" y="72"/>
                  </a:moveTo>
                  <a:cubicBezTo>
                    <a:pt x="117" y="72"/>
                    <a:pt x="117" y="72"/>
                    <a:pt x="117" y="72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2"/>
                    <a:pt x="100" y="40"/>
                    <a:pt x="99" y="3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17"/>
                    <a:pt x="74" y="16"/>
                    <a:pt x="72" y="1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6"/>
                    <a:pt x="40" y="17"/>
                    <a:pt x="38" y="1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40"/>
                    <a:pt x="16" y="42"/>
                    <a:pt x="15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6" y="74"/>
                    <a:pt x="17" y="77"/>
                    <a:pt x="18" y="7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0" y="100"/>
                    <a:pt x="42" y="100"/>
                    <a:pt x="44" y="101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4" y="100"/>
                    <a:pt x="77" y="100"/>
                    <a:pt x="79" y="99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77"/>
                    <a:pt x="101" y="74"/>
                    <a:pt x="101" y="72"/>
                  </a:cubicBezTo>
                  <a:moveTo>
                    <a:pt x="58" y="84"/>
                  </a:moveTo>
                  <a:cubicBezTo>
                    <a:pt x="44" y="84"/>
                    <a:pt x="33" y="72"/>
                    <a:pt x="33" y="58"/>
                  </a:cubicBezTo>
                  <a:cubicBezTo>
                    <a:pt x="33" y="44"/>
                    <a:pt x="44" y="33"/>
                    <a:pt x="58" y="33"/>
                  </a:cubicBezTo>
                  <a:cubicBezTo>
                    <a:pt x="72" y="33"/>
                    <a:pt x="84" y="44"/>
                    <a:pt x="84" y="58"/>
                  </a:cubicBezTo>
                  <a:cubicBezTo>
                    <a:pt x="84" y="72"/>
                    <a:pt x="72" y="84"/>
                    <a:pt x="58" y="84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i$liḋe-Freeform 101"/>
            <p:cNvSpPr/>
            <p:nvPr/>
          </p:nvSpPr>
          <p:spPr bwMode="auto">
            <a:xfrm>
              <a:off x="2483507" y="3987800"/>
              <a:ext cx="153988" cy="273050"/>
            </a:xfrm>
            <a:custGeom>
              <a:avLst/>
              <a:gdLst>
                <a:gd name="T0" fmla="*/ 92 w 96"/>
                <a:gd name="T1" fmla="*/ 70 h 170"/>
                <a:gd name="T2" fmla="*/ 82 w 96"/>
                <a:gd name="T3" fmla="*/ 70 h 170"/>
                <a:gd name="T4" fmla="*/ 69 w 96"/>
                <a:gd name="T5" fmla="*/ 14 h 170"/>
                <a:gd name="T6" fmla="*/ 80 w 96"/>
                <a:gd name="T7" fmla="*/ 14 h 170"/>
                <a:gd name="T8" fmla="*/ 85 w 96"/>
                <a:gd name="T9" fmla="*/ 10 h 170"/>
                <a:gd name="T10" fmla="*/ 85 w 96"/>
                <a:gd name="T11" fmla="*/ 4 h 170"/>
                <a:gd name="T12" fmla="*/ 80 w 96"/>
                <a:gd name="T13" fmla="*/ 0 h 170"/>
                <a:gd name="T14" fmla="*/ 16 w 96"/>
                <a:gd name="T15" fmla="*/ 0 h 170"/>
                <a:gd name="T16" fmla="*/ 12 w 96"/>
                <a:gd name="T17" fmla="*/ 4 h 170"/>
                <a:gd name="T18" fmla="*/ 12 w 96"/>
                <a:gd name="T19" fmla="*/ 10 h 170"/>
                <a:gd name="T20" fmla="*/ 16 w 96"/>
                <a:gd name="T21" fmla="*/ 14 h 170"/>
                <a:gd name="T22" fmla="*/ 27 w 96"/>
                <a:gd name="T23" fmla="*/ 14 h 170"/>
                <a:gd name="T24" fmla="*/ 14 w 96"/>
                <a:gd name="T25" fmla="*/ 70 h 170"/>
                <a:gd name="T26" fmla="*/ 4 w 96"/>
                <a:gd name="T27" fmla="*/ 70 h 170"/>
                <a:gd name="T28" fmla="*/ 0 w 96"/>
                <a:gd name="T29" fmla="*/ 74 h 170"/>
                <a:gd name="T30" fmla="*/ 0 w 96"/>
                <a:gd name="T31" fmla="*/ 85 h 170"/>
                <a:gd name="T32" fmla="*/ 4 w 96"/>
                <a:gd name="T33" fmla="*/ 89 h 170"/>
                <a:gd name="T34" fmla="*/ 44 w 96"/>
                <a:gd name="T35" fmla="*/ 89 h 170"/>
                <a:gd name="T36" fmla="*/ 44 w 96"/>
                <a:gd name="T37" fmla="*/ 107 h 170"/>
                <a:gd name="T38" fmla="*/ 44 w 96"/>
                <a:gd name="T39" fmla="*/ 150 h 170"/>
                <a:gd name="T40" fmla="*/ 44 w 96"/>
                <a:gd name="T41" fmla="*/ 154 h 170"/>
                <a:gd name="T42" fmla="*/ 45 w 96"/>
                <a:gd name="T43" fmla="*/ 158 h 170"/>
                <a:gd name="T44" fmla="*/ 46 w 96"/>
                <a:gd name="T45" fmla="*/ 164 h 170"/>
                <a:gd name="T46" fmla="*/ 48 w 96"/>
                <a:gd name="T47" fmla="*/ 170 h 170"/>
                <a:gd name="T48" fmla="*/ 50 w 96"/>
                <a:gd name="T49" fmla="*/ 164 h 170"/>
                <a:gd name="T50" fmla="*/ 51 w 96"/>
                <a:gd name="T51" fmla="*/ 158 h 170"/>
                <a:gd name="T52" fmla="*/ 52 w 96"/>
                <a:gd name="T53" fmla="*/ 154 h 170"/>
                <a:gd name="T54" fmla="*/ 52 w 96"/>
                <a:gd name="T55" fmla="*/ 150 h 170"/>
                <a:gd name="T56" fmla="*/ 52 w 96"/>
                <a:gd name="T57" fmla="*/ 107 h 170"/>
                <a:gd name="T58" fmla="*/ 52 w 96"/>
                <a:gd name="T59" fmla="*/ 89 h 170"/>
                <a:gd name="T60" fmla="*/ 92 w 96"/>
                <a:gd name="T61" fmla="*/ 89 h 170"/>
                <a:gd name="T62" fmla="*/ 96 w 96"/>
                <a:gd name="T63" fmla="*/ 85 h 170"/>
                <a:gd name="T64" fmla="*/ 96 w 96"/>
                <a:gd name="T65" fmla="*/ 74 h 170"/>
                <a:gd name="T66" fmla="*/ 92 w 96"/>
                <a:gd name="T67" fmla="*/ 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70">
                  <a:moveTo>
                    <a:pt x="92" y="7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3" y="14"/>
                    <a:pt x="85" y="12"/>
                    <a:pt x="85" y="10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2" y="2"/>
                    <a:pt x="12" y="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"/>
                    <a:pt x="13" y="14"/>
                    <a:pt x="1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2" y="70"/>
                    <a:pt x="0" y="72"/>
                    <a:pt x="0" y="7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2" y="89"/>
                    <a:pt x="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2"/>
                    <a:pt x="44" y="153"/>
                    <a:pt x="44" y="154"/>
                  </a:cubicBezTo>
                  <a:cubicBezTo>
                    <a:pt x="44" y="156"/>
                    <a:pt x="45" y="157"/>
                    <a:pt x="45" y="158"/>
                  </a:cubicBezTo>
                  <a:cubicBezTo>
                    <a:pt x="45" y="161"/>
                    <a:pt x="46" y="163"/>
                    <a:pt x="46" y="164"/>
                  </a:cubicBezTo>
                  <a:cubicBezTo>
                    <a:pt x="47" y="168"/>
                    <a:pt x="48" y="170"/>
                    <a:pt x="48" y="170"/>
                  </a:cubicBezTo>
                  <a:cubicBezTo>
                    <a:pt x="48" y="170"/>
                    <a:pt x="49" y="168"/>
                    <a:pt x="50" y="164"/>
                  </a:cubicBezTo>
                  <a:cubicBezTo>
                    <a:pt x="50" y="163"/>
                    <a:pt x="51" y="161"/>
                    <a:pt x="51" y="158"/>
                  </a:cubicBezTo>
                  <a:cubicBezTo>
                    <a:pt x="52" y="157"/>
                    <a:pt x="52" y="156"/>
                    <a:pt x="52" y="154"/>
                  </a:cubicBezTo>
                  <a:cubicBezTo>
                    <a:pt x="53" y="153"/>
                    <a:pt x="52" y="152"/>
                    <a:pt x="52" y="150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4" y="89"/>
                    <a:pt x="96" y="87"/>
                    <a:pt x="96" y="8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2"/>
                    <a:pt x="94" y="70"/>
                    <a:pt x="92" y="7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i$liḋe-Freeform 102"/>
            <p:cNvSpPr/>
            <p:nvPr/>
          </p:nvSpPr>
          <p:spPr bwMode="auto">
            <a:xfrm>
              <a:off x="1386545" y="3297238"/>
              <a:ext cx="347663" cy="349250"/>
            </a:xfrm>
            <a:custGeom>
              <a:avLst/>
              <a:gdLst>
                <a:gd name="T0" fmla="*/ 170 w 216"/>
                <a:gd name="T1" fmla="*/ 67 h 217"/>
                <a:gd name="T2" fmla="*/ 169 w 216"/>
                <a:gd name="T3" fmla="*/ 66 h 217"/>
                <a:gd name="T4" fmla="*/ 169 w 216"/>
                <a:gd name="T5" fmla="*/ 66 h 217"/>
                <a:gd name="T6" fmla="*/ 105 w 216"/>
                <a:gd name="T7" fmla="*/ 2 h 217"/>
                <a:gd name="T8" fmla="*/ 100 w 216"/>
                <a:gd name="T9" fmla="*/ 2 h 217"/>
                <a:gd name="T10" fmla="*/ 1 w 216"/>
                <a:gd name="T11" fmla="*/ 100 h 217"/>
                <a:gd name="T12" fmla="*/ 1 w 216"/>
                <a:gd name="T13" fmla="*/ 105 h 217"/>
                <a:gd name="T14" fmla="*/ 66 w 216"/>
                <a:gd name="T15" fmla="*/ 170 h 217"/>
                <a:gd name="T16" fmla="*/ 66 w 216"/>
                <a:gd name="T17" fmla="*/ 170 h 217"/>
                <a:gd name="T18" fmla="*/ 66 w 216"/>
                <a:gd name="T19" fmla="*/ 170 h 217"/>
                <a:gd name="T20" fmla="*/ 60 w 216"/>
                <a:gd name="T21" fmla="*/ 215 h 217"/>
                <a:gd name="T22" fmla="*/ 65 w 216"/>
                <a:gd name="T23" fmla="*/ 215 h 217"/>
                <a:gd name="T24" fmla="*/ 215 w 216"/>
                <a:gd name="T25" fmla="*/ 66 h 217"/>
                <a:gd name="T26" fmla="*/ 215 w 216"/>
                <a:gd name="T27" fmla="*/ 61 h 217"/>
                <a:gd name="T28" fmla="*/ 170 w 216"/>
                <a:gd name="T29" fmla="*/ 67 h 217"/>
                <a:gd name="T30" fmla="*/ 14 w 216"/>
                <a:gd name="T31" fmla="*/ 103 h 217"/>
                <a:gd name="T32" fmla="*/ 102 w 216"/>
                <a:gd name="T33" fmla="*/ 15 h 217"/>
                <a:gd name="T34" fmla="*/ 156 w 216"/>
                <a:gd name="T35" fmla="*/ 69 h 217"/>
                <a:gd name="T36" fmla="*/ 68 w 216"/>
                <a:gd name="T37" fmla="*/ 157 h 217"/>
                <a:gd name="T38" fmla="*/ 14 w 216"/>
                <a:gd name="T39" fmla="*/ 10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17">
                  <a:moveTo>
                    <a:pt x="170" y="67"/>
                  </a:moveTo>
                  <a:cubicBezTo>
                    <a:pt x="170" y="67"/>
                    <a:pt x="169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0"/>
                    <a:pt x="101" y="0"/>
                    <a:pt x="100" y="2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1"/>
                    <a:pt x="0" y="104"/>
                    <a:pt x="1" y="105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62" y="217"/>
                    <a:pt x="64" y="217"/>
                    <a:pt x="65" y="215"/>
                  </a:cubicBezTo>
                  <a:cubicBezTo>
                    <a:pt x="215" y="66"/>
                    <a:pt x="215" y="66"/>
                    <a:pt x="215" y="66"/>
                  </a:cubicBezTo>
                  <a:cubicBezTo>
                    <a:pt x="216" y="64"/>
                    <a:pt x="216" y="62"/>
                    <a:pt x="215" y="61"/>
                  </a:cubicBezTo>
                  <a:lnTo>
                    <a:pt x="170" y="67"/>
                  </a:lnTo>
                  <a:close/>
                  <a:moveTo>
                    <a:pt x="14" y="103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68" y="157"/>
                    <a:pt x="68" y="157"/>
                    <a:pt x="68" y="157"/>
                  </a:cubicBezTo>
                  <a:lnTo>
                    <a:pt x="14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i$liḋe-Freeform 103"/>
            <p:cNvSpPr/>
            <p:nvPr/>
          </p:nvSpPr>
          <p:spPr bwMode="auto">
            <a:xfrm>
              <a:off x="1637370" y="2451100"/>
              <a:ext cx="288925" cy="292100"/>
            </a:xfrm>
            <a:custGeom>
              <a:avLst/>
              <a:gdLst>
                <a:gd name="T0" fmla="*/ 142 w 180"/>
                <a:gd name="T1" fmla="*/ 56 h 181"/>
                <a:gd name="T2" fmla="*/ 141 w 180"/>
                <a:gd name="T3" fmla="*/ 56 h 181"/>
                <a:gd name="T4" fmla="*/ 141 w 180"/>
                <a:gd name="T5" fmla="*/ 55 h 181"/>
                <a:gd name="T6" fmla="*/ 87 w 180"/>
                <a:gd name="T7" fmla="*/ 2 h 181"/>
                <a:gd name="T8" fmla="*/ 83 w 180"/>
                <a:gd name="T9" fmla="*/ 2 h 181"/>
                <a:gd name="T10" fmla="*/ 1 w 180"/>
                <a:gd name="T11" fmla="*/ 83 h 181"/>
                <a:gd name="T12" fmla="*/ 1 w 180"/>
                <a:gd name="T13" fmla="*/ 88 h 181"/>
                <a:gd name="T14" fmla="*/ 55 w 180"/>
                <a:gd name="T15" fmla="*/ 141 h 181"/>
                <a:gd name="T16" fmla="*/ 55 w 180"/>
                <a:gd name="T17" fmla="*/ 142 h 181"/>
                <a:gd name="T18" fmla="*/ 55 w 180"/>
                <a:gd name="T19" fmla="*/ 142 h 181"/>
                <a:gd name="T20" fmla="*/ 50 w 180"/>
                <a:gd name="T21" fmla="*/ 180 h 181"/>
                <a:gd name="T22" fmla="*/ 55 w 180"/>
                <a:gd name="T23" fmla="*/ 180 h 181"/>
                <a:gd name="T24" fmla="*/ 179 w 180"/>
                <a:gd name="T25" fmla="*/ 55 h 181"/>
                <a:gd name="T26" fmla="*/ 179 w 180"/>
                <a:gd name="T27" fmla="*/ 51 h 181"/>
                <a:gd name="T28" fmla="*/ 142 w 180"/>
                <a:gd name="T29" fmla="*/ 56 h 181"/>
                <a:gd name="T30" fmla="*/ 12 w 180"/>
                <a:gd name="T31" fmla="*/ 86 h 181"/>
                <a:gd name="T32" fmla="*/ 85 w 180"/>
                <a:gd name="T33" fmla="*/ 12 h 181"/>
                <a:gd name="T34" fmla="*/ 130 w 180"/>
                <a:gd name="T35" fmla="*/ 57 h 181"/>
                <a:gd name="T36" fmla="*/ 57 w 180"/>
                <a:gd name="T37" fmla="*/ 131 h 181"/>
                <a:gd name="T38" fmla="*/ 12 w 180"/>
                <a:gd name="T39" fmla="*/ 8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81">
                  <a:moveTo>
                    <a:pt x="142" y="56"/>
                  </a:moveTo>
                  <a:cubicBezTo>
                    <a:pt x="141" y="56"/>
                    <a:pt x="141" y="56"/>
                    <a:pt x="141" y="56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6" y="0"/>
                    <a:pt x="84" y="0"/>
                    <a:pt x="83" y="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5"/>
                    <a:pt x="0" y="87"/>
                    <a:pt x="1" y="88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5" y="141"/>
                    <a:pt x="55" y="141"/>
                    <a:pt x="55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2" y="181"/>
                    <a:pt x="53" y="181"/>
                    <a:pt x="55" y="180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80" y="54"/>
                    <a:pt x="180" y="52"/>
                    <a:pt x="179" y="51"/>
                  </a:cubicBezTo>
                  <a:lnTo>
                    <a:pt x="142" y="56"/>
                  </a:lnTo>
                  <a:close/>
                  <a:moveTo>
                    <a:pt x="12" y="86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57" y="131"/>
                    <a:pt x="57" y="131"/>
                    <a:pt x="57" y="131"/>
                  </a:cubicBezTo>
                  <a:lnTo>
                    <a:pt x="1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$liḋe-Freeform 104"/>
            <p:cNvSpPr/>
            <p:nvPr/>
          </p:nvSpPr>
          <p:spPr bwMode="auto">
            <a:xfrm>
              <a:off x="295932" y="2941638"/>
              <a:ext cx="293688" cy="174625"/>
            </a:xfrm>
            <a:custGeom>
              <a:avLst/>
              <a:gdLst>
                <a:gd name="T0" fmla="*/ 152 w 183"/>
                <a:gd name="T1" fmla="*/ 80 h 108"/>
                <a:gd name="T2" fmla="*/ 152 w 183"/>
                <a:gd name="T3" fmla="*/ 79 h 108"/>
                <a:gd name="T4" fmla="*/ 152 w 183"/>
                <a:gd name="T5" fmla="*/ 79 h 108"/>
                <a:gd name="T6" fmla="*/ 151 w 183"/>
                <a:gd name="T7" fmla="*/ 3 h 108"/>
                <a:gd name="T8" fmla="*/ 148 w 183"/>
                <a:gd name="T9" fmla="*/ 0 h 108"/>
                <a:gd name="T10" fmla="*/ 32 w 183"/>
                <a:gd name="T11" fmla="*/ 2 h 108"/>
                <a:gd name="T12" fmla="*/ 29 w 183"/>
                <a:gd name="T13" fmla="*/ 5 h 108"/>
                <a:gd name="T14" fmla="*/ 30 w 183"/>
                <a:gd name="T15" fmla="*/ 81 h 108"/>
                <a:gd name="T16" fmla="*/ 30 w 183"/>
                <a:gd name="T17" fmla="*/ 81 h 108"/>
                <a:gd name="T18" fmla="*/ 30 w 183"/>
                <a:gd name="T19" fmla="*/ 81 h 108"/>
                <a:gd name="T20" fmla="*/ 0 w 183"/>
                <a:gd name="T21" fmla="*/ 105 h 108"/>
                <a:gd name="T22" fmla="*/ 3 w 183"/>
                <a:gd name="T23" fmla="*/ 108 h 108"/>
                <a:gd name="T24" fmla="*/ 180 w 183"/>
                <a:gd name="T25" fmla="*/ 106 h 108"/>
                <a:gd name="T26" fmla="*/ 183 w 183"/>
                <a:gd name="T27" fmla="*/ 103 h 108"/>
                <a:gd name="T28" fmla="*/ 152 w 183"/>
                <a:gd name="T29" fmla="*/ 80 h 108"/>
                <a:gd name="T30" fmla="*/ 38 w 183"/>
                <a:gd name="T31" fmla="*/ 11 h 108"/>
                <a:gd name="T32" fmla="*/ 142 w 183"/>
                <a:gd name="T33" fmla="*/ 9 h 108"/>
                <a:gd name="T34" fmla="*/ 143 w 183"/>
                <a:gd name="T35" fmla="*/ 73 h 108"/>
                <a:gd name="T36" fmla="*/ 39 w 183"/>
                <a:gd name="T37" fmla="*/ 75 h 108"/>
                <a:gd name="T38" fmla="*/ 38 w 18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08">
                  <a:moveTo>
                    <a:pt x="152" y="80"/>
                  </a:moveTo>
                  <a:cubicBezTo>
                    <a:pt x="152" y="80"/>
                    <a:pt x="152" y="80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0" y="0"/>
                    <a:pt x="148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29" y="3"/>
                    <a:pt x="29" y="5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2" y="108"/>
                    <a:pt x="3" y="108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1" y="106"/>
                    <a:pt x="183" y="104"/>
                    <a:pt x="183" y="103"/>
                  </a:cubicBezTo>
                  <a:lnTo>
                    <a:pt x="152" y="80"/>
                  </a:lnTo>
                  <a:close/>
                  <a:moveTo>
                    <a:pt x="38" y="11"/>
                  </a:moveTo>
                  <a:cubicBezTo>
                    <a:pt x="142" y="9"/>
                    <a:pt x="142" y="9"/>
                    <a:pt x="142" y="9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39" y="75"/>
                    <a:pt x="39" y="75"/>
                    <a:pt x="39" y="75"/>
                  </a:cubicBezTo>
                  <a:lnTo>
                    <a:pt x="3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i$liḋe-任意多边形: 形状 112"/>
          <p:cNvSpPr/>
          <p:nvPr/>
        </p:nvSpPr>
        <p:spPr>
          <a:xfrm>
            <a:off x="3283608" y="2404826"/>
            <a:ext cx="7738341" cy="1489312"/>
          </a:xfrm>
          <a:custGeom>
            <a:avLst/>
            <a:gdLst>
              <a:gd name="connsiteX0" fmla="*/ 0 w 4931923"/>
              <a:gd name="connsiteY0" fmla="*/ 0 h 2597285"/>
              <a:gd name="connsiteX1" fmla="*/ 4931923 w 4931923"/>
              <a:gd name="connsiteY1" fmla="*/ 0 h 2597285"/>
              <a:gd name="connsiteX2" fmla="*/ 4931923 w 4931923"/>
              <a:gd name="connsiteY2" fmla="*/ 2597285 h 259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1923" h="2597285">
                <a:moveTo>
                  <a:pt x="0" y="0"/>
                </a:moveTo>
                <a:lnTo>
                  <a:pt x="4931923" y="0"/>
                </a:lnTo>
                <a:lnTo>
                  <a:pt x="4931923" y="2597285"/>
                </a:lnTo>
              </a:path>
            </a:pathLst>
          </a:custGeom>
          <a:noFill/>
          <a:ln w="50800" cap="rnd">
            <a:solidFill>
              <a:schemeClr val="tx1">
                <a:lumMod val="40000"/>
                <a:lumOff val="60000"/>
              </a:schemeClr>
            </a:solidFill>
            <a:round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5" name="i$liḋe-TextBox 12"/>
          <p:cNvSpPr txBox="1"/>
          <p:nvPr/>
        </p:nvSpPr>
        <p:spPr>
          <a:xfrm>
            <a:off x="9372198" y="4426611"/>
            <a:ext cx="2703555" cy="1954310"/>
          </a:xfrm>
          <a:prstGeom prst="rect">
            <a:avLst/>
          </a:prstGeom>
          <a:solidFill>
            <a:srgbClr val="E8B5C7"/>
          </a:solidFill>
        </p:spPr>
        <p:txBody>
          <a:bodyPr wrap="square" lIns="0" tIns="0" rIns="0" bIns="0">
            <a:no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）本次双十一活动提出的要求更多的是对商家的服务方面的要求，特别是 发货环节的要求，要求在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天内将所有北、上、广、深、杭的客户优先发货。所以建议在包装或面单上有明显的文字标示或颜色标示等方式。以便快速分拣。</a:t>
            </a:r>
          </a:p>
          <a:p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63029" y="2218026"/>
            <a:ext cx="504720" cy="504720"/>
            <a:chOff x="8063029" y="2218026"/>
            <a:chExt cx="504720" cy="504720"/>
          </a:xfrm>
        </p:grpSpPr>
        <p:sp>
          <p:nvSpPr>
            <p:cNvPr id="71" name="i$liḋe-Oval 20"/>
            <p:cNvSpPr/>
            <p:nvPr/>
          </p:nvSpPr>
          <p:spPr>
            <a:xfrm>
              <a:off x="8063029" y="2218026"/>
              <a:ext cx="504720" cy="504720"/>
            </a:xfrm>
            <a:prstGeom prst="ellipse">
              <a:avLst/>
            </a:prstGeom>
            <a:solidFill>
              <a:srgbClr val="DF10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i$liḋe-Freeform 70"/>
            <p:cNvSpPr/>
            <p:nvPr/>
          </p:nvSpPr>
          <p:spPr bwMode="auto">
            <a:xfrm>
              <a:off x="8167303" y="2327752"/>
              <a:ext cx="296173" cy="285268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60093" y="2218026"/>
            <a:ext cx="504720" cy="504720"/>
            <a:chOff x="4960093" y="2218026"/>
            <a:chExt cx="504720" cy="504720"/>
          </a:xfrm>
        </p:grpSpPr>
        <p:sp>
          <p:nvSpPr>
            <p:cNvPr id="69" name="i$liḋe-Oval 18"/>
            <p:cNvSpPr/>
            <p:nvPr/>
          </p:nvSpPr>
          <p:spPr>
            <a:xfrm>
              <a:off x="4960093" y="2218026"/>
              <a:ext cx="504720" cy="504720"/>
            </a:xfrm>
            <a:prstGeom prst="ellipse">
              <a:avLst/>
            </a:prstGeom>
            <a:solidFill>
              <a:srgbClr val="DF10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$liḋe-university7"/>
            <p:cNvSpPr/>
            <p:nvPr/>
          </p:nvSpPr>
          <p:spPr bwMode="auto">
            <a:xfrm>
              <a:off x="5064367" y="2327752"/>
              <a:ext cx="296173" cy="285268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7" name="i$liḋe-TextBox 5"/>
          <p:cNvSpPr txBox="1"/>
          <p:nvPr/>
        </p:nvSpPr>
        <p:spPr>
          <a:xfrm>
            <a:off x="6391194" y="3585260"/>
            <a:ext cx="2875642" cy="2745202"/>
          </a:xfrm>
          <a:prstGeom prst="rect">
            <a:avLst/>
          </a:prstGeom>
          <a:solidFill>
            <a:srgbClr val="E8B5C7"/>
          </a:solidFill>
        </p:spPr>
        <p:txBody>
          <a:bodyPr wrap="square" lIns="90000" tIns="46800" rIns="90000" bIns="46800" anchor="t">
            <a:noAutofit/>
          </a:bodyPr>
          <a:lstStyle/>
          <a:p>
            <a:pPr lvl="0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快递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面单、发货单纸张贮备，打印机调试、打印耗材（色带、墨盒）准备，为提升打单环节的速度，不建议双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大促活动期间使用普通针式打印机打印发货单，而是建议采用激光打印机或热敏标签打印机打印发货单。对需要打印配货汇总单或分单汇总单配货的商家，务必准备高速喷墨或激光打印机及其耗材。</a:t>
            </a:r>
          </a:p>
        </p:txBody>
      </p:sp>
      <p:sp>
        <p:nvSpPr>
          <p:cNvPr id="65" name="i$liḋe-TextBox 5"/>
          <p:cNvSpPr txBox="1"/>
          <p:nvPr/>
        </p:nvSpPr>
        <p:spPr>
          <a:xfrm>
            <a:off x="3572904" y="3459752"/>
            <a:ext cx="2600802" cy="2575288"/>
          </a:xfrm>
          <a:prstGeom prst="rect">
            <a:avLst/>
          </a:prstGeom>
          <a:solidFill>
            <a:srgbClr val="E8B5C7"/>
          </a:solidFill>
        </p:spPr>
        <p:txBody>
          <a:bodyPr wrap="square" lIns="90000" tIns="46800" rIns="90000" bIns="46800" anchor="t">
            <a:no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包装材料准备，对大促活动销售的商品牵涉到的各类包装袋、包装盒做好库存保障，并可提前对一些特定包装进行初步整理，到时候只要放入商品就可以。也可以提前将商品直接打包好，只等打好快递单后就直接张贴单据并发货；</a:t>
            </a:r>
          </a:p>
        </p:txBody>
      </p:sp>
      <p:cxnSp>
        <p:nvCxnSpPr>
          <p:cNvPr id="51" name="iS1ide-Straight Connector 12"/>
          <p:cNvCxnSpPr>
            <a:stCxn id="69" idx="4"/>
          </p:cNvCxnSpPr>
          <p:nvPr/>
        </p:nvCxnSpPr>
        <p:spPr>
          <a:xfrm>
            <a:off x="5212453" y="2722746"/>
            <a:ext cx="0" cy="622991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iS1ide-Straight Connector 13"/>
          <p:cNvCxnSpPr>
            <a:stCxn id="71" idx="4"/>
          </p:cNvCxnSpPr>
          <p:nvPr/>
        </p:nvCxnSpPr>
        <p:spPr>
          <a:xfrm>
            <a:off x="8315389" y="2722746"/>
            <a:ext cx="0" cy="636019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0850542" y="3857668"/>
            <a:ext cx="504000" cy="504000"/>
            <a:chOff x="10983892" y="3552868"/>
            <a:chExt cx="504000" cy="504000"/>
          </a:xfrm>
        </p:grpSpPr>
        <p:sp>
          <p:nvSpPr>
            <p:cNvPr id="177" name="îŝḷîḓé-Oval 26"/>
            <p:cNvSpPr/>
            <p:nvPr/>
          </p:nvSpPr>
          <p:spPr bwMode="auto">
            <a:xfrm>
              <a:off x="10983892" y="3552868"/>
              <a:ext cx="504000" cy="504000"/>
            </a:xfrm>
            <a:prstGeom prst="ellipse">
              <a:avLst/>
            </a:prstGeom>
            <a:solidFill>
              <a:srgbClr val="DF105E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îŝḷîḓé-Freeform: Shape 27"/>
            <p:cNvSpPr/>
            <p:nvPr/>
          </p:nvSpPr>
          <p:spPr bwMode="auto">
            <a:xfrm>
              <a:off x="11106227" y="3696943"/>
              <a:ext cx="259330" cy="215849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"/>
    </mc:Choice>
    <mc:Fallback xmlns="">
      <p:transition spd="slow" advTm="4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5" grpId="0" bldLvl="0" animBg="1"/>
      <p:bldP spid="67" grpId="0" bldLvl="0" animBg="1"/>
      <p:bldP spid="6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spect="1"/>
          </p:cNvSpPr>
          <p:nvPr/>
        </p:nvSpPr>
        <p:spPr>
          <a:xfrm>
            <a:off x="4298387" y="1613297"/>
            <a:ext cx="3595515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 dirty="0" smtClean="0">
                <a:ln w="19050">
                  <a:solidFill>
                    <a:srgbClr val="A8367A"/>
                  </a:solidFill>
                </a:ln>
                <a:solidFill>
                  <a:srgbClr val="D2DBEB"/>
                </a:solidFill>
                <a:effectLst/>
                <a:cs typeface="+mn-ea"/>
                <a:sym typeface="+mn-lt"/>
              </a:rPr>
              <a:t>谢谢倾听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"/>
    </mc:Choice>
    <mc:Fallback xmlns="">
      <p:transition spd="slow" advTm="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ïṧḷïḓê-文本框 4"/>
          <p:cNvSpPr txBox="1"/>
          <p:nvPr/>
        </p:nvSpPr>
        <p:spPr bwMode="auto">
          <a:xfrm>
            <a:off x="5373539" y="3358398"/>
            <a:ext cx="5139903" cy="430156"/>
          </a:xfrm>
          <a:prstGeom prst="roundRect">
            <a:avLst>
              <a:gd name="adj" fmla="val 50000"/>
            </a:avLst>
          </a:prstGeom>
          <a:solidFill>
            <a:srgbClr val="D80538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三、活动跟进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53" name="ïṧḷïḓê-Oval 16"/>
          <p:cNvSpPr/>
          <p:nvPr/>
        </p:nvSpPr>
        <p:spPr bwMode="auto">
          <a:xfrm>
            <a:off x="4768489" y="1859051"/>
            <a:ext cx="437726" cy="438140"/>
          </a:xfrm>
          <a:prstGeom prst="ellipse">
            <a:avLst/>
          </a:prstGeom>
          <a:solidFill>
            <a:srgbClr val="D80538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ïṧḷïḓê-Oval 17"/>
          <p:cNvSpPr/>
          <p:nvPr/>
        </p:nvSpPr>
        <p:spPr bwMode="auto">
          <a:xfrm>
            <a:off x="4768489" y="2593998"/>
            <a:ext cx="437726" cy="438140"/>
          </a:xfrm>
          <a:prstGeom prst="ellipse">
            <a:avLst/>
          </a:prstGeom>
          <a:solidFill>
            <a:srgbClr val="DF105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ïṧḷïḓê-Oval 18"/>
          <p:cNvSpPr/>
          <p:nvPr/>
        </p:nvSpPr>
        <p:spPr bwMode="auto">
          <a:xfrm>
            <a:off x="4768489" y="3307616"/>
            <a:ext cx="437726" cy="438140"/>
          </a:xfrm>
          <a:prstGeom prst="ellipse">
            <a:avLst/>
          </a:prstGeom>
          <a:solidFill>
            <a:srgbClr val="D80538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ïṧḷïḓê-Oval 22"/>
          <p:cNvSpPr/>
          <p:nvPr/>
        </p:nvSpPr>
        <p:spPr bwMode="auto">
          <a:xfrm>
            <a:off x="4768489" y="4007699"/>
            <a:ext cx="437726" cy="438140"/>
          </a:xfrm>
          <a:prstGeom prst="ellipse">
            <a:avLst/>
          </a:prstGeom>
          <a:solidFill>
            <a:srgbClr val="DF105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ïṧḷïḓê-Oval 23"/>
          <p:cNvSpPr/>
          <p:nvPr/>
        </p:nvSpPr>
        <p:spPr bwMode="auto">
          <a:xfrm>
            <a:off x="4768489" y="4695151"/>
            <a:ext cx="437726" cy="438140"/>
          </a:xfrm>
          <a:prstGeom prst="ellipse">
            <a:avLst/>
          </a:prstGeom>
          <a:solidFill>
            <a:srgbClr val="D80538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ïṧḷïḓê-Oval 24"/>
          <p:cNvSpPr/>
          <p:nvPr/>
        </p:nvSpPr>
        <p:spPr bwMode="auto">
          <a:xfrm>
            <a:off x="4768489" y="5385011"/>
            <a:ext cx="437726" cy="438140"/>
          </a:xfrm>
          <a:prstGeom prst="ellipse">
            <a:avLst/>
          </a:prstGeom>
          <a:solidFill>
            <a:srgbClr val="DF105E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ïṧḷïḓê-Straight Connector 8"/>
          <p:cNvCxnSpPr/>
          <p:nvPr/>
        </p:nvCxnSpPr>
        <p:spPr bwMode="auto">
          <a:xfrm>
            <a:off x="4372506" y="2374936"/>
            <a:ext cx="6336704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rgbClr val="E6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ïṧḷïḓê-Straight Connector 9"/>
          <p:cNvCxnSpPr/>
          <p:nvPr/>
        </p:nvCxnSpPr>
        <p:spPr bwMode="auto">
          <a:xfrm>
            <a:off x="4372506" y="3088728"/>
            <a:ext cx="6336704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rgbClr val="E6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ïṧḷïḓê-Straight Connector 10"/>
          <p:cNvCxnSpPr/>
          <p:nvPr/>
        </p:nvCxnSpPr>
        <p:spPr bwMode="auto">
          <a:xfrm>
            <a:off x="4372506" y="3802520"/>
            <a:ext cx="6336704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rgbClr val="E6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ïṧḷïḓê-Straight Connector 11"/>
          <p:cNvCxnSpPr/>
          <p:nvPr/>
        </p:nvCxnSpPr>
        <p:spPr bwMode="auto">
          <a:xfrm>
            <a:off x="4372506" y="4516312"/>
            <a:ext cx="6336704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rgbClr val="E6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ïṧḷïḓê-Straight Connector 12"/>
          <p:cNvCxnSpPr/>
          <p:nvPr/>
        </p:nvCxnSpPr>
        <p:spPr bwMode="auto">
          <a:xfrm>
            <a:off x="4372506" y="5230103"/>
            <a:ext cx="6336704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rgbClr val="E6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676400" y="1911350"/>
            <a:ext cx="1788160" cy="4083685"/>
            <a:chOff x="1463231" y="1700808"/>
            <a:chExt cx="1788117" cy="4083608"/>
          </a:xfrm>
        </p:grpSpPr>
        <p:cxnSp>
          <p:nvCxnSpPr>
            <p:cNvPr id="36" name="ïṧḷïḓê-Straight Connector 4"/>
            <p:cNvCxnSpPr/>
            <p:nvPr/>
          </p:nvCxnSpPr>
          <p:spPr>
            <a:xfrm>
              <a:off x="3236640" y="1700808"/>
              <a:ext cx="0" cy="4083608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rgbClr val="DF10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ïṧḷïḓê-文本框 21"/>
            <p:cNvSpPr txBox="1"/>
            <p:nvPr/>
          </p:nvSpPr>
          <p:spPr>
            <a:xfrm>
              <a:off x="1463231" y="1700808"/>
              <a:ext cx="1788117" cy="954107"/>
            </a:xfrm>
            <a:prstGeom prst="rect">
              <a:avLst/>
            </a:prstGeom>
            <a:solidFill>
              <a:srgbClr val="D80538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r"/>
              <a:r>
                <a:rPr lang="tr-TR" sz="28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41" name="ïṧḷïḓê-文本框 4"/>
          <p:cNvSpPr txBox="1"/>
          <p:nvPr/>
        </p:nvSpPr>
        <p:spPr bwMode="auto">
          <a:xfrm>
            <a:off x="5380173" y="1911496"/>
            <a:ext cx="5139903" cy="430156"/>
          </a:xfrm>
          <a:prstGeom prst="roundRect">
            <a:avLst>
              <a:gd name="adj" fmla="val 50000"/>
            </a:avLst>
          </a:prstGeom>
          <a:solidFill>
            <a:srgbClr val="D80538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b="0" dirty="0">
                <a:sym typeface="+mn-lt"/>
              </a:rPr>
              <a:t>一、活动背景</a:t>
            </a:r>
            <a:endParaRPr lang="en-US" altLang="zh-CN" b="0" dirty="0">
              <a:sym typeface="+mn-lt"/>
            </a:endParaRPr>
          </a:p>
        </p:txBody>
      </p:sp>
      <p:sp>
        <p:nvSpPr>
          <p:cNvPr id="44" name="ïṧḷïḓê-文本框 4"/>
          <p:cNvSpPr txBox="1"/>
          <p:nvPr/>
        </p:nvSpPr>
        <p:spPr bwMode="auto">
          <a:xfrm>
            <a:off x="5373539" y="2632441"/>
            <a:ext cx="5139903" cy="430156"/>
          </a:xfrm>
          <a:prstGeom prst="roundRect">
            <a:avLst>
              <a:gd name="adj" fmla="val 50000"/>
            </a:avLst>
          </a:prstGeom>
          <a:solidFill>
            <a:srgbClr val="DF105E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b="0" dirty="0" smtClean="0">
                <a:sym typeface="+mn-lt"/>
              </a:rPr>
              <a:t>二、活动方案</a:t>
            </a:r>
            <a:endParaRPr lang="en-US" altLang="zh-CN" b="0" dirty="0">
              <a:sym typeface="+mn-lt"/>
            </a:endParaRPr>
          </a:p>
        </p:txBody>
      </p:sp>
      <p:sp>
        <p:nvSpPr>
          <p:cNvPr id="46" name="ïṧḷïḓê-文本框 4"/>
          <p:cNvSpPr txBox="1"/>
          <p:nvPr/>
        </p:nvSpPr>
        <p:spPr bwMode="auto">
          <a:xfrm>
            <a:off x="5373538" y="4060936"/>
            <a:ext cx="5139903" cy="430156"/>
          </a:xfrm>
          <a:prstGeom prst="roundRect">
            <a:avLst>
              <a:gd name="adj" fmla="val 50000"/>
            </a:avLst>
          </a:prstGeom>
          <a:solidFill>
            <a:srgbClr val="DF105E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四、库存储备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62" name="ïṧḷïḓê-文本框 4"/>
          <p:cNvSpPr txBox="1"/>
          <p:nvPr/>
        </p:nvSpPr>
        <p:spPr bwMode="auto">
          <a:xfrm>
            <a:off x="5373537" y="4746964"/>
            <a:ext cx="5139903" cy="430156"/>
          </a:xfrm>
          <a:prstGeom prst="roundRect">
            <a:avLst>
              <a:gd name="adj" fmla="val 50000"/>
            </a:avLst>
          </a:prstGeom>
          <a:solidFill>
            <a:srgbClr val="D80538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五、人员准备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63" name="ïṧḷïḓê-文本框 4"/>
          <p:cNvSpPr txBox="1"/>
          <p:nvPr/>
        </p:nvSpPr>
        <p:spPr bwMode="auto">
          <a:xfrm>
            <a:off x="5355556" y="5362541"/>
            <a:ext cx="5139903" cy="430156"/>
          </a:xfrm>
          <a:prstGeom prst="roundRect">
            <a:avLst>
              <a:gd name="adj" fmla="val 50000"/>
            </a:avLst>
          </a:prstGeom>
          <a:solidFill>
            <a:srgbClr val="DF105E"/>
          </a:solidFill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dirty="0" smtClean="0">
                <a:latin typeface="+mn-lt"/>
                <a:ea typeface="+mn-ea"/>
                <a:sym typeface="+mn-lt"/>
              </a:rPr>
              <a:t>六、物料准备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1"/>
    </mc:Choice>
    <mc:Fallback xmlns="">
      <p:transition spd="slow" advTm="10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 bldLvl="0" animBg="1"/>
      <p:bldP spid="55" grpId="0" bldLvl="0" animBg="1"/>
      <p:bldP spid="59" grpId="0" bldLvl="0" animBg="1"/>
      <p:bldP spid="60" grpId="0" bldLvl="0" animBg="1"/>
      <p:bldP spid="61" grpId="0" bldLvl="0" animBg="1"/>
      <p:bldP spid="41" grpId="0" bldLvl="0" animBg="1"/>
      <p:bldP spid="44" grpId="0" bldLvl="0" animBg="1"/>
      <p:bldP spid="46" grpId="0" bldLvl="0" animBg="1"/>
      <p:bldP spid="62" grpId="0" bldLvl="0" animBg="1"/>
      <p:bldP spid="6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19938300">
            <a:off x="3343521" y="915375"/>
            <a:ext cx="5190978" cy="4024361"/>
          </a:xfrm>
          <a:prstGeom prst="triangle">
            <a:avLst/>
          </a:prstGeom>
          <a:noFill/>
          <a:ln w="152400">
            <a:solidFill>
              <a:srgbClr val="CA148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92136" y="1852294"/>
            <a:ext cx="3983591" cy="4002811"/>
            <a:chOff x="4409001" y="1852294"/>
            <a:chExt cx="3983591" cy="4002811"/>
          </a:xfrm>
        </p:grpSpPr>
        <p:sp>
          <p:nvSpPr>
            <p:cNvPr id="25" name="椭圆 24"/>
            <p:cNvSpPr/>
            <p:nvPr/>
          </p:nvSpPr>
          <p:spPr>
            <a:xfrm>
              <a:off x="4409001" y="1872949"/>
              <a:ext cx="3960000" cy="3960000"/>
            </a:xfrm>
            <a:prstGeom prst="ellipse">
              <a:avLst/>
            </a:prstGeom>
            <a:noFill/>
            <a:ln w="9525">
              <a:solidFill>
                <a:srgbClr val="D579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4319762">
              <a:off x="4432592" y="1888152"/>
              <a:ext cx="3960000" cy="3960000"/>
            </a:xfrm>
            <a:prstGeom prst="arc">
              <a:avLst/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213823">
              <a:off x="4423628" y="1852294"/>
              <a:ext cx="3960000" cy="3960000"/>
            </a:xfrm>
            <a:prstGeom prst="arc">
              <a:avLst>
                <a:gd name="adj1" fmla="val 16200000"/>
                <a:gd name="adj2" fmla="val 1806024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6770664">
              <a:off x="4423628" y="1895105"/>
              <a:ext cx="3960000" cy="3960000"/>
            </a:xfrm>
            <a:prstGeom prst="arc">
              <a:avLst>
                <a:gd name="adj1" fmla="val 16200000"/>
                <a:gd name="adj2" fmla="val 1986657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996776" y="2367458"/>
            <a:ext cx="6199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"/>
    </mc:Choice>
    <mc:Fallback xmlns="">
      <p:transition spd="slow" advTm="6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活动背景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08" y="104268"/>
            <a:ext cx="3048006" cy="30480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527100"/>
            <a:ext cx="12345988" cy="2228850"/>
          </a:xfrm>
          <a:prstGeom prst="rect">
            <a:avLst/>
          </a:prstGeom>
          <a:solidFill>
            <a:srgbClr val="DF1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7288" y="3152694"/>
            <a:ext cx="1022985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在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活动前夕，商家可以参加聚划算等活动以增加其的品牌曝光率，提高品牌知名度，从而在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活动中的销售做铺垫。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"/>
    </mc:Choice>
    <mc:Fallback xmlns="">
      <p:transition spd="slow" advTm="4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19938300">
            <a:off x="3343521" y="915375"/>
            <a:ext cx="5190978" cy="4024361"/>
          </a:xfrm>
          <a:prstGeom prst="triangle">
            <a:avLst/>
          </a:prstGeom>
          <a:noFill/>
          <a:ln w="152400">
            <a:solidFill>
              <a:srgbClr val="CA148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47991" y="1639569"/>
            <a:ext cx="3983591" cy="4002811"/>
            <a:chOff x="4409001" y="1852294"/>
            <a:chExt cx="3983591" cy="4002811"/>
          </a:xfrm>
        </p:grpSpPr>
        <p:sp>
          <p:nvSpPr>
            <p:cNvPr id="25" name="椭圆 24"/>
            <p:cNvSpPr/>
            <p:nvPr/>
          </p:nvSpPr>
          <p:spPr>
            <a:xfrm>
              <a:off x="4409001" y="1872949"/>
              <a:ext cx="3960000" cy="3960000"/>
            </a:xfrm>
            <a:prstGeom prst="ellipse">
              <a:avLst/>
            </a:prstGeom>
            <a:noFill/>
            <a:ln w="9525">
              <a:solidFill>
                <a:srgbClr val="D579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4319762">
              <a:off x="4432592" y="1888152"/>
              <a:ext cx="3960000" cy="3960000"/>
            </a:xfrm>
            <a:prstGeom prst="arc">
              <a:avLst/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213823">
              <a:off x="4423628" y="1852294"/>
              <a:ext cx="3960000" cy="3960000"/>
            </a:xfrm>
            <a:prstGeom prst="arc">
              <a:avLst>
                <a:gd name="adj1" fmla="val 16200000"/>
                <a:gd name="adj2" fmla="val 1806024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6770664">
              <a:off x="4423628" y="1895105"/>
              <a:ext cx="3960000" cy="3960000"/>
            </a:xfrm>
            <a:prstGeom prst="arc">
              <a:avLst>
                <a:gd name="adj1" fmla="val 16200000"/>
                <a:gd name="adj2" fmla="val 1986657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852631" y="2154733"/>
            <a:ext cx="6199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方案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"/>
    </mc:Choice>
    <mc:Fallback xmlns="">
      <p:transition spd="slow" advTm="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1.</a:t>
            </a:r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活动形式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40746" y="652166"/>
            <a:ext cx="8478861" cy="4718704"/>
            <a:chOff x="2340746" y="652166"/>
            <a:chExt cx="8478861" cy="4718704"/>
          </a:xfrm>
        </p:grpSpPr>
        <p:sp>
          <p:nvSpPr>
            <p:cNvPr id="10" name="îṣļîḑé-Freeform 95"/>
            <p:cNvSpPr/>
            <p:nvPr/>
          </p:nvSpPr>
          <p:spPr>
            <a:xfrm>
              <a:off x="2340746" y="1806870"/>
              <a:ext cx="7848000" cy="3564000"/>
            </a:xfrm>
            <a:custGeom>
              <a:avLst/>
              <a:gdLst>
                <a:gd name="connsiteX0" fmla="*/ 4581582 w 4684528"/>
                <a:gd name="connsiteY0" fmla="*/ 0 h 1458098"/>
                <a:gd name="connsiteX1" fmla="*/ 4684528 w 4684528"/>
                <a:gd name="connsiteY1" fmla="*/ 84779 h 1458098"/>
                <a:gd name="connsiteX2" fmla="*/ 3394679 w 4684528"/>
                <a:gd name="connsiteY2" fmla="*/ 1332239 h 1458098"/>
                <a:gd name="connsiteX3" fmla="*/ 2716448 w 4684528"/>
                <a:gd name="connsiteY3" fmla="*/ 641897 h 1458098"/>
                <a:gd name="connsiteX4" fmla="*/ 1929217 w 4684528"/>
                <a:gd name="connsiteY4" fmla="*/ 1417018 h 1458098"/>
                <a:gd name="connsiteX5" fmla="*/ 1014817 w 4684528"/>
                <a:gd name="connsiteY5" fmla="*/ 490506 h 1458098"/>
                <a:gd name="connsiteX6" fmla="*/ 16577 w 4684528"/>
                <a:gd name="connsiteY6" fmla="*/ 1458098 h 1458098"/>
                <a:gd name="connsiteX7" fmla="*/ 0 w 4684528"/>
                <a:gd name="connsiteY7" fmla="*/ 1458098 h 1458098"/>
                <a:gd name="connsiteX8" fmla="*/ 1008761 w 4684528"/>
                <a:gd name="connsiteY8" fmla="*/ 436006 h 1458098"/>
                <a:gd name="connsiteX9" fmla="*/ 1929217 w 4684528"/>
                <a:gd name="connsiteY9" fmla="*/ 1344350 h 1458098"/>
                <a:gd name="connsiteX10" fmla="*/ 2716448 w 4684528"/>
                <a:gd name="connsiteY10" fmla="*/ 545007 h 1458098"/>
                <a:gd name="connsiteX11" fmla="*/ 3388623 w 4684528"/>
                <a:gd name="connsiteY11" fmla="*/ 1211126 h 1458098"/>
                <a:gd name="connsiteX0-1" fmla="*/ 4991691 w 5094637"/>
                <a:gd name="connsiteY0-2" fmla="*/ 0 h 1868207"/>
                <a:gd name="connsiteX1-3" fmla="*/ 5094637 w 5094637"/>
                <a:gd name="connsiteY1-4" fmla="*/ 84779 h 1868207"/>
                <a:gd name="connsiteX2-5" fmla="*/ 3804788 w 5094637"/>
                <a:gd name="connsiteY2-6" fmla="*/ 1332239 h 1868207"/>
                <a:gd name="connsiteX3-7" fmla="*/ 3126557 w 5094637"/>
                <a:gd name="connsiteY3-8" fmla="*/ 641897 h 1868207"/>
                <a:gd name="connsiteX4-9" fmla="*/ 2339326 w 5094637"/>
                <a:gd name="connsiteY4-10" fmla="*/ 1417018 h 1868207"/>
                <a:gd name="connsiteX5-11" fmla="*/ 1424926 w 5094637"/>
                <a:gd name="connsiteY5-12" fmla="*/ 490506 h 1868207"/>
                <a:gd name="connsiteX6-13" fmla="*/ 426686 w 5094637"/>
                <a:gd name="connsiteY6-14" fmla="*/ 1458098 h 1868207"/>
                <a:gd name="connsiteX7-15" fmla="*/ 0 w 5094637"/>
                <a:gd name="connsiteY7-16" fmla="*/ 1868207 h 1868207"/>
                <a:gd name="connsiteX8-17" fmla="*/ 1418870 w 5094637"/>
                <a:gd name="connsiteY8-18" fmla="*/ 436006 h 1868207"/>
                <a:gd name="connsiteX9-19" fmla="*/ 2339326 w 5094637"/>
                <a:gd name="connsiteY9-20" fmla="*/ 1344350 h 1868207"/>
                <a:gd name="connsiteX10-21" fmla="*/ 3126557 w 5094637"/>
                <a:gd name="connsiteY10-22" fmla="*/ 545007 h 1868207"/>
                <a:gd name="connsiteX11-23" fmla="*/ 3798732 w 5094637"/>
                <a:gd name="connsiteY11-24" fmla="*/ 1211126 h 1868207"/>
                <a:gd name="connsiteX12" fmla="*/ 4991691 w 5094637"/>
                <a:gd name="connsiteY12" fmla="*/ 0 h 1868207"/>
                <a:gd name="connsiteX0-25" fmla="*/ 4991691 w 5094637"/>
                <a:gd name="connsiteY0-26" fmla="*/ 0 h 1868207"/>
                <a:gd name="connsiteX1-27" fmla="*/ 5094637 w 5094637"/>
                <a:gd name="connsiteY1-28" fmla="*/ 84779 h 1868207"/>
                <a:gd name="connsiteX2-29" fmla="*/ 3804788 w 5094637"/>
                <a:gd name="connsiteY2-30" fmla="*/ 1332239 h 1868207"/>
                <a:gd name="connsiteX3-31" fmla="*/ 3126557 w 5094637"/>
                <a:gd name="connsiteY3-32" fmla="*/ 641897 h 1868207"/>
                <a:gd name="connsiteX4-33" fmla="*/ 2318473 w 5094637"/>
                <a:gd name="connsiteY4-34" fmla="*/ 1847981 h 1868207"/>
                <a:gd name="connsiteX5-35" fmla="*/ 1424926 w 5094637"/>
                <a:gd name="connsiteY5-36" fmla="*/ 490506 h 1868207"/>
                <a:gd name="connsiteX6-37" fmla="*/ 426686 w 5094637"/>
                <a:gd name="connsiteY6-38" fmla="*/ 1458098 h 1868207"/>
                <a:gd name="connsiteX7-39" fmla="*/ 0 w 5094637"/>
                <a:gd name="connsiteY7-40" fmla="*/ 1868207 h 1868207"/>
                <a:gd name="connsiteX8-41" fmla="*/ 1418870 w 5094637"/>
                <a:gd name="connsiteY8-42" fmla="*/ 436006 h 1868207"/>
                <a:gd name="connsiteX9-43" fmla="*/ 2339326 w 5094637"/>
                <a:gd name="connsiteY9-44" fmla="*/ 1344350 h 1868207"/>
                <a:gd name="connsiteX10-45" fmla="*/ 3126557 w 5094637"/>
                <a:gd name="connsiteY10-46" fmla="*/ 545007 h 1868207"/>
                <a:gd name="connsiteX11-47" fmla="*/ 3798732 w 5094637"/>
                <a:gd name="connsiteY11-48" fmla="*/ 1211126 h 1868207"/>
                <a:gd name="connsiteX12-49" fmla="*/ 4991691 w 5094637"/>
                <a:gd name="connsiteY12-50" fmla="*/ 0 h 1868207"/>
                <a:gd name="connsiteX0-51" fmla="*/ 4991691 w 5094637"/>
                <a:gd name="connsiteY0-52" fmla="*/ 0 h 1868207"/>
                <a:gd name="connsiteX1-53" fmla="*/ 5094637 w 5094637"/>
                <a:gd name="connsiteY1-54" fmla="*/ 84779 h 1868207"/>
                <a:gd name="connsiteX2-55" fmla="*/ 3804788 w 5094637"/>
                <a:gd name="connsiteY2-56" fmla="*/ 1332239 h 1868207"/>
                <a:gd name="connsiteX3-57" fmla="*/ 3126557 w 5094637"/>
                <a:gd name="connsiteY3-58" fmla="*/ 641897 h 1868207"/>
                <a:gd name="connsiteX4-59" fmla="*/ 2318473 w 5094637"/>
                <a:gd name="connsiteY4-60" fmla="*/ 1847981 h 1868207"/>
                <a:gd name="connsiteX5-61" fmla="*/ 1424926 w 5094637"/>
                <a:gd name="connsiteY5-62" fmla="*/ 490506 h 1868207"/>
                <a:gd name="connsiteX6-63" fmla="*/ 426686 w 5094637"/>
                <a:gd name="connsiteY6-64" fmla="*/ 1458098 h 1868207"/>
                <a:gd name="connsiteX7-65" fmla="*/ 0 w 5094637"/>
                <a:gd name="connsiteY7-66" fmla="*/ 1868207 h 1868207"/>
                <a:gd name="connsiteX8-67" fmla="*/ 1418870 w 5094637"/>
                <a:gd name="connsiteY8-68" fmla="*/ 436006 h 1868207"/>
                <a:gd name="connsiteX9-69" fmla="*/ 2318472 w 5094637"/>
                <a:gd name="connsiteY9-70" fmla="*/ 1747509 h 1868207"/>
                <a:gd name="connsiteX10-71" fmla="*/ 3126557 w 5094637"/>
                <a:gd name="connsiteY10-72" fmla="*/ 545007 h 1868207"/>
                <a:gd name="connsiteX11-73" fmla="*/ 3798732 w 5094637"/>
                <a:gd name="connsiteY11-74" fmla="*/ 1211126 h 1868207"/>
                <a:gd name="connsiteX12-75" fmla="*/ 4991691 w 5094637"/>
                <a:gd name="connsiteY12-76" fmla="*/ 0 h 1868207"/>
                <a:gd name="connsiteX0-77" fmla="*/ 4991691 w 5094637"/>
                <a:gd name="connsiteY0-78" fmla="*/ 0 h 1868207"/>
                <a:gd name="connsiteX1-79" fmla="*/ 5094637 w 5094637"/>
                <a:gd name="connsiteY1-80" fmla="*/ 84779 h 1868207"/>
                <a:gd name="connsiteX2-81" fmla="*/ 3804788 w 5094637"/>
                <a:gd name="connsiteY2-82" fmla="*/ 1332239 h 1868207"/>
                <a:gd name="connsiteX3-83" fmla="*/ 3126557 w 5094637"/>
                <a:gd name="connsiteY3-84" fmla="*/ 641897 h 1868207"/>
                <a:gd name="connsiteX4-85" fmla="*/ 2318473 w 5094637"/>
                <a:gd name="connsiteY4-86" fmla="*/ 1847981 h 1868207"/>
                <a:gd name="connsiteX5-87" fmla="*/ 1424926 w 5094637"/>
                <a:gd name="connsiteY5-88" fmla="*/ 490506 h 1868207"/>
                <a:gd name="connsiteX6-89" fmla="*/ 426686 w 5094637"/>
                <a:gd name="connsiteY6-90" fmla="*/ 1458098 h 1868207"/>
                <a:gd name="connsiteX7-91" fmla="*/ 0 w 5094637"/>
                <a:gd name="connsiteY7-92" fmla="*/ 1868207 h 1868207"/>
                <a:gd name="connsiteX8-93" fmla="*/ 1418870 w 5094637"/>
                <a:gd name="connsiteY8-94" fmla="*/ 436006 h 1868207"/>
                <a:gd name="connsiteX9-95" fmla="*/ 2325424 w 5094637"/>
                <a:gd name="connsiteY9-96" fmla="*/ 1608489 h 1868207"/>
                <a:gd name="connsiteX10-97" fmla="*/ 3126557 w 5094637"/>
                <a:gd name="connsiteY10-98" fmla="*/ 545007 h 1868207"/>
                <a:gd name="connsiteX11-99" fmla="*/ 3798732 w 5094637"/>
                <a:gd name="connsiteY11-100" fmla="*/ 1211126 h 1868207"/>
                <a:gd name="connsiteX12-101" fmla="*/ 4991691 w 5094637"/>
                <a:gd name="connsiteY12-102" fmla="*/ 0 h 1868207"/>
                <a:gd name="connsiteX0-103" fmla="*/ 4991691 w 5094637"/>
                <a:gd name="connsiteY0-104" fmla="*/ 0 h 1868207"/>
                <a:gd name="connsiteX1-105" fmla="*/ 5094637 w 5094637"/>
                <a:gd name="connsiteY1-106" fmla="*/ 84779 h 1868207"/>
                <a:gd name="connsiteX2-107" fmla="*/ 3804788 w 5094637"/>
                <a:gd name="connsiteY2-108" fmla="*/ 1332239 h 1868207"/>
                <a:gd name="connsiteX3-109" fmla="*/ 3126557 w 5094637"/>
                <a:gd name="connsiteY3-110" fmla="*/ 641897 h 1868207"/>
                <a:gd name="connsiteX4-111" fmla="*/ 2311522 w 5094637"/>
                <a:gd name="connsiteY4-112" fmla="*/ 1722863 h 1868207"/>
                <a:gd name="connsiteX5-113" fmla="*/ 1424926 w 5094637"/>
                <a:gd name="connsiteY5-114" fmla="*/ 490506 h 1868207"/>
                <a:gd name="connsiteX6-115" fmla="*/ 426686 w 5094637"/>
                <a:gd name="connsiteY6-116" fmla="*/ 1458098 h 1868207"/>
                <a:gd name="connsiteX7-117" fmla="*/ 0 w 5094637"/>
                <a:gd name="connsiteY7-118" fmla="*/ 1868207 h 1868207"/>
                <a:gd name="connsiteX8-119" fmla="*/ 1418870 w 5094637"/>
                <a:gd name="connsiteY8-120" fmla="*/ 436006 h 1868207"/>
                <a:gd name="connsiteX9-121" fmla="*/ 2325424 w 5094637"/>
                <a:gd name="connsiteY9-122" fmla="*/ 1608489 h 1868207"/>
                <a:gd name="connsiteX10-123" fmla="*/ 3126557 w 5094637"/>
                <a:gd name="connsiteY10-124" fmla="*/ 545007 h 1868207"/>
                <a:gd name="connsiteX11-125" fmla="*/ 3798732 w 5094637"/>
                <a:gd name="connsiteY11-126" fmla="*/ 1211126 h 1868207"/>
                <a:gd name="connsiteX12-127" fmla="*/ 4991691 w 5094637"/>
                <a:gd name="connsiteY12-128" fmla="*/ 0 h 1868207"/>
                <a:gd name="connsiteX0-129" fmla="*/ 4991691 w 5094637"/>
                <a:gd name="connsiteY0-130" fmla="*/ 0 h 1868207"/>
                <a:gd name="connsiteX1-131" fmla="*/ 5094637 w 5094637"/>
                <a:gd name="connsiteY1-132" fmla="*/ 84779 h 1868207"/>
                <a:gd name="connsiteX2-133" fmla="*/ 3804788 w 5094637"/>
                <a:gd name="connsiteY2-134" fmla="*/ 1332239 h 1868207"/>
                <a:gd name="connsiteX3-135" fmla="*/ 3126557 w 5094637"/>
                <a:gd name="connsiteY3-136" fmla="*/ 780917 h 1868207"/>
                <a:gd name="connsiteX4-137" fmla="*/ 2311522 w 5094637"/>
                <a:gd name="connsiteY4-138" fmla="*/ 1722863 h 1868207"/>
                <a:gd name="connsiteX5-139" fmla="*/ 1424926 w 5094637"/>
                <a:gd name="connsiteY5-140" fmla="*/ 490506 h 1868207"/>
                <a:gd name="connsiteX6-141" fmla="*/ 426686 w 5094637"/>
                <a:gd name="connsiteY6-142" fmla="*/ 1458098 h 1868207"/>
                <a:gd name="connsiteX7-143" fmla="*/ 0 w 5094637"/>
                <a:gd name="connsiteY7-144" fmla="*/ 1868207 h 1868207"/>
                <a:gd name="connsiteX8-145" fmla="*/ 1418870 w 5094637"/>
                <a:gd name="connsiteY8-146" fmla="*/ 436006 h 1868207"/>
                <a:gd name="connsiteX9-147" fmla="*/ 2325424 w 5094637"/>
                <a:gd name="connsiteY9-148" fmla="*/ 1608489 h 1868207"/>
                <a:gd name="connsiteX10-149" fmla="*/ 3126557 w 5094637"/>
                <a:gd name="connsiteY10-150" fmla="*/ 545007 h 1868207"/>
                <a:gd name="connsiteX11-151" fmla="*/ 3798732 w 5094637"/>
                <a:gd name="connsiteY11-152" fmla="*/ 1211126 h 1868207"/>
                <a:gd name="connsiteX12-153" fmla="*/ 4991691 w 5094637"/>
                <a:gd name="connsiteY12-154" fmla="*/ 0 h 1868207"/>
                <a:gd name="connsiteX0-155" fmla="*/ 4991691 w 5094637"/>
                <a:gd name="connsiteY0-156" fmla="*/ 0 h 1868207"/>
                <a:gd name="connsiteX1-157" fmla="*/ 5094637 w 5094637"/>
                <a:gd name="connsiteY1-158" fmla="*/ 84779 h 1868207"/>
                <a:gd name="connsiteX2-159" fmla="*/ 3804788 w 5094637"/>
                <a:gd name="connsiteY2-160" fmla="*/ 1332239 h 1868207"/>
                <a:gd name="connsiteX3-161" fmla="*/ 3126557 w 5094637"/>
                <a:gd name="connsiteY3-162" fmla="*/ 780917 h 1868207"/>
                <a:gd name="connsiteX4-163" fmla="*/ 2311522 w 5094637"/>
                <a:gd name="connsiteY4-164" fmla="*/ 1722863 h 1868207"/>
                <a:gd name="connsiteX5-165" fmla="*/ 1424926 w 5094637"/>
                <a:gd name="connsiteY5-166" fmla="*/ 490506 h 1868207"/>
                <a:gd name="connsiteX6-167" fmla="*/ 426686 w 5094637"/>
                <a:gd name="connsiteY6-168" fmla="*/ 1458098 h 1868207"/>
                <a:gd name="connsiteX7-169" fmla="*/ 0 w 5094637"/>
                <a:gd name="connsiteY7-170" fmla="*/ 1868207 h 1868207"/>
                <a:gd name="connsiteX8-171" fmla="*/ 1418870 w 5094637"/>
                <a:gd name="connsiteY8-172" fmla="*/ 436006 h 1868207"/>
                <a:gd name="connsiteX9-173" fmla="*/ 2325424 w 5094637"/>
                <a:gd name="connsiteY9-174" fmla="*/ 1608489 h 1868207"/>
                <a:gd name="connsiteX10-175" fmla="*/ 3126557 w 5094637"/>
                <a:gd name="connsiteY10-176" fmla="*/ 684027 h 1868207"/>
                <a:gd name="connsiteX11-177" fmla="*/ 3798732 w 5094637"/>
                <a:gd name="connsiteY11-178" fmla="*/ 1211126 h 1868207"/>
                <a:gd name="connsiteX12-179" fmla="*/ 4991691 w 5094637"/>
                <a:gd name="connsiteY12-180" fmla="*/ 0 h 18682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49" y="connsiteY12-50"/>
                </a:cxn>
              </a:cxnLst>
              <a:rect l="l" t="t" r="r" b="b"/>
              <a:pathLst>
                <a:path w="5094637" h="1868207">
                  <a:moveTo>
                    <a:pt x="4991691" y="0"/>
                  </a:moveTo>
                  <a:lnTo>
                    <a:pt x="5094637" y="84779"/>
                  </a:lnTo>
                  <a:lnTo>
                    <a:pt x="3804788" y="1332239"/>
                  </a:lnTo>
                  <a:lnTo>
                    <a:pt x="3126557" y="780917"/>
                  </a:lnTo>
                  <a:lnTo>
                    <a:pt x="2311522" y="1722863"/>
                  </a:lnTo>
                  <a:lnTo>
                    <a:pt x="1424926" y="490506"/>
                  </a:lnTo>
                  <a:lnTo>
                    <a:pt x="426686" y="1458098"/>
                  </a:lnTo>
                  <a:lnTo>
                    <a:pt x="0" y="1868207"/>
                  </a:lnTo>
                  <a:lnTo>
                    <a:pt x="1418870" y="436006"/>
                  </a:lnTo>
                  <a:lnTo>
                    <a:pt x="2325424" y="1608489"/>
                  </a:lnTo>
                  <a:lnTo>
                    <a:pt x="3126557" y="684027"/>
                  </a:lnTo>
                  <a:lnTo>
                    <a:pt x="3798732" y="1211126"/>
                  </a:lnTo>
                  <a:lnTo>
                    <a:pt x="499169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365008" y="652166"/>
              <a:ext cx="2454599" cy="2466123"/>
              <a:chOff x="7659605" y="1304764"/>
              <a:chExt cx="2454599" cy="2466123"/>
            </a:xfrm>
          </p:grpSpPr>
          <p:sp>
            <p:nvSpPr>
              <p:cNvPr id="43" name="îṣļîḑé-Freeform 905"/>
              <p:cNvSpPr>
                <a:spLocks noEditPoints="1"/>
              </p:cNvSpPr>
              <p:nvPr/>
            </p:nvSpPr>
            <p:spPr bwMode="auto">
              <a:xfrm>
                <a:off x="7659605" y="2994942"/>
                <a:ext cx="774024" cy="77594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chemeClr val="accent6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 906"/>
              <p:cNvSpPr/>
              <p:nvPr/>
            </p:nvSpPr>
            <p:spPr bwMode="auto">
              <a:xfrm>
                <a:off x="7888164" y="3037196"/>
                <a:ext cx="503212" cy="501291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îṣļîḑé-Freeform 907"/>
              <p:cNvSpPr/>
              <p:nvPr/>
            </p:nvSpPr>
            <p:spPr bwMode="auto">
              <a:xfrm>
                <a:off x="8410582" y="2727971"/>
                <a:ext cx="635738" cy="848930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tx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îṣļîḑé-Freeform 908"/>
              <p:cNvSpPr/>
              <p:nvPr/>
            </p:nvSpPr>
            <p:spPr bwMode="auto">
              <a:xfrm>
                <a:off x="7842068" y="2366887"/>
                <a:ext cx="847009" cy="639579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îṣļîḑé-Freeform 909"/>
              <p:cNvSpPr/>
              <p:nvPr/>
            </p:nvSpPr>
            <p:spPr bwMode="auto">
              <a:xfrm>
                <a:off x="8654506" y="1685054"/>
                <a:ext cx="1081329" cy="108133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îṣļîḑé-Freeform 910"/>
              <p:cNvSpPr/>
              <p:nvPr/>
            </p:nvSpPr>
            <p:spPr bwMode="auto">
              <a:xfrm>
                <a:off x="9476547" y="1487227"/>
                <a:ext cx="457117" cy="457117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îṣļîḑé-Freeform 911"/>
              <p:cNvSpPr/>
              <p:nvPr/>
            </p:nvSpPr>
            <p:spPr bwMode="auto">
              <a:xfrm>
                <a:off x="8062943" y="2222838"/>
                <a:ext cx="1129346" cy="1137029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îṣļîḑé-Freeform 912"/>
              <p:cNvSpPr/>
              <p:nvPr/>
            </p:nvSpPr>
            <p:spPr bwMode="auto">
              <a:xfrm>
                <a:off x="9438133" y="1665848"/>
                <a:ext cx="316908" cy="3207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îṣļîḑé-Freeform 913"/>
              <p:cNvSpPr/>
              <p:nvPr/>
            </p:nvSpPr>
            <p:spPr bwMode="auto">
              <a:xfrm>
                <a:off x="8619933" y="2192108"/>
                <a:ext cx="608848" cy="608848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îṣļîḑé-Freeform 914"/>
              <p:cNvSpPr/>
              <p:nvPr/>
            </p:nvSpPr>
            <p:spPr bwMode="auto">
              <a:xfrm>
                <a:off x="8124404" y="2595445"/>
                <a:ext cx="693357" cy="695278"/>
              </a:xfrm>
              <a:custGeom>
                <a:avLst/>
                <a:gdLst>
                  <a:gd name="T0" fmla="*/ 302 w 361"/>
                  <a:gd name="T1" fmla="*/ 0 h 362"/>
                  <a:gd name="T2" fmla="*/ 361 w 361"/>
                  <a:gd name="T3" fmla="*/ 61 h 362"/>
                  <a:gd name="T4" fmla="*/ 0 w 361"/>
                  <a:gd name="T5" fmla="*/ 362 h 362"/>
                  <a:gd name="T6" fmla="*/ 302 w 361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362">
                    <a:moveTo>
                      <a:pt x="302" y="0"/>
                    </a:moveTo>
                    <a:lnTo>
                      <a:pt x="361" y="61"/>
                    </a:lnTo>
                    <a:lnTo>
                      <a:pt x="0" y="36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îṣļîḑé-Freeform 915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îṣļîḑé-Freeform 916"/>
              <p:cNvSpPr/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îṣļîḑé-Freeform 917"/>
              <p:cNvSpPr/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rgbClr val="E66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îṣļîḑé-Freeform 918"/>
              <p:cNvSpPr>
                <a:spLocks noEditPoints="1"/>
              </p:cNvSpPr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îṣļîḑé-Freeform 919"/>
              <p:cNvSpPr/>
              <p:nvPr/>
            </p:nvSpPr>
            <p:spPr bwMode="auto">
              <a:xfrm>
                <a:off x="9933662" y="1487227"/>
                <a:ext cx="0" cy="384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îṣļîḑé-Freeform 920"/>
              <p:cNvSpPr>
                <a:spLocks noEditPoints="1"/>
              </p:cNvSpPr>
              <p:nvPr/>
            </p:nvSpPr>
            <p:spPr bwMode="auto">
              <a:xfrm>
                <a:off x="8429788" y="2883544"/>
                <a:ext cx="689515" cy="480164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6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6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îṣļîḑé-Freeform 921"/>
              <p:cNvSpPr/>
              <p:nvPr/>
            </p:nvSpPr>
            <p:spPr bwMode="auto">
              <a:xfrm>
                <a:off x="8410582" y="3352184"/>
                <a:ext cx="19206" cy="768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îṣļîḑé-Freeform 922"/>
              <p:cNvSpPr/>
              <p:nvPr/>
            </p:nvSpPr>
            <p:spPr bwMode="auto">
              <a:xfrm>
                <a:off x="8604568" y="2956529"/>
                <a:ext cx="437909" cy="32075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îṣļîḑé-Freeform 923"/>
              <p:cNvSpPr/>
              <p:nvPr/>
            </p:nvSpPr>
            <p:spPr bwMode="auto">
              <a:xfrm>
                <a:off x="9057843" y="1944343"/>
                <a:ext cx="674150" cy="822041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îṣļîḑé-Freeform 924"/>
              <p:cNvSpPr/>
              <p:nvPr/>
            </p:nvSpPr>
            <p:spPr bwMode="auto">
              <a:xfrm>
                <a:off x="9674374" y="1583260"/>
                <a:ext cx="224717" cy="361084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îṣļîḑé-Freeform 925"/>
              <p:cNvSpPr/>
              <p:nvPr/>
            </p:nvSpPr>
            <p:spPr bwMode="auto">
              <a:xfrm>
                <a:off x="8299183" y="2712605"/>
                <a:ext cx="893105" cy="647261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0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íṩľíḍè-Freeform 926"/>
              <p:cNvSpPr/>
              <p:nvPr/>
            </p:nvSpPr>
            <p:spPr bwMode="auto">
              <a:xfrm>
                <a:off x="9649405" y="1905930"/>
                <a:ext cx="101794" cy="80667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rgbClr val="BCDBE0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íṩľíḍè-Freeform 927"/>
              <p:cNvSpPr/>
              <p:nvPr/>
            </p:nvSpPr>
            <p:spPr bwMode="auto">
              <a:xfrm>
                <a:off x="9027112" y="2678033"/>
                <a:ext cx="201669" cy="122922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rgbClr val="BCDBE0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íṩľíḍè-Freeform 928"/>
              <p:cNvSpPr/>
              <p:nvPr/>
            </p:nvSpPr>
            <p:spPr bwMode="auto">
              <a:xfrm>
                <a:off x="9874122" y="1494909"/>
                <a:ext cx="55699" cy="92191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rgbClr val="264D62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íṩľíḍè-Freeform 929"/>
              <p:cNvSpPr/>
              <p:nvPr/>
            </p:nvSpPr>
            <p:spPr bwMode="auto">
              <a:xfrm>
                <a:off x="9401641" y="2218997"/>
                <a:ext cx="48016" cy="63382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solidFill>
                  <a:srgbClr val="E6600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156347" y="1946221"/>
            <a:ext cx="521245" cy="2761029"/>
            <a:chOff x="2156347" y="1946221"/>
            <a:chExt cx="521245" cy="2761029"/>
          </a:xfrm>
        </p:grpSpPr>
        <p:cxnSp>
          <p:nvCxnSpPr>
            <p:cNvPr id="6" name="îṣļîḑé-Straight Connector 3"/>
            <p:cNvCxnSpPr>
              <a:stCxn id="41" idx="0"/>
              <a:endCxn id="33" idx="2"/>
            </p:cNvCxnSpPr>
            <p:nvPr/>
          </p:nvCxnSpPr>
          <p:spPr>
            <a:xfrm flipH="1" flipV="1">
              <a:off x="2156347" y="1946221"/>
              <a:ext cx="269217" cy="2256973"/>
            </a:xfrm>
            <a:prstGeom prst="line">
              <a:avLst/>
            </a:prstGeom>
            <a:ln w="3175" cap="rnd">
              <a:solidFill>
                <a:srgbClr val="DF105E"/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íṩľíḍè-Oval 38"/>
            <p:cNvSpPr/>
            <p:nvPr/>
          </p:nvSpPr>
          <p:spPr>
            <a:xfrm>
              <a:off x="2173536" y="4203194"/>
              <a:ext cx="504056" cy="504056"/>
            </a:xfrm>
            <a:prstGeom prst="ellipse">
              <a:avLst/>
            </a:prstGeom>
            <a:solidFill>
              <a:srgbClr val="DF1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íṩľíḍè-Freeform 14"/>
          <p:cNvSpPr>
            <a:spLocks noEditPoints="1"/>
          </p:cNvSpPr>
          <p:nvPr/>
        </p:nvSpPr>
        <p:spPr bwMode="auto">
          <a:xfrm>
            <a:off x="2270035" y="4299934"/>
            <a:ext cx="311058" cy="310576"/>
          </a:xfrm>
          <a:custGeom>
            <a:avLst/>
            <a:gdLst>
              <a:gd name="connsiteX0" fmla="*/ 12438 w 608556"/>
              <a:gd name="connsiteY0" fmla="*/ 316909 h 607614"/>
              <a:gd name="connsiteX1" fmla="*/ 596024 w 608556"/>
              <a:gd name="connsiteY1" fmla="*/ 316909 h 607614"/>
              <a:gd name="connsiteX2" fmla="*/ 608556 w 608556"/>
              <a:gd name="connsiteY2" fmla="*/ 329424 h 607614"/>
              <a:gd name="connsiteX3" fmla="*/ 596024 w 608556"/>
              <a:gd name="connsiteY3" fmla="*/ 341846 h 607614"/>
              <a:gd name="connsiteX4" fmla="*/ 316764 w 608556"/>
              <a:gd name="connsiteY4" fmla="*/ 341846 h 607614"/>
              <a:gd name="connsiteX5" fmla="*/ 316764 w 608556"/>
              <a:gd name="connsiteY5" fmla="*/ 500244 h 607614"/>
              <a:gd name="connsiteX6" fmla="*/ 414495 w 608556"/>
              <a:gd name="connsiteY6" fmla="*/ 585795 h 607614"/>
              <a:gd name="connsiteX7" fmla="*/ 415618 w 608556"/>
              <a:gd name="connsiteY7" fmla="*/ 603353 h 607614"/>
              <a:gd name="connsiteX8" fmla="*/ 406265 w 608556"/>
              <a:gd name="connsiteY8" fmla="*/ 607556 h 607614"/>
              <a:gd name="connsiteX9" fmla="*/ 398035 w 608556"/>
              <a:gd name="connsiteY9" fmla="*/ 604474 h 607614"/>
              <a:gd name="connsiteX10" fmla="*/ 316764 w 608556"/>
              <a:gd name="connsiteY10" fmla="*/ 533400 h 607614"/>
              <a:gd name="connsiteX11" fmla="*/ 316764 w 608556"/>
              <a:gd name="connsiteY11" fmla="*/ 594107 h 607614"/>
              <a:gd name="connsiteX12" fmla="*/ 304231 w 608556"/>
              <a:gd name="connsiteY12" fmla="*/ 606622 h 607614"/>
              <a:gd name="connsiteX13" fmla="*/ 291793 w 608556"/>
              <a:gd name="connsiteY13" fmla="*/ 594107 h 607614"/>
              <a:gd name="connsiteX14" fmla="*/ 291793 w 608556"/>
              <a:gd name="connsiteY14" fmla="*/ 533400 h 607614"/>
              <a:gd name="connsiteX15" fmla="*/ 210521 w 608556"/>
              <a:gd name="connsiteY15" fmla="*/ 604474 h 607614"/>
              <a:gd name="connsiteX16" fmla="*/ 192938 w 608556"/>
              <a:gd name="connsiteY16" fmla="*/ 603353 h 607614"/>
              <a:gd name="connsiteX17" fmla="*/ 194061 w 608556"/>
              <a:gd name="connsiteY17" fmla="*/ 585795 h 607614"/>
              <a:gd name="connsiteX18" fmla="*/ 291793 w 608556"/>
              <a:gd name="connsiteY18" fmla="*/ 500244 h 607614"/>
              <a:gd name="connsiteX19" fmla="*/ 291793 w 608556"/>
              <a:gd name="connsiteY19" fmla="*/ 341846 h 607614"/>
              <a:gd name="connsiteX20" fmla="*/ 12438 w 608556"/>
              <a:gd name="connsiteY20" fmla="*/ 341846 h 607614"/>
              <a:gd name="connsiteX21" fmla="*/ 0 w 608556"/>
              <a:gd name="connsiteY21" fmla="*/ 329424 h 607614"/>
              <a:gd name="connsiteX22" fmla="*/ 12438 w 608556"/>
              <a:gd name="connsiteY22" fmla="*/ 316909 h 607614"/>
              <a:gd name="connsiteX23" fmla="*/ 278583 w 608556"/>
              <a:gd name="connsiteY23" fmla="*/ 124789 h 607614"/>
              <a:gd name="connsiteX24" fmla="*/ 278583 w 608556"/>
              <a:gd name="connsiteY24" fmla="*/ 169701 h 607614"/>
              <a:gd name="connsiteX25" fmla="*/ 317489 w 608556"/>
              <a:gd name="connsiteY25" fmla="*/ 150466 h 607614"/>
              <a:gd name="connsiteX26" fmla="*/ 260252 w 608556"/>
              <a:gd name="connsiteY26" fmla="*/ 90708 h 607614"/>
              <a:gd name="connsiteX27" fmla="*/ 272972 w 608556"/>
              <a:gd name="connsiteY27" fmla="*/ 91268 h 607614"/>
              <a:gd name="connsiteX28" fmla="*/ 349287 w 608556"/>
              <a:gd name="connsiteY28" fmla="*/ 141596 h 607614"/>
              <a:gd name="connsiteX29" fmla="*/ 354898 w 608556"/>
              <a:gd name="connsiteY29" fmla="*/ 152801 h 607614"/>
              <a:gd name="connsiteX30" fmla="*/ 347977 w 608556"/>
              <a:gd name="connsiteY30" fmla="*/ 163165 h 607614"/>
              <a:gd name="connsiteX31" fmla="*/ 271662 w 608556"/>
              <a:gd name="connsiteY31" fmla="*/ 201075 h 607614"/>
              <a:gd name="connsiteX32" fmla="*/ 266051 w 608556"/>
              <a:gd name="connsiteY32" fmla="*/ 202382 h 607614"/>
              <a:gd name="connsiteX33" fmla="*/ 259504 w 608556"/>
              <a:gd name="connsiteY33" fmla="*/ 200515 h 607614"/>
              <a:gd name="connsiteX34" fmla="*/ 253612 w 608556"/>
              <a:gd name="connsiteY34" fmla="*/ 189870 h 607614"/>
              <a:gd name="connsiteX35" fmla="*/ 253612 w 608556"/>
              <a:gd name="connsiteY35" fmla="*/ 101632 h 607614"/>
              <a:gd name="connsiteX36" fmla="*/ 260252 w 608556"/>
              <a:gd name="connsiteY36" fmla="*/ 90708 h 607614"/>
              <a:gd name="connsiteX37" fmla="*/ 87934 w 608556"/>
              <a:gd name="connsiteY37" fmla="*/ 24932 h 607614"/>
              <a:gd name="connsiteX38" fmla="*/ 87934 w 608556"/>
              <a:gd name="connsiteY38" fmla="*/ 265656 h 607614"/>
              <a:gd name="connsiteX39" fmla="*/ 520692 w 608556"/>
              <a:gd name="connsiteY39" fmla="*/ 265656 h 607614"/>
              <a:gd name="connsiteX40" fmla="*/ 520692 w 608556"/>
              <a:gd name="connsiteY40" fmla="*/ 24932 h 607614"/>
              <a:gd name="connsiteX41" fmla="*/ 75310 w 608556"/>
              <a:gd name="connsiteY41" fmla="*/ 0 h 607614"/>
              <a:gd name="connsiteX42" fmla="*/ 533035 w 608556"/>
              <a:gd name="connsiteY42" fmla="*/ 0 h 607614"/>
              <a:gd name="connsiteX43" fmla="*/ 545471 w 608556"/>
              <a:gd name="connsiteY43" fmla="*/ 12419 h 607614"/>
              <a:gd name="connsiteX44" fmla="*/ 545471 w 608556"/>
              <a:gd name="connsiteY44" fmla="*/ 278076 h 607614"/>
              <a:gd name="connsiteX45" fmla="*/ 533035 w 608556"/>
              <a:gd name="connsiteY45" fmla="*/ 290588 h 607614"/>
              <a:gd name="connsiteX46" fmla="*/ 75310 w 608556"/>
              <a:gd name="connsiteY46" fmla="*/ 290588 h 607614"/>
              <a:gd name="connsiteX47" fmla="*/ 62874 w 608556"/>
              <a:gd name="connsiteY47" fmla="*/ 278076 h 607614"/>
              <a:gd name="connsiteX48" fmla="*/ 62874 w 608556"/>
              <a:gd name="connsiteY48" fmla="*/ 12419 h 607614"/>
              <a:gd name="connsiteX49" fmla="*/ 75310 w 608556"/>
              <a:gd name="connsiteY49" fmla="*/ 0 h 6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8556" h="607614">
                <a:moveTo>
                  <a:pt x="12438" y="316909"/>
                </a:moveTo>
                <a:lnTo>
                  <a:pt x="596024" y="316909"/>
                </a:lnTo>
                <a:cubicBezTo>
                  <a:pt x="602945" y="316909"/>
                  <a:pt x="608556" y="322513"/>
                  <a:pt x="608556" y="329424"/>
                </a:cubicBezTo>
                <a:cubicBezTo>
                  <a:pt x="608556" y="336242"/>
                  <a:pt x="602945" y="341846"/>
                  <a:pt x="596024" y="341846"/>
                </a:cubicBezTo>
                <a:lnTo>
                  <a:pt x="316764" y="341846"/>
                </a:lnTo>
                <a:lnTo>
                  <a:pt x="316764" y="500244"/>
                </a:lnTo>
                <a:lnTo>
                  <a:pt x="414495" y="585795"/>
                </a:lnTo>
                <a:cubicBezTo>
                  <a:pt x="419639" y="590278"/>
                  <a:pt x="420107" y="598123"/>
                  <a:pt x="415618" y="603353"/>
                </a:cubicBezTo>
                <a:cubicBezTo>
                  <a:pt x="413280" y="606061"/>
                  <a:pt x="409726" y="607556"/>
                  <a:pt x="406265" y="607556"/>
                </a:cubicBezTo>
                <a:cubicBezTo>
                  <a:pt x="403273" y="607556"/>
                  <a:pt x="400373" y="606622"/>
                  <a:pt x="398035" y="604474"/>
                </a:cubicBezTo>
                <a:lnTo>
                  <a:pt x="316764" y="533400"/>
                </a:lnTo>
                <a:lnTo>
                  <a:pt x="316764" y="594107"/>
                </a:lnTo>
                <a:cubicBezTo>
                  <a:pt x="316764" y="601018"/>
                  <a:pt x="311152" y="606622"/>
                  <a:pt x="304231" y="606622"/>
                </a:cubicBezTo>
                <a:cubicBezTo>
                  <a:pt x="297404" y="606622"/>
                  <a:pt x="291793" y="601018"/>
                  <a:pt x="291793" y="594107"/>
                </a:cubicBezTo>
                <a:lnTo>
                  <a:pt x="291793" y="533400"/>
                </a:lnTo>
                <a:lnTo>
                  <a:pt x="210521" y="604474"/>
                </a:lnTo>
                <a:cubicBezTo>
                  <a:pt x="205377" y="609050"/>
                  <a:pt x="197427" y="608583"/>
                  <a:pt x="192938" y="603353"/>
                </a:cubicBezTo>
                <a:cubicBezTo>
                  <a:pt x="188262" y="598216"/>
                  <a:pt x="188823" y="590278"/>
                  <a:pt x="194061" y="585795"/>
                </a:cubicBezTo>
                <a:lnTo>
                  <a:pt x="291793" y="500244"/>
                </a:lnTo>
                <a:lnTo>
                  <a:pt x="291793" y="341846"/>
                </a:lnTo>
                <a:lnTo>
                  <a:pt x="12438" y="341846"/>
                </a:lnTo>
                <a:cubicBezTo>
                  <a:pt x="5611" y="341846"/>
                  <a:pt x="0" y="336242"/>
                  <a:pt x="0" y="329424"/>
                </a:cubicBezTo>
                <a:cubicBezTo>
                  <a:pt x="0" y="322513"/>
                  <a:pt x="5611" y="316909"/>
                  <a:pt x="12438" y="316909"/>
                </a:cubicBezTo>
                <a:close/>
                <a:moveTo>
                  <a:pt x="278583" y="124789"/>
                </a:moveTo>
                <a:lnTo>
                  <a:pt x="278583" y="169701"/>
                </a:lnTo>
                <a:lnTo>
                  <a:pt x="317489" y="150466"/>
                </a:lnTo>
                <a:close/>
                <a:moveTo>
                  <a:pt x="260252" y="90708"/>
                </a:moveTo>
                <a:cubicBezTo>
                  <a:pt x="264180" y="88560"/>
                  <a:pt x="269231" y="88653"/>
                  <a:pt x="272972" y="91268"/>
                </a:cubicBezTo>
                <a:lnTo>
                  <a:pt x="349287" y="141596"/>
                </a:lnTo>
                <a:cubicBezTo>
                  <a:pt x="353028" y="144117"/>
                  <a:pt x="355085" y="148319"/>
                  <a:pt x="354898" y="152801"/>
                </a:cubicBezTo>
                <a:cubicBezTo>
                  <a:pt x="354618" y="157283"/>
                  <a:pt x="351999" y="161111"/>
                  <a:pt x="347977" y="163165"/>
                </a:cubicBezTo>
                <a:lnTo>
                  <a:pt x="271662" y="201075"/>
                </a:lnTo>
                <a:cubicBezTo>
                  <a:pt x="269979" y="202009"/>
                  <a:pt x="267921" y="202382"/>
                  <a:pt x="266051" y="202382"/>
                </a:cubicBezTo>
                <a:cubicBezTo>
                  <a:pt x="263806" y="202382"/>
                  <a:pt x="261468" y="201728"/>
                  <a:pt x="259504" y="200515"/>
                </a:cubicBezTo>
                <a:cubicBezTo>
                  <a:pt x="255857" y="198274"/>
                  <a:pt x="253612" y="194259"/>
                  <a:pt x="253612" y="189870"/>
                </a:cubicBezTo>
                <a:lnTo>
                  <a:pt x="253612" y="101632"/>
                </a:lnTo>
                <a:cubicBezTo>
                  <a:pt x="253612" y="97057"/>
                  <a:pt x="256137" y="92762"/>
                  <a:pt x="260252" y="90708"/>
                </a:cubicBezTo>
                <a:close/>
                <a:moveTo>
                  <a:pt x="87934" y="24932"/>
                </a:moveTo>
                <a:lnTo>
                  <a:pt x="87934" y="265656"/>
                </a:lnTo>
                <a:lnTo>
                  <a:pt x="520692" y="265656"/>
                </a:lnTo>
                <a:lnTo>
                  <a:pt x="520692" y="24932"/>
                </a:lnTo>
                <a:close/>
                <a:moveTo>
                  <a:pt x="75310" y="0"/>
                </a:moveTo>
                <a:lnTo>
                  <a:pt x="533035" y="0"/>
                </a:lnTo>
                <a:cubicBezTo>
                  <a:pt x="539861" y="0"/>
                  <a:pt x="545471" y="5603"/>
                  <a:pt x="545471" y="12419"/>
                </a:cubicBezTo>
                <a:lnTo>
                  <a:pt x="545471" y="278076"/>
                </a:lnTo>
                <a:cubicBezTo>
                  <a:pt x="545471" y="284985"/>
                  <a:pt x="540048" y="290588"/>
                  <a:pt x="533035" y="290588"/>
                </a:cubicBezTo>
                <a:lnTo>
                  <a:pt x="75310" y="290588"/>
                </a:lnTo>
                <a:cubicBezTo>
                  <a:pt x="68484" y="290588"/>
                  <a:pt x="62874" y="284985"/>
                  <a:pt x="62874" y="278076"/>
                </a:cubicBezTo>
                <a:lnTo>
                  <a:pt x="62874" y="12419"/>
                </a:lnTo>
                <a:cubicBezTo>
                  <a:pt x="62874" y="5603"/>
                  <a:pt x="68484" y="0"/>
                  <a:pt x="75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31847" y="2238233"/>
            <a:ext cx="1089961" cy="2151703"/>
            <a:chOff x="3531847" y="2238233"/>
            <a:chExt cx="1089961" cy="2151703"/>
          </a:xfrm>
        </p:grpSpPr>
        <p:cxnSp>
          <p:nvCxnSpPr>
            <p:cNvPr id="8" name="îṣļîḑé-Straight Connector 5"/>
            <p:cNvCxnSpPr>
              <a:stCxn id="39" idx="4"/>
            </p:cNvCxnSpPr>
            <p:nvPr/>
          </p:nvCxnSpPr>
          <p:spPr>
            <a:xfrm flipH="1">
              <a:off x="3531847" y="2742289"/>
              <a:ext cx="837933" cy="1647647"/>
            </a:xfrm>
            <a:prstGeom prst="line">
              <a:avLst/>
            </a:prstGeom>
            <a:ln w="3175" cap="rnd">
              <a:solidFill>
                <a:srgbClr val="DF105E"/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íṩľíḍè-Oval 36"/>
            <p:cNvSpPr/>
            <p:nvPr/>
          </p:nvSpPr>
          <p:spPr>
            <a:xfrm>
              <a:off x="4117752" y="2238233"/>
              <a:ext cx="504056" cy="504056"/>
            </a:xfrm>
            <a:prstGeom prst="ellipse">
              <a:avLst/>
            </a:prstGeom>
            <a:solidFill>
              <a:srgbClr val="DF1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íṩľíḍè-Freeform 14"/>
          <p:cNvSpPr>
            <a:spLocks noEditPoints="1"/>
          </p:cNvSpPr>
          <p:nvPr/>
        </p:nvSpPr>
        <p:spPr bwMode="auto">
          <a:xfrm>
            <a:off x="4214251" y="2334986"/>
            <a:ext cx="311058" cy="31055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íṩľíḍè-Rectangle 30"/>
          <p:cNvSpPr>
            <a:spLocks noChangeArrowheads="1"/>
          </p:cNvSpPr>
          <p:nvPr/>
        </p:nvSpPr>
        <p:spPr bwMode="auto">
          <a:xfrm>
            <a:off x="641446" y="1388822"/>
            <a:ext cx="302980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34" name="íṩľíḍè-TextBox 31"/>
          <p:cNvSpPr txBox="1">
            <a:spLocks noChangeArrowheads="1"/>
          </p:cNvSpPr>
          <p:nvPr/>
        </p:nvSpPr>
        <p:spPr bwMode="auto">
          <a:xfrm>
            <a:off x="1391748" y="1037683"/>
            <a:ext cx="2067631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预热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íṩľíḍè-Rectangle 30"/>
          <p:cNvSpPr>
            <a:spLocks noChangeArrowheads="1"/>
          </p:cNvSpPr>
          <p:nvPr/>
        </p:nvSpPr>
        <p:spPr bwMode="auto">
          <a:xfrm>
            <a:off x="450215" y="4897755"/>
            <a:ext cx="4953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通过店铺自主设计预热活动页面，包括首页海报，店招，宝贝详情页，全部图片以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为主题元素，旨在营造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618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购物狂欢氛围，为活动打下基础、储备流量，钻展，直通车图片。</a:t>
            </a:r>
          </a:p>
        </p:txBody>
      </p:sp>
      <p:sp>
        <p:nvSpPr>
          <p:cNvPr id="32" name="íṩľíḍè-TextBox 31"/>
          <p:cNvSpPr txBox="1">
            <a:spLocks noChangeArrowheads="1"/>
          </p:cNvSpPr>
          <p:nvPr/>
        </p:nvSpPr>
        <p:spPr bwMode="auto">
          <a:xfrm>
            <a:off x="2562725" y="4508872"/>
            <a:ext cx="2067631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图片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íṩľíḍè-Rectangle 30"/>
          <p:cNvSpPr>
            <a:spLocks noChangeArrowheads="1"/>
          </p:cNvSpPr>
          <p:nvPr/>
        </p:nvSpPr>
        <p:spPr bwMode="auto">
          <a:xfrm>
            <a:off x="4339692" y="1468036"/>
            <a:ext cx="3477547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直通车，钻展，微淘，淘宝客，短信发送，老顾客唤醒等等。</a:t>
            </a:r>
          </a:p>
        </p:txBody>
      </p:sp>
      <p:sp>
        <p:nvSpPr>
          <p:cNvPr id="30" name="íṩľíḍè-TextBox 31"/>
          <p:cNvSpPr txBox="1">
            <a:spLocks noChangeArrowheads="1"/>
          </p:cNvSpPr>
          <p:nvPr/>
        </p:nvSpPr>
        <p:spPr bwMode="auto">
          <a:xfrm>
            <a:off x="4989661" y="1070164"/>
            <a:ext cx="2067631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流量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íṩľíḍè-Rectangle 30"/>
          <p:cNvSpPr>
            <a:spLocks noChangeArrowheads="1"/>
          </p:cNvSpPr>
          <p:nvPr/>
        </p:nvSpPr>
        <p:spPr bwMode="auto">
          <a:xfrm>
            <a:off x="5352150" y="5345307"/>
            <a:ext cx="3759617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00~06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23:59</a:t>
            </a:r>
          </a:p>
        </p:txBody>
      </p:sp>
      <p:sp>
        <p:nvSpPr>
          <p:cNvPr id="28" name="íṩľíḍè-TextBox 31"/>
          <p:cNvSpPr txBox="1">
            <a:spLocks noChangeArrowheads="1"/>
          </p:cNvSpPr>
          <p:nvPr/>
        </p:nvSpPr>
        <p:spPr bwMode="auto">
          <a:xfrm>
            <a:off x="6162226" y="5005214"/>
            <a:ext cx="2067631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正式活动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íṩľíḍè-Rectangle 30"/>
          <p:cNvSpPr>
            <a:spLocks noChangeArrowheads="1"/>
          </p:cNvSpPr>
          <p:nvPr/>
        </p:nvSpPr>
        <p:spPr bwMode="auto">
          <a:xfrm>
            <a:off x="9101111" y="3820065"/>
            <a:ext cx="3101635" cy="2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店铺活动主会场页面，产品详情页关联海报，微淘活动推广海报，钻展图片，直通车图片，店铺首页海报，店招，引导自主下单流程图等。</a:t>
            </a:r>
          </a:p>
        </p:txBody>
      </p:sp>
      <p:sp>
        <p:nvSpPr>
          <p:cNvPr id="26" name="íṩľíḍè-TextBox 31"/>
          <p:cNvSpPr txBox="1">
            <a:spLocks noChangeArrowheads="1"/>
          </p:cNvSpPr>
          <p:nvPr/>
        </p:nvSpPr>
        <p:spPr bwMode="auto">
          <a:xfrm>
            <a:off x="9372681" y="3267244"/>
            <a:ext cx="2067631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图片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593575" y="2025435"/>
            <a:ext cx="604451" cy="3136694"/>
            <a:chOff x="5593575" y="1930839"/>
            <a:chExt cx="604451" cy="3136694"/>
          </a:xfrm>
        </p:grpSpPr>
        <p:cxnSp>
          <p:nvCxnSpPr>
            <p:cNvPr id="7" name="îṣļîḑé-Straight Connector 4"/>
            <p:cNvCxnSpPr>
              <a:stCxn id="37" idx="0"/>
              <a:endCxn id="29" idx="2"/>
            </p:cNvCxnSpPr>
            <p:nvPr/>
          </p:nvCxnSpPr>
          <p:spPr>
            <a:xfrm flipV="1">
              <a:off x="5895801" y="1930839"/>
              <a:ext cx="182665" cy="2532243"/>
            </a:xfrm>
            <a:prstGeom prst="line">
              <a:avLst/>
            </a:prstGeom>
            <a:ln w="3175" cap="rnd">
              <a:solidFill>
                <a:srgbClr val="DF105E"/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íṩľíḍè-Oval 34"/>
            <p:cNvSpPr/>
            <p:nvPr/>
          </p:nvSpPr>
          <p:spPr>
            <a:xfrm>
              <a:off x="5593575" y="4463082"/>
              <a:ext cx="604451" cy="604451"/>
            </a:xfrm>
            <a:prstGeom prst="ellipse">
              <a:avLst/>
            </a:prstGeom>
            <a:solidFill>
              <a:srgbClr val="DF1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íṩľíḍè-Freeform 14"/>
          <p:cNvSpPr>
            <a:spLocks noEditPoints="1"/>
          </p:cNvSpPr>
          <p:nvPr/>
        </p:nvSpPr>
        <p:spPr bwMode="auto">
          <a:xfrm>
            <a:off x="5709295" y="4673684"/>
            <a:ext cx="373013" cy="372440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íṩľíḍè-Oval 20"/>
          <p:cNvSpPr/>
          <p:nvPr/>
        </p:nvSpPr>
        <p:spPr>
          <a:xfrm>
            <a:off x="7974752" y="3974434"/>
            <a:ext cx="604451" cy="604451"/>
          </a:xfrm>
          <a:prstGeom prst="ellipse">
            <a:avLst/>
          </a:prstGeom>
          <a:solidFill>
            <a:srgbClr val="DF1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íṩľíḍè-Freeform 14"/>
          <p:cNvSpPr>
            <a:spLocks noEditPoints="1"/>
          </p:cNvSpPr>
          <p:nvPr/>
        </p:nvSpPr>
        <p:spPr bwMode="auto">
          <a:xfrm>
            <a:off x="8043350" y="4052248"/>
            <a:ext cx="373013" cy="35574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íṩľíḍè-Straight Connector 19"/>
          <p:cNvCxnSpPr>
            <a:stCxn id="23" idx="4"/>
          </p:cNvCxnSpPr>
          <p:nvPr/>
        </p:nvCxnSpPr>
        <p:spPr>
          <a:xfrm flipV="1">
            <a:off x="8276977" y="4547507"/>
            <a:ext cx="823340" cy="31378"/>
          </a:xfrm>
          <a:prstGeom prst="line">
            <a:avLst/>
          </a:prstGeom>
          <a:ln w="3175" cap="rnd">
            <a:solidFill>
              <a:srgbClr val="DF105E"/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949292" y="3101548"/>
            <a:ext cx="604451" cy="1903666"/>
            <a:chOff x="6949292" y="3101548"/>
            <a:chExt cx="604451" cy="1903666"/>
          </a:xfrm>
        </p:grpSpPr>
        <p:cxnSp>
          <p:nvCxnSpPr>
            <p:cNvPr id="9" name="îṣļîḑé-Straight Connector 6"/>
            <p:cNvCxnSpPr>
              <a:stCxn id="35" idx="4"/>
              <a:endCxn id="28" idx="0"/>
            </p:cNvCxnSpPr>
            <p:nvPr/>
          </p:nvCxnSpPr>
          <p:spPr>
            <a:xfrm flipH="1">
              <a:off x="7196042" y="3705999"/>
              <a:ext cx="55476" cy="1299215"/>
            </a:xfrm>
            <a:prstGeom prst="line">
              <a:avLst/>
            </a:prstGeom>
            <a:ln w="3175" cap="rnd">
              <a:solidFill>
                <a:srgbClr val="DF105E"/>
              </a:solidFill>
              <a:round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íṩľíḍè-Oval 32"/>
            <p:cNvSpPr/>
            <p:nvPr/>
          </p:nvSpPr>
          <p:spPr>
            <a:xfrm>
              <a:off x="6949292" y="3101548"/>
              <a:ext cx="604451" cy="604451"/>
            </a:xfrm>
            <a:prstGeom prst="ellipse">
              <a:avLst/>
            </a:prstGeom>
            <a:solidFill>
              <a:srgbClr val="DF1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íṩľíḍè-Freeform 14"/>
          <p:cNvSpPr>
            <a:spLocks noEditPoints="1"/>
          </p:cNvSpPr>
          <p:nvPr/>
        </p:nvSpPr>
        <p:spPr bwMode="auto">
          <a:xfrm>
            <a:off x="7065011" y="3246558"/>
            <a:ext cx="373013" cy="314430"/>
          </a:xfrm>
          <a:custGeom>
            <a:avLst/>
            <a:gdLst>
              <a:gd name="connsiteX0" fmla="*/ 376408 w 606580"/>
              <a:gd name="connsiteY0" fmla="*/ 305619 h 511317"/>
              <a:gd name="connsiteX1" fmla="*/ 335815 w 606580"/>
              <a:gd name="connsiteY1" fmla="*/ 393403 h 511317"/>
              <a:gd name="connsiteX2" fmla="*/ 407619 w 606580"/>
              <a:gd name="connsiteY2" fmla="*/ 393403 h 511317"/>
              <a:gd name="connsiteX3" fmla="*/ 407619 w 606580"/>
              <a:gd name="connsiteY3" fmla="*/ 342605 h 511317"/>
              <a:gd name="connsiteX4" fmla="*/ 376408 w 606580"/>
              <a:gd name="connsiteY4" fmla="*/ 305619 h 511317"/>
              <a:gd name="connsiteX5" fmla="*/ 230284 w 606580"/>
              <a:gd name="connsiteY5" fmla="*/ 305619 h 511317"/>
              <a:gd name="connsiteX6" fmla="*/ 199091 w 606580"/>
              <a:gd name="connsiteY6" fmla="*/ 342605 h 511317"/>
              <a:gd name="connsiteX7" fmla="*/ 199091 w 606580"/>
              <a:gd name="connsiteY7" fmla="*/ 393403 h 511317"/>
              <a:gd name="connsiteX8" fmla="*/ 270853 w 606580"/>
              <a:gd name="connsiteY8" fmla="*/ 393403 h 511317"/>
              <a:gd name="connsiteX9" fmla="*/ 364890 w 606580"/>
              <a:gd name="connsiteY9" fmla="*/ 285225 h 511317"/>
              <a:gd name="connsiteX10" fmla="*/ 426568 w 606580"/>
              <a:gd name="connsiteY10" fmla="*/ 342605 h 511317"/>
              <a:gd name="connsiteX11" fmla="*/ 426568 w 606580"/>
              <a:gd name="connsiteY11" fmla="*/ 412313 h 511317"/>
              <a:gd name="connsiteX12" fmla="*/ 306183 w 606580"/>
              <a:gd name="connsiteY12" fmla="*/ 412313 h 511317"/>
              <a:gd name="connsiteX13" fmla="*/ 261021 w 606580"/>
              <a:gd name="connsiteY13" fmla="*/ 285225 h 511317"/>
              <a:gd name="connsiteX14" fmla="*/ 303336 w 606580"/>
              <a:gd name="connsiteY14" fmla="*/ 285225 h 511317"/>
              <a:gd name="connsiteX15" fmla="*/ 345558 w 606580"/>
              <a:gd name="connsiteY15" fmla="*/ 285225 h 511317"/>
              <a:gd name="connsiteX16" fmla="*/ 303336 w 606580"/>
              <a:gd name="connsiteY16" fmla="*/ 378724 h 511317"/>
              <a:gd name="connsiteX17" fmla="*/ 241702 w 606580"/>
              <a:gd name="connsiteY17" fmla="*/ 285225 h 511317"/>
              <a:gd name="connsiteX18" fmla="*/ 300467 w 606580"/>
              <a:gd name="connsiteY18" fmla="*/ 412313 h 511317"/>
              <a:gd name="connsiteX19" fmla="*/ 180153 w 606580"/>
              <a:gd name="connsiteY19" fmla="*/ 412313 h 511317"/>
              <a:gd name="connsiteX20" fmla="*/ 180153 w 606580"/>
              <a:gd name="connsiteY20" fmla="*/ 342605 h 511317"/>
              <a:gd name="connsiteX21" fmla="*/ 241702 w 606580"/>
              <a:gd name="connsiteY21" fmla="*/ 285225 h 511317"/>
              <a:gd name="connsiteX22" fmla="*/ 303337 w 606580"/>
              <a:gd name="connsiteY22" fmla="*/ 168792 h 511317"/>
              <a:gd name="connsiteX23" fmla="*/ 261470 w 606580"/>
              <a:gd name="connsiteY23" fmla="*/ 210602 h 511317"/>
              <a:gd name="connsiteX24" fmla="*/ 303337 w 606580"/>
              <a:gd name="connsiteY24" fmla="*/ 252319 h 511317"/>
              <a:gd name="connsiteX25" fmla="*/ 345110 w 606580"/>
              <a:gd name="connsiteY25" fmla="*/ 210602 h 511317"/>
              <a:gd name="connsiteX26" fmla="*/ 303337 w 606580"/>
              <a:gd name="connsiteY26" fmla="*/ 168792 h 511317"/>
              <a:gd name="connsiteX27" fmla="*/ 303337 w 606580"/>
              <a:gd name="connsiteY27" fmla="*/ 149881 h 511317"/>
              <a:gd name="connsiteX28" fmla="*/ 364047 w 606580"/>
              <a:gd name="connsiteY28" fmla="*/ 210602 h 511317"/>
              <a:gd name="connsiteX29" fmla="*/ 303337 w 606580"/>
              <a:gd name="connsiteY29" fmla="*/ 271324 h 511317"/>
              <a:gd name="connsiteX30" fmla="*/ 242533 w 606580"/>
              <a:gd name="connsiteY30" fmla="*/ 210602 h 511317"/>
              <a:gd name="connsiteX31" fmla="*/ 303337 w 606580"/>
              <a:gd name="connsiteY31" fmla="*/ 149881 h 511317"/>
              <a:gd name="connsiteX32" fmla="*/ 72422 w 606580"/>
              <a:gd name="connsiteY32" fmla="*/ 18910 h 511317"/>
              <a:gd name="connsiteX33" fmla="*/ 18941 w 606580"/>
              <a:gd name="connsiteY33" fmla="*/ 76753 h 511317"/>
              <a:gd name="connsiteX34" fmla="*/ 18941 w 606580"/>
              <a:gd name="connsiteY34" fmla="*/ 492314 h 511317"/>
              <a:gd name="connsiteX35" fmla="*/ 587639 w 606580"/>
              <a:gd name="connsiteY35" fmla="*/ 492314 h 511317"/>
              <a:gd name="connsiteX36" fmla="*/ 587639 w 606580"/>
              <a:gd name="connsiteY36" fmla="*/ 75641 h 511317"/>
              <a:gd name="connsiteX37" fmla="*/ 322371 w 606580"/>
              <a:gd name="connsiteY37" fmla="*/ 75641 h 511317"/>
              <a:gd name="connsiteX38" fmla="*/ 314478 w 606580"/>
              <a:gd name="connsiteY38" fmla="*/ 75641 h 511317"/>
              <a:gd name="connsiteX39" fmla="*/ 309000 w 606580"/>
              <a:gd name="connsiteY39" fmla="*/ 70171 h 511317"/>
              <a:gd name="connsiteX40" fmla="*/ 257655 w 606580"/>
              <a:gd name="connsiteY40" fmla="*/ 18910 h 511317"/>
              <a:gd name="connsiteX41" fmla="*/ 64065 w 606580"/>
              <a:gd name="connsiteY41" fmla="*/ 0 h 511317"/>
              <a:gd name="connsiteX42" fmla="*/ 265454 w 606580"/>
              <a:gd name="connsiteY42" fmla="*/ 0 h 511317"/>
              <a:gd name="connsiteX43" fmla="*/ 322371 w 606580"/>
              <a:gd name="connsiteY43" fmla="*/ 56730 h 511317"/>
              <a:gd name="connsiteX44" fmla="*/ 606580 w 606580"/>
              <a:gd name="connsiteY44" fmla="*/ 56730 h 511317"/>
              <a:gd name="connsiteX45" fmla="*/ 606580 w 606580"/>
              <a:gd name="connsiteY45" fmla="*/ 511317 h 511317"/>
              <a:gd name="connsiteX46" fmla="*/ 0 w 606580"/>
              <a:gd name="connsiteY46" fmla="*/ 511317 h 511317"/>
              <a:gd name="connsiteX47" fmla="*/ 0 w 606580"/>
              <a:gd name="connsiteY47" fmla="*/ 69337 h 5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580" h="511317">
                <a:moveTo>
                  <a:pt x="376408" y="305619"/>
                </a:moveTo>
                <a:lnTo>
                  <a:pt x="335815" y="393403"/>
                </a:lnTo>
                <a:lnTo>
                  <a:pt x="407619" y="393403"/>
                </a:lnTo>
                <a:lnTo>
                  <a:pt x="407619" y="342605"/>
                </a:lnTo>
                <a:cubicBezTo>
                  <a:pt x="407619" y="317206"/>
                  <a:pt x="389227" y="308585"/>
                  <a:pt x="376408" y="305619"/>
                </a:cubicBezTo>
                <a:close/>
                <a:moveTo>
                  <a:pt x="230284" y="305619"/>
                </a:moveTo>
                <a:cubicBezTo>
                  <a:pt x="217194" y="308585"/>
                  <a:pt x="199091" y="317299"/>
                  <a:pt x="199091" y="342605"/>
                </a:cubicBezTo>
                <a:lnTo>
                  <a:pt x="199091" y="393403"/>
                </a:lnTo>
                <a:lnTo>
                  <a:pt x="270853" y="393403"/>
                </a:lnTo>
                <a:close/>
                <a:moveTo>
                  <a:pt x="364890" y="285225"/>
                </a:moveTo>
                <a:cubicBezTo>
                  <a:pt x="364890" y="285225"/>
                  <a:pt x="426568" y="286060"/>
                  <a:pt x="426568" y="342605"/>
                </a:cubicBezTo>
                <a:lnTo>
                  <a:pt x="426568" y="412313"/>
                </a:lnTo>
                <a:lnTo>
                  <a:pt x="306183" y="412313"/>
                </a:lnTo>
                <a:close/>
                <a:moveTo>
                  <a:pt x="261021" y="285225"/>
                </a:moveTo>
                <a:lnTo>
                  <a:pt x="303336" y="285225"/>
                </a:lnTo>
                <a:lnTo>
                  <a:pt x="345558" y="285225"/>
                </a:lnTo>
                <a:lnTo>
                  <a:pt x="303336" y="378724"/>
                </a:lnTo>
                <a:close/>
                <a:moveTo>
                  <a:pt x="241702" y="285225"/>
                </a:moveTo>
                <a:lnTo>
                  <a:pt x="300467" y="412313"/>
                </a:lnTo>
                <a:lnTo>
                  <a:pt x="180153" y="412313"/>
                </a:lnTo>
                <a:lnTo>
                  <a:pt x="180153" y="342605"/>
                </a:lnTo>
                <a:cubicBezTo>
                  <a:pt x="180153" y="286060"/>
                  <a:pt x="241702" y="285225"/>
                  <a:pt x="241702" y="285225"/>
                </a:cubicBezTo>
                <a:close/>
                <a:moveTo>
                  <a:pt x="303337" y="168792"/>
                </a:moveTo>
                <a:cubicBezTo>
                  <a:pt x="280222" y="168792"/>
                  <a:pt x="261470" y="187612"/>
                  <a:pt x="261470" y="210602"/>
                </a:cubicBezTo>
                <a:cubicBezTo>
                  <a:pt x="261470" y="233593"/>
                  <a:pt x="280222" y="252319"/>
                  <a:pt x="303337" y="252319"/>
                </a:cubicBezTo>
                <a:cubicBezTo>
                  <a:pt x="326358" y="252319"/>
                  <a:pt x="345110" y="233593"/>
                  <a:pt x="345110" y="210602"/>
                </a:cubicBezTo>
                <a:cubicBezTo>
                  <a:pt x="345110" y="187612"/>
                  <a:pt x="326358" y="168792"/>
                  <a:pt x="303337" y="168792"/>
                </a:cubicBezTo>
                <a:close/>
                <a:moveTo>
                  <a:pt x="303337" y="149881"/>
                </a:moveTo>
                <a:cubicBezTo>
                  <a:pt x="336848" y="149881"/>
                  <a:pt x="364047" y="177043"/>
                  <a:pt x="364047" y="210602"/>
                </a:cubicBezTo>
                <a:cubicBezTo>
                  <a:pt x="364047" y="244161"/>
                  <a:pt x="336848" y="271324"/>
                  <a:pt x="303337" y="271324"/>
                </a:cubicBezTo>
                <a:cubicBezTo>
                  <a:pt x="269732" y="271324"/>
                  <a:pt x="242533" y="244161"/>
                  <a:pt x="242533" y="210602"/>
                </a:cubicBezTo>
                <a:cubicBezTo>
                  <a:pt x="242533" y="177043"/>
                  <a:pt x="269732" y="149881"/>
                  <a:pt x="303337" y="149881"/>
                </a:cubicBezTo>
                <a:close/>
                <a:moveTo>
                  <a:pt x="72422" y="18910"/>
                </a:moveTo>
                <a:lnTo>
                  <a:pt x="18941" y="76753"/>
                </a:lnTo>
                <a:lnTo>
                  <a:pt x="18941" y="492314"/>
                </a:lnTo>
                <a:lnTo>
                  <a:pt x="587639" y="492314"/>
                </a:lnTo>
                <a:lnTo>
                  <a:pt x="587639" y="75641"/>
                </a:lnTo>
                <a:lnTo>
                  <a:pt x="322371" y="75641"/>
                </a:lnTo>
                <a:lnTo>
                  <a:pt x="314478" y="75641"/>
                </a:lnTo>
                <a:lnTo>
                  <a:pt x="309000" y="70171"/>
                </a:lnTo>
                <a:lnTo>
                  <a:pt x="257655" y="18910"/>
                </a:lnTo>
                <a:close/>
                <a:moveTo>
                  <a:pt x="64065" y="0"/>
                </a:moveTo>
                <a:lnTo>
                  <a:pt x="265454" y="0"/>
                </a:lnTo>
                <a:lnTo>
                  <a:pt x="322371" y="56730"/>
                </a:lnTo>
                <a:lnTo>
                  <a:pt x="606580" y="56730"/>
                </a:lnTo>
                <a:lnTo>
                  <a:pt x="606580" y="511317"/>
                </a:lnTo>
                <a:lnTo>
                  <a:pt x="0" y="511317"/>
                </a:lnTo>
                <a:lnTo>
                  <a:pt x="0" y="693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0"/>
    </mc:Choice>
    <mc:Fallback xmlns="">
      <p:transition spd="slow" advTm="11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1" grpId="0"/>
      <p:bldP spid="32" grpId="0"/>
      <p:bldP spid="29" grpId="0"/>
      <p:bldP spid="30" grpId="0"/>
      <p:bldP spid="27" grpId="0"/>
      <p:bldP spid="28" grpId="0"/>
      <p:bldP spid="25" grpId="0"/>
      <p:bldP spid="26" grpId="0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活动力度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Group 3"/>
          <p:cNvGrpSpPr/>
          <p:nvPr/>
        </p:nvGrpSpPr>
        <p:grpSpPr>
          <a:xfrm>
            <a:off x="4419099" y="3343406"/>
            <a:ext cx="3365811" cy="3514594"/>
            <a:chOff x="4515091" y="3343406"/>
            <a:chExt cx="3365811" cy="3514594"/>
          </a:xfrm>
          <a:solidFill>
            <a:srgbClr val="E8B5C7"/>
          </a:solidFill>
        </p:grpSpPr>
        <p:sp>
          <p:nvSpPr>
            <p:cNvPr id="108" name="îŝḷîḓé-Freeform: Shape 88"/>
            <p:cNvSpPr/>
            <p:nvPr/>
          </p:nvSpPr>
          <p:spPr bwMode="auto">
            <a:xfrm>
              <a:off x="5356164" y="5663189"/>
              <a:ext cx="1392173" cy="1194811"/>
            </a:xfrm>
            <a:custGeom>
              <a:avLst/>
              <a:gdLst>
                <a:gd name="T0" fmla="*/ 0 w 177"/>
                <a:gd name="T1" fmla="*/ 31 h 152"/>
                <a:gd name="T2" fmla="*/ 54 w 177"/>
                <a:gd name="T3" fmla="*/ 96 h 152"/>
                <a:gd name="T4" fmla="*/ 114 w 177"/>
                <a:gd name="T5" fmla="*/ 152 h 152"/>
                <a:gd name="T6" fmla="*/ 151 w 177"/>
                <a:gd name="T7" fmla="*/ 137 h 152"/>
                <a:gd name="T8" fmla="*/ 177 w 177"/>
                <a:gd name="T9" fmla="*/ 121 h 152"/>
                <a:gd name="T10" fmla="*/ 152 w 177"/>
                <a:gd name="T11" fmla="*/ 92 h 152"/>
                <a:gd name="T12" fmla="*/ 130 w 177"/>
                <a:gd name="T13" fmla="*/ 67 h 152"/>
                <a:gd name="T14" fmla="*/ 102 w 177"/>
                <a:gd name="T15" fmla="*/ 26 h 152"/>
                <a:gd name="T16" fmla="*/ 95 w 177"/>
                <a:gd name="T17" fmla="*/ 0 h 152"/>
                <a:gd name="T18" fmla="*/ 0 w 177"/>
                <a:gd name="T1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52">
                  <a:moveTo>
                    <a:pt x="0" y="31"/>
                  </a:moveTo>
                  <a:cubicBezTo>
                    <a:pt x="0" y="31"/>
                    <a:pt x="28" y="66"/>
                    <a:pt x="54" y="96"/>
                  </a:cubicBezTo>
                  <a:cubicBezTo>
                    <a:pt x="79" y="125"/>
                    <a:pt x="114" y="152"/>
                    <a:pt x="114" y="152"/>
                  </a:cubicBezTo>
                  <a:cubicBezTo>
                    <a:pt x="114" y="152"/>
                    <a:pt x="128" y="148"/>
                    <a:pt x="151" y="137"/>
                  </a:cubicBezTo>
                  <a:cubicBezTo>
                    <a:pt x="175" y="127"/>
                    <a:pt x="177" y="121"/>
                    <a:pt x="177" y="121"/>
                  </a:cubicBezTo>
                  <a:cubicBezTo>
                    <a:pt x="177" y="121"/>
                    <a:pt x="170" y="93"/>
                    <a:pt x="152" y="92"/>
                  </a:cubicBezTo>
                  <a:cubicBezTo>
                    <a:pt x="150" y="81"/>
                    <a:pt x="144" y="67"/>
                    <a:pt x="130" y="67"/>
                  </a:cubicBezTo>
                  <a:cubicBezTo>
                    <a:pt x="129" y="54"/>
                    <a:pt x="120" y="29"/>
                    <a:pt x="102" y="26"/>
                  </a:cubicBezTo>
                  <a:cubicBezTo>
                    <a:pt x="102" y="12"/>
                    <a:pt x="95" y="0"/>
                    <a:pt x="95" y="0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ŝḷîḓé-Freeform: Shape 89"/>
            <p:cNvSpPr/>
            <p:nvPr/>
          </p:nvSpPr>
          <p:spPr bwMode="auto">
            <a:xfrm>
              <a:off x="6134992" y="5623716"/>
              <a:ext cx="330964" cy="346146"/>
            </a:xfrm>
            <a:custGeom>
              <a:avLst/>
              <a:gdLst>
                <a:gd name="T0" fmla="*/ 26 w 42"/>
                <a:gd name="T1" fmla="*/ 0 h 44"/>
                <a:gd name="T2" fmla="*/ 42 w 42"/>
                <a:gd name="T3" fmla="*/ 36 h 44"/>
                <a:gd name="T4" fmla="*/ 32 w 42"/>
                <a:gd name="T5" fmla="*/ 43 h 44"/>
                <a:gd name="T6" fmla="*/ 8 w 42"/>
                <a:gd name="T7" fmla="*/ 20 h 44"/>
                <a:gd name="T8" fmla="*/ 0 w 42"/>
                <a:gd name="T9" fmla="*/ 1 h 44"/>
                <a:gd name="T10" fmla="*/ 26 w 4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8" y="41"/>
                    <a:pt x="32" y="43"/>
                  </a:cubicBezTo>
                  <a:cubicBezTo>
                    <a:pt x="25" y="44"/>
                    <a:pt x="11" y="28"/>
                    <a:pt x="8" y="20"/>
                  </a:cubicBezTo>
                  <a:cubicBezTo>
                    <a:pt x="4" y="12"/>
                    <a:pt x="0" y="1"/>
                    <a:pt x="0" y="1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îŝḷîḓé-Freeform: Shape 90"/>
            <p:cNvSpPr/>
            <p:nvPr/>
          </p:nvSpPr>
          <p:spPr bwMode="auto">
            <a:xfrm>
              <a:off x="4515091" y="5151562"/>
              <a:ext cx="620937" cy="818302"/>
            </a:xfrm>
            <a:custGeom>
              <a:avLst/>
              <a:gdLst>
                <a:gd name="T0" fmla="*/ 14 w 79"/>
                <a:gd name="T1" fmla="*/ 18 h 104"/>
                <a:gd name="T2" fmla="*/ 15 w 79"/>
                <a:gd name="T3" fmla="*/ 33 h 104"/>
                <a:gd name="T4" fmla="*/ 6 w 79"/>
                <a:gd name="T5" fmla="*/ 71 h 104"/>
                <a:gd name="T6" fmla="*/ 38 w 79"/>
                <a:gd name="T7" fmla="*/ 92 h 104"/>
                <a:gd name="T8" fmla="*/ 48 w 79"/>
                <a:gd name="T9" fmla="*/ 104 h 104"/>
                <a:gd name="T10" fmla="*/ 79 w 79"/>
                <a:gd name="T11" fmla="*/ 100 h 104"/>
                <a:gd name="T12" fmla="*/ 59 w 79"/>
                <a:gd name="T13" fmla="*/ 50 h 104"/>
                <a:gd name="T14" fmla="*/ 39 w 79"/>
                <a:gd name="T15" fmla="*/ 0 h 104"/>
                <a:gd name="T16" fmla="*/ 14 w 79"/>
                <a:gd name="T1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4">
                  <a:moveTo>
                    <a:pt x="14" y="18"/>
                  </a:moveTo>
                  <a:cubicBezTo>
                    <a:pt x="14" y="18"/>
                    <a:pt x="13" y="23"/>
                    <a:pt x="15" y="33"/>
                  </a:cubicBezTo>
                  <a:cubicBezTo>
                    <a:pt x="4" y="42"/>
                    <a:pt x="0" y="57"/>
                    <a:pt x="6" y="71"/>
                  </a:cubicBezTo>
                  <a:cubicBezTo>
                    <a:pt x="11" y="84"/>
                    <a:pt x="24" y="92"/>
                    <a:pt x="38" y="92"/>
                  </a:cubicBezTo>
                  <a:cubicBezTo>
                    <a:pt x="43" y="101"/>
                    <a:pt x="48" y="104"/>
                    <a:pt x="48" y="104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îŝḷîḓé-Freeform: Shape 91"/>
            <p:cNvSpPr/>
            <p:nvPr/>
          </p:nvSpPr>
          <p:spPr bwMode="auto">
            <a:xfrm>
              <a:off x="4782291" y="3454232"/>
              <a:ext cx="2839002" cy="2530812"/>
            </a:xfrm>
            <a:custGeom>
              <a:avLst/>
              <a:gdLst>
                <a:gd name="T0" fmla="*/ 188 w 361"/>
                <a:gd name="T1" fmla="*/ 85 h 322"/>
                <a:gd name="T2" fmla="*/ 54 w 361"/>
                <a:gd name="T3" fmla="*/ 186 h 322"/>
                <a:gd name="T4" fmla="*/ 6 w 361"/>
                <a:gd name="T5" fmla="*/ 209 h 322"/>
                <a:gd name="T6" fmla="*/ 20 w 361"/>
                <a:gd name="T7" fmla="*/ 268 h 322"/>
                <a:gd name="T8" fmla="*/ 50 w 361"/>
                <a:gd name="T9" fmla="*/ 320 h 322"/>
                <a:gd name="T10" fmla="*/ 101 w 361"/>
                <a:gd name="T11" fmla="*/ 305 h 322"/>
                <a:gd name="T12" fmla="*/ 267 w 361"/>
                <a:gd name="T13" fmla="*/ 288 h 322"/>
                <a:gd name="T14" fmla="*/ 361 w 361"/>
                <a:gd name="T15" fmla="*/ 317 h 322"/>
                <a:gd name="T16" fmla="*/ 299 w 361"/>
                <a:gd name="T17" fmla="*/ 158 h 322"/>
                <a:gd name="T18" fmla="*/ 237 w 361"/>
                <a:gd name="T19" fmla="*/ 0 h 322"/>
                <a:gd name="T20" fmla="*/ 188 w 361"/>
                <a:gd name="T21" fmla="*/ 8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322">
                  <a:moveTo>
                    <a:pt x="188" y="85"/>
                  </a:moveTo>
                  <a:cubicBezTo>
                    <a:pt x="154" y="140"/>
                    <a:pt x="86" y="172"/>
                    <a:pt x="54" y="186"/>
                  </a:cubicBezTo>
                  <a:cubicBezTo>
                    <a:pt x="22" y="200"/>
                    <a:pt x="13" y="200"/>
                    <a:pt x="6" y="209"/>
                  </a:cubicBezTo>
                  <a:cubicBezTo>
                    <a:pt x="0" y="218"/>
                    <a:pt x="20" y="268"/>
                    <a:pt x="20" y="268"/>
                  </a:cubicBezTo>
                  <a:cubicBezTo>
                    <a:pt x="20" y="268"/>
                    <a:pt x="39" y="318"/>
                    <a:pt x="50" y="320"/>
                  </a:cubicBezTo>
                  <a:cubicBezTo>
                    <a:pt x="61" y="322"/>
                    <a:pt x="68" y="316"/>
                    <a:pt x="101" y="305"/>
                  </a:cubicBezTo>
                  <a:cubicBezTo>
                    <a:pt x="133" y="293"/>
                    <a:pt x="205" y="270"/>
                    <a:pt x="267" y="288"/>
                  </a:cubicBezTo>
                  <a:cubicBezTo>
                    <a:pt x="330" y="306"/>
                    <a:pt x="361" y="317"/>
                    <a:pt x="361" y="317"/>
                  </a:cubicBezTo>
                  <a:cubicBezTo>
                    <a:pt x="299" y="158"/>
                    <a:pt x="299" y="158"/>
                    <a:pt x="299" y="15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21" y="30"/>
                    <a:pt x="188" y="85"/>
                  </a:cubicBez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ŝḷîḓé-Freeform: Shape 92"/>
            <p:cNvSpPr/>
            <p:nvPr/>
          </p:nvSpPr>
          <p:spPr bwMode="auto">
            <a:xfrm>
              <a:off x="5034309" y="4891952"/>
              <a:ext cx="2586984" cy="1093092"/>
            </a:xfrm>
            <a:custGeom>
              <a:avLst/>
              <a:gdLst>
                <a:gd name="T0" fmla="*/ 127 w 329"/>
                <a:gd name="T1" fmla="*/ 28 h 139"/>
                <a:gd name="T2" fmla="*/ 0 w 329"/>
                <a:gd name="T3" fmla="*/ 112 h 139"/>
                <a:gd name="T4" fmla="*/ 18 w 329"/>
                <a:gd name="T5" fmla="*/ 137 h 139"/>
                <a:gd name="T6" fmla="*/ 69 w 329"/>
                <a:gd name="T7" fmla="*/ 122 h 139"/>
                <a:gd name="T8" fmla="*/ 235 w 329"/>
                <a:gd name="T9" fmla="*/ 105 h 139"/>
                <a:gd name="T10" fmla="*/ 329 w 329"/>
                <a:gd name="T11" fmla="*/ 134 h 139"/>
                <a:gd name="T12" fmla="*/ 278 w 329"/>
                <a:gd name="T13" fmla="*/ 4 h 139"/>
                <a:gd name="T14" fmla="*/ 127 w 329"/>
                <a:gd name="T15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139">
                  <a:moveTo>
                    <a:pt x="127" y="28"/>
                  </a:moveTo>
                  <a:cubicBezTo>
                    <a:pt x="75" y="48"/>
                    <a:pt x="32" y="78"/>
                    <a:pt x="0" y="112"/>
                  </a:cubicBezTo>
                  <a:cubicBezTo>
                    <a:pt x="5" y="124"/>
                    <a:pt x="13" y="136"/>
                    <a:pt x="18" y="137"/>
                  </a:cubicBezTo>
                  <a:cubicBezTo>
                    <a:pt x="29" y="139"/>
                    <a:pt x="36" y="133"/>
                    <a:pt x="69" y="122"/>
                  </a:cubicBezTo>
                  <a:cubicBezTo>
                    <a:pt x="101" y="110"/>
                    <a:pt x="173" y="87"/>
                    <a:pt x="235" y="105"/>
                  </a:cubicBezTo>
                  <a:cubicBezTo>
                    <a:pt x="298" y="123"/>
                    <a:pt x="329" y="134"/>
                    <a:pt x="329" y="13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31" y="0"/>
                    <a:pt x="179" y="8"/>
                    <a:pt x="127" y="28"/>
                  </a:cubicBez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ŝḷîḓé-Freeform: Shape 93"/>
            <p:cNvSpPr/>
            <p:nvPr/>
          </p:nvSpPr>
          <p:spPr bwMode="auto">
            <a:xfrm>
              <a:off x="6590447" y="3343406"/>
              <a:ext cx="1290455" cy="2641638"/>
            </a:xfrm>
            <a:custGeom>
              <a:avLst/>
              <a:gdLst>
                <a:gd name="T0" fmla="*/ 160 w 164"/>
                <a:gd name="T1" fmla="*/ 293 h 336"/>
                <a:gd name="T2" fmla="*/ 144 w 164"/>
                <a:gd name="T3" fmla="*/ 330 h 336"/>
                <a:gd name="T4" fmla="*/ 144 w 164"/>
                <a:gd name="T5" fmla="*/ 330 h 336"/>
                <a:gd name="T6" fmla="*/ 106 w 164"/>
                <a:gd name="T7" fmla="*/ 314 h 336"/>
                <a:gd name="T8" fmla="*/ 46 w 164"/>
                <a:gd name="T9" fmla="*/ 181 h 336"/>
                <a:gd name="T10" fmla="*/ 1 w 164"/>
                <a:gd name="T11" fmla="*/ 43 h 336"/>
                <a:gd name="T12" fmla="*/ 17 w 164"/>
                <a:gd name="T13" fmla="*/ 6 h 336"/>
                <a:gd name="T14" fmla="*/ 17 w 164"/>
                <a:gd name="T15" fmla="*/ 6 h 336"/>
                <a:gd name="T16" fmla="*/ 54 w 164"/>
                <a:gd name="T17" fmla="*/ 22 h 336"/>
                <a:gd name="T18" fmla="*/ 114 w 164"/>
                <a:gd name="T19" fmla="*/ 155 h 336"/>
                <a:gd name="T20" fmla="*/ 160 w 164"/>
                <a:gd name="T21" fmla="*/ 29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36">
                  <a:moveTo>
                    <a:pt x="160" y="293"/>
                  </a:moveTo>
                  <a:cubicBezTo>
                    <a:pt x="164" y="311"/>
                    <a:pt x="159" y="324"/>
                    <a:pt x="144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29" y="336"/>
                    <a:pt x="116" y="330"/>
                    <a:pt x="106" y="314"/>
                  </a:cubicBezTo>
                  <a:cubicBezTo>
                    <a:pt x="106" y="314"/>
                    <a:pt x="93" y="300"/>
                    <a:pt x="46" y="181"/>
                  </a:cubicBezTo>
                  <a:cubicBezTo>
                    <a:pt x="0" y="63"/>
                    <a:pt x="1" y="43"/>
                    <a:pt x="1" y="43"/>
                  </a:cubicBezTo>
                  <a:cubicBezTo>
                    <a:pt x="0" y="25"/>
                    <a:pt x="2" y="12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32" y="0"/>
                    <a:pt x="43" y="6"/>
                    <a:pt x="54" y="22"/>
                  </a:cubicBezTo>
                  <a:cubicBezTo>
                    <a:pt x="54" y="22"/>
                    <a:pt x="72" y="46"/>
                    <a:pt x="114" y="155"/>
                  </a:cubicBezTo>
                  <a:cubicBezTo>
                    <a:pt x="157" y="264"/>
                    <a:pt x="160" y="293"/>
                    <a:pt x="160" y="293"/>
                  </a:cubicBez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ŝḷîḓé-Freeform: Shape 94"/>
            <p:cNvSpPr/>
            <p:nvPr/>
          </p:nvSpPr>
          <p:spPr bwMode="auto">
            <a:xfrm>
              <a:off x="6889529" y="3477006"/>
              <a:ext cx="895728" cy="2287902"/>
            </a:xfrm>
            <a:custGeom>
              <a:avLst/>
              <a:gdLst>
                <a:gd name="T0" fmla="*/ 71 w 114"/>
                <a:gd name="T1" fmla="*/ 140 h 291"/>
                <a:gd name="T2" fmla="*/ 114 w 114"/>
                <a:gd name="T3" fmla="*/ 291 h 291"/>
                <a:gd name="T4" fmla="*/ 42 w 114"/>
                <a:gd name="T5" fmla="*/ 151 h 291"/>
                <a:gd name="T6" fmla="*/ 0 w 114"/>
                <a:gd name="T7" fmla="*/ 0 h 291"/>
                <a:gd name="T8" fmla="*/ 71 w 114"/>
                <a:gd name="T9" fmla="*/ 14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91">
                  <a:moveTo>
                    <a:pt x="71" y="140"/>
                  </a:moveTo>
                  <a:cubicBezTo>
                    <a:pt x="103" y="220"/>
                    <a:pt x="114" y="291"/>
                    <a:pt x="114" y="291"/>
                  </a:cubicBezTo>
                  <a:cubicBezTo>
                    <a:pt x="114" y="291"/>
                    <a:pt x="74" y="231"/>
                    <a:pt x="42" y="151"/>
                  </a:cubicBezTo>
                  <a:cubicBezTo>
                    <a:pt x="11" y="71"/>
                    <a:pt x="0" y="0"/>
                    <a:pt x="0" y="0"/>
                  </a:cubicBezTo>
                  <a:cubicBezTo>
                    <a:pt x="0" y="0"/>
                    <a:pt x="40" y="59"/>
                    <a:pt x="71" y="140"/>
                  </a:cubicBezTo>
                  <a:close/>
                </a:path>
              </a:pathLst>
            </a:custGeom>
            <a:grpFill/>
            <a:ln>
              <a:solidFill>
                <a:srgbClr val="CC305B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2"/>
          <p:cNvGrpSpPr/>
          <p:nvPr/>
        </p:nvGrpSpPr>
        <p:grpSpPr>
          <a:xfrm>
            <a:off x="7337393" y="1247756"/>
            <a:ext cx="4015191" cy="4783114"/>
            <a:chOff x="7337393" y="1247756"/>
            <a:chExt cx="4015191" cy="4783114"/>
          </a:xfrm>
          <a:solidFill>
            <a:schemeClr val="bg1"/>
          </a:solidFill>
        </p:grpSpPr>
        <p:sp>
          <p:nvSpPr>
            <p:cNvPr id="53" name="îŝḷîḓé-Freeform: Shape 95"/>
            <p:cNvSpPr/>
            <p:nvPr/>
          </p:nvSpPr>
          <p:spPr bwMode="auto">
            <a:xfrm>
              <a:off x="8069721" y="3729656"/>
              <a:ext cx="272470" cy="332690"/>
            </a:xfrm>
            <a:custGeom>
              <a:avLst/>
              <a:gdLst>
                <a:gd name="T0" fmla="*/ 76 w 152"/>
                <a:gd name="T1" fmla="*/ 101 h 185"/>
                <a:gd name="T2" fmla="*/ 50 w 152"/>
                <a:gd name="T3" fmla="*/ 126 h 185"/>
                <a:gd name="T4" fmla="*/ 59 w 152"/>
                <a:gd name="T5" fmla="*/ 177 h 185"/>
                <a:gd name="T6" fmla="*/ 67 w 152"/>
                <a:gd name="T7" fmla="*/ 185 h 185"/>
                <a:gd name="T8" fmla="*/ 84 w 152"/>
                <a:gd name="T9" fmla="*/ 185 h 185"/>
                <a:gd name="T10" fmla="*/ 93 w 152"/>
                <a:gd name="T11" fmla="*/ 177 h 185"/>
                <a:gd name="T12" fmla="*/ 101 w 152"/>
                <a:gd name="T13" fmla="*/ 126 h 185"/>
                <a:gd name="T14" fmla="*/ 76 w 152"/>
                <a:gd name="T15" fmla="*/ 101 h 185"/>
                <a:gd name="T16" fmla="*/ 85 w 152"/>
                <a:gd name="T17" fmla="*/ 173 h 185"/>
                <a:gd name="T18" fmla="*/ 83 w 152"/>
                <a:gd name="T19" fmla="*/ 177 h 185"/>
                <a:gd name="T20" fmla="*/ 69 w 152"/>
                <a:gd name="T21" fmla="*/ 177 h 185"/>
                <a:gd name="T22" fmla="*/ 66 w 152"/>
                <a:gd name="T23" fmla="*/ 173 h 185"/>
                <a:gd name="T24" fmla="*/ 59 w 152"/>
                <a:gd name="T25" fmla="*/ 126 h 185"/>
                <a:gd name="T26" fmla="*/ 76 w 152"/>
                <a:gd name="T27" fmla="*/ 109 h 185"/>
                <a:gd name="T28" fmla="*/ 93 w 152"/>
                <a:gd name="T29" fmla="*/ 126 h 185"/>
                <a:gd name="T30" fmla="*/ 85 w 152"/>
                <a:gd name="T31" fmla="*/ 173 h 185"/>
                <a:gd name="T32" fmla="*/ 76 w 152"/>
                <a:gd name="T33" fmla="*/ 0 h 185"/>
                <a:gd name="T34" fmla="*/ 0 w 152"/>
                <a:gd name="T35" fmla="*/ 75 h 185"/>
                <a:gd name="T36" fmla="*/ 43 w 152"/>
                <a:gd name="T37" fmla="*/ 144 h 185"/>
                <a:gd name="T38" fmla="*/ 42 w 152"/>
                <a:gd name="T39" fmla="*/ 134 h 185"/>
                <a:gd name="T40" fmla="*/ 8 w 152"/>
                <a:gd name="T41" fmla="*/ 75 h 185"/>
                <a:gd name="T42" fmla="*/ 76 w 152"/>
                <a:gd name="T43" fmla="*/ 8 h 185"/>
                <a:gd name="T44" fmla="*/ 143 w 152"/>
                <a:gd name="T45" fmla="*/ 75 h 185"/>
                <a:gd name="T46" fmla="*/ 109 w 152"/>
                <a:gd name="T47" fmla="*/ 134 h 185"/>
                <a:gd name="T48" fmla="*/ 108 w 152"/>
                <a:gd name="T49" fmla="*/ 144 h 185"/>
                <a:gd name="T50" fmla="*/ 152 w 152"/>
                <a:gd name="T51" fmla="*/ 75 h 185"/>
                <a:gd name="T52" fmla="*/ 76 w 152"/>
                <a:gd name="T53" fmla="*/ 0 h 185"/>
                <a:gd name="T54" fmla="*/ 93 w 152"/>
                <a:gd name="T55" fmla="*/ 75 h 185"/>
                <a:gd name="T56" fmla="*/ 76 w 152"/>
                <a:gd name="T57" fmla="*/ 59 h 185"/>
                <a:gd name="T58" fmla="*/ 59 w 152"/>
                <a:gd name="T59" fmla="*/ 75 h 185"/>
                <a:gd name="T60" fmla="*/ 76 w 152"/>
                <a:gd name="T61" fmla="*/ 92 h 185"/>
                <a:gd name="T62" fmla="*/ 93 w 152"/>
                <a:gd name="T63" fmla="*/ 75 h 185"/>
                <a:gd name="T64" fmla="*/ 67 w 152"/>
                <a:gd name="T65" fmla="*/ 75 h 185"/>
                <a:gd name="T66" fmla="*/ 76 w 152"/>
                <a:gd name="T67" fmla="*/ 67 h 185"/>
                <a:gd name="T68" fmla="*/ 84 w 152"/>
                <a:gd name="T69" fmla="*/ 75 h 185"/>
                <a:gd name="T70" fmla="*/ 76 w 152"/>
                <a:gd name="T71" fmla="*/ 84 h 185"/>
                <a:gd name="T72" fmla="*/ 67 w 152"/>
                <a:gd name="T73" fmla="*/ 75 h 185"/>
                <a:gd name="T74" fmla="*/ 76 w 152"/>
                <a:gd name="T75" fmla="*/ 29 h 185"/>
                <a:gd name="T76" fmla="*/ 29 w 152"/>
                <a:gd name="T77" fmla="*/ 75 h 185"/>
                <a:gd name="T78" fmla="*/ 45 w 152"/>
                <a:gd name="T79" fmla="*/ 110 h 185"/>
                <a:gd name="T80" fmla="*/ 49 w 152"/>
                <a:gd name="T81" fmla="*/ 103 h 185"/>
                <a:gd name="T82" fmla="*/ 38 w 152"/>
                <a:gd name="T83" fmla="*/ 75 h 185"/>
                <a:gd name="T84" fmla="*/ 76 w 152"/>
                <a:gd name="T85" fmla="*/ 38 h 185"/>
                <a:gd name="T86" fmla="*/ 114 w 152"/>
                <a:gd name="T87" fmla="*/ 75 h 185"/>
                <a:gd name="T88" fmla="*/ 102 w 152"/>
                <a:gd name="T89" fmla="*/ 103 h 185"/>
                <a:gd name="T90" fmla="*/ 106 w 152"/>
                <a:gd name="T91" fmla="*/ 110 h 185"/>
                <a:gd name="T92" fmla="*/ 122 w 152"/>
                <a:gd name="T93" fmla="*/ 75 h 185"/>
                <a:gd name="T94" fmla="*/ 76 w 152"/>
                <a:gd name="T95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85">
                  <a:moveTo>
                    <a:pt x="76" y="101"/>
                  </a:moveTo>
                  <a:cubicBezTo>
                    <a:pt x="55" y="101"/>
                    <a:pt x="50" y="113"/>
                    <a:pt x="50" y="126"/>
                  </a:cubicBezTo>
                  <a:cubicBezTo>
                    <a:pt x="50" y="139"/>
                    <a:pt x="55" y="168"/>
                    <a:pt x="59" y="177"/>
                  </a:cubicBezTo>
                  <a:cubicBezTo>
                    <a:pt x="63" y="185"/>
                    <a:pt x="67" y="185"/>
                    <a:pt x="67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4" y="185"/>
                    <a:pt x="88" y="185"/>
                    <a:pt x="93" y="177"/>
                  </a:cubicBezTo>
                  <a:cubicBezTo>
                    <a:pt x="97" y="168"/>
                    <a:pt x="101" y="139"/>
                    <a:pt x="101" y="126"/>
                  </a:cubicBezTo>
                  <a:cubicBezTo>
                    <a:pt x="101" y="113"/>
                    <a:pt x="97" y="101"/>
                    <a:pt x="76" y="101"/>
                  </a:cubicBezTo>
                  <a:close/>
                  <a:moveTo>
                    <a:pt x="85" y="173"/>
                  </a:moveTo>
                  <a:cubicBezTo>
                    <a:pt x="84" y="175"/>
                    <a:pt x="83" y="176"/>
                    <a:pt x="83" y="177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68" y="176"/>
                    <a:pt x="68" y="175"/>
                    <a:pt x="66" y="173"/>
                  </a:cubicBezTo>
                  <a:cubicBezTo>
                    <a:pt x="63" y="167"/>
                    <a:pt x="59" y="139"/>
                    <a:pt x="59" y="126"/>
                  </a:cubicBezTo>
                  <a:cubicBezTo>
                    <a:pt x="59" y="114"/>
                    <a:pt x="63" y="109"/>
                    <a:pt x="76" y="109"/>
                  </a:cubicBezTo>
                  <a:cubicBezTo>
                    <a:pt x="88" y="109"/>
                    <a:pt x="93" y="114"/>
                    <a:pt x="93" y="126"/>
                  </a:cubicBezTo>
                  <a:cubicBezTo>
                    <a:pt x="93" y="139"/>
                    <a:pt x="88" y="167"/>
                    <a:pt x="85" y="173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06"/>
                    <a:pt x="18" y="132"/>
                    <a:pt x="43" y="144"/>
                  </a:cubicBezTo>
                  <a:cubicBezTo>
                    <a:pt x="43" y="141"/>
                    <a:pt x="43" y="137"/>
                    <a:pt x="42" y="134"/>
                  </a:cubicBezTo>
                  <a:cubicBezTo>
                    <a:pt x="22" y="122"/>
                    <a:pt x="8" y="101"/>
                    <a:pt x="8" y="75"/>
                  </a:cubicBezTo>
                  <a:cubicBezTo>
                    <a:pt x="8" y="38"/>
                    <a:pt x="38" y="8"/>
                    <a:pt x="76" y="8"/>
                  </a:cubicBezTo>
                  <a:cubicBezTo>
                    <a:pt x="113" y="8"/>
                    <a:pt x="143" y="38"/>
                    <a:pt x="143" y="75"/>
                  </a:cubicBezTo>
                  <a:cubicBezTo>
                    <a:pt x="143" y="101"/>
                    <a:pt x="130" y="122"/>
                    <a:pt x="109" y="134"/>
                  </a:cubicBezTo>
                  <a:cubicBezTo>
                    <a:pt x="109" y="137"/>
                    <a:pt x="109" y="140"/>
                    <a:pt x="108" y="144"/>
                  </a:cubicBezTo>
                  <a:cubicBezTo>
                    <a:pt x="134" y="132"/>
                    <a:pt x="152" y="106"/>
                    <a:pt x="152" y="75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3" y="75"/>
                  </a:moveTo>
                  <a:cubicBezTo>
                    <a:pt x="93" y="66"/>
                    <a:pt x="85" y="59"/>
                    <a:pt x="76" y="59"/>
                  </a:cubicBezTo>
                  <a:cubicBezTo>
                    <a:pt x="66" y="59"/>
                    <a:pt x="59" y="66"/>
                    <a:pt x="59" y="75"/>
                  </a:cubicBezTo>
                  <a:cubicBezTo>
                    <a:pt x="59" y="85"/>
                    <a:pt x="66" y="92"/>
                    <a:pt x="76" y="92"/>
                  </a:cubicBezTo>
                  <a:cubicBezTo>
                    <a:pt x="85" y="92"/>
                    <a:pt x="93" y="85"/>
                    <a:pt x="93" y="75"/>
                  </a:cubicBezTo>
                  <a:close/>
                  <a:moveTo>
                    <a:pt x="67" y="75"/>
                  </a:moveTo>
                  <a:cubicBezTo>
                    <a:pt x="67" y="71"/>
                    <a:pt x="71" y="67"/>
                    <a:pt x="76" y="67"/>
                  </a:cubicBezTo>
                  <a:cubicBezTo>
                    <a:pt x="80" y="67"/>
                    <a:pt x="84" y="71"/>
                    <a:pt x="84" y="75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1" y="84"/>
                    <a:pt x="67" y="80"/>
                    <a:pt x="67" y="75"/>
                  </a:cubicBezTo>
                  <a:close/>
                  <a:moveTo>
                    <a:pt x="76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89"/>
                    <a:pt x="35" y="102"/>
                    <a:pt x="45" y="110"/>
                  </a:cubicBezTo>
                  <a:cubicBezTo>
                    <a:pt x="46" y="107"/>
                    <a:pt x="47" y="105"/>
                    <a:pt x="49" y="103"/>
                  </a:cubicBezTo>
                  <a:cubicBezTo>
                    <a:pt x="42" y="96"/>
                    <a:pt x="38" y="86"/>
                    <a:pt x="38" y="75"/>
                  </a:cubicBezTo>
                  <a:cubicBezTo>
                    <a:pt x="38" y="55"/>
                    <a:pt x="55" y="38"/>
                    <a:pt x="76" y="38"/>
                  </a:cubicBezTo>
                  <a:cubicBezTo>
                    <a:pt x="97" y="38"/>
                    <a:pt x="114" y="55"/>
                    <a:pt x="114" y="75"/>
                  </a:cubicBezTo>
                  <a:cubicBezTo>
                    <a:pt x="114" y="86"/>
                    <a:pt x="109" y="96"/>
                    <a:pt x="102" y="103"/>
                  </a:cubicBezTo>
                  <a:cubicBezTo>
                    <a:pt x="104" y="105"/>
                    <a:pt x="105" y="108"/>
                    <a:pt x="106" y="110"/>
                  </a:cubicBezTo>
                  <a:cubicBezTo>
                    <a:pt x="116" y="102"/>
                    <a:pt x="122" y="89"/>
                    <a:pt x="122" y="75"/>
                  </a:cubicBezTo>
                  <a:cubicBezTo>
                    <a:pt x="122" y="50"/>
                    <a:pt x="101" y="29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ŝḷîḓé-Freeform: Shape 96"/>
            <p:cNvSpPr/>
            <p:nvPr/>
          </p:nvSpPr>
          <p:spPr bwMode="auto">
            <a:xfrm>
              <a:off x="8483225" y="3739194"/>
              <a:ext cx="333676" cy="332690"/>
            </a:xfrm>
            <a:custGeom>
              <a:avLst/>
              <a:gdLst>
                <a:gd name="T0" fmla="*/ 137 w 186"/>
                <a:gd name="T1" fmla="*/ 60 h 185"/>
                <a:gd name="T2" fmla="*/ 126 w 186"/>
                <a:gd name="T3" fmla="*/ 64 h 185"/>
                <a:gd name="T4" fmla="*/ 113 w 186"/>
                <a:gd name="T5" fmla="*/ 59 h 185"/>
                <a:gd name="T6" fmla="*/ 96 w 186"/>
                <a:gd name="T7" fmla="*/ 76 h 185"/>
                <a:gd name="T8" fmla="*/ 97 w 186"/>
                <a:gd name="T9" fmla="*/ 80 h 185"/>
                <a:gd name="T10" fmla="*/ 61 w 186"/>
                <a:gd name="T11" fmla="*/ 62 h 185"/>
                <a:gd name="T12" fmla="*/ 59 w 186"/>
                <a:gd name="T13" fmla="*/ 70 h 185"/>
                <a:gd name="T14" fmla="*/ 66 w 186"/>
                <a:gd name="T15" fmla="*/ 84 h 185"/>
                <a:gd name="T16" fmla="*/ 58 w 186"/>
                <a:gd name="T17" fmla="*/ 82 h 185"/>
                <a:gd name="T18" fmla="*/ 58 w 186"/>
                <a:gd name="T19" fmla="*/ 83 h 185"/>
                <a:gd name="T20" fmla="*/ 72 w 186"/>
                <a:gd name="T21" fmla="*/ 99 h 185"/>
                <a:gd name="T22" fmla="*/ 68 w 186"/>
                <a:gd name="T23" fmla="*/ 100 h 185"/>
                <a:gd name="T24" fmla="*/ 64 w 186"/>
                <a:gd name="T25" fmla="*/ 100 h 185"/>
                <a:gd name="T26" fmla="*/ 81 w 186"/>
                <a:gd name="T27" fmla="*/ 111 h 185"/>
                <a:gd name="T28" fmla="*/ 59 w 186"/>
                <a:gd name="T29" fmla="*/ 119 h 185"/>
                <a:gd name="T30" fmla="*/ 55 w 186"/>
                <a:gd name="T31" fmla="*/ 118 h 185"/>
                <a:gd name="T32" fmla="*/ 82 w 186"/>
                <a:gd name="T33" fmla="*/ 126 h 185"/>
                <a:gd name="T34" fmla="*/ 131 w 186"/>
                <a:gd name="T35" fmla="*/ 78 h 185"/>
                <a:gd name="T36" fmla="*/ 131 w 186"/>
                <a:gd name="T37" fmla="*/ 75 h 185"/>
                <a:gd name="T38" fmla="*/ 139 w 186"/>
                <a:gd name="T39" fmla="*/ 67 h 185"/>
                <a:gd name="T40" fmla="*/ 129 w 186"/>
                <a:gd name="T41" fmla="*/ 69 h 185"/>
                <a:gd name="T42" fmla="*/ 137 w 186"/>
                <a:gd name="T43" fmla="*/ 60 h 185"/>
                <a:gd name="T44" fmla="*/ 93 w 186"/>
                <a:gd name="T45" fmla="*/ 0 h 185"/>
                <a:gd name="T46" fmla="*/ 0 w 186"/>
                <a:gd name="T47" fmla="*/ 92 h 185"/>
                <a:gd name="T48" fmla="*/ 93 w 186"/>
                <a:gd name="T49" fmla="*/ 185 h 185"/>
                <a:gd name="T50" fmla="*/ 186 w 186"/>
                <a:gd name="T51" fmla="*/ 92 h 185"/>
                <a:gd name="T52" fmla="*/ 93 w 186"/>
                <a:gd name="T53" fmla="*/ 0 h 185"/>
                <a:gd name="T54" fmla="*/ 93 w 186"/>
                <a:gd name="T55" fmla="*/ 177 h 185"/>
                <a:gd name="T56" fmla="*/ 9 w 186"/>
                <a:gd name="T57" fmla="*/ 92 h 185"/>
                <a:gd name="T58" fmla="*/ 93 w 186"/>
                <a:gd name="T59" fmla="*/ 8 h 185"/>
                <a:gd name="T60" fmla="*/ 177 w 186"/>
                <a:gd name="T61" fmla="*/ 92 h 185"/>
                <a:gd name="T62" fmla="*/ 93 w 186"/>
                <a:gd name="T6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85">
                  <a:moveTo>
                    <a:pt x="137" y="60"/>
                  </a:moveTo>
                  <a:cubicBezTo>
                    <a:pt x="134" y="62"/>
                    <a:pt x="130" y="63"/>
                    <a:pt x="126" y="64"/>
                  </a:cubicBezTo>
                  <a:cubicBezTo>
                    <a:pt x="123" y="61"/>
                    <a:pt x="118" y="59"/>
                    <a:pt x="113" y="59"/>
                  </a:cubicBezTo>
                  <a:cubicBezTo>
                    <a:pt x="104" y="59"/>
                    <a:pt x="96" y="66"/>
                    <a:pt x="96" y="76"/>
                  </a:cubicBezTo>
                  <a:cubicBezTo>
                    <a:pt x="96" y="77"/>
                    <a:pt x="96" y="78"/>
                    <a:pt x="97" y="80"/>
                  </a:cubicBezTo>
                  <a:cubicBezTo>
                    <a:pt x="82" y="79"/>
                    <a:pt x="69" y="72"/>
                    <a:pt x="61" y="62"/>
                  </a:cubicBezTo>
                  <a:cubicBezTo>
                    <a:pt x="59" y="64"/>
                    <a:pt x="59" y="67"/>
                    <a:pt x="59" y="70"/>
                  </a:cubicBezTo>
                  <a:cubicBezTo>
                    <a:pt x="59" y="76"/>
                    <a:pt x="62" y="81"/>
                    <a:pt x="66" y="84"/>
                  </a:cubicBezTo>
                  <a:cubicBezTo>
                    <a:pt x="63" y="84"/>
                    <a:pt x="61" y="84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8" y="91"/>
                    <a:pt x="64" y="98"/>
                    <a:pt x="72" y="99"/>
                  </a:cubicBezTo>
                  <a:cubicBezTo>
                    <a:pt x="71" y="100"/>
                    <a:pt x="69" y="100"/>
                    <a:pt x="68" y="100"/>
                  </a:cubicBezTo>
                  <a:cubicBezTo>
                    <a:pt x="67" y="100"/>
                    <a:pt x="66" y="100"/>
                    <a:pt x="64" y="100"/>
                  </a:cubicBezTo>
                  <a:cubicBezTo>
                    <a:pt x="67" y="106"/>
                    <a:pt x="73" y="111"/>
                    <a:pt x="81" y="111"/>
                  </a:cubicBezTo>
                  <a:cubicBezTo>
                    <a:pt x="75" y="116"/>
                    <a:pt x="67" y="119"/>
                    <a:pt x="59" y="119"/>
                  </a:cubicBezTo>
                  <a:cubicBezTo>
                    <a:pt x="58" y="119"/>
                    <a:pt x="56" y="119"/>
                    <a:pt x="55" y="118"/>
                  </a:cubicBezTo>
                  <a:cubicBezTo>
                    <a:pt x="63" y="123"/>
                    <a:pt x="72" y="126"/>
                    <a:pt x="82" y="126"/>
                  </a:cubicBezTo>
                  <a:cubicBezTo>
                    <a:pt x="113" y="126"/>
                    <a:pt x="131" y="100"/>
                    <a:pt x="131" y="78"/>
                  </a:cubicBezTo>
                  <a:cubicBezTo>
                    <a:pt x="131" y="77"/>
                    <a:pt x="131" y="76"/>
                    <a:pt x="131" y="75"/>
                  </a:cubicBezTo>
                  <a:cubicBezTo>
                    <a:pt x="134" y="73"/>
                    <a:pt x="137" y="70"/>
                    <a:pt x="139" y="67"/>
                  </a:cubicBezTo>
                  <a:cubicBezTo>
                    <a:pt x="136" y="68"/>
                    <a:pt x="133" y="69"/>
                    <a:pt x="129" y="69"/>
                  </a:cubicBezTo>
                  <a:cubicBezTo>
                    <a:pt x="133" y="67"/>
                    <a:pt x="136" y="64"/>
                    <a:pt x="137" y="60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2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2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2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ŝḷîḓé-Freeform: Shape 97"/>
            <p:cNvSpPr/>
            <p:nvPr/>
          </p:nvSpPr>
          <p:spPr bwMode="auto">
            <a:xfrm>
              <a:off x="9215014" y="5664176"/>
              <a:ext cx="332690" cy="332690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ŝḷîḓé-Freeform: Shape 98"/>
            <p:cNvSpPr/>
            <p:nvPr/>
          </p:nvSpPr>
          <p:spPr bwMode="auto">
            <a:xfrm rot="4506360">
              <a:off x="8713525" y="4366598"/>
              <a:ext cx="334664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27 w 186"/>
                <a:gd name="T21" fmla="*/ 63 h 186"/>
                <a:gd name="T22" fmla="*/ 118 w 186"/>
                <a:gd name="T23" fmla="*/ 63 h 186"/>
                <a:gd name="T24" fmla="*/ 118 w 186"/>
                <a:gd name="T25" fmla="*/ 76 h 186"/>
                <a:gd name="T26" fmla="*/ 106 w 186"/>
                <a:gd name="T27" fmla="*/ 76 h 186"/>
                <a:gd name="T28" fmla="*/ 106 w 186"/>
                <a:gd name="T29" fmla="*/ 84 h 186"/>
                <a:gd name="T30" fmla="*/ 118 w 186"/>
                <a:gd name="T31" fmla="*/ 84 h 186"/>
                <a:gd name="T32" fmla="*/ 118 w 186"/>
                <a:gd name="T33" fmla="*/ 97 h 186"/>
                <a:gd name="T34" fmla="*/ 127 w 186"/>
                <a:gd name="T35" fmla="*/ 97 h 186"/>
                <a:gd name="T36" fmla="*/ 127 w 186"/>
                <a:gd name="T37" fmla="*/ 84 h 186"/>
                <a:gd name="T38" fmla="*/ 140 w 186"/>
                <a:gd name="T39" fmla="*/ 84 h 186"/>
                <a:gd name="T40" fmla="*/ 140 w 186"/>
                <a:gd name="T41" fmla="*/ 76 h 186"/>
                <a:gd name="T42" fmla="*/ 127 w 186"/>
                <a:gd name="T43" fmla="*/ 76 h 186"/>
                <a:gd name="T44" fmla="*/ 127 w 186"/>
                <a:gd name="T45" fmla="*/ 63 h 186"/>
                <a:gd name="T46" fmla="*/ 93 w 186"/>
                <a:gd name="T47" fmla="*/ 96 h 186"/>
                <a:gd name="T48" fmla="*/ 89 w 186"/>
                <a:gd name="T49" fmla="*/ 91 h 186"/>
                <a:gd name="T50" fmla="*/ 92 w 186"/>
                <a:gd name="T51" fmla="*/ 87 h 186"/>
                <a:gd name="T52" fmla="*/ 98 w 186"/>
                <a:gd name="T53" fmla="*/ 75 h 186"/>
                <a:gd name="T54" fmla="*/ 95 w 186"/>
                <a:gd name="T55" fmla="*/ 66 h 186"/>
                <a:gd name="T56" fmla="*/ 97 w 186"/>
                <a:gd name="T57" fmla="*/ 66 h 186"/>
                <a:gd name="T58" fmla="*/ 106 w 186"/>
                <a:gd name="T59" fmla="*/ 59 h 186"/>
                <a:gd name="T60" fmla="*/ 82 w 186"/>
                <a:gd name="T61" fmla="*/ 59 h 186"/>
                <a:gd name="T62" fmla="*/ 63 w 186"/>
                <a:gd name="T63" fmla="*/ 75 h 186"/>
                <a:gd name="T64" fmla="*/ 79 w 186"/>
                <a:gd name="T65" fmla="*/ 91 h 186"/>
                <a:gd name="T66" fmla="*/ 79 w 186"/>
                <a:gd name="T67" fmla="*/ 93 h 186"/>
                <a:gd name="T68" fmla="*/ 80 w 186"/>
                <a:gd name="T69" fmla="*/ 97 h 186"/>
                <a:gd name="T70" fmla="*/ 59 w 186"/>
                <a:gd name="T71" fmla="*/ 113 h 186"/>
                <a:gd name="T72" fmla="*/ 80 w 186"/>
                <a:gd name="T73" fmla="*/ 126 h 186"/>
                <a:gd name="T74" fmla="*/ 101 w 186"/>
                <a:gd name="T75" fmla="*/ 110 h 186"/>
                <a:gd name="T76" fmla="*/ 93 w 186"/>
                <a:gd name="T77" fmla="*/ 96 h 186"/>
                <a:gd name="T78" fmla="*/ 74 w 186"/>
                <a:gd name="T79" fmla="*/ 75 h 186"/>
                <a:gd name="T80" fmla="*/ 76 w 186"/>
                <a:gd name="T81" fmla="*/ 67 h 186"/>
                <a:gd name="T82" fmla="*/ 79 w 186"/>
                <a:gd name="T83" fmla="*/ 65 h 186"/>
                <a:gd name="T84" fmla="*/ 79 w 186"/>
                <a:gd name="T85" fmla="*/ 64 h 186"/>
                <a:gd name="T86" fmla="*/ 79 w 186"/>
                <a:gd name="T87" fmla="*/ 64 h 186"/>
                <a:gd name="T88" fmla="*/ 79 w 186"/>
                <a:gd name="T89" fmla="*/ 65 h 186"/>
                <a:gd name="T90" fmla="*/ 88 w 186"/>
                <a:gd name="T91" fmla="*/ 76 h 186"/>
                <a:gd name="T92" fmla="*/ 86 w 186"/>
                <a:gd name="T93" fmla="*/ 84 h 186"/>
                <a:gd name="T94" fmla="*/ 82 w 186"/>
                <a:gd name="T95" fmla="*/ 86 h 186"/>
                <a:gd name="T96" fmla="*/ 82 w 186"/>
                <a:gd name="T97" fmla="*/ 86 h 186"/>
                <a:gd name="T98" fmla="*/ 74 w 186"/>
                <a:gd name="T99" fmla="*/ 75 h 186"/>
                <a:gd name="T100" fmla="*/ 80 w 186"/>
                <a:gd name="T101" fmla="*/ 120 h 186"/>
                <a:gd name="T102" fmla="*/ 70 w 186"/>
                <a:gd name="T103" fmla="*/ 111 h 186"/>
                <a:gd name="T104" fmla="*/ 81 w 186"/>
                <a:gd name="T105" fmla="*/ 102 h 186"/>
                <a:gd name="T106" fmla="*/ 81 w 186"/>
                <a:gd name="T107" fmla="*/ 101 h 186"/>
                <a:gd name="T108" fmla="*/ 81 w 186"/>
                <a:gd name="T109" fmla="*/ 101 h 186"/>
                <a:gd name="T110" fmla="*/ 82 w 186"/>
                <a:gd name="T111" fmla="*/ 102 h 186"/>
                <a:gd name="T112" fmla="*/ 86 w 186"/>
                <a:gd name="T113" fmla="*/ 103 h 186"/>
                <a:gd name="T114" fmla="*/ 87 w 186"/>
                <a:gd name="T115" fmla="*/ 104 h 186"/>
                <a:gd name="T116" fmla="*/ 92 w 186"/>
                <a:gd name="T117" fmla="*/ 110 h 186"/>
                <a:gd name="T118" fmla="*/ 92 w 186"/>
                <a:gd name="T119" fmla="*/ 111 h 186"/>
                <a:gd name="T120" fmla="*/ 80 w 186"/>
                <a:gd name="T121" fmla="*/ 1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7" y="177"/>
                    <a:pt x="9" y="139"/>
                    <a:pt x="9" y="93"/>
                  </a:cubicBezTo>
                  <a:cubicBezTo>
                    <a:pt x="9" y="46"/>
                    <a:pt x="47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27" y="63"/>
                  </a:moveTo>
                  <a:cubicBezTo>
                    <a:pt x="118" y="63"/>
                    <a:pt x="118" y="63"/>
                    <a:pt x="118" y="63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27" y="76"/>
                    <a:pt x="127" y="76"/>
                    <a:pt x="127" y="76"/>
                  </a:cubicBezTo>
                  <a:lnTo>
                    <a:pt x="127" y="63"/>
                  </a:lnTo>
                  <a:close/>
                  <a:moveTo>
                    <a:pt x="93" y="96"/>
                  </a:moveTo>
                  <a:cubicBezTo>
                    <a:pt x="91" y="95"/>
                    <a:pt x="89" y="92"/>
                    <a:pt x="89" y="91"/>
                  </a:cubicBezTo>
                  <a:cubicBezTo>
                    <a:pt x="89" y="90"/>
                    <a:pt x="89" y="90"/>
                    <a:pt x="92" y="87"/>
                  </a:cubicBezTo>
                  <a:cubicBezTo>
                    <a:pt x="96" y="84"/>
                    <a:pt x="98" y="80"/>
                    <a:pt x="98" y="75"/>
                  </a:cubicBezTo>
                  <a:cubicBezTo>
                    <a:pt x="98" y="72"/>
                    <a:pt x="97" y="68"/>
                    <a:pt x="95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2" y="59"/>
                    <a:pt x="63" y="67"/>
                    <a:pt x="63" y="75"/>
                  </a:cubicBezTo>
                  <a:cubicBezTo>
                    <a:pt x="63" y="84"/>
                    <a:pt x="70" y="91"/>
                    <a:pt x="79" y="91"/>
                  </a:cubicBezTo>
                  <a:cubicBezTo>
                    <a:pt x="79" y="92"/>
                    <a:pt x="79" y="93"/>
                    <a:pt x="79" y="93"/>
                  </a:cubicBezTo>
                  <a:cubicBezTo>
                    <a:pt x="79" y="95"/>
                    <a:pt x="79" y="96"/>
                    <a:pt x="80" y="97"/>
                  </a:cubicBezTo>
                  <a:cubicBezTo>
                    <a:pt x="69" y="97"/>
                    <a:pt x="59" y="104"/>
                    <a:pt x="59" y="113"/>
                  </a:cubicBezTo>
                  <a:cubicBezTo>
                    <a:pt x="59" y="121"/>
                    <a:pt x="68" y="126"/>
                    <a:pt x="80" y="126"/>
                  </a:cubicBezTo>
                  <a:cubicBezTo>
                    <a:pt x="94" y="126"/>
                    <a:pt x="101" y="118"/>
                    <a:pt x="101" y="110"/>
                  </a:cubicBezTo>
                  <a:cubicBezTo>
                    <a:pt x="101" y="104"/>
                    <a:pt x="99" y="100"/>
                    <a:pt x="93" y="96"/>
                  </a:cubicBezTo>
                  <a:close/>
                  <a:moveTo>
                    <a:pt x="74" y="75"/>
                  </a:moveTo>
                  <a:cubicBezTo>
                    <a:pt x="73" y="72"/>
                    <a:pt x="74" y="69"/>
                    <a:pt x="76" y="67"/>
                  </a:cubicBezTo>
                  <a:cubicBezTo>
                    <a:pt x="76" y="66"/>
                    <a:pt x="78" y="65"/>
                    <a:pt x="79" y="65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3" y="65"/>
                    <a:pt x="87" y="70"/>
                    <a:pt x="88" y="76"/>
                  </a:cubicBezTo>
                  <a:cubicBezTo>
                    <a:pt x="88" y="79"/>
                    <a:pt x="88" y="82"/>
                    <a:pt x="86" y="84"/>
                  </a:cubicBezTo>
                  <a:cubicBezTo>
                    <a:pt x="85" y="85"/>
                    <a:pt x="84" y="86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8" y="86"/>
                    <a:pt x="74" y="81"/>
                    <a:pt x="74" y="75"/>
                  </a:cubicBezTo>
                  <a:close/>
                  <a:moveTo>
                    <a:pt x="80" y="120"/>
                  </a:moveTo>
                  <a:cubicBezTo>
                    <a:pt x="74" y="120"/>
                    <a:pt x="70" y="116"/>
                    <a:pt x="70" y="111"/>
                  </a:cubicBezTo>
                  <a:cubicBezTo>
                    <a:pt x="70" y="106"/>
                    <a:pt x="75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4" y="103"/>
                    <a:pt x="86" y="103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0" y="106"/>
                    <a:pt x="92" y="108"/>
                    <a:pt x="92" y="110"/>
                  </a:cubicBezTo>
                  <a:cubicBezTo>
                    <a:pt x="92" y="110"/>
                    <a:pt x="92" y="111"/>
                    <a:pt x="92" y="111"/>
                  </a:cubicBezTo>
                  <a:cubicBezTo>
                    <a:pt x="92" y="117"/>
                    <a:pt x="88" y="120"/>
                    <a:pt x="8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ŝḷîḓé-Freeform: Shape 99"/>
            <p:cNvSpPr/>
            <p:nvPr/>
          </p:nvSpPr>
          <p:spPr bwMode="auto">
            <a:xfrm>
              <a:off x="7616995" y="2643881"/>
              <a:ext cx="334664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8 w 186"/>
                <a:gd name="T17" fmla="*/ 93 h 186"/>
                <a:gd name="T18" fmla="*/ 93 w 186"/>
                <a:gd name="T19" fmla="*/ 177 h 186"/>
                <a:gd name="T20" fmla="*/ 115 w 186"/>
                <a:gd name="T21" fmla="*/ 117 h 186"/>
                <a:gd name="T22" fmla="*/ 108 w 186"/>
                <a:gd name="T23" fmla="*/ 120 h 186"/>
                <a:gd name="T24" fmla="*/ 109 w 186"/>
                <a:gd name="T25" fmla="*/ 124 h 186"/>
                <a:gd name="T26" fmla="*/ 112 w 186"/>
                <a:gd name="T27" fmla="*/ 126 h 186"/>
                <a:gd name="T28" fmla="*/ 114 w 186"/>
                <a:gd name="T29" fmla="*/ 126 h 186"/>
                <a:gd name="T30" fmla="*/ 118 w 186"/>
                <a:gd name="T31" fmla="*/ 123 h 186"/>
                <a:gd name="T32" fmla="*/ 118 w 186"/>
                <a:gd name="T33" fmla="*/ 119 h 186"/>
                <a:gd name="T34" fmla="*/ 115 w 186"/>
                <a:gd name="T35" fmla="*/ 117 h 186"/>
                <a:gd name="T36" fmla="*/ 113 w 186"/>
                <a:gd name="T37" fmla="*/ 59 h 186"/>
                <a:gd name="T38" fmla="*/ 112 w 186"/>
                <a:gd name="T39" fmla="*/ 59 h 186"/>
                <a:gd name="T40" fmla="*/ 111 w 186"/>
                <a:gd name="T41" fmla="*/ 59 h 186"/>
                <a:gd name="T42" fmla="*/ 103 w 186"/>
                <a:gd name="T43" fmla="*/ 59 h 186"/>
                <a:gd name="T44" fmla="*/ 103 w 186"/>
                <a:gd name="T45" fmla="*/ 59 h 186"/>
                <a:gd name="T46" fmla="*/ 86 w 186"/>
                <a:gd name="T47" fmla="*/ 87 h 186"/>
                <a:gd name="T48" fmla="*/ 70 w 186"/>
                <a:gd name="T49" fmla="*/ 59 h 186"/>
                <a:gd name="T50" fmla="*/ 69 w 186"/>
                <a:gd name="T51" fmla="*/ 59 h 186"/>
                <a:gd name="T52" fmla="*/ 61 w 186"/>
                <a:gd name="T53" fmla="*/ 59 h 186"/>
                <a:gd name="T54" fmla="*/ 60 w 186"/>
                <a:gd name="T55" fmla="*/ 59 h 186"/>
                <a:gd name="T56" fmla="*/ 82 w 186"/>
                <a:gd name="T57" fmla="*/ 98 h 186"/>
                <a:gd name="T58" fmla="*/ 81 w 186"/>
                <a:gd name="T59" fmla="*/ 126 h 186"/>
                <a:gd name="T60" fmla="*/ 81 w 186"/>
                <a:gd name="T61" fmla="*/ 126 h 186"/>
                <a:gd name="T62" fmla="*/ 82 w 186"/>
                <a:gd name="T63" fmla="*/ 126 h 186"/>
                <a:gd name="T64" fmla="*/ 82 w 186"/>
                <a:gd name="T65" fmla="*/ 126 h 186"/>
                <a:gd name="T66" fmla="*/ 90 w 186"/>
                <a:gd name="T67" fmla="*/ 126 h 186"/>
                <a:gd name="T68" fmla="*/ 91 w 186"/>
                <a:gd name="T69" fmla="*/ 126 h 186"/>
                <a:gd name="T70" fmla="*/ 91 w 186"/>
                <a:gd name="T71" fmla="*/ 98 h 186"/>
                <a:gd name="T72" fmla="*/ 101 w 186"/>
                <a:gd name="T73" fmla="*/ 79 h 186"/>
                <a:gd name="T74" fmla="*/ 112 w 186"/>
                <a:gd name="T75" fmla="*/ 60 h 186"/>
                <a:gd name="T76" fmla="*/ 113 w 186"/>
                <a:gd name="T77" fmla="*/ 59 h 186"/>
                <a:gd name="T78" fmla="*/ 123 w 186"/>
                <a:gd name="T79" fmla="*/ 60 h 186"/>
                <a:gd name="T80" fmla="*/ 122 w 186"/>
                <a:gd name="T81" fmla="*/ 60 h 186"/>
                <a:gd name="T82" fmla="*/ 117 w 186"/>
                <a:gd name="T83" fmla="*/ 64 h 186"/>
                <a:gd name="T84" fmla="*/ 112 w 186"/>
                <a:gd name="T85" fmla="*/ 111 h 186"/>
                <a:gd name="T86" fmla="*/ 113 w 186"/>
                <a:gd name="T87" fmla="*/ 112 h 186"/>
                <a:gd name="T88" fmla="*/ 113 w 186"/>
                <a:gd name="T89" fmla="*/ 112 h 186"/>
                <a:gd name="T90" fmla="*/ 114 w 186"/>
                <a:gd name="T91" fmla="*/ 112 h 186"/>
                <a:gd name="T92" fmla="*/ 116 w 186"/>
                <a:gd name="T93" fmla="*/ 112 h 186"/>
                <a:gd name="T94" fmla="*/ 117 w 186"/>
                <a:gd name="T95" fmla="*/ 113 h 186"/>
                <a:gd name="T96" fmla="*/ 117 w 186"/>
                <a:gd name="T97" fmla="*/ 112 h 186"/>
                <a:gd name="T98" fmla="*/ 125 w 186"/>
                <a:gd name="T99" fmla="*/ 73 h 186"/>
                <a:gd name="T100" fmla="*/ 127 w 186"/>
                <a:gd name="T101" fmla="*/ 67 h 186"/>
                <a:gd name="T102" fmla="*/ 126 w 186"/>
                <a:gd name="T103" fmla="*/ 62 h 186"/>
                <a:gd name="T104" fmla="*/ 123 w 186"/>
                <a:gd name="T105" fmla="*/ 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7" y="177"/>
                    <a:pt x="9" y="139"/>
                    <a:pt x="9" y="93"/>
                  </a:cubicBezTo>
                  <a:cubicBezTo>
                    <a:pt x="9" y="46"/>
                    <a:pt x="47" y="8"/>
                    <a:pt x="93" y="8"/>
                  </a:cubicBezTo>
                  <a:cubicBezTo>
                    <a:pt x="140" y="8"/>
                    <a:pt x="178" y="46"/>
                    <a:pt x="178" y="93"/>
                  </a:cubicBezTo>
                  <a:cubicBezTo>
                    <a:pt x="178" y="139"/>
                    <a:pt x="140" y="177"/>
                    <a:pt x="93" y="177"/>
                  </a:cubicBezTo>
                  <a:close/>
                  <a:moveTo>
                    <a:pt x="115" y="117"/>
                  </a:moveTo>
                  <a:cubicBezTo>
                    <a:pt x="111" y="116"/>
                    <a:pt x="109" y="117"/>
                    <a:pt x="108" y="120"/>
                  </a:cubicBezTo>
                  <a:cubicBezTo>
                    <a:pt x="108" y="122"/>
                    <a:pt x="108" y="123"/>
                    <a:pt x="109" y="124"/>
                  </a:cubicBezTo>
                  <a:cubicBezTo>
                    <a:pt x="110" y="125"/>
                    <a:pt x="111" y="126"/>
                    <a:pt x="112" y="126"/>
                  </a:cubicBezTo>
                  <a:cubicBezTo>
                    <a:pt x="113" y="126"/>
                    <a:pt x="113" y="126"/>
                    <a:pt x="114" y="126"/>
                  </a:cubicBezTo>
                  <a:cubicBezTo>
                    <a:pt x="116" y="126"/>
                    <a:pt x="118" y="125"/>
                    <a:pt x="118" y="123"/>
                  </a:cubicBezTo>
                  <a:cubicBezTo>
                    <a:pt x="118" y="122"/>
                    <a:pt x="118" y="120"/>
                    <a:pt x="118" y="119"/>
                  </a:cubicBezTo>
                  <a:cubicBezTo>
                    <a:pt x="117" y="118"/>
                    <a:pt x="116" y="117"/>
                    <a:pt x="115" y="117"/>
                  </a:cubicBezTo>
                  <a:close/>
                  <a:moveTo>
                    <a:pt x="113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09" y="60"/>
                    <a:pt x="106" y="60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7" y="60"/>
                    <a:pt x="64" y="60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5" y="126"/>
                    <a:pt x="88" y="126"/>
                    <a:pt x="90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6"/>
                    <a:pt x="96" y="88"/>
                    <a:pt x="101" y="79"/>
                  </a:cubicBezTo>
                  <a:cubicBezTo>
                    <a:pt x="106" y="70"/>
                    <a:pt x="112" y="60"/>
                    <a:pt x="112" y="60"/>
                  </a:cubicBezTo>
                  <a:lnTo>
                    <a:pt x="113" y="59"/>
                  </a:lnTo>
                  <a:close/>
                  <a:moveTo>
                    <a:pt x="123" y="60"/>
                  </a:moveTo>
                  <a:cubicBezTo>
                    <a:pt x="123" y="60"/>
                    <a:pt x="122" y="60"/>
                    <a:pt x="122" y="60"/>
                  </a:cubicBezTo>
                  <a:cubicBezTo>
                    <a:pt x="119" y="60"/>
                    <a:pt x="117" y="62"/>
                    <a:pt x="117" y="64"/>
                  </a:cubicBezTo>
                  <a:cubicBezTo>
                    <a:pt x="114" y="101"/>
                    <a:pt x="113" y="111"/>
                    <a:pt x="112" y="111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6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9" y="99"/>
                    <a:pt x="123" y="82"/>
                    <a:pt x="125" y="73"/>
                  </a:cubicBezTo>
                  <a:cubicBezTo>
                    <a:pt x="126" y="70"/>
                    <a:pt x="127" y="68"/>
                    <a:pt x="127" y="67"/>
                  </a:cubicBezTo>
                  <a:cubicBezTo>
                    <a:pt x="127" y="65"/>
                    <a:pt x="127" y="63"/>
                    <a:pt x="126" y="62"/>
                  </a:cubicBezTo>
                  <a:cubicBezTo>
                    <a:pt x="126" y="61"/>
                    <a:pt x="125" y="60"/>
                    <a:pt x="12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ŝḷîḓé-Freeform: Shape 100"/>
            <p:cNvSpPr/>
            <p:nvPr/>
          </p:nvSpPr>
          <p:spPr bwMode="auto">
            <a:xfrm>
              <a:off x="7681822" y="4237407"/>
              <a:ext cx="333676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18 w 186"/>
                <a:gd name="T21" fmla="*/ 51 h 186"/>
                <a:gd name="T22" fmla="*/ 68 w 186"/>
                <a:gd name="T23" fmla="*/ 51 h 186"/>
                <a:gd name="T24" fmla="*/ 51 w 186"/>
                <a:gd name="T25" fmla="*/ 67 h 186"/>
                <a:gd name="T26" fmla="*/ 51 w 186"/>
                <a:gd name="T27" fmla="*/ 118 h 186"/>
                <a:gd name="T28" fmla="*/ 68 w 186"/>
                <a:gd name="T29" fmla="*/ 135 h 186"/>
                <a:gd name="T30" fmla="*/ 118 w 186"/>
                <a:gd name="T31" fmla="*/ 135 h 186"/>
                <a:gd name="T32" fmla="*/ 135 w 186"/>
                <a:gd name="T33" fmla="*/ 118 h 186"/>
                <a:gd name="T34" fmla="*/ 135 w 186"/>
                <a:gd name="T35" fmla="*/ 67 h 186"/>
                <a:gd name="T36" fmla="*/ 118 w 186"/>
                <a:gd name="T37" fmla="*/ 51 h 186"/>
                <a:gd name="T38" fmla="*/ 110 w 186"/>
                <a:gd name="T39" fmla="*/ 63 h 186"/>
                <a:gd name="T40" fmla="*/ 122 w 186"/>
                <a:gd name="T41" fmla="*/ 63 h 186"/>
                <a:gd name="T42" fmla="*/ 122 w 186"/>
                <a:gd name="T43" fmla="*/ 76 h 186"/>
                <a:gd name="T44" fmla="*/ 110 w 186"/>
                <a:gd name="T45" fmla="*/ 76 h 186"/>
                <a:gd name="T46" fmla="*/ 110 w 186"/>
                <a:gd name="T47" fmla="*/ 63 h 186"/>
                <a:gd name="T48" fmla="*/ 93 w 186"/>
                <a:gd name="T49" fmla="*/ 76 h 186"/>
                <a:gd name="T50" fmla="*/ 110 w 186"/>
                <a:gd name="T51" fmla="*/ 93 h 186"/>
                <a:gd name="T52" fmla="*/ 93 w 186"/>
                <a:gd name="T53" fmla="*/ 110 h 186"/>
                <a:gd name="T54" fmla="*/ 76 w 186"/>
                <a:gd name="T55" fmla="*/ 93 h 186"/>
                <a:gd name="T56" fmla="*/ 93 w 186"/>
                <a:gd name="T57" fmla="*/ 76 h 186"/>
                <a:gd name="T58" fmla="*/ 127 w 186"/>
                <a:gd name="T59" fmla="*/ 118 h 186"/>
                <a:gd name="T60" fmla="*/ 118 w 186"/>
                <a:gd name="T61" fmla="*/ 126 h 186"/>
                <a:gd name="T62" fmla="*/ 68 w 186"/>
                <a:gd name="T63" fmla="*/ 126 h 186"/>
                <a:gd name="T64" fmla="*/ 59 w 186"/>
                <a:gd name="T65" fmla="*/ 118 h 186"/>
                <a:gd name="T66" fmla="*/ 59 w 186"/>
                <a:gd name="T67" fmla="*/ 89 h 186"/>
                <a:gd name="T68" fmla="*/ 68 w 186"/>
                <a:gd name="T69" fmla="*/ 89 h 186"/>
                <a:gd name="T70" fmla="*/ 68 w 186"/>
                <a:gd name="T71" fmla="*/ 93 h 186"/>
                <a:gd name="T72" fmla="*/ 93 w 186"/>
                <a:gd name="T73" fmla="*/ 118 h 186"/>
                <a:gd name="T74" fmla="*/ 118 w 186"/>
                <a:gd name="T75" fmla="*/ 93 h 186"/>
                <a:gd name="T76" fmla="*/ 118 w 186"/>
                <a:gd name="T77" fmla="*/ 89 h 186"/>
                <a:gd name="T78" fmla="*/ 127 w 186"/>
                <a:gd name="T79" fmla="*/ 89 h 186"/>
                <a:gd name="T80" fmla="*/ 127 w 186"/>
                <a:gd name="T81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18" y="51"/>
                  </a:moveTo>
                  <a:cubicBezTo>
                    <a:pt x="68" y="51"/>
                    <a:pt x="68" y="51"/>
                    <a:pt x="68" y="51"/>
                  </a:cubicBezTo>
                  <a:cubicBezTo>
                    <a:pt x="58" y="51"/>
                    <a:pt x="51" y="58"/>
                    <a:pt x="51" y="6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8" y="135"/>
                    <a:pt x="68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28" y="135"/>
                    <a:pt x="135" y="127"/>
                    <a:pt x="135" y="11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58"/>
                    <a:pt x="128" y="51"/>
                    <a:pt x="118" y="51"/>
                  </a:cubicBezTo>
                  <a:close/>
                  <a:moveTo>
                    <a:pt x="110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63"/>
                  </a:lnTo>
                  <a:close/>
                  <a:moveTo>
                    <a:pt x="93" y="76"/>
                  </a:move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10"/>
                    <a:pt x="93" y="110"/>
                  </a:cubicBezTo>
                  <a:cubicBezTo>
                    <a:pt x="84" y="110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lose/>
                  <a:moveTo>
                    <a:pt x="127" y="118"/>
                  </a:moveTo>
                  <a:cubicBezTo>
                    <a:pt x="127" y="123"/>
                    <a:pt x="123" y="126"/>
                    <a:pt x="11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3" y="126"/>
                    <a:pt x="59" y="123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8" y="91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91"/>
                    <a:pt x="118" y="90"/>
                    <a:pt x="118" y="89"/>
                  </a:cubicBezTo>
                  <a:cubicBezTo>
                    <a:pt x="127" y="89"/>
                    <a:pt x="127" y="89"/>
                    <a:pt x="127" y="89"/>
                  </a:cubicBezTo>
                  <a:lnTo>
                    <a:pt x="12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ŝḷîḓé-Freeform: Shape 101"/>
            <p:cNvSpPr/>
            <p:nvPr/>
          </p:nvSpPr>
          <p:spPr bwMode="auto">
            <a:xfrm>
              <a:off x="8610588" y="5495857"/>
              <a:ext cx="333676" cy="334664"/>
            </a:xfrm>
            <a:custGeom>
              <a:avLst/>
              <a:gdLst>
                <a:gd name="T0" fmla="*/ 89 w 186"/>
                <a:gd name="T1" fmla="*/ 68 h 186"/>
                <a:gd name="T2" fmla="*/ 88 w 186"/>
                <a:gd name="T3" fmla="*/ 51 h 186"/>
                <a:gd name="T4" fmla="*/ 80 w 186"/>
                <a:gd name="T5" fmla="*/ 48 h 186"/>
                <a:gd name="T6" fmla="*/ 69 w 186"/>
                <a:gd name="T7" fmla="*/ 39 h 186"/>
                <a:gd name="T8" fmla="*/ 44 w 186"/>
                <a:gd name="T9" fmla="*/ 35 h 186"/>
                <a:gd name="T10" fmla="*/ 32 w 186"/>
                <a:gd name="T11" fmla="*/ 84 h 186"/>
                <a:gd name="T12" fmla="*/ 59 w 186"/>
                <a:gd name="T13" fmla="*/ 99 h 186"/>
                <a:gd name="T14" fmla="*/ 65 w 186"/>
                <a:gd name="T15" fmla="*/ 87 h 186"/>
                <a:gd name="T16" fmla="*/ 103 w 186"/>
                <a:gd name="T17" fmla="*/ 111 h 186"/>
                <a:gd name="T18" fmla="*/ 68 w 186"/>
                <a:gd name="T19" fmla="*/ 119 h 186"/>
                <a:gd name="T20" fmla="*/ 83 w 186"/>
                <a:gd name="T21" fmla="*/ 157 h 186"/>
                <a:gd name="T22" fmla="*/ 103 w 186"/>
                <a:gd name="T23" fmla="*/ 132 h 186"/>
                <a:gd name="T24" fmla="*/ 93 w 186"/>
                <a:gd name="T25" fmla="*/ 0 h 186"/>
                <a:gd name="T26" fmla="*/ 93 w 186"/>
                <a:gd name="T27" fmla="*/ 186 h 186"/>
                <a:gd name="T28" fmla="*/ 93 w 186"/>
                <a:gd name="T29" fmla="*/ 0 h 186"/>
                <a:gd name="T30" fmla="*/ 8 w 186"/>
                <a:gd name="T31" fmla="*/ 93 h 186"/>
                <a:gd name="T32" fmla="*/ 177 w 186"/>
                <a:gd name="T33" fmla="*/ 93 h 186"/>
                <a:gd name="T34" fmla="*/ 168 w 186"/>
                <a:gd name="T35" fmla="*/ 86 h 186"/>
                <a:gd name="T36" fmla="*/ 167 w 186"/>
                <a:gd name="T37" fmla="*/ 79 h 186"/>
                <a:gd name="T38" fmla="*/ 166 w 186"/>
                <a:gd name="T39" fmla="*/ 72 h 186"/>
                <a:gd name="T40" fmla="*/ 163 w 186"/>
                <a:gd name="T41" fmla="*/ 64 h 186"/>
                <a:gd name="T42" fmla="*/ 160 w 186"/>
                <a:gd name="T43" fmla="*/ 58 h 186"/>
                <a:gd name="T44" fmla="*/ 157 w 186"/>
                <a:gd name="T45" fmla="*/ 53 h 186"/>
                <a:gd name="T46" fmla="*/ 154 w 186"/>
                <a:gd name="T47" fmla="*/ 48 h 186"/>
                <a:gd name="T48" fmla="*/ 143 w 186"/>
                <a:gd name="T49" fmla="*/ 36 h 186"/>
                <a:gd name="T50" fmla="*/ 139 w 186"/>
                <a:gd name="T51" fmla="*/ 33 h 186"/>
                <a:gd name="T52" fmla="*/ 112 w 186"/>
                <a:gd name="T53" fmla="*/ 31 h 186"/>
                <a:gd name="T54" fmla="*/ 116 w 186"/>
                <a:gd name="T55" fmla="*/ 50 h 186"/>
                <a:gd name="T56" fmla="*/ 139 w 186"/>
                <a:gd name="T57" fmla="*/ 59 h 186"/>
                <a:gd name="T58" fmla="*/ 151 w 186"/>
                <a:gd name="T59" fmla="*/ 105 h 186"/>
                <a:gd name="T60" fmla="*/ 167 w 186"/>
                <a:gd name="T61" fmla="*/ 109 h 186"/>
                <a:gd name="T62" fmla="*/ 168 w 186"/>
                <a:gd name="T63" fmla="*/ 102 h 186"/>
                <a:gd name="T64" fmla="*/ 169 w 186"/>
                <a:gd name="T65" fmla="*/ 93 h 186"/>
                <a:gd name="T66" fmla="*/ 140 w 186"/>
                <a:gd name="T67" fmla="*/ 111 h 186"/>
                <a:gd name="T68" fmla="*/ 148 w 186"/>
                <a:gd name="T6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6">
                  <a:moveTo>
                    <a:pt x="72" y="84"/>
                  </a:moveTo>
                  <a:cubicBezTo>
                    <a:pt x="73" y="78"/>
                    <a:pt x="82" y="71"/>
                    <a:pt x="89" y="68"/>
                  </a:cubicBezTo>
                  <a:cubicBezTo>
                    <a:pt x="96" y="66"/>
                    <a:pt x="102" y="64"/>
                    <a:pt x="101" y="59"/>
                  </a:cubicBezTo>
                  <a:cubicBezTo>
                    <a:pt x="100" y="54"/>
                    <a:pt x="98" y="51"/>
                    <a:pt x="88" y="51"/>
                  </a:cubicBezTo>
                  <a:cubicBezTo>
                    <a:pt x="78" y="51"/>
                    <a:pt x="82" y="64"/>
                    <a:pt x="74" y="56"/>
                  </a:cubicBezTo>
                  <a:cubicBezTo>
                    <a:pt x="65" y="48"/>
                    <a:pt x="76" y="50"/>
                    <a:pt x="80" y="48"/>
                  </a:cubicBezTo>
                  <a:cubicBezTo>
                    <a:pt x="84" y="47"/>
                    <a:pt x="88" y="39"/>
                    <a:pt x="81" y="38"/>
                  </a:cubicBezTo>
                  <a:cubicBezTo>
                    <a:pt x="73" y="38"/>
                    <a:pt x="75" y="42"/>
                    <a:pt x="69" y="39"/>
                  </a:cubicBezTo>
                  <a:cubicBezTo>
                    <a:pt x="63" y="37"/>
                    <a:pt x="61" y="47"/>
                    <a:pt x="57" y="45"/>
                  </a:cubicBezTo>
                  <a:cubicBezTo>
                    <a:pt x="55" y="45"/>
                    <a:pt x="48" y="40"/>
                    <a:pt x="44" y="35"/>
                  </a:cubicBezTo>
                  <a:cubicBezTo>
                    <a:pt x="35" y="42"/>
                    <a:pt x="28" y="52"/>
                    <a:pt x="23" y="62"/>
                  </a:cubicBezTo>
                  <a:cubicBezTo>
                    <a:pt x="25" y="76"/>
                    <a:pt x="32" y="84"/>
                    <a:pt x="32" y="84"/>
                  </a:cubicBezTo>
                  <a:cubicBezTo>
                    <a:pt x="32" y="84"/>
                    <a:pt x="36" y="93"/>
                    <a:pt x="60" y="104"/>
                  </a:cubicBezTo>
                  <a:cubicBezTo>
                    <a:pt x="60" y="104"/>
                    <a:pt x="65" y="105"/>
                    <a:pt x="59" y="99"/>
                  </a:cubicBezTo>
                  <a:cubicBezTo>
                    <a:pt x="54" y="94"/>
                    <a:pt x="48" y="87"/>
                    <a:pt x="55" y="84"/>
                  </a:cubicBezTo>
                  <a:cubicBezTo>
                    <a:pt x="61" y="81"/>
                    <a:pt x="63" y="81"/>
                    <a:pt x="65" y="87"/>
                  </a:cubicBezTo>
                  <a:cubicBezTo>
                    <a:pt x="66" y="93"/>
                    <a:pt x="72" y="90"/>
                    <a:pt x="72" y="84"/>
                  </a:cubicBezTo>
                  <a:close/>
                  <a:moveTo>
                    <a:pt x="103" y="111"/>
                  </a:moveTo>
                  <a:cubicBezTo>
                    <a:pt x="94" y="104"/>
                    <a:pt x="95" y="100"/>
                    <a:pt x="84" y="100"/>
                  </a:cubicBezTo>
                  <a:cubicBezTo>
                    <a:pt x="73" y="100"/>
                    <a:pt x="66" y="103"/>
                    <a:pt x="68" y="119"/>
                  </a:cubicBezTo>
                  <a:cubicBezTo>
                    <a:pt x="71" y="135"/>
                    <a:pt x="80" y="127"/>
                    <a:pt x="79" y="140"/>
                  </a:cubicBezTo>
                  <a:cubicBezTo>
                    <a:pt x="78" y="152"/>
                    <a:pt x="81" y="154"/>
                    <a:pt x="83" y="157"/>
                  </a:cubicBezTo>
                  <a:cubicBezTo>
                    <a:pt x="85" y="160"/>
                    <a:pt x="90" y="169"/>
                    <a:pt x="92" y="157"/>
                  </a:cubicBezTo>
                  <a:cubicBezTo>
                    <a:pt x="95" y="145"/>
                    <a:pt x="99" y="138"/>
                    <a:pt x="103" y="132"/>
                  </a:cubicBezTo>
                  <a:cubicBezTo>
                    <a:pt x="108" y="127"/>
                    <a:pt x="112" y="119"/>
                    <a:pt x="103" y="111"/>
                  </a:cubicBezTo>
                  <a:close/>
                  <a:moveTo>
                    <a:pt x="93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40"/>
                    <a:pt x="8" y="93"/>
                  </a:cubicBezTo>
                  <a:cubicBezTo>
                    <a:pt x="8" y="46"/>
                    <a:pt x="46" y="9"/>
                    <a:pt x="93" y="9"/>
                  </a:cubicBezTo>
                  <a:cubicBezTo>
                    <a:pt x="139" y="9"/>
                    <a:pt x="177" y="46"/>
                    <a:pt x="177" y="93"/>
                  </a:cubicBezTo>
                  <a:cubicBezTo>
                    <a:pt x="177" y="140"/>
                    <a:pt x="139" y="177"/>
                    <a:pt x="93" y="177"/>
                  </a:cubicBezTo>
                  <a:close/>
                  <a:moveTo>
                    <a:pt x="168" y="86"/>
                  </a:moveTo>
                  <a:cubicBezTo>
                    <a:pt x="168" y="85"/>
                    <a:pt x="168" y="84"/>
                    <a:pt x="168" y="84"/>
                  </a:cubicBezTo>
                  <a:cubicBezTo>
                    <a:pt x="168" y="82"/>
                    <a:pt x="168" y="81"/>
                    <a:pt x="167" y="79"/>
                  </a:cubicBezTo>
                  <a:cubicBezTo>
                    <a:pt x="167" y="78"/>
                    <a:pt x="167" y="77"/>
                    <a:pt x="167" y="77"/>
                  </a:cubicBezTo>
                  <a:cubicBezTo>
                    <a:pt x="167" y="75"/>
                    <a:pt x="166" y="73"/>
                    <a:pt x="166" y="72"/>
                  </a:cubicBezTo>
                  <a:cubicBezTo>
                    <a:pt x="165" y="71"/>
                    <a:pt x="165" y="71"/>
                    <a:pt x="165" y="70"/>
                  </a:cubicBezTo>
                  <a:cubicBezTo>
                    <a:pt x="164" y="68"/>
                    <a:pt x="164" y="66"/>
                    <a:pt x="163" y="64"/>
                  </a:cubicBezTo>
                  <a:cubicBezTo>
                    <a:pt x="163" y="63"/>
                    <a:pt x="162" y="62"/>
                    <a:pt x="162" y="61"/>
                  </a:cubicBezTo>
                  <a:cubicBezTo>
                    <a:pt x="161" y="60"/>
                    <a:pt x="161" y="59"/>
                    <a:pt x="160" y="58"/>
                  </a:cubicBezTo>
                  <a:cubicBezTo>
                    <a:pt x="160" y="57"/>
                    <a:pt x="159" y="56"/>
                    <a:pt x="158" y="55"/>
                  </a:cubicBezTo>
                  <a:cubicBezTo>
                    <a:pt x="158" y="54"/>
                    <a:pt x="157" y="53"/>
                    <a:pt x="157" y="53"/>
                  </a:cubicBezTo>
                  <a:cubicBezTo>
                    <a:pt x="156" y="51"/>
                    <a:pt x="156" y="50"/>
                    <a:pt x="155" y="49"/>
                  </a:cubicBezTo>
                  <a:cubicBezTo>
                    <a:pt x="154" y="49"/>
                    <a:pt x="154" y="48"/>
                    <a:pt x="154" y="48"/>
                  </a:cubicBezTo>
                  <a:cubicBezTo>
                    <a:pt x="151" y="44"/>
                    <a:pt x="147" y="40"/>
                    <a:pt x="144" y="37"/>
                  </a:cubicBezTo>
                  <a:cubicBezTo>
                    <a:pt x="143" y="37"/>
                    <a:pt x="143" y="36"/>
                    <a:pt x="143" y="36"/>
                  </a:cubicBezTo>
                  <a:cubicBezTo>
                    <a:pt x="142" y="35"/>
                    <a:pt x="140" y="34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3" y="28"/>
                    <a:pt x="126" y="24"/>
                    <a:pt x="119" y="22"/>
                  </a:cubicBezTo>
                  <a:cubicBezTo>
                    <a:pt x="117" y="25"/>
                    <a:pt x="115" y="30"/>
                    <a:pt x="112" y="31"/>
                  </a:cubicBezTo>
                  <a:cubicBezTo>
                    <a:pt x="108" y="33"/>
                    <a:pt x="109" y="42"/>
                    <a:pt x="116" y="41"/>
                  </a:cubicBezTo>
                  <a:cubicBezTo>
                    <a:pt x="116" y="41"/>
                    <a:pt x="114" y="43"/>
                    <a:pt x="116" y="50"/>
                  </a:cubicBezTo>
                  <a:cubicBezTo>
                    <a:pt x="118" y="58"/>
                    <a:pt x="121" y="60"/>
                    <a:pt x="132" y="56"/>
                  </a:cubicBezTo>
                  <a:cubicBezTo>
                    <a:pt x="136" y="54"/>
                    <a:pt x="140" y="55"/>
                    <a:pt x="139" y="59"/>
                  </a:cubicBezTo>
                  <a:cubicBezTo>
                    <a:pt x="138" y="69"/>
                    <a:pt x="131" y="69"/>
                    <a:pt x="136" y="84"/>
                  </a:cubicBezTo>
                  <a:cubicBezTo>
                    <a:pt x="140" y="94"/>
                    <a:pt x="148" y="97"/>
                    <a:pt x="151" y="105"/>
                  </a:cubicBezTo>
                  <a:cubicBezTo>
                    <a:pt x="153" y="109"/>
                    <a:pt x="160" y="113"/>
                    <a:pt x="165" y="115"/>
                  </a:cubicBezTo>
                  <a:cubicBezTo>
                    <a:pt x="166" y="113"/>
                    <a:pt x="166" y="111"/>
                    <a:pt x="167" y="109"/>
                  </a:cubicBezTo>
                  <a:cubicBezTo>
                    <a:pt x="167" y="108"/>
                    <a:pt x="167" y="108"/>
                    <a:pt x="167" y="107"/>
                  </a:cubicBezTo>
                  <a:cubicBezTo>
                    <a:pt x="168" y="105"/>
                    <a:pt x="168" y="104"/>
                    <a:pt x="168" y="102"/>
                  </a:cubicBezTo>
                  <a:cubicBezTo>
                    <a:pt x="168" y="101"/>
                    <a:pt x="168" y="101"/>
                    <a:pt x="168" y="100"/>
                  </a:cubicBezTo>
                  <a:cubicBezTo>
                    <a:pt x="169" y="98"/>
                    <a:pt x="169" y="95"/>
                    <a:pt x="169" y="93"/>
                  </a:cubicBezTo>
                  <a:cubicBezTo>
                    <a:pt x="169" y="91"/>
                    <a:pt x="169" y="88"/>
                    <a:pt x="168" y="86"/>
                  </a:cubicBezTo>
                  <a:close/>
                  <a:moveTo>
                    <a:pt x="140" y="111"/>
                  </a:moveTo>
                  <a:cubicBezTo>
                    <a:pt x="137" y="113"/>
                    <a:pt x="137" y="117"/>
                    <a:pt x="139" y="119"/>
                  </a:cubicBezTo>
                  <a:cubicBezTo>
                    <a:pt x="142" y="121"/>
                    <a:pt x="147" y="124"/>
                    <a:pt x="148" y="119"/>
                  </a:cubicBezTo>
                  <a:cubicBezTo>
                    <a:pt x="150" y="114"/>
                    <a:pt x="143" y="109"/>
                    <a:pt x="14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ŝḷîḓé-Freeform: Shape 102"/>
            <p:cNvSpPr/>
            <p:nvPr/>
          </p:nvSpPr>
          <p:spPr bwMode="auto">
            <a:xfrm>
              <a:off x="8553927" y="4854572"/>
              <a:ext cx="272470" cy="334664"/>
            </a:xfrm>
            <a:custGeom>
              <a:avLst/>
              <a:gdLst>
                <a:gd name="T0" fmla="*/ 125 w 152"/>
                <a:gd name="T1" fmla="*/ 94 h 186"/>
                <a:gd name="T2" fmla="*/ 89 w 152"/>
                <a:gd name="T3" fmla="*/ 93 h 186"/>
                <a:gd name="T4" fmla="*/ 131 w 152"/>
                <a:gd name="T5" fmla="*/ 76 h 186"/>
                <a:gd name="T6" fmla="*/ 135 w 152"/>
                <a:gd name="T7" fmla="*/ 21 h 186"/>
                <a:gd name="T8" fmla="*/ 89 w 152"/>
                <a:gd name="T9" fmla="*/ 17 h 186"/>
                <a:gd name="T10" fmla="*/ 80 w 152"/>
                <a:gd name="T11" fmla="*/ 0 h 186"/>
                <a:gd name="T12" fmla="*/ 63 w 152"/>
                <a:gd name="T13" fmla="*/ 9 h 186"/>
                <a:gd name="T14" fmla="*/ 29 w 152"/>
                <a:gd name="T15" fmla="*/ 17 h 186"/>
                <a:gd name="T16" fmla="*/ 1 w 152"/>
                <a:gd name="T17" fmla="*/ 44 h 186"/>
                <a:gd name="T18" fmla="*/ 1 w 152"/>
                <a:gd name="T19" fmla="*/ 50 h 186"/>
                <a:gd name="T20" fmla="*/ 29 w 152"/>
                <a:gd name="T21" fmla="*/ 76 h 186"/>
                <a:gd name="T22" fmla="*/ 63 w 152"/>
                <a:gd name="T23" fmla="*/ 93 h 186"/>
                <a:gd name="T24" fmla="*/ 17 w 152"/>
                <a:gd name="T25" fmla="*/ 97 h 186"/>
                <a:gd name="T26" fmla="*/ 21 w 152"/>
                <a:gd name="T27" fmla="*/ 152 h 186"/>
                <a:gd name="T28" fmla="*/ 63 w 152"/>
                <a:gd name="T29" fmla="*/ 177 h 186"/>
                <a:gd name="T30" fmla="*/ 80 w 152"/>
                <a:gd name="T31" fmla="*/ 186 h 186"/>
                <a:gd name="T32" fmla="*/ 89 w 152"/>
                <a:gd name="T33" fmla="*/ 152 h 186"/>
                <a:gd name="T34" fmla="*/ 125 w 152"/>
                <a:gd name="T35" fmla="*/ 151 h 186"/>
                <a:gd name="T36" fmla="*/ 152 w 152"/>
                <a:gd name="T37" fmla="*/ 122 h 186"/>
                <a:gd name="T38" fmla="*/ 72 w 152"/>
                <a:gd name="T39" fmla="*/ 9 h 186"/>
                <a:gd name="T40" fmla="*/ 80 w 152"/>
                <a:gd name="T41" fmla="*/ 17 h 186"/>
                <a:gd name="T42" fmla="*/ 72 w 152"/>
                <a:gd name="T43" fmla="*/ 9 h 186"/>
                <a:gd name="T44" fmla="*/ 10 w 152"/>
                <a:gd name="T45" fmla="*/ 47 h 186"/>
                <a:gd name="T46" fmla="*/ 126 w 152"/>
                <a:gd name="T47" fmla="*/ 25 h 186"/>
                <a:gd name="T48" fmla="*/ 31 w 152"/>
                <a:gd name="T49" fmla="*/ 68 h 186"/>
                <a:gd name="T50" fmla="*/ 80 w 152"/>
                <a:gd name="T51" fmla="*/ 93 h 186"/>
                <a:gd name="T52" fmla="*/ 72 w 152"/>
                <a:gd name="T53" fmla="*/ 76 h 186"/>
                <a:gd name="T54" fmla="*/ 80 w 152"/>
                <a:gd name="T55" fmla="*/ 177 h 186"/>
                <a:gd name="T56" fmla="*/ 72 w 152"/>
                <a:gd name="T57" fmla="*/ 152 h 186"/>
                <a:gd name="T58" fmla="*/ 80 w 152"/>
                <a:gd name="T59" fmla="*/ 177 h 186"/>
                <a:gd name="T60" fmla="*/ 25 w 152"/>
                <a:gd name="T61" fmla="*/ 144 h 186"/>
                <a:gd name="T62" fmla="*/ 121 w 152"/>
                <a:gd name="T63" fmla="*/ 101 h 186"/>
                <a:gd name="T64" fmla="*/ 121 w 152"/>
                <a:gd name="T65" fmla="*/ 14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86">
                  <a:moveTo>
                    <a:pt x="151" y="119"/>
                  </a:moveTo>
                  <a:cubicBezTo>
                    <a:pt x="125" y="94"/>
                    <a:pt x="125" y="94"/>
                    <a:pt x="125" y="94"/>
                  </a:cubicBezTo>
                  <a:cubicBezTo>
                    <a:pt x="124" y="93"/>
                    <a:pt x="123" y="93"/>
                    <a:pt x="122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3" y="76"/>
                    <a:pt x="135" y="74"/>
                    <a:pt x="135" y="72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19"/>
                    <a:pt x="133" y="17"/>
                    <a:pt x="13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5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0"/>
                    <a:pt x="63" y="4"/>
                    <a:pt x="63" y="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5"/>
                    <a:pt x="0" y="47"/>
                  </a:cubicBezTo>
                  <a:cubicBezTo>
                    <a:pt x="0" y="48"/>
                    <a:pt x="0" y="49"/>
                    <a:pt x="1" y="5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6"/>
                    <a:pt x="28" y="76"/>
                    <a:pt x="29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9" y="93"/>
                    <a:pt x="17" y="95"/>
                    <a:pt x="17" y="97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50"/>
                    <a:pt x="19" y="152"/>
                    <a:pt x="21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82"/>
                    <a:pt x="67" y="186"/>
                    <a:pt x="72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5" y="186"/>
                    <a:pt x="89" y="182"/>
                    <a:pt x="89" y="177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52"/>
                    <a:pt x="124" y="152"/>
                    <a:pt x="125" y="151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2" y="124"/>
                    <a:pt x="152" y="122"/>
                  </a:cubicBezTo>
                  <a:cubicBezTo>
                    <a:pt x="152" y="121"/>
                    <a:pt x="151" y="120"/>
                    <a:pt x="151" y="119"/>
                  </a:cubicBezTo>
                  <a:close/>
                  <a:moveTo>
                    <a:pt x="72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2" y="17"/>
                    <a:pt x="72" y="17"/>
                    <a:pt x="72" y="17"/>
                  </a:cubicBezTo>
                  <a:lnTo>
                    <a:pt x="72" y="9"/>
                  </a:lnTo>
                  <a:close/>
                  <a:moveTo>
                    <a:pt x="31" y="68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68"/>
                    <a:pt x="126" y="68"/>
                    <a:pt x="126" y="68"/>
                  </a:cubicBezTo>
                  <a:lnTo>
                    <a:pt x="31" y="68"/>
                  </a:lnTo>
                  <a:close/>
                  <a:moveTo>
                    <a:pt x="80" y="76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80" y="76"/>
                  </a:lnTo>
                  <a:close/>
                  <a:moveTo>
                    <a:pt x="80" y="17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80" y="152"/>
                    <a:pt x="80" y="152"/>
                    <a:pt x="80" y="152"/>
                  </a:cubicBezTo>
                  <a:lnTo>
                    <a:pt x="80" y="177"/>
                  </a:lnTo>
                  <a:close/>
                  <a:moveTo>
                    <a:pt x="121" y="144"/>
                  </a:moveTo>
                  <a:cubicBezTo>
                    <a:pt x="25" y="144"/>
                    <a:pt x="25" y="144"/>
                    <a:pt x="25" y="14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42" y="122"/>
                    <a:pt x="142" y="122"/>
                    <a:pt x="142" y="122"/>
                  </a:cubicBezTo>
                  <a:lnTo>
                    <a:pt x="121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ŝḷîḓé-Freeform: Shape 103"/>
            <p:cNvSpPr/>
            <p:nvPr/>
          </p:nvSpPr>
          <p:spPr bwMode="auto">
            <a:xfrm>
              <a:off x="7870489" y="2152408"/>
              <a:ext cx="272910" cy="332239"/>
            </a:xfrm>
            <a:custGeom>
              <a:avLst/>
              <a:gdLst>
                <a:gd name="T0" fmla="*/ 34 w 152"/>
                <a:gd name="T1" fmla="*/ 101 h 185"/>
                <a:gd name="T2" fmla="*/ 51 w 152"/>
                <a:gd name="T3" fmla="*/ 101 h 185"/>
                <a:gd name="T4" fmla="*/ 38 w 152"/>
                <a:gd name="T5" fmla="*/ 143 h 185"/>
                <a:gd name="T6" fmla="*/ 38 w 152"/>
                <a:gd name="T7" fmla="*/ 152 h 185"/>
                <a:gd name="T8" fmla="*/ 38 w 152"/>
                <a:gd name="T9" fmla="*/ 143 h 185"/>
                <a:gd name="T10" fmla="*/ 126 w 152"/>
                <a:gd name="T11" fmla="*/ 25 h 185"/>
                <a:gd name="T12" fmla="*/ 135 w 152"/>
                <a:gd name="T13" fmla="*/ 8 h 185"/>
                <a:gd name="T14" fmla="*/ 25 w 152"/>
                <a:gd name="T15" fmla="*/ 0 h 185"/>
                <a:gd name="T16" fmla="*/ 17 w 152"/>
                <a:gd name="T17" fmla="*/ 17 h 185"/>
                <a:gd name="T18" fmla="*/ 33 w 152"/>
                <a:gd name="T19" fmla="*/ 25 h 185"/>
                <a:gd name="T20" fmla="*/ 51 w 152"/>
                <a:gd name="T21" fmla="*/ 185 h 185"/>
                <a:gd name="T22" fmla="*/ 152 w 152"/>
                <a:gd name="T23" fmla="*/ 135 h 185"/>
                <a:gd name="T24" fmla="*/ 25 w 152"/>
                <a:gd name="T25" fmla="*/ 17 h 185"/>
                <a:gd name="T26" fmla="*/ 126 w 152"/>
                <a:gd name="T27" fmla="*/ 8 h 185"/>
                <a:gd name="T28" fmla="*/ 25 w 152"/>
                <a:gd name="T29" fmla="*/ 17 h 185"/>
                <a:gd name="T30" fmla="*/ 110 w 152"/>
                <a:gd name="T31" fmla="*/ 25 h 185"/>
                <a:gd name="T32" fmla="*/ 73 w 152"/>
                <a:gd name="T33" fmla="*/ 75 h 185"/>
                <a:gd name="T34" fmla="*/ 42 w 152"/>
                <a:gd name="T35" fmla="*/ 25 h 185"/>
                <a:gd name="T36" fmla="*/ 51 w 152"/>
                <a:gd name="T37" fmla="*/ 177 h 185"/>
                <a:gd name="T38" fmla="*/ 23 w 152"/>
                <a:gd name="T39" fmla="*/ 85 h 185"/>
                <a:gd name="T40" fmla="*/ 69 w 152"/>
                <a:gd name="T41" fmla="*/ 82 h 185"/>
                <a:gd name="T42" fmla="*/ 124 w 152"/>
                <a:gd name="T43" fmla="*/ 77 h 185"/>
                <a:gd name="T44" fmla="*/ 143 w 152"/>
                <a:gd name="T45" fmla="*/ 135 h 185"/>
                <a:gd name="T46" fmla="*/ 72 w 152"/>
                <a:gd name="T47" fmla="*/ 118 h 185"/>
                <a:gd name="T48" fmla="*/ 72 w 152"/>
                <a:gd name="T49" fmla="*/ 143 h 185"/>
                <a:gd name="T50" fmla="*/ 72 w 152"/>
                <a:gd name="T51" fmla="*/ 118 h 185"/>
                <a:gd name="T52" fmla="*/ 67 w 152"/>
                <a:gd name="T53" fmla="*/ 131 h 185"/>
                <a:gd name="T54" fmla="*/ 76 w 152"/>
                <a:gd name="T55" fmla="*/ 131 h 185"/>
                <a:gd name="T56" fmla="*/ 110 w 152"/>
                <a:gd name="T57" fmla="*/ 118 h 185"/>
                <a:gd name="T58" fmla="*/ 110 w 152"/>
                <a:gd name="T59" fmla="*/ 135 h 185"/>
                <a:gd name="T60" fmla="*/ 110 w 152"/>
                <a:gd name="T61" fmla="*/ 118 h 185"/>
                <a:gd name="T62" fmla="*/ 118 w 152"/>
                <a:gd name="T63" fmla="*/ 105 h 185"/>
                <a:gd name="T64" fmla="*/ 126 w 152"/>
                <a:gd name="T65" fmla="*/ 105 h 185"/>
                <a:gd name="T66" fmla="*/ 97 w 152"/>
                <a:gd name="T67" fmla="*/ 160 h 185"/>
                <a:gd name="T68" fmla="*/ 97 w 152"/>
                <a:gd name="T69" fmla="*/ 169 h 185"/>
                <a:gd name="T70" fmla="*/ 97 w 152"/>
                <a:gd name="T7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85">
                  <a:moveTo>
                    <a:pt x="42" y="93"/>
                  </a:moveTo>
                  <a:cubicBezTo>
                    <a:pt x="37" y="93"/>
                    <a:pt x="34" y="96"/>
                    <a:pt x="34" y="101"/>
                  </a:cubicBezTo>
                  <a:cubicBezTo>
                    <a:pt x="34" y="106"/>
                    <a:pt x="37" y="109"/>
                    <a:pt x="42" y="109"/>
                  </a:cubicBezTo>
                  <a:cubicBezTo>
                    <a:pt x="47" y="109"/>
                    <a:pt x="51" y="106"/>
                    <a:pt x="51" y="101"/>
                  </a:cubicBezTo>
                  <a:cubicBezTo>
                    <a:pt x="51" y="96"/>
                    <a:pt x="47" y="93"/>
                    <a:pt x="42" y="93"/>
                  </a:cubicBezTo>
                  <a:close/>
                  <a:moveTo>
                    <a:pt x="38" y="143"/>
                  </a:moveTo>
                  <a:cubicBezTo>
                    <a:pt x="36" y="143"/>
                    <a:pt x="34" y="145"/>
                    <a:pt x="34" y="147"/>
                  </a:cubicBezTo>
                  <a:cubicBezTo>
                    <a:pt x="34" y="150"/>
                    <a:pt x="36" y="152"/>
                    <a:pt x="38" y="152"/>
                  </a:cubicBezTo>
                  <a:cubicBezTo>
                    <a:pt x="40" y="152"/>
                    <a:pt x="42" y="150"/>
                    <a:pt x="42" y="147"/>
                  </a:cubicBezTo>
                  <a:cubicBezTo>
                    <a:pt x="42" y="145"/>
                    <a:pt x="40" y="143"/>
                    <a:pt x="38" y="143"/>
                  </a:cubicBezTo>
                  <a:close/>
                  <a:moveTo>
                    <a:pt x="118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21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77"/>
                    <a:pt x="0" y="87"/>
                    <a:pt x="0" y="135"/>
                  </a:cubicBezTo>
                  <a:cubicBezTo>
                    <a:pt x="0" y="163"/>
                    <a:pt x="23" y="185"/>
                    <a:pt x="5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29" y="185"/>
                    <a:pt x="152" y="163"/>
                    <a:pt x="152" y="135"/>
                  </a:cubicBezTo>
                  <a:cubicBezTo>
                    <a:pt x="152" y="87"/>
                    <a:pt x="121" y="77"/>
                    <a:pt x="118" y="25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42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1" y="44"/>
                    <a:pt x="115" y="58"/>
                    <a:pt x="121" y="69"/>
                  </a:cubicBezTo>
                  <a:cubicBezTo>
                    <a:pt x="114" y="74"/>
                    <a:pt x="95" y="88"/>
                    <a:pt x="73" y="75"/>
                  </a:cubicBezTo>
                  <a:cubicBezTo>
                    <a:pt x="56" y="65"/>
                    <a:pt x="41" y="66"/>
                    <a:pt x="32" y="68"/>
                  </a:cubicBezTo>
                  <a:cubicBezTo>
                    <a:pt x="37" y="56"/>
                    <a:pt x="41" y="43"/>
                    <a:pt x="42" y="25"/>
                  </a:cubicBezTo>
                  <a:close/>
                  <a:moveTo>
                    <a:pt x="101" y="177"/>
                  </a:moveTo>
                  <a:cubicBezTo>
                    <a:pt x="51" y="177"/>
                    <a:pt x="51" y="177"/>
                    <a:pt x="51" y="177"/>
                  </a:cubicBezTo>
                  <a:cubicBezTo>
                    <a:pt x="27" y="177"/>
                    <a:pt x="8" y="158"/>
                    <a:pt x="8" y="135"/>
                  </a:cubicBezTo>
                  <a:cubicBezTo>
                    <a:pt x="8" y="113"/>
                    <a:pt x="15" y="100"/>
                    <a:pt x="23" y="85"/>
                  </a:cubicBezTo>
                  <a:cubicBezTo>
                    <a:pt x="24" y="83"/>
                    <a:pt x="25" y="80"/>
                    <a:pt x="27" y="78"/>
                  </a:cubicBezTo>
                  <a:cubicBezTo>
                    <a:pt x="27" y="78"/>
                    <a:pt x="45" y="69"/>
                    <a:pt x="69" y="82"/>
                  </a:cubicBezTo>
                  <a:cubicBezTo>
                    <a:pt x="77" y="87"/>
                    <a:pt x="85" y="89"/>
                    <a:pt x="92" y="89"/>
                  </a:cubicBezTo>
                  <a:cubicBezTo>
                    <a:pt x="106" y="89"/>
                    <a:pt x="118" y="82"/>
                    <a:pt x="124" y="77"/>
                  </a:cubicBezTo>
                  <a:cubicBezTo>
                    <a:pt x="126" y="80"/>
                    <a:pt x="127" y="82"/>
                    <a:pt x="128" y="85"/>
                  </a:cubicBezTo>
                  <a:cubicBezTo>
                    <a:pt x="136" y="100"/>
                    <a:pt x="143" y="113"/>
                    <a:pt x="143" y="135"/>
                  </a:cubicBezTo>
                  <a:cubicBezTo>
                    <a:pt x="143" y="158"/>
                    <a:pt x="124" y="177"/>
                    <a:pt x="101" y="177"/>
                  </a:cubicBezTo>
                  <a:close/>
                  <a:moveTo>
                    <a:pt x="72" y="118"/>
                  </a:moveTo>
                  <a:cubicBezTo>
                    <a:pt x="65" y="118"/>
                    <a:pt x="59" y="124"/>
                    <a:pt x="59" y="131"/>
                  </a:cubicBezTo>
                  <a:cubicBezTo>
                    <a:pt x="59" y="138"/>
                    <a:pt x="65" y="143"/>
                    <a:pt x="72" y="143"/>
                  </a:cubicBezTo>
                  <a:cubicBezTo>
                    <a:pt x="79" y="143"/>
                    <a:pt x="84" y="138"/>
                    <a:pt x="84" y="131"/>
                  </a:cubicBezTo>
                  <a:cubicBezTo>
                    <a:pt x="84" y="124"/>
                    <a:pt x="79" y="118"/>
                    <a:pt x="72" y="118"/>
                  </a:cubicBezTo>
                  <a:close/>
                  <a:moveTo>
                    <a:pt x="72" y="135"/>
                  </a:moveTo>
                  <a:cubicBezTo>
                    <a:pt x="69" y="135"/>
                    <a:pt x="67" y="133"/>
                    <a:pt x="67" y="131"/>
                  </a:cubicBezTo>
                  <a:cubicBezTo>
                    <a:pt x="67" y="128"/>
                    <a:pt x="69" y="126"/>
                    <a:pt x="72" y="126"/>
                  </a:cubicBezTo>
                  <a:cubicBezTo>
                    <a:pt x="74" y="126"/>
                    <a:pt x="76" y="128"/>
                    <a:pt x="76" y="131"/>
                  </a:cubicBezTo>
                  <a:cubicBezTo>
                    <a:pt x="76" y="133"/>
                    <a:pt x="74" y="135"/>
                    <a:pt x="72" y="135"/>
                  </a:cubicBezTo>
                  <a:close/>
                  <a:moveTo>
                    <a:pt x="110" y="118"/>
                  </a:moveTo>
                  <a:cubicBezTo>
                    <a:pt x="105" y="118"/>
                    <a:pt x="101" y="122"/>
                    <a:pt x="101" y="126"/>
                  </a:cubicBezTo>
                  <a:cubicBezTo>
                    <a:pt x="101" y="131"/>
                    <a:pt x="105" y="135"/>
                    <a:pt x="110" y="135"/>
                  </a:cubicBezTo>
                  <a:cubicBezTo>
                    <a:pt x="114" y="135"/>
                    <a:pt x="118" y="131"/>
                    <a:pt x="118" y="126"/>
                  </a:cubicBezTo>
                  <a:cubicBezTo>
                    <a:pt x="118" y="122"/>
                    <a:pt x="114" y="118"/>
                    <a:pt x="110" y="118"/>
                  </a:cubicBezTo>
                  <a:close/>
                  <a:moveTo>
                    <a:pt x="122" y="101"/>
                  </a:moveTo>
                  <a:cubicBezTo>
                    <a:pt x="120" y="101"/>
                    <a:pt x="118" y="103"/>
                    <a:pt x="118" y="105"/>
                  </a:cubicBezTo>
                  <a:cubicBezTo>
                    <a:pt x="118" y="108"/>
                    <a:pt x="120" y="109"/>
                    <a:pt x="122" y="109"/>
                  </a:cubicBezTo>
                  <a:cubicBezTo>
                    <a:pt x="125" y="109"/>
                    <a:pt x="126" y="108"/>
                    <a:pt x="126" y="105"/>
                  </a:cubicBezTo>
                  <a:cubicBezTo>
                    <a:pt x="126" y="103"/>
                    <a:pt x="125" y="101"/>
                    <a:pt x="122" y="101"/>
                  </a:cubicBezTo>
                  <a:close/>
                  <a:moveTo>
                    <a:pt x="97" y="160"/>
                  </a:moveTo>
                  <a:cubicBezTo>
                    <a:pt x="95" y="160"/>
                    <a:pt x="93" y="162"/>
                    <a:pt x="93" y="164"/>
                  </a:cubicBezTo>
                  <a:cubicBezTo>
                    <a:pt x="93" y="167"/>
                    <a:pt x="95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ŝḷîḓé-Freeform: Shape 104"/>
            <p:cNvSpPr/>
            <p:nvPr/>
          </p:nvSpPr>
          <p:spPr bwMode="auto">
            <a:xfrm rot="20513194">
              <a:off x="7509483" y="3713775"/>
              <a:ext cx="335205" cy="335205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ŝḷîḓé-Freeform: Shape 105"/>
            <p:cNvSpPr/>
            <p:nvPr/>
          </p:nvSpPr>
          <p:spPr bwMode="auto">
            <a:xfrm>
              <a:off x="8143399" y="5242453"/>
              <a:ext cx="342127" cy="333228"/>
            </a:xfrm>
            <a:custGeom>
              <a:avLst/>
              <a:gdLst>
                <a:gd name="T0" fmla="*/ 0 w 190"/>
                <a:gd name="T1" fmla="*/ 185 h 185"/>
                <a:gd name="T2" fmla="*/ 77 w 190"/>
                <a:gd name="T3" fmla="*/ 153 h 185"/>
                <a:gd name="T4" fmla="*/ 15 w 190"/>
                <a:gd name="T5" fmla="*/ 170 h 185"/>
                <a:gd name="T6" fmla="*/ 38 w 190"/>
                <a:gd name="T7" fmla="*/ 143 h 185"/>
                <a:gd name="T8" fmla="*/ 15 w 190"/>
                <a:gd name="T9" fmla="*/ 170 h 185"/>
                <a:gd name="T10" fmla="*/ 118 w 190"/>
                <a:gd name="T11" fmla="*/ 97 h 185"/>
                <a:gd name="T12" fmla="*/ 109 w 190"/>
                <a:gd name="T13" fmla="*/ 97 h 185"/>
                <a:gd name="T14" fmla="*/ 184 w 190"/>
                <a:gd name="T15" fmla="*/ 1 h 185"/>
                <a:gd name="T16" fmla="*/ 88 w 190"/>
                <a:gd name="T17" fmla="*/ 38 h 185"/>
                <a:gd name="T18" fmla="*/ 10 w 190"/>
                <a:gd name="T19" fmla="*/ 91 h 185"/>
                <a:gd name="T20" fmla="*/ 52 w 190"/>
                <a:gd name="T21" fmla="*/ 133 h 185"/>
                <a:gd name="T22" fmla="*/ 82 w 190"/>
                <a:gd name="T23" fmla="*/ 143 h 185"/>
                <a:gd name="T24" fmla="*/ 117 w 190"/>
                <a:gd name="T25" fmla="*/ 127 h 185"/>
                <a:gd name="T26" fmla="*/ 184 w 190"/>
                <a:gd name="T27" fmla="*/ 1 h 185"/>
                <a:gd name="T28" fmla="*/ 98 w 190"/>
                <a:gd name="T29" fmla="*/ 155 h 185"/>
                <a:gd name="T30" fmla="*/ 82 w 190"/>
                <a:gd name="T31" fmla="*/ 134 h 185"/>
                <a:gd name="T32" fmla="*/ 75 w 190"/>
                <a:gd name="T33" fmla="*/ 135 h 185"/>
                <a:gd name="T34" fmla="*/ 50 w 190"/>
                <a:gd name="T35" fmla="*/ 105 h 185"/>
                <a:gd name="T36" fmla="*/ 30 w 190"/>
                <a:gd name="T37" fmla="*/ 87 h 185"/>
                <a:gd name="T38" fmla="*/ 61 w 190"/>
                <a:gd name="T39" fmla="*/ 75 h 185"/>
                <a:gd name="T40" fmla="*/ 109 w 190"/>
                <a:gd name="T41" fmla="*/ 125 h 185"/>
                <a:gd name="T42" fmla="*/ 134 w 190"/>
                <a:gd name="T43" fmla="*/ 99 h 185"/>
                <a:gd name="T44" fmla="*/ 67 w 190"/>
                <a:gd name="T45" fmla="*/ 70 h 185"/>
                <a:gd name="T46" fmla="*/ 94 w 190"/>
                <a:gd name="T47" fmla="*/ 44 h 185"/>
                <a:gd name="T48" fmla="*/ 141 w 190"/>
                <a:gd name="T49" fmla="*/ 91 h 185"/>
                <a:gd name="T50" fmla="*/ 84 w 190"/>
                <a:gd name="T51" fmla="*/ 72 h 185"/>
                <a:gd name="T52" fmla="*/ 92 w 190"/>
                <a:gd name="T53" fmla="*/ 72 h 185"/>
                <a:gd name="T54" fmla="*/ 139 w 190"/>
                <a:gd name="T55" fmla="*/ 59 h 185"/>
                <a:gd name="T56" fmla="*/ 139 w 190"/>
                <a:gd name="T57" fmla="*/ 34 h 185"/>
                <a:gd name="T58" fmla="*/ 139 w 190"/>
                <a:gd name="T59" fmla="*/ 59 h 185"/>
                <a:gd name="T60" fmla="*/ 143 w 190"/>
                <a:gd name="T61" fmla="*/ 46 h 185"/>
                <a:gd name="T62" fmla="*/ 135 w 190"/>
                <a:gd name="T63" fmla="*/ 46 h 185"/>
                <a:gd name="T64" fmla="*/ 101 w 190"/>
                <a:gd name="T65" fmla="*/ 88 h 185"/>
                <a:gd name="T66" fmla="*/ 101 w 190"/>
                <a:gd name="T67" fmla="*/ 80 h 185"/>
                <a:gd name="T68" fmla="*/ 101 w 190"/>
                <a:gd name="T69" fmla="*/ 8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85">
                  <a:moveTo>
                    <a:pt x="32" y="104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0" y="153"/>
                    <a:pt x="79" y="153"/>
                    <a:pt x="77" y="153"/>
                  </a:cubicBezTo>
                  <a:cubicBezTo>
                    <a:pt x="52" y="153"/>
                    <a:pt x="29" y="129"/>
                    <a:pt x="32" y="104"/>
                  </a:cubicBezTo>
                  <a:close/>
                  <a:moveTo>
                    <a:pt x="15" y="170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2" y="136"/>
                    <a:pt x="35" y="140"/>
                    <a:pt x="38" y="143"/>
                  </a:cubicBezTo>
                  <a:cubicBezTo>
                    <a:pt x="42" y="148"/>
                    <a:pt x="47" y="152"/>
                    <a:pt x="53" y="155"/>
                  </a:cubicBezTo>
                  <a:lnTo>
                    <a:pt x="15" y="170"/>
                  </a:lnTo>
                  <a:close/>
                  <a:moveTo>
                    <a:pt x="113" y="101"/>
                  </a:moveTo>
                  <a:cubicBezTo>
                    <a:pt x="116" y="101"/>
                    <a:pt x="118" y="99"/>
                    <a:pt x="118" y="97"/>
                  </a:cubicBezTo>
                  <a:cubicBezTo>
                    <a:pt x="118" y="95"/>
                    <a:pt x="116" y="93"/>
                    <a:pt x="113" y="93"/>
                  </a:cubicBezTo>
                  <a:cubicBezTo>
                    <a:pt x="111" y="93"/>
                    <a:pt x="109" y="95"/>
                    <a:pt x="109" y="97"/>
                  </a:cubicBezTo>
                  <a:cubicBezTo>
                    <a:pt x="109" y="99"/>
                    <a:pt x="111" y="101"/>
                    <a:pt x="113" y="101"/>
                  </a:cubicBezTo>
                  <a:close/>
                  <a:moveTo>
                    <a:pt x="184" y="1"/>
                  </a:moveTo>
                  <a:cubicBezTo>
                    <a:pt x="183" y="0"/>
                    <a:pt x="180" y="0"/>
                    <a:pt x="177" y="0"/>
                  </a:cubicBezTo>
                  <a:cubicBezTo>
                    <a:pt x="159" y="0"/>
                    <a:pt x="113" y="13"/>
                    <a:pt x="88" y="38"/>
                  </a:cubicBezTo>
                  <a:cubicBezTo>
                    <a:pt x="82" y="44"/>
                    <a:pt x="62" y="62"/>
                    <a:pt x="58" y="68"/>
                  </a:cubicBezTo>
                  <a:cubicBezTo>
                    <a:pt x="43" y="72"/>
                    <a:pt x="22" y="80"/>
                    <a:pt x="10" y="91"/>
                  </a:cubicBezTo>
                  <a:cubicBezTo>
                    <a:pt x="10" y="91"/>
                    <a:pt x="25" y="91"/>
                    <a:pt x="42" y="103"/>
                  </a:cubicBezTo>
                  <a:cubicBezTo>
                    <a:pt x="40" y="113"/>
                    <a:pt x="43" y="124"/>
                    <a:pt x="52" y="133"/>
                  </a:cubicBezTo>
                  <a:cubicBezTo>
                    <a:pt x="59" y="140"/>
                    <a:pt x="67" y="144"/>
                    <a:pt x="75" y="144"/>
                  </a:cubicBezTo>
                  <a:cubicBezTo>
                    <a:pt x="78" y="144"/>
                    <a:pt x="80" y="143"/>
                    <a:pt x="82" y="143"/>
                  </a:cubicBezTo>
                  <a:cubicBezTo>
                    <a:pt x="94" y="160"/>
                    <a:pt x="94" y="175"/>
                    <a:pt x="94" y="175"/>
                  </a:cubicBezTo>
                  <a:cubicBezTo>
                    <a:pt x="105" y="163"/>
                    <a:pt x="113" y="142"/>
                    <a:pt x="117" y="127"/>
                  </a:cubicBezTo>
                  <a:cubicBezTo>
                    <a:pt x="124" y="123"/>
                    <a:pt x="141" y="103"/>
                    <a:pt x="147" y="97"/>
                  </a:cubicBezTo>
                  <a:cubicBezTo>
                    <a:pt x="177" y="68"/>
                    <a:pt x="190" y="7"/>
                    <a:pt x="184" y="1"/>
                  </a:cubicBezTo>
                  <a:close/>
                  <a:moveTo>
                    <a:pt x="109" y="125"/>
                  </a:moveTo>
                  <a:cubicBezTo>
                    <a:pt x="106" y="136"/>
                    <a:pt x="102" y="147"/>
                    <a:pt x="98" y="155"/>
                  </a:cubicBezTo>
                  <a:cubicBezTo>
                    <a:pt x="96" y="150"/>
                    <a:pt x="93" y="144"/>
                    <a:pt x="89" y="138"/>
                  </a:cubicBezTo>
                  <a:cubicBezTo>
                    <a:pt x="88" y="136"/>
                    <a:pt x="85" y="134"/>
                    <a:pt x="82" y="134"/>
                  </a:cubicBezTo>
                  <a:cubicBezTo>
                    <a:pt x="82" y="134"/>
                    <a:pt x="81" y="134"/>
                    <a:pt x="80" y="135"/>
                  </a:cubicBezTo>
                  <a:cubicBezTo>
                    <a:pt x="79" y="135"/>
                    <a:pt x="77" y="135"/>
                    <a:pt x="75" y="135"/>
                  </a:cubicBezTo>
                  <a:cubicBezTo>
                    <a:pt x="69" y="135"/>
                    <a:pt x="63" y="132"/>
                    <a:pt x="58" y="127"/>
                  </a:cubicBezTo>
                  <a:cubicBezTo>
                    <a:pt x="51" y="121"/>
                    <a:pt x="48" y="113"/>
                    <a:pt x="50" y="105"/>
                  </a:cubicBezTo>
                  <a:cubicBezTo>
                    <a:pt x="51" y="101"/>
                    <a:pt x="50" y="98"/>
                    <a:pt x="47" y="96"/>
                  </a:cubicBezTo>
                  <a:cubicBezTo>
                    <a:pt x="41" y="92"/>
                    <a:pt x="35" y="89"/>
                    <a:pt x="30" y="87"/>
                  </a:cubicBezTo>
                  <a:cubicBezTo>
                    <a:pt x="38" y="83"/>
                    <a:pt x="49" y="79"/>
                    <a:pt x="60" y="76"/>
                  </a:cubicBezTo>
                  <a:cubicBezTo>
                    <a:pt x="60" y="76"/>
                    <a:pt x="60" y="76"/>
                    <a:pt x="61" y="75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10" y="125"/>
                    <a:pt x="109" y="125"/>
                    <a:pt x="109" y="125"/>
                  </a:cubicBezTo>
                  <a:close/>
                  <a:moveTo>
                    <a:pt x="141" y="91"/>
                  </a:moveTo>
                  <a:cubicBezTo>
                    <a:pt x="140" y="93"/>
                    <a:pt x="137" y="96"/>
                    <a:pt x="134" y="99"/>
                  </a:cubicBezTo>
                  <a:cubicBezTo>
                    <a:pt x="129" y="105"/>
                    <a:pt x="120" y="113"/>
                    <a:pt x="115" y="118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2" y="65"/>
                    <a:pt x="80" y="56"/>
                    <a:pt x="86" y="51"/>
                  </a:cubicBezTo>
                  <a:cubicBezTo>
                    <a:pt x="89" y="48"/>
                    <a:pt x="92" y="45"/>
                    <a:pt x="94" y="44"/>
                  </a:cubicBezTo>
                  <a:cubicBezTo>
                    <a:pt x="116" y="21"/>
                    <a:pt x="160" y="8"/>
                    <a:pt x="177" y="8"/>
                  </a:cubicBezTo>
                  <a:cubicBezTo>
                    <a:pt x="177" y="22"/>
                    <a:pt x="165" y="68"/>
                    <a:pt x="141" y="91"/>
                  </a:cubicBezTo>
                  <a:close/>
                  <a:moveTo>
                    <a:pt x="88" y="67"/>
                  </a:moveTo>
                  <a:cubicBezTo>
                    <a:pt x="86" y="67"/>
                    <a:pt x="84" y="69"/>
                    <a:pt x="84" y="72"/>
                  </a:cubicBezTo>
                  <a:cubicBezTo>
                    <a:pt x="84" y="74"/>
                    <a:pt x="86" y="76"/>
                    <a:pt x="88" y="76"/>
                  </a:cubicBezTo>
                  <a:cubicBezTo>
                    <a:pt x="90" y="76"/>
                    <a:pt x="92" y="74"/>
                    <a:pt x="92" y="72"/>
                  </a:cubicBezTo>
                  <a:cubicBezTo>
                    <a:pt x="92" y="69"/>
                    <a:pt x="90" y="67"/>
                    <a:pt x="88" y="67"/>
                  </a:cubicBezTo>
                  <a:close/>
                  <a:moveTo>
                    <a:pt x="139" y="59"/>
                  </a:moveTo>
                  <a:cubicBezTo>
                    <a:pt x="146" y="59"/>
                    <a:pt x="151" y="53"/>
                    <a:pt x="151" y="46"/>
                  </a:cubicBezTo>
                  <a:cubicBezTo>
                    <a:pt x="151" y="39"/>
                    <a:pt x="146" y="34"/>
                    <a:pt x="139" y="34"/>
                  </a:cubicBezTo>
                  <a:cubicBezTo>
                    <a:pt x="132" y="34"/>
                    <a:pt x="126" y="39"/>
                    <a:pt x="126" y="46"/>
                  </a:cubicBezTo>
                  <a:cubicBezTo>
                    <a:pt x="126" y="53"/>
                    <a:pt x="132" y="59"/>
                    <a:pt x="139" y="59"/>
                  </a:cubicBezTo>
                  <a:close/>
                  <a:moveTo>
                    <a:pt x="139" y="42"/>
                  </a:moveTo>
                  <a:cubicBezTo>
                    <a:pt x="141" y="42"/>
                    <a:pt x="143" y="44"/>
                    <a:pt x="143" y="46"/>
                  </a:cubicBezTo>
                  <a:cubicBezTo>
                    <a:pt x="143" y="49"/>
                    <a:pt x="141" y="50"/>
                    <a:pt x="139" y="50"/>
                  </a:cubicBezTo>
                  <a:cubicBezTo>
                    <a:pt x="136" y="50"/>
                    <a:pt x="135" y="49"/>
                    <a:pt x="135" y="46"/>
                  </a:cubicBezTo>
                  <a:cubicBezTo>
                    <a:pt x="135" y="44"/>
                    <a:pt x="136" y="42"/>
                    <a:pt x="139" y="42"/>
                  </a:cubicBezTo>
                  <a:close/>
                  <a:moveTo>
                    <a:pt x="101" y="88"/>
                  </a:moveTo>
                  <a:cubicBezTo>
                    <a:pt x="103" y="88"/>
                    <a:pt x="105" y="87"/>
                    <a:pt x="105" y="84"/>
                  </a:cubicBezTo>
                  <a:cubicBezTo>
                    <a:pt x="105" y="82"/>
                    <a:pt x="103" y="80"/>
                    <a:pt x="101" y="80"/>
                  </a:cubicBezTo>
                  <a:cubicBezTo>
                    <a:pt x="98" y="80"/>
                    <a:pt x="97" y="82"/>
                    <a:pt x="97" y="84"/>
                  </a:cubicBezTo>
                  <a:cubicBezTo>
                    <a:pt x="97" y="87"/>
                    <a:pt x="98" y="88"/>
                    <a:pt x="101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ŝḷîḓé-Freeform: Shape 106"/>
            <p:cNvSpPr/>
            <p:nvPr/>
          </p:nvSpPr>
          <p:spPr bwMode="auto">
            <a:xfrm>
              <a:off x="8179985" y="4281864"/>
              <a:ext cx="338093" cy="339093"/>
            </a:xfrm>
            <a:custGeom>
              <a:avLst/>
              <a:gdLst>
                <a:gd name="T0" fmla="*/ 25 w 186"/>
                <a:gd name="T1" fmla="*/ 76 h 186"/>
                <a:gd name="T2" fmla="*/ 118 w 186"/>
                <a:gd name="T3" fmla="*/ 160 h 186"/>
                <a:gd name="T4" fmla="*/ 110 w 186"/>
                <a:gd name="T5" fmla="*/ 152 h 186"/>
                <a:gd name="T6" fmla="*/ 34 w 186"/>
                <a:gd name="T7" fmla="*/ 84 h 186"/>
                <a:gd name="T8" fmla="*/ 110 w 186"/>
                <a:gd name="T9" fmla="*/ 152 h 186"/>
                <a:gd name="T10" fmla="*/ 152 w 186"/>
                <a:gd name="T11" fmla="*/ 84 h 186"/>
                <a:gd name="T12" fmla="*/ 169 w 186"/>
                <a:gd name="T13" fmla="*/ 84 h 186"/>
                <a:gd name="T14" fmla="*/ 160 w 186"/>
                <a:gd name="T15" fmla="*/ 118 h 186"/>
                <a:gd name="T16" fmla="*/ 160 w 186"/>
                <a:gd name="T17" fmla="*/ 127 h 186"/>
                <a:gd name="T18" fmla="*/ 160 w 186"/>
                <a:gd name="T19" fmla="*/ 118 h 186"/>
                <a:gd name="T20" fmla="*/ 114 w 186"/>
                <a:gd name="T21" fmla="*/ 51 h 186"/>
                <a:gd name="T22" fmla="*/ 124 w 186"/>
                <a:gd name="T23" fmla="*/ 17 h 186"/>
                <a:gd name="T24" fmla="*/ 135 w 186"/>
                <a:gd name="T25" fmla="*/ 8 h 186"/>
                <a:gd name="T26" fmla="*/ 118 w 186"/>
                <a:gd name="T27" fmla="*/ 8 h 186"/>
                <a:gd name="T28" fmla="*/ 95 w 186"/>
                <a:gd name="T29" fmla="*/ 34 h 186"/>
                <a:gd name="T30" fmla="*/ 91 w 186"/>
                <a:gd name="T31" fmla="*/ 34 h 186"/>
                <a:gd name="T32" fmla="*/ 68 w 186"/>
                <a:gd name="T33" fmla="*/ 8 h 186"/>
                <a:gd name="T34" fmla="*/ 51 w 186"/>
                <a:gd name="T35" fmla="*/ 8 h 186"/>
                <a:gd name="T36" fmla="*/ 61 w 186"/>
                <a:gd name="T37" fmla="*/ 17 h 186"/>
                <a:gd name="T38" fmla="*/ 72 w 186"/>
                <a:gd name="T39" fmla="*/ 51 h 186"/>
                <a:gd name="T40" fmla="*/ 0 w 186"/>
                <a:gd name="T41" fmla="*/ 68 h 186"/>
                <a:gd name="T42" fmla="*/ 17 w 186"/>
                <a:gd name="T43" fmla="*/ 186 h 186"/>
                <a:gd name="T44" fmla="*/ 186 w 186"/>
                <a:gd name="T45" fmla="*/ 169 h 186"/>
                <a:gd name="T46" fmla="*/ 169 w 186"/>
                <a:gd name="T47" fmla="*/ 51 h 186"/>
                <a:gd name="T48" fmla="*/ 17 w 186"/>
                <a:gd name="T49" fmla="*/ 177 h 186"/>
                <a:gd name="T50" fmla="*/ 8 w 186"/>
                <a:gd name="T51" fmla="*/ 68 h 186"/>
                <a:gd name="T52" fmla="*/ 135 w 186"/>
                <a:gd name="T53" fmla="*/ 59 h 186"/>
                <a:gd name="T54" fmla="*/ 177 w 186"/>
                <a:gd name="T55" fmla="*/ 169 h 186"/>
                <a:gd name="T56" fmla="*/ 143 w 186"/>
                <a:gd name="T57" fmla="*/ 177 h 186"/>
                <a:gd name="T58" fmla="*/ 169 w 186"/>
                <a:gd name="T59" fmla="*/ 59 h 186"/>
                <a:gd name="T60" fmla="*/ 177 w 186"/>
                <a:gd name="T61" fmla="*/ 169 h 186"/>
                <a:gd name="T62" fmla="*/ 156 w 186"/>
                <a:gd name="T63" fmla="*/ 106 h 186"/>
                <a:gd name="T64" fmla="*/ 165 w 186"/>
                <a:gd name="T65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86">
                  <a:moveTo>
                    <a:pt x="118" y="76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18" y="160"/>
                    <a:pt x="118" y="160"/>
                    <a:pt x="118" y="160"/>
                  </a:cubicBezTo>
                  <a:lnTo>
                    <a:pt x="118" y="76"/>
                  </a:lnTo>
                  <a:close/>
                  <a:moveTo>
                    <a:pt x="110" y="152"/>
                  </a:moveTo>
                  <a:cubicBezTo>
                    <a:pt x="34" y="152"/>
                    <a:pt x="34" y="152"/>
                    <a:pt x="34" y="15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10" y="84"/>
                    <a:pt x="110" y="84"/>
                    <a:pt x="110" y="84"/>
                  </a:cubicBezTo>
                  <a:lnTo>
                    <a:pt x="110" y="152"/>
                  </a:lnTo>
                  <a:close/>
                  <a:moveTo>
                    <a:pt x="160" y="76"/>
                  </a:moveTo>
                  <a:cubicBezTo>
                    <a:pt x="156" y="76"/>
                    <a:pt x="152" y="80"/>
                    <a:pt x="152" y="84"/>
                  </a:cubicBezTo>
                  <a:cubicBezTo>
                    <a:pt x="152" y="89"/>
                    <a:pt x="156" y="93"/>
                    <a:pt x="160" y="93"/>
                  </a:cubicBezTo>
                  <a:cubicBezTo>
                    <a:pt x="165" y="93"/>
                    <a:pt x="169" y="89"/>
                    <a:pt x="169" y="84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18"/>
                  </a:moveTo>
                  <a:cubicBezTo>
                    <a:pt x="158" y="118"/>
                    <a:pt x="156" y="120"/>
                    <a:pt x="156" y="122"/>
                  </a:cubicBezTo>
                  <a:cubicBezTo>
                    <a:pt x="156" y="125"/>
                    <a:pt x="158" y="127"/>
                    <a:pt x="160" y="127"/>
                  </a:cubicBezTo>
                  <a:cubicBezTo>
                    <a:pt x="163" y="127"/>
                    <a:pt x="165" y="125"/>
                    <a:pt x="165" y="122"/>
                  </a:cubicBezTo>
                  <a:cubicBezTo>
                    <a:pt x="165" y="120"/>
                    <a:pt x="163" y="118"/>
                    <a:pt x="160" y="118"/>
                  </a:cubicBezTo>
                  <a:close/>
                  <a:moveTo>
                    <a:pt x="169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2" y="45"/>
                    <a:pt x="109" y="40"/>
                    <a:pt x="104" y="3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7"/>
                    <a:pt x="126" y="17"/>
                    <a:pt x="127" y="17"/>
                  </a:cubicBezTo>
                  <a:cubicBezTo>
                    <a:pt x="131" y="17"/>
                    <a:pt x="135" y="13"/>
                    <a:pt x="135" y="8"/>
                  </a:cubicBezTo>
                  <a:cubicBezTo>
                    <a:pt x="135" y="4"/>
                    <a:pt x="131" y="0"/>
                    <a:pt x="127" y="0"/>
                  </a:cubicBezTo>
                  <a:cubicBezTo>
                    <a:pt x="122" y="0"/>
                    <a:pt x="118" y="4"/>
                    <a:pt x="118" y="8"/>
                  </a:cubicBezTo>
                  <a:cubicBezTo>
                    <a:pt x="118" y="9"/>
                    <a:pt x="118" y="10"/>
                    <a:pt x="118" y="11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2" y="34"/>
                    <a:pt x="91" y="34"/>
                    <a:pt x="91" y="34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0"/>
                    <a:pt x="68" y="9"/>
                    <a:pt x="68" y="8"/>
                  </a:cubicBezTo>
                  <a:cubicBezTo>
                    <a:pt x="68" y="4"/>
                    <a:pt x="64" y="0"/>
                    <a:pt x="59" y="0"/>
                  </a:cubicBezTo>
                  <a:cubicBezTo>
                    <a:pt x="54" y="0"/>
                    <a:pt x="51" y="4"/>
                    <a:pt x="51" y="8"/>
                  </a:cubicBezTo>
                  <a:cubicBezTo>
                    <a:pt x="51" y="13"/>
                    <a:pt x="54" y="17"/>
                    <a:pt x="59" y="17"/>
                  </a:cubicBezTo>
                  <a:cubicBezTo>
                    <a:pt x="60" y="17"/>
                    <a:pt x="61" y="17"/>
                    <a:pt x="61" y="1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77" y="40"/>
                    <a:pt x="73" y="45"/>
                    <a:pt x="72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51"/>
                    <a:pt x="0" y="58"/>
                    <a:pt x="0" y="6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8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6" y="178"/>
                    <a:pt x="186" y="169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58"/>
                    <a:pt x="178" y="51"/>
                    <a:pt x="169" y="51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12" y="59"/>
                    <a:pt x="17" y="59"/>
                  </a:cubicBezTo>
                  <a:cubicBezTo>
                    <a:pt x="135" y="59"/>
                    <a:pt x="135" y="59"/>
                    <a:pt x="135" y="59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73" y="59"/>
                    <a:pt x="177" y="63"/>
                    <a:pt x="177" y="68"/>
                  </a:cubicBezTo>
                  <a:lnTo>
                    <a:pt x="177" y="169"/>
                  </a:lnTo>
                  <a:close/>
                  <a:moveTo>
                    <a:pt x="160" y="101"/>
                  </a:moveTo>
                  <a:cubicBezTo>
                    <a:pt x="158" y="101"/>
                    <a:pt x="156" y="103"/>
                    <a:pt x="156" y="106"/>
                  </a:cubicBezTo>
                  <a:cubicBezTo>
                    <a:pt x="156" y="108"/>
                    <a:pt x="158" y="110"/>
                    <a:pt x="160" y="110"/>
                  </a:cubicBezTo>
                  <a:cubicBezTo>
                    <a:pt x="163" y="110"/>
                    <a:pt x="165" y="108"/>
                    <a:pt x="165" y="106"/>
                  </a:cubicBezTo>
                  <a:cubicBezTo>
                    <a:pt x="165" y="103"/>
                    <a:pt x="163" y="101"/>
                    <a:pt x="160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ŝḷîḓé-Freeform: Shape 107"/>
            <p:cNvSpPr/>
            <p:nvPr/>
          </p:nvSpPr>
          <p:spPr bwMode="auto">
            <a:xfrm rot="17236993">
              <a:off x="7948696" y="4766840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ŝḷîḓé-Freeform: Shape 108"/>
            <p:cNvSpPr/>
            <p:nvPr/>
          </p:nvSpPr>
          <p:spPr bwMode="auto">
            <a:xfrm>
              <a:off x="7337393" y="3148148"/>
              <a:ext cx="339093" cy="306084"/>
            </a:xfrm>
            <a:custGeom>
              <a:avLst/>
              <a:gdLst>
                <a:gd name="T0" fmla="*/ 169 w 186"/>
                <a:gd name="T1" fmla="*/ 59 h 168"/>
                <a:gd name="T2" fmla="*/ 169 w 186"/>
                <a:gd name="T3" fmla="*/ 12 h 168"/>
                <a:gd name="T4" fmla="*/ 156 w 186"/>
                <a:gd name="T5" fmla="*/ 0 h 168"/>
                <a:gd name="T6" fmla="*/ 144 w 186"/>
                <a:gd name="T7" fmla="*/ 12 h 168"/>
                <a:gd name="T8" fmla="*/ 144 w 186"/>
                <a:gd name="T9" fmla="*/ 16 h 168"/>
                <a:gd name="T10" fmla="*/ 21 w 186"/>
                <a:gd name="T11" fmla="*/ 55 h 168"/>
                <a:gd name="T12" fmla="*/ 17 w 186"/>
                <a:gd name="T13" fmla="*/ 54 h 168"/>
                <a:gd name="T14" fmla="*/ 9 w 186"/>
                <a:gd name="T15" fmla="*/ 54 h 168"/>
                <a:gd name="T16" fmla="*/ 0 w 186"/>
                <a:gd name="T17" fmla="*/ 63 h 168"/>
                <a:gd name="T18" fmla="*/ 0 w 186"/>
                <a:gd name="T19" fmla="*/ 105 h 168"/>
                <a:gd name="T20" fmla="*/ 9 w 186"/>
                <a:gd name="T21" fmla="*/ 113 h 168"/>
                <a:gd name="T22" fmla="*/ 17 w 186"/>
                <a:gd name="T23" fmla="*/ 113 h 168"/>
                <a:gd name="T24" fmla="*/ 21 w 186"/>
                <a:gd name="T25" fmla="*/ 113 h 168"/>
                <a:gd name="T26" fmla="*/ 41 w 186"/>
                <a:gd name="T27" fmla="*/ 119 h 168"/>
                <a:gd name="T28" fmla="*/ 39 w 186"/>
                <a:gd name="T29" fmla="*/ 124 h 168"/>
                <a:gd name="T30" fmla="*/ 50 w 186"/>
                <a:gd name="T31" fmla="*/ 145 h 168"/>
                <a:gd name="T32" fmla="*/ 94 w 186"/>
                <a:gd name="T33" fmla="*/ 159 h 168"/>
                <a:gd name="T34" fmla="*/ 116 w 186"/>
                <a:gd name="T35" fmla="*/ 148 h 168"/>
                <a:gd name="T36" fmla="*/ 117 w 186"/>
                <a:gd name="T37" fmla="*/ 144 h 168"/>
                <a:gd name="T38" fmla="*/ 144 w 186"/>
                <a:gd name="T39" fmla="*/ 152 h 168"/>
                <a:gd name="T40" fmla="*/ 144 w 186"/>
                <a:gd name="T41" fmla="*/ 156 h 168"/>
                <a:gd name="T42" fmla="*/ 156 w 186"/>
                <a:gd name="T43" fmla="*/ 168 h 168"/>
                <a:gd name="T44" fmla="*/ 169 w 186"/>
                <a:gd name="T45" fmla="*/ 156 h 168"/>
                <a:gd name="T46" fmla="*/ 169 w 186"/>
                <a:gd name="T47" fmla="*/ 109 h 168"/>
                <a:gd name="T48" fmla="*/ 186 w 186"/>
                <a:gd name="T49" fmla="*/ 92 h 168"/>
                <a:gd name="T50" fmla="*/ 186 w 186"/>
                <a:gd name="T51" fmla="*/ 76 h 168"/>
                <a:gd name="T52" fmla="*/ 169 w 186"/>
                <a:gd name="T53" fmla="*/ 59 h 168"/>
                <a:gd name="T54" fmla="*/ 17 w 186"/>
                <a:gd name="T55" fmla="*/ 105 h 168"/>
                <a:gd name="T56" fmla="*/ 9 w 186"/>
                <a:gd name="T57" fmla="*/ 105 h 168"/>
                <a:gd name="T58" fmla="*/ 9 w 186"/>
                <a:gd name="T59" fmla="*/ 63 h 168"/>
                <a:gd name="T60" fmla="*/ 17 w 186"/>
                <a:gd name="T61" fmla="*/ 63 h 168"/>
                <a:gd name="T62" fmla="*/ 17 w 186"/>
                <a:gd name="T63" fmla="*/ 105 h 168"/>
                <a:gd name="T64" fmla="*/ 108 w 186"/>
                <a:gd name="T65" fmla="*/ 146 h 168"/>
                <a:gd name="T66" fmla="*/ 97 w 186"/>
                <a:gd name="T67" fmla="*/ 151 h 168"/>
                <a:gd name="T68" fmla="*/ 53 w 186"/>
                <a:gd name="T69" fmla="*/ 137 h 168"/>
                <a:gd name="T70" fmla="*/ 47 w 186"/>
                <a:gd name="T71" fmla="*/ 127 h 168"/>
                <a:gd name="T72" fmla="*/ 49 w 186"/>
                <a:gd name="T73" fmla="*/ 122 h 168"/>
                <a:gd name="T74" fmla="*/ 109 w 186"/>
                <a:gd name="T75" fmla="*/ 141 h 168"/>
                <a:gd name="T76" fmla="*/ 108 w 186"/>
                <a:gd name="T77" fmla="*/ 146 h 168"/>
                <a:gd name="T78" fmla="*/ 144 w 186"/>
                <a:gd name="T79" fmla="*/ 143 h 168"/>
                <a:gd name="T80" fmla="*/ 26 w 186"/>
                <a:gd name="T81" fmla="*/ 105 h 168"/>
                <a:gd name="T82" fmla="*/ 26 w 186"/>
                <a:gd name="T83" fmla="*/ 105 h 168"/>
                <a:gd name="T84" fmla="*/ 26 w 186"/>
                <a:gd name="T85" fmla="*/ 63 h 168"/>
                <a:gd name="T86" fmla="*/ 26 w 186"/>
                <a:gd name="T87" fmla="*/ 63 h 168"/>
                <a:gd name="T88" fmla="*/ 144 w 186"/>
                <a:gd name="T89" fmla="*/ 25 h 168"/>
                <a:gd name="T90" fmla="*/ 144 w 186"/>
                <a:gd name="T91" fmla="*/ 143 h 168"/>
                <a:gd name="T92" fmla="*/ 161 w 186"/>
                <a:gd name="T93" fmla="*/ 156 h 168"/>
                <a:gd name="T94" fmla="*/ 156 w 186"/>
                <a:gd name="T95" fmla="*/ 160 h 168"/>
                <a:gd name="T96" fmla="*/ 152 w 186"/>
                <a:gd name="T97" fmla="*/ 156 h 168"/>
                <a:gd name="T98" fmla="*/ 152 w 186"/>
                <a:gd name="T99" fmla="*/ 12 h 168"/>
                <a:gd name="T100" fmla="*/ 156 w 186"/>
                <a:gd name="T101" fmla="*/ 8 h 168"/>
                <a:gd name="T102" fmla="*/ 161 w 186"/>
                <a:gd name="T103" fmla="*/ 12 h 168"/>
                <a:gd name="T104" fmla="*/ 161 w 186"/>
                <a:gd name="T105" fmla="*/ 156 h 168"/>
                <a:gd name="T106" fmla="*/ 177 w 186"/>
                <a:gd name="T107" fmla="*/ 92 h 168"/>
                <a:gd name="T108" fmla="*/ 169 w 186"/>
                <a:gd name="T109" fmla="*/ 101 h 168"/>
                <a:gd name="T110" fmla="*/ 169 w 186"/>
                <a:gd name="T111" fmla="*/ 67 h 168"/>
                <a:gd name="T112" fmla="*/ 177 w 186"/>
                <a:gd name="T113" fmla="*/ 76 h 168"/>
                <a:gd name="T114" fmla="*/ 177 w 186"/>
                <a:gd name="T115" fmla="*/ 9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168">
                  <a:moveTo>
                    <a:pt x="169" y="59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5"/>
                    <a:pt x="163" y="0"/>
                    <a:pt x="156" y="0"/>
                  </a:cubicBezTo>
                  <a:cubicBezTo>
                    <a:pt x="149" y="0"/>
                    <a:pt x="144" y="5"/>
                    <a:pt x="144" y="12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19" y="54"/>
                    <a:pt x="1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4" y="54"/>
                    <a:pt x="0" y="58"/>
                    <a:pt x="0" y="6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0"/>
                    <a:pt x="4" y="113"/>
                    <a:pt x="9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9" y="113"/>
                    <a:pt x="20" y="113"/>
                    <a:pt x="21" y="11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6" y="133"/>
                    <a:pt x="41" y="142"/>
                    <a:pt x="50" y="145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103" y="162"/>
                    <a:pt x="113" y="157"/>
                    <a:pt x="116" y="148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63"/>
                    <a:pt x="149" y="168"/>
                    <a:pt x="156" y="168"/>
                  </a:cubicBezTo>
                  <a:cubicBezTo>
                    <a:pt x="163" y="168"/>
                    <a:pt x="169" y="163"/>
                    <a:pt x="169" y="156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8" y="109"/>
                    <a:pt x="186" y="102"/>
                    <a:pt x="186" y="92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6"/>
                    <a:pt x="178" y="59"/>
                    <a:pt x="169" y="59"/>
                  </a:cubicBezTo>
                  <a:close/>
                  <a:moveTo>
                    <a:pt x="17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7" y="63"/>
                    <a:pt x="17" y="63"/>
                    <a:pt x="17" y="63"/>
                  </a:cubicBezTo>
                  <a:lnTo>
                    <a:pt x="17" y="105"/>
                  </a:lnTo>
                  <a:close/>
                  <a:moveTo>
                    <a:pt x="108" y="146"/>
                  </a:moveTo>
                  <a:cubicBezTo>
                    <a:pt x="106" y="150"/>
                    <a:pt x="101" y="153"/>
                    <a:pt x="97" y="151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8" y="136"/>
                    <a:pt x="46" y="131"/>
                    <a:pt x="47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109" y="141"/>
                    <a:pt x="109" y="141"/>
                    <a:pt x="109" y="141"/>
                  </a:cubicBezTo>
                  <a:lnTo>
                    <a:pt x="108" y="146"/>
                  </a:lnTo>
                  <a:close/>
                  <a:moveTo>
                    <a:pt x="144" y="143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44" y="25"/>
                    <a:pt x="144" y="25"/>
                    <a:pt x="144" y="25"/>
                  </a:cubicBezTo>
                  <a:lnTo>
                    <a:pt x="144" y="143"/>
                  </a:lnTo>
                  <a:close/>
                  <a:moveTo>
                    <a:pt x="161" y="156"/>
                  </a:moveTo>
                  <a:cubicBezTo>
                    <a:pt x="161" y="158"/>
                    <a:pt x="159" y="160"/>
                    <a:pt x="156" y="160"/>
                  </a:cubicBezTo>
                  <a:cubicBezTo>
                    <a:pt x="154" y="160"/>
                    <a:pt x="152" y="158"/>
                    <a:pt x="152" y="15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0"/>
                    <a:pt x="154" y="8"/>
                    <a:pt x="156" y="8"/>
                  </a:cubicBezTo>
                  <a:cubicBezTo>
                    <a:pt x="159" y="8"/>
                    <a:pt x="161" y="10"/>
                    <a:pt x="161" y="12"/>
                  </a:cubicBezTo>
                  <a:lnTo>
                    <a:pt x="161" y="156"/>
                  </a:lnTo>
                  <a:close/>
                  <a:moveTo>
                    <a:pt x="177" y="92"/>
                  </a:moveTo>
                  <a:cubicBezTo>
                    <a:pt x="177" y="97"/>
                    <a:pt x="174" y="101"/>
                    <a:pt x="169" y="101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74" y="67"/>
                    <a:pt x="177" y="71"/>
                    <a:pt x="177" y="76"/>
                  </a:cubicBezTo>
                  <a:lnTo>
                    <a:pt x="17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ŝḷîḓé-Freeform: Shape 109"/>
            <p:cNvSpPr/>
            <p:nvPr/>
          </p:nvSpPr>
          <p:spPr bwMode="auto">
            <a:xfrm>
              <a:off x="8976726" y="5105380"/>
              <a:ext cx="333117" cy="333117"/>
            </a:xfrm>
            <a:custGeom>
              <a:avLst/>
              <a:gdLst>
                <a:gd name="T0" fmla="*/ 34 w 185"/>
                <a:gd name="T1" fmla="*/ 59 h 185"/>
                <a:gd name="T2" fmla="*/ 41 w 185"/>
                <a:gd name="T3" fmla="*/ 63 h 185"/>
                <a:gd name="T4" fmla="*/ 63 w 185"/>
                <a:gd name="T5" fmla="*/ 143 h 185"/>
                <a:gd name="T6" fmla="*/ 59 w 185"/>
                <a:gd name="T7" fmla="*/ 151 h 185"/>
                <a:gd name="T8" fmla="*/ 63 w 185"/>
                <a:gd name="T9" fmla="*/ 143 h 185"/>
                <a:gd name="T10" fmla="*/ 57 w 185"/>
                <a:gd name="T11" fmla="*/ 40 h 185"/>
                <a:gd name="T12" fmla="*/ 64 w 185"/>
                <a:gd name="T13" fmla="*/ 35 h 185"/>
                <a:gd name="T14" fmla="*/ 122 w 185"/>
                <a:gd name="T15" fmla="*/ 41 h 185"/>
                <a:gd name="T16" fmla="*/ 126 w 185"/>
                <a:gd name="T17" fmla="*/ 34 h 185"/>
                <a:gd name="T18" fmla="*/ 122 w 185"/>
                <a:gd name="T19" fmla="*/ 41 h 185"/>
                <a:gd name="T20" fmla="*/ 34 w 185"/>
                <a:gd name="T21" fmla="*/ 126 h 185"/>
                <a:gd name="T22" fmla="*/ 41 w 185"/>
                <a:gd name="T23" fmla="*/ 122 h 185"/>
                <a:gd name="T24" fmla="*/ 29 w 185"/>
                <a:gd name="T25" fmla="*/ 88 h 185"/>
                <a:gd name="T26" fmla="*/ 29 w 185"/>
                <a:gd name="T27" fmla="*/ 97 h 185"/>
                <a:gd name="T28" fmla="*/ 29 w 185"/>
                <a:gd name="T29" fmla="*/ 88 h 185"/>
                <a:gd name="T30" fmla="*/ 144 w 185"/>
                <a:gd name="T31" fmla="*/ 122 h 185"/>
                <a:gd name="T32" fmla="*/ 151 w 185"/>
                <a:gd name="T33" fmla="*/ 126 h 185"/>
                <a:gd name="T34" fmla="*/ 145 w 185"/>
                <a:gd name="T35" fmla="*/ 57 h 185"/>
                <a:gd name="T36" fmla="*/ 149 w 185"/>
                <a:gd name="T37" fmla="*/ 64 h 185"/>
                <a:gd name="T38" fmla="*/ 145 w 185"/>
                <a:gd name="T39" fmla="*/ 57 h 185"/>
                <a:gd name="T40" fmla="*/ 151 w 185"/>
                <a:gd name="T41" fmla="*/ 92 h 185"/>
                <a:gd name="T42" fmla="*/ 160 w 185"/>
                <a:gd name="T43" fmla="*/ 92 h 185"/>
                <a:gd name="T44" fmla="*/ 92 w 185"/>
                <a:gd name="T45" fmla="*/ 0 h 185"/>
                <a:gd name="T46" fmla="*/ 92 w 185"/>
                <a:gd name="T47" fmla="*/ 185 h 185"/>
                <a:gd name="T48" fmla="*/ 92 w 185"/>
                <a:gd name="T49" fmla="*/ 0 h 185"/>
                <a:gd name="T50" fmla="*/ 8 w 185"/>
                <a:gd name="T51" fmla="*/ 92 h 185"/>
                <a:gd name="T52" fmla="*/ 177 w 185"/>
                <a:gd name="T53" fmla="*/ 92 h 185"/>
                <a:gd name="T54" fmla="*/ 130 w 185"/>
                <a:gd name="T55" fmla="*/ 88 h 185"/>
                <a:gd name="T56" fmla="*/ 97 w 185"/>
                <a:gd name="T57" fmla="*/ 76 h 185"/>
                <a:gd name="T58" fmla="*/ 92 w 185"/>
                <a:gd name="T59" fmla="*/ 25 h 185"/>
                <a:gd name="T60" fmla="*/ 88 w 185"/>
                <a:gd name="T61" fmla="*/ 76 h 185"/>
                <a:gd name="T62" fmla="*/ 92 w 185"/>
                <a:gd name="T63" fmla="*/ 109 h 185"/>
                <a:gd name="T64" fmla="*/ 130 w 185"/>
                <a:gd name="T65" fmla="*/ 97 h 185"/>
                <a:gd name="T66" fmla="*/ 130 w 185"/>
                <a:gd name="T67" fmla="*/ 88 h 185"/>
                <a:gd name="T68" fmla="*/ 84 w 185"/>
                <a:gd name="T69" fmla="*/ 92 h 185"/>
                <a:gd name="T70" fmla="*/ 101 w 185"/>
                <a:gd name="T71" fmla="*/ 92 h 185"/>
                <a:gd name="T72" fmla="*/ 122 w 185"/>
                <a:gd name="T73" fmla="*/ 143 h 185"/>
                <a:gd name="T74" fmla="*/ 126 w 185"/>
                <a:gd name="T75" fmla="*/ 151 h 185"/>
                <a:gd name="T76" fmla="*/ 122 w 185"/>
                <a:gd name="T77" fmla="*/ 143 h 185"/>
                <a:gd name="T78" fmla="*/ 88 w 185"/>
                <a:gd name="T79" fmla="*/ 156 h 185"/>
                <a:gd name="T80" fmla="*/ 97 w 185"/>
                <a:gd name="T81" fmla="*/ 15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85">
                  <a:moveTo>
                    <a:pt x="40" y="57"/>
                  </a:moveTo>
                  <a:cubicBezTo>
                    <a:pt x="38" y="56"/>
                    <a:pt x="35" y="57"/>
                    <a:pt x="34" y="59"/>
                  </a:cubicBezTo>
                  <a:cubicBezTo>
                    <a:pt x="33" y="61"/>
                    <a:pt x="33" y="63"/>
                    <a:pt x="35" y="64"/>
                  </a:cubicBezTo>
                  <a:cubicBezTo>
                    <a:pt x="37" y="66"/>
                    <a:pt x="40" y="65"/>
                    <a:pt x="41" y="63"/>
                  </a:cubicBezTo>
                  <a:cubicBezTo>
                    <a:pt x="42" y="61"/>
                    <a:pt x="42" y="58"/>
                    <a:pt x="40" y="57"/>
                  </a:cubicBezTo>
                  <a:close/>
                  <a:moveTo>
                    <a:pt x="63" y="143"/>
                  </a:moveTo>
                  <a:cubicBezTo>
                    <a:pt x="61" y="142"/>
                    <a:pt x="58" y="143"/>
                    <a:pt x="57" y="145"/>
                  </a:cubicBezTo>
                  <a:cubicBezTo>
                    <a:pt x="56" y="147"/>
                    <a:pt x="57" y="150"/>
                    <a:pt x="59" y="151"/>
                  </a:cubicBezTo>
                  <a:cubicBezTo>
                    <a:pt x="61" y="152"/>
                    <a:pt x="63" y="151"/>
                    <a:pt x="64" y="149"/>
                  </a:cubicBezTo>
                  <a:cubicBezTo>
                    <a:pt x="66" y="147"/>
                    <a:pt x="65" y="145"/>
                    <a:pt x="63" y="143"/>
                  </a:cubicBezTo>
                  <a:close/>
                  <a:moveTo>
                    <a:pt x="59" y="34"/>
                  </a:moveTo>
                  <a:cubicBezTo>
                    <a:pt x="57" y="35"/>
                    <a:pt x="56" y="38"/>
                    <a:pt x="57" y="40"/>
                  </a:cubicBezTo>
                  <a:cubicBezTo>
                    <a:pt x="58" y="42"/>
                    <a:pt x="61" y="42"/>
                    <a:pt x="63" y="41"/>
                  </a:cubicBezTo>
                  <a:cubicBezTo>
                    <a:pt x="65" y="40"/>
                    <a:pt x="66" y="37"/>
                    <a:pt x="64" y="35"/>
                  </a:cubicBezTo>
                  <a:cubicBezTo>
                    <a:pt x="63" y="33"/>
                    <a:pt x="61" y="33"/>
                    <a:pt x="59" y="34"/>
                  </a:cubicBezTo>
                  <a:close/>
                  <a:moveTo>
                    <a:pt x="122" y="41"/>
                  </a:moveTo>
                  <a:cubicBezTo>
                    <a:pt x="124" y="42"/>
                    <a:pt x="127" y="42"/>
                    <a:pt x="128" y="40"/>
                  </a:cubicBezTo>
                  <a:cubicBezTo>
                    <a:pt x="129" y="38"/>
                    <a:pt x="128" y="35"/>
                    <a:pt x="126" y="34"/>
                  </a:cubicBezTo>
                  <a:cubicBezTo>
                    <a:pt x="124" y="33"/>
                    <a:pt x="122" y="33"/>
                    <a:pt x="120" y="35"/>
                  </a:cubicBezTo>
                  <a:cubicBezTo>
                    <a:pt x="119" y="37"/>
                    <a:pt x="120" y="40"/>
                    <a:pt x="122" y="41"/>
                  </a:cubicBezTo>
                  <a:close/>
                  <a:moveTo>
                    <a:pt x="35" y="120"/>
                  </a:moveTo>
                  <a:cubicBezTo>
                    <a:pt x="33" y="121"/>
                    <a:pt x="33" y="124"/>
                    <a:pt x="34" y="126"/>
                  </a:cubicBezTo>
                  <a:cubicBezTo>
                    <a:pt x="35" y="128"/>
                    <a:pt x="38" y="129"/>
                    <a:pt x="40" y="128"/>
                  </a:cubicBezTo>
                  <a:cubicBezTo>
                    <a:pt x="42" y="126"/>
                    <a:pt x="42" y="124"/>
                    <a:pt x="41" y="122"/>
                  </a:cubicBezTo>
                  <a:cubicBezTo>
                    <a:pt x="40" y="120"/>
                    <a:pt x="37" y="119"/>
                    <a:pt x="35" y="120"/>
                  </a:cubicBezTo>
                  <a:close/>
                  <a:moveTo>
                    <a:pt x="29" y="88"/>
                  </a:moveTo>
                  <a:cubicBezTo>
                    <a:pt x="27" y="88"/>
                    <a:pt x="25" y="90"/>
                    <a:pt x="25" y="92"/>
                  </a:cubicBezTo>
                  <a:cubicBezTo>
                    <a:pt x="25" y="95"/>
                    <a:pt x="27" y="97"/>
                    <a:pt x="29" y="97"/>
                  </a:cubicBezTo>
                  <a:cubicBezTo>
                    <a:pt x="31" y="97"/>
                    <a:pt x="33" y="95"/>
                    <a:pt x="33" y="92"/>
                  </a:cubicBezTo>
                  <a:cubicBezTo>
                    <a:pt x="33" y="90"/>
                    <a:pt x="31" y="88"/>
                    <a:pt x="29" y="88"/>
                  </a:cubicBezTo>
                  <a:close/>
                  <a:moveTo>
                    <a:pt x="149" y="120"/>
                  </a:moveTo>
                  <a:cubicBezTo>
                    <a:pt x="147" y="119"/>
                    <a:pt x="145" y="120"/>
                    <a:pt x="144" y="122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7" y="129"/>
                    <a:pt x="150" y="128"/>
                    <a:pt x="151" y="126"/>
                  </a:cubicBezTo>
                  <a:cubicBezTo>
                    <a:pt x="152" y="124"/>
                    <a:pt x="151" y="121"/>
                    <a:pt x="149" y="120"/>
                  </a:cubicBezTo>
                  <a:close/>
                  <a:moveTo>
                    <a:pt x="145" y="57"/>
                  </a:moveTo>
                  <a:cubicBezTo>
                    <a:pt x="143" y="58"/>
                    <a:pt x="142" y="61"/>
                    <a:pt x="144" y="63"/>
                  </a:cubicBezTo>
                  <a:cubicBezTo>
                    <a:pt x="145" y="65"/>
                    <a:pt x="147" y="66"/>
                    <a:pt x="149" y="64"/>
                  </a:cubicBezTo>
                  <a:cubicBezTo>
                    <a:pt x="151" y="63"/>
                    <a:pt x="152" y="61"/>
                    <a:pt x="151" y="59"/>
                  </a:cubicBezTo>
                  <a:cubicBezTo>
                    <a:pt x="150" y="57"/>
                    <a:pt x="147" y="56"/>
                    <a:pt x="145" y="57"/>
                  </a:cubicBezTo>
                  <a:close/>
                  <a:moveTo>
                    <a:pt x="156" y="88"/>
                  </a:moveTo>
                  <a:cubicBezTo>
                    <a:pt x="153" y="88"/>
                    <a:pt x="151" y="90"/>
                    <a:pt x="151" y="92"/>
                  </a:cubicBezTo>
                  <a:cubicBezTo>
                    <a:pt x="151" y="95"/>
                    <a:pt x="153" y="97"/>
                    <a:pt x="156" y="97"/>
                  </a:cubicBezTo>
                  <a:cubicBezTo>
                    <a:pt x="158" y="97"/>
                    <a:pt x="160" y="95"/>
                    <a:pt x="160" y="92"/>
                  </a:cubicBezTo>
                  <a:cubicBezTo>
                    <a:pt x="160" y="90"/>
                    <a:pt x="158" y="88"/>
                    <a:pt x="156" y="88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  <a:moveTo>
                    <a:pt x="130" y="88"/>
                  </a:moveTo>
                  <a:cubicBezTo>
                    <a:pt x="109" y="88"/>
                    <a:pt x="109" y="88"/>
                    <a:pt x="109" y="88"/>
                  </a:cubicBezTo>
                  <a:cubicBezTo>
                    <a:pt x="107" y="82"/>
                    <a:pt x="103" y="78"/>
                    <a:pt x="97" y="76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27"/>
                    <a:pt x="95" y="25"/>
                    <a:pt x="92" y="25"/>
                  </a:cubicBezTo>
                  <a:cubicBezTo>
                    <a:pt x="90" y="25"/>
                    <a:pt x="88" y="27"/>
                    <a:pt x="88" y="29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1" y="78"/>
                    <a:pt x="76" y="84"/>
                    <a:pt x="76" y="92"/>
                  </a:cubicBezTo>
                  <a:cubicBezTo>
                    <a:pt x="76" y="102"/>
                    <a:pt x="83" y="109"/>
                    <a:pt x="92" y="109"/>
                  </a:cubicBezTo>
                  <a:cubicBezTo>
                    <a:pt x="100" y="109"/>
                    <a:pt x="107" y="104"/>
                    <a:pt x="109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7"/>
                    <a:pt x="135" y="95"/>
                    <a:pt x="135" y="92"/>
                  </a:cubicBezTo>
                  <a:cubicBezTo>
                    <a:pt x="135" y="90"/>
                    <a:pt x="133" y="88"/>
                    <a:pt x="130" y="88"/>
                  </a:cubicBezTo>
                  <a:close/>
                  <a:moveTo>
                    <a:pt x="92" y="101"/>
                  </a:moveTo>
                  <a:cubicBezTo>
                    <a:pt x="88" y="101"/>
                    <a:pt x="84" y="97"/>
                    <a:pt x="84" y="92"/>
                  </a:cubicBezTo>
                  <a:cubicBezTo>
                    <a:pt x="84" y="88"/>
                    <a:pt x="88" y="84"/>
                    <a:pt x="92" y="84"/>
                  </a:cubicBezTo>
                  <a:cubicBezTo>
                    <a:pt x="97" y="84"/>
                    <a:pt x="101" y="88"/>
                    <a:pt x="101" y="92"/>
                  </a:cubicBezTo>
                  <a:cubicBezTo>
                    <a:pt x="101" y="97"/>
                    <a:pt x="97" y="101"/>
                    <a:pt x="92" y="101"/>
                  </a:cubicBezTo>
                  <a:close/>
                  <a:moveTo>
                    <a:pt x="122" y="143"/>
                  </a:moveTo>
                  <a:cubicBezTo>
                    <a:pt x="120" y="145"/>
                    <a:pt x="119" y="147"/>
                    <a:pt x="120" y="149"/>
                  </a:cubicBezTo>
                  <a:cubicBezTo>
                    <a:pt x="122" y="151"/>
                    <a:pt x="124" y="152"/>
                    <a:pt x="126" y="151"/>
                  </a:cubicBezTo>
                  <a:cubicBezTo>
                    <a:pt x="128" y="150"/>
                    <a:pt x="129" y="147"/>
                    <a:pt x="128" y="145"/>
                  </a:cubicBezTo>
                  <a:cubicBezTo>
                    <a:pt x="127" y="143"/>
                    <a:pt x="124" y="142"/>
                    <a:pt x="122" y="143"/>
                  </a:cubicBezTo>
                  <a:close/>
                  <a:moveTo>
                    <a:pt x="92" y="151"/>
                  </a:moveTo>
                  <a:cubicBezTo>
                    <a:pt x="90" y="151"/>
                    <a:pt x="88" y="153"/>
                    <a:pt x="88" y="156"/>
                  </a:cubicBezTo>
                  <a:cubicBezTo>
                    <a:pt x="88" y="158"/>
                    <a:pt x="90" y="160"/>
                    <a:pt x="92" y="160"/>
                  </a:cubicBezTo>
                  <a:cubicBezTo>
                    <a:pt x="95" y="160"/>
                    <a:pt x="97" y="158"/>
                    <a:pt x="97" y="156"/>
                  </a:cubicBezTo>
                  <a:cubicBezTo>
                    <a:pt x="97" y="153"/>
                    <a:pt x="95" y="151"/>
                    <a:pt x="92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ŝḷîḓé-Freeform: Shape 110"/>
            <p:cNvSpPr/>
            <p:nvPr/>
          </p:nvSpPr>
          <p:spPr bwMode="auto">
            <a:xfrm rot="1539904">
              <a:off x="7959793" y="3185690"/>
              <a:ext cx="273808" cy="335094"/>
            </a:xfrm>
            <a:custGeom>
              <a:avLst/>
              <a:gdLst>
                <a:gd name="T0" fmla="*/ 144 w 152"/>
                <a:gd name="T1" fmla="*/ 25 h 186"/>
                <a:gd name="T2" fmla="*/ 110 w 152"/>
                <a:gd name="T3" fmla="*/ 25 h 186"/>
                <a:gd name="T4" fmla="*/ 110 w 152"/>
                <a:gd name="T5" fmla="*/ 17 h 186"/>
                <a:gd name="T6" fmla="*/ 101 w 152"/>
                <a:gd name="T7" fmla="*/ 8 h 186"/>
                <a:gd name="T8" fmla="*/ 85 w 152"/>
                <a:gd name="T9" fmla="*/ 8 h 186"/>
                <a:gd name="T10" fmla="*/ 76 w 152"/>
                <a:gd name="T11" fmla="*/ 0 h 186"/>
                <a:gd name="T12" fmla="*/ 68 w 152"/>
                <a:gd name="T13" fmla="*/ 8 h 186"/>
                <a:gd name="T14" fmla="*/ 51 w 152"/>
                <a:gd name="T15" fmla="*/ 8 h 186"/>
                <a:gd name="T16" fmla="*/ 42 w 152"/>
                <a:gd name="T17" fmla="*/ 17 h 186"/>
                <a:gd name="T18" fmla="*/ 42 w 152"/>
                <a:gd name="T19" fmla="*/ 25 h 186"/>
                <a:gd name="T20" fmla="*/ 9 w 152"/>
                <a:gd name="T21" fmla="*/ 25 h 186"/>
                <a:gd name="T22" fmla="*/ 0 w 152"/>
                <a:gd name="T23" fmla="*/ 34 h 186"/>
                <a:gd name="T24" fmla="*/ 0 w 152"/>
                <a:gd name="T25" fmla="*/ 177 h 186"/>
                <a:gd name="T26" fmla="*/ 9 w 152"/>
                <a:gd name="T27" fmla="*/ 186 h 186"/>
                <a:gd name="T28" fmla="*/ 144 w 152"/>
                <a:gd name="T29" fmla="*/ 186 h 186"/>
                <a:gd name="T30" fmla="*/ 152 w 152"/>
                <a:gd name="T31" fmla="*/ 177 h 186"/>
                <a:gd name="T32" fmla="*/ 152 w 152"/>
                <a:gd name="T33" fmla="*/ 34 h 186"/>
                <a:gd name="T34" fmla="*/ 144 w 152"/>
                <a:gd name="T35" fmla="*/ 25 h 186"/>
                <a:gd name="T36" fmla="*/ 51 w 152"/>
                <a:gd name="T37" fmla="*/ 17 h 186"/>
                <a:gd name="T38" fmla="*/ 101 w 152"/>
                <a:gd name="T39" fmla="*/ 17 h 186"/>
                <a:gd name="T40" fmla="*/ 101 w 152"/>
                <a:gd name="T41" fmla="*/ 34 h 186"/>
                <a:gd name="T42" fmla="*/ 51 w 152"/>
                <a:gd name="T43" fmla="*/ 34 h 186"/>
                <a:gd name="T44" fmla="*/ 51 w 152"/>
                <a:gd name="T45" fmla="*/ 17 h 186"/>
                <a:gd name="T46" fmla="*/ 144 w 152"/>
                <a:gd name="T47" fmla="*/ 177 h 186"/>
                <a:gd name="T48" fmla="*/ 9 w 152"/>
                <a:gd name="T49" fmla="*/ 177 h 186"/>
                <a:gd name="T50" fmla="*/ 9 w 152"/>
                <a:gd name="T51" fmla="*/ 59 h 186"/>
                <a:gd name="T52" fmla="*/ 144 w 152"/>
                <a:gd name="T53" fmla="*/ 59 h 186"/>
                <a:gd name="T54" fmla="*/ 144 w 152"/>
                <a:gd name="T55" fmla="*/ 177 h 186"/>
                <a:gd name="T56" fmla="*/ 144 w 152"/>
                <a:gd name="T57" fmla="*/ 51 h 186"/>
                <a:gd name="T58" fmla="*/ 9 w 152"/>
                <a:gd name="T59" fmla="*/ 51 h 186"/>
                <a:gd name="T60" fmla="*/ 9 w 152"/>
                <a:gd name="T61" fmla="*/ 34 h 186"/>
                <a:gd name="T62" fmla="*/ 42 w 152"/>
                <a:gd name="T63" fmla="*/ 34 h 186"/>
                <a:gd name="T64" fmla="*/ 51 w 152"/>
                <a:gd name="T65" fmla="*/ 42 h 186"/>
                <a:gd name="T66" fmla="*/ 101 w 152"/>
                <a:gd name="T67" fmla="*/ 42 h 186"/>
                <a:gd name="T68" fmla="*/ 110 w 152"/>
                <a:gd name="T69" fmla="*/ 34 h 186"/>
                <a:gd name="T70" fmla="*/ 144 w 152"/>
                <a:gd name="T71" fmla="*/ 34 h 186"/>
                <a:gd name="T72" fmla="*/ 144 w 152"/>
                <a:gd name="T73" fmla="*/ 51 h 186"/>
                <a:gd name="T74" fmla="*/ 30 w 152"/>
                <a:gd name="T75" fmla="*/ 93 h 186"/>
                <a:gd name="T76" fmla="*/ 80 w 152"/>
                <a:gd name="T77" fmla="*/ 93 h 186"/>
                <a:gd name="T78" fmla="*/ 85 w 152"/>
                <a:gd name="T79" fmla="*/ 88 h 186"/>
                <a:gd name="T80" fmla="*/ 80 w 152"/>
                <a:gd name="T81" fmla="*/ 84 h 186"/>
                <a:gd name="T82" fmla="*/ 30 w 152"/>
                <a:gd name="T83" fmla="*/ 84 h 186"/>
                <a:gd name="T84" fmla="*/ 25 w 152"/>
                <a:gd name="T85" fmla="*/ 88 h 186"/>
                <a:gd name="T86" fmla="*/ 30 w 152"/>
                <a:gd name="T87" fmla="*/ 93 h 186"/>
                <a:gd name="T88" fmla="*/ 30 w 152"/>
                <a:gd name="T89" fmla="*/ 143 h 186"/>
                <a:gd name="T90" fmla="*/ 106 w 152"/>
                <a:gd name="T91" fmla="*/ 143 h 186"/>
                <a:gd name="T92" fmla="*/ 110 w 152"/>
                <a:gd name="T93" fmla="*/ 139 h 186"/>
                <a:gd name="T94" fmla="*/ 106 w 152"/>
                <a:gd name="T95" fmla="*/ 135 h 186"/>
                <a:gd name="T96" fmla="*/ 30 w 152"/>
                <a:gd name="T97" fmla="*/ 135 h 186"/>
                <a:gd name="T98" fmla="*/ 25 w 152"/>
                <a:gd name="T99" fmla="*/ 139 h 186"/>
                <a:gd name="T100" fmla="*/ 30 w 152"/>
                <a:gd name="T101" fmla="*/ 143 h 186"/>
                <a:gd name="T102" fmla="*/ 30 w 152"/>
                <a:gd name="T103" fmla="*/ 118 h 186"/>
                <a:gd name="T104" fmla="*/ 123 w 152"/>
                <a:gd name="T105" fmla="*/ 118 h 186"/>
                <a:gd name="T106" fmla="*/ 127 w 152"/>
                <a:gd name="T107" fmla="*/ 114 h 186"/>
                <a:gd name="T108" fmla="*/ 123 w 152"/>
                <a:gd name="T109" fmla="*/ 110 h 186"/>
                <a:gd name="T110" fmla="*/ 30 w 152"/>
                <a:gd name="T111" fmla="*/ 110 h 186"/>
                <a:gd name="T112" fmla="*/ 25 w 152"/>
                <a:gd name="T113" fmla="*/ 114 h 186"/>
                <a:gd name="T114" fmla="*/ 30 w 152"/>
                <a:gd name="T115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186">
                  <a:moveTo>
                    <a:pt x="144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2"/>
                    <a:pt x="106" y="8"/>
                    <a:pt x="101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4"/>
                    <a:pt x="81" y="0"/>
                    <a:pt x="76" y="0"/>
                  </a:cubicBezTo>
                  <a:cubicBezTo>
                    <a:pt x="71" y="0"/>
                    <a:pt x="68" y="4"/>
                    <a:pt x="68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6" y="8"/>
                    <a:pt x="42" y="12"/>
                    <a:pt x="42" y="1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9"/>
                    <a:pt x="0" y="3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2"/>
                    <a:pt x="4" y="186"/>
                    <a:pt x="9" y="186"/>
                  </a:cubicBezTo>
                  <a:cubicBezTo>
                    <a:pt x="144" y="186"/>
                    <a:pt x="144" y="186"/>
                    <a:pt x="144" y="186"/>
                  </a:cubicBezTo>
                  <a:cubicBezTo>
                    <a:pt x="148" y="186"/>
                    <a:pt x="152" y="182"/>
                    <a:pt x="152" y="17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9"/>
                    <a:pt x="148" y="25"/>
                    <a:pt x="144" y="25"/>
                  </a:cubicBezTo>
                  <a:close/>
                  <a:moveTo>
                    <a:pt x="51" y="17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51" y="17"/>
                  </a:lnTo>
                  <a:close/>
                  <a:moveTo>
                    <a:pt x="144" y="177"/>
                  </a:moveTo>
                  <a:cubicBezTo>
                    <a:pt x="9" y="177"/>
                    <a:pt x="9" y="177"/>
                    <a:pt x="9" y="17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44" y="59"/>
                    <a:pt x="144" y="59"/>
                    <a:pt x="144" y="59"/>
                  </a:cubicBezTo>
                  <a:lnTo>
                    <a:pt x="144" y="177"/>
                  </a:lnTo>
                  <a:close/>
                  <a:moveTo>
                    <a:pt x="144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8"/>
                    <a:pt x="46" y="42"/>
                    <a:pt x="5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6" y="42"/>
                    <a:pt x="110" y="38"/>
                    <a:pt x="110" y="34"/>
                  </a:cubicBezTo>
                  <a:cubicBezTo>
                    <a:pt x="144" y="34"/>
                    <a:pt x="144" y="34"/>
                    <a:pt x="144" y="34"/>
                  </a:cubicBezTo>
                  <a:lnTo>
                    <a:pt x="144" y="51"/>
                  </a:lnTo>
                  <a:close/>
                  <a:moveTo>
                    <a:pt x="3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3" y="93"/>
                    <a:pt x="85" y="91"/>
                    <a:pt x="85" y="88"/>
                  </a:cubicBezTo>
                  <a:cubicBezTo>
                    <a:pt x="85" y="86"/>
                    <a:pt x="83" y="84"/>
                    <a:pt x="8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1"/>
                    <a:pt x="27" y="93"/>
                    <a:pt x="30" y="93"/>
                  </a:cubicBezTo>
                  <a:close/>
                  <a:moveTo>
                    <a:pt x="30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7" y="135"/>
                    <a:pt x="25" y="137"/>
                    <a:pt x="25" y="139"/>
                  </a:cubicBezTo>
                  <a:cubicBezTo>
                    <a:pt x="25" y="141"/>
                    <a:pt x="27" y="143"/>
                    <a:pt x="30" y="143"/>
                  </a:cubicBezTo>
                  <a:close/>
                  <a:moveTo>
                    <a:pt x="30" y="118"/>
                  </a:moveTo>
                  <a:cubicBezTo>
                    <a:pt x="123" y="118"/>
                    <a:pt x="123" y="118"/>
                    <a:pt x="123" y="118"/>
                  </a:cubicBezTo>
                  <a:cubicBezTo>
                    <a:pt x="125" y="118"/>
                    <a:pt x="127" y="116"/>
                    <a:pt x="127" y="114"/>
                  </a:cubicBezTo>
                  <a:cubicBezTo>
                    <a:pt x="127" y="111"/>
                    <a:pt x="125" y="110"/>
                    <a:pt x="123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7" y="110"/>
                    <a:pt x="25" y="111"/>
                    <a:pt x="25" y="114"/>
                  </a:cubicBezTo>
                  <a:cubicBezTo>
                    <a:pt x="25" y="116"/>
                    <a:pt x="27" y="118"/>
                    <a:pt x="30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ŝḷîḓé-Freeform: Shape 111"/>
            <p:cNvSpPr/>
            <p:nvPr/>
          </p:nvSpPr>
          <p:spPr bwMode="auto">
            <a:xfrm>
              <a:off x="8205956" y="2673401"/>
              <a:ext cx="333117" cy="334106"/>
            </a:xfrm>
            <a:custGeom>
              <a:avLst/>
              <a:gdLst>
                <a:gd name="T0" fmla="*/ 92 w 185"/>
                <a:gd name="T1" fmla="*/ 0 h 186"/>
                <a:gd name="T2" fmla="*/ 0 w 185"/>
                <a:gd name="T3" fmla="*/ 93 h 186"/>
                <a:gd name="T4" fmla="*/ 92 w 185"/>
                <a:gd name="T5" fmla="*/ 186 h 186"/>
                <a:gd name="T6" fmla="*/ 185 w 185"/>
                <a:gd name="T7" fmla="*/ 93 h 186"/>
                <a:gd name="T8" fmla="*/ 92 w 185"/>
                <a:gd name="T9" fmla="*/ 0 h 186"/>
                <a:gd name="T10" fmla="*/ 92 w 185"/>
                <a:gd name="T11" fmla="*/ 178 h 186"/>
                <a:gd name="T12" fmla="*/ 37 w 185"/>
                <a:gd name="T13" fmla="*/ 157 h 186"/>
                <a:gd name="T14" fmla="*/ 67 w 185"/>
                <a:gd name="T15" fmla="*/ 139 h 186"/>
                <a:gd name="T16" fmla="*/ 80 w 185"/>
                <a:gd name="T17" fmla="*/ 108 h 186"/>
                <a:gd name="T18" fmla="*/ 77 w 185"/>
                <a:gd name="T19" fmla="*/ 101 h 186"/>
                <a:gd name="T20" fmla="*/ 67 w 185"/>
                <a:gd name="T21" fmla="*/ 63 h 186"/>
                <a:gd name="T22" fmla="*/ 88 w 185"/>
                <a:gd name="T23" fmla="*/ 37 h 186"/>
                <a:gd name="T24" fmla="*/ 101 w 185"/>
                <a:gd name="T25" fmla="*/ 35 h 186"/>
                <a:gd name="T26" fmla="*/ 105 w 185"/>
                <a:gd name="T27" fmla="*/ 34 h 186"/>
                <a:gd name="T28" fmla="*/ 122 w 185"/>
                <a:gd name="T29" fmla="*/ 64 h 186"/>
                <a:gd name="T30" fmla="*/ 113 w 185"/>
                <a:gd name="T31" fmla="*/ 100 h 186"/>
                <a:gd name="T32" fmla="*/ 109 w 185"/>
                <a:gd name="T33" fmla="*/ 108 h 186"/>
                <a:gd name="T34" fmla="*/ 107 w 185"/>
                <a:gd name="T35" fmla="*/ 124 h 186"/>
                <a:gd name="T36" fmla="*/ 126 w 185"/>
                <a:gd name="T37" fmla="*/ 141 h 186"/>
                <a:gd name="T38" fmla="*/ 148 w 185"/>
                <a:gd name="T39" fmla="*/ 157 h 186"/>
                <a:gd name="T40" fmla="*/ 92 w 185"/>
                <a:gd name="T41" fmla="*/ 178 h 186"/>
                <a:gd name="T42" fmla="*/ 154 w 185"/>
                <a:gd name="T43" fmla="*/ 151 h 186"/>
                <a:gd name="T44" fmla="*/ 129 w 185"/>
                <a:gd name="T45" fmla="*/ 133 h 186"/>
                <a:gd name="T46" fmla="*/ 115 w 185"/>
                <a:gd name="T47" fmla="*/ 121 h 186"/>
                <a:gd name="T48" fmla="*/ 117 w 185"/>
                <a:gd name="T49" fmla="*/ 111 h 186"/>
                <a:gd name="T50" fmla="*/ 121 w 185"/>
                <a:gd name="T51" fmla="*/ 104 h 186"/>
                <a:gd name="T52" fmla="*/ 130 w 185"/>
                <a:gd name="T53" fmla="*/ 64 h 186"/>
                <a:gd name="T54" fmla="*/ 105 w 185"/>
                <a:gd name="T55" fmla="*/ 26 h 186"/>
                <a:gd name="T56" fmla="*/ 98 w 185"/>
                <a:gd name="T57" fmla="*/ 27 h 186"/>
                <a:gd name="T58" fmla="*/ 88 w 185"/>
                <a:gd name="T59" fmla="*/ 29 h 186"/>
                <a:gd name="T60" fmla="*/ 59 w 185"/>
                <a:gd name="T61" fmla="*/ 63 h 186"/>
                <a:gd name="T62" fmla="*/ 69 w 185"/>
                <a:gd name="T63" fmla="*/ 105 h 186"/>
                <a:gd name="T64" fmla="*/ 73 w 185"/>
                <a:gd name="T65" fmla="*/ 111 h 186"/>
                <a:gd name="T66" fmla="*/ 63 w 185"/>
                <a:gd name="T67" fmla="*/ 131 h 186"/>
                <a:gd name="T68" fmla="*/ 31 w 185"/>
                <a:gd name="T69" fmla="*/ 151 h 186"/>
                <a:gd name="T70" fmla="*/ 8 w 185"/>
                <a:gd name="T71" fmla="*/ 93 h 186"/>
                <a:gd name="T72" fmla="*/ 92 w 185"/>
                <a:gd name="T73" fmla="*/ 9 h 186"/>
                <a:gd name="T74" fmla="*/ 177 w 185"/>
                <a:gd name="T75" fmla="*/ 93 h 186"/>
                <a:gd name="T76" fmla="*/ 154 w 185"/>
                <a:gd name="T77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86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2" y="186"/>
                  </a:cubicBezTo>
                  <a:cubicBezTo>
                    <a:pt x="144" y="186"/>
                    <a:pt x="185" y="145"/>
                    <a:pt x="185" y="93"/>
                  </a:cubicBezTo>
                  <a:cubicBezTo>
                    <a:pt x="185" y="42"/>
                    <a:pt x="144" y="0"/>
                    <a:pt x="92" y="0"/>
                  </a:cubicBezTo>
                  <a:close/>
                  <a:moveTo>
                    <a:pt x="92" y="178"/>
                  </a:moveTo>
                  <a:cubicBezTo>
                    <a:pt x="71" y="178"/>
                    <a:pt x="52" y="170"/>
                    <a:pt x="37" y="157"/>
                  </a:cubicBezTo>
                  <a:cubicBezTo>
                    <a:pt x="49" y="147"/>
                    <a:pt x="54" y="145"/>
                    <a:pt x="67" y="139"/>
                  </a:cubicBezTo>
                  <a:cubicBezTo>
                    <a:pt x="81" y="133"/>
                    <a:pt x="86" y="121"/>
                    <a:pt x="80" y="108"/>
                  </a:cubicBezTo>
                  <a:cubicBezTo>
                    <a:pt x="79" y="105"/>
                    <a:pt x="78" y="103"/>
                    <a:pt x="77" y="101"/>
                  </a:cubicBezTo>
                  <a:cubicBezTo>
                    <a:pt x="72" y="93"/>
                    <a:pt x="67" y="84"/>
                    <a:pt x="67" y="63"/>
                  </a:cubicBezTo>
                  <a:cubicBezTo>
                    <a:pt x="67" y="38"/>
                    <a:pt x="79" y="38"/>
                    <a:pt x="88" y="37"/>
                  </a:cubicBezTo>
                  <a:cubicBezTo>
                    <a:pt x="95" y="37"/>
                    <a:pt x="98" y="36"/>
                    <a:pt x="101" y="35"/>
                  </a:cubicBezTo>
                  <a:cubicBezTo>
                    <a:pt x="102" y="35"/>
                    <a:pt x="103" y="34"/>
                    <a:pt x="105" y="34"/>
                  </a:cubicBezTo>
                  <a:cubicBezTo>
                    <a:pt x="113" y="34"/>
                    <a:pt x="122" y="42"/>
                    <a:pt x="122" y="64"/>
                  </a:cubicBezTo>
                  <a:cubicBezTo>
                    <a:pt x="122" y="85"/>
                    <a:pt x="118" y="91"/>
                    <a:pt x="113" y="100"/>
                  </a:cubicBezTo>
                  <a:cubicBezTo>
                    <a:pt x="112" y="102"/>
                    <a:pt x="111" y="105"/>
                    <a:pt x="109" y="108"/>
                  </a:cubicBezTo>
                  <a:cubicBezTo>
                    <a:pt x="106" y="114"/>
                    <a:pt x="106" y="119"/>
                    <a:pt x="107" y="124"/>
                  </a:cubicBezTo>
                  <a:cubicBezTo>
                    <a:pt x="110" y="130"/>
                    <a:pt x="116" y="136"/>
                    <a:pt x="126" y="141"/>
                  </a:cubicBezTo>
                  <a:cubicBezTo>
                    <a:pt x="134" y="145"/>
                    <a:pt x="143" y="152"/>
                    <a:pt x="148" y="157"/>
                  </a:cubicBezTo>
                  <a:cubicBezTo>
                    <a:pt x="133" y="170"/>
                    <a:pt x="114" y="178"/>
                    <a:pt x="92" y="178"/>
                  </a:cubicBezTo>
                  <a:close/>
                  <a:moveTo>
                    <a:pt x="154" y="151"/>
                  </a:moveTo>
                  <a:cubicBezTo>
                    <a:pt x="149" y="146"/>
                    <a:pt x="139" y="137"/>
                    <a:pt x="129" y="133"/>
                  </a:cubicBezTo>
                  <a:cubicBezTo>
                    <a:pt x="121" y="129"/>
                    <a:pt x="117" y="125"/>
                    <a:pt x="115" y="121"/>
                  </a:cubicBezTo>
                  <a:cubicBezTo>
                    <a:pt x="114" y="118"/>
                    <a:pt x="115" y="115"/>
                    <a:pt x="117" y="111"/>
                  </a:cubicBezTo>
                  <a:cubicBezTo>
                    <a:pt x="118" y="108"/>
                    <a:pt x="120" y="106"/>
                    <a:pt x="121" y="104"/>
                  </a:cubicBezTo>
                  <a:cubicBezTo>
                    <a:pt x="126" y="94"/>
                    <a:pt x="130" y="88"/>
                    <a:pt x="130" y="64"/>
                  </a:cubicBezTo>
                  <a:cubicBezTo>
                    <a:pt x="130" y="28"/>
                    <a:pt x="109" y="26"/>
                    <a:pt x="105" y="26"/>
                  </a:cubicBezTo>
                  <a:cubicBezTo>
                    <a:pt x="102" y="26"/>
                    <a:pt x="100" y="27"/>
                    <a:pt x="98" y="27"/>
                  </a:cubicBezTo>
                  <a:cubicBezTo>
                    <a:pt x="96" y="28"/>
                    <a:pt x="93" y="29"/>
                    <a:pt x="88" y="29"/>
                  </a:cubicBezTo>
                  <a:cubicBezTo>
                    <a:pt x="78" y="29"/>
                    <a:pt x="59" y="29"/>
                    <a:pt x="59" y="63"/>
                  </a:cubicBezTo>
                  <a:cubicBezTo>
                    <a:pt x="59" y="86"/>
                    <a:pt x="65" y="96"/>
                    <a:pt x="69" y="105"/>
                  </a:cubicBezTo>
                  <a:cubicBezTo>
                    <a:pt x="71" y="107"/>
                    <a:pt x="72" y="109"/>
                    <a:pt x="73" y="111"/>
                  </a:cubicBezTo>
                  <a:cubicBezTo>
                    <a:pt x="77" y="120"/>
                    <a:pt x="74" y="127"/>
                    <a:pt x="63" y="131"/>
                  </a:cubicBezTo>
                  <a:cubicBezTo>
                    <a:pt x="50" y="137"/>
                    <a:pt x="44" y="140"/>
                    <a:pt x="31" y="151"/>
                  </a:cubicBezTo>
                  <a:cubicBezTo>
                    <a:pt x="17" y="136"/>
                    <a:pt x="8" y="116"/>
                    <a:pt x="8" y="93"/>
                  </a:cubicBezTo>
                  <a:cubicBezTo>
                    <a:pt x="8" y="47"/>
                    <a:pt x="46" y="9"/>
                    <a:pt x="92" y="9"/>
                  </a:cubicBezTo>
                  <a:cubicBezTo>
                    <a:pt x="139" y="9"/>
                    <a:pt x="177" y="47"/>
                    <a:pt x="177" y="93"/>
                  </a:cubicBezTo>
                  <a:cubicBezTo>
                    <a:pt x="177" y="116"/>
                    <a:pt x="168" y="136"/>
                    <a:pt x="154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ŝḷîḓé-Freeform: Shape 112"/>
            <p:cNvSpPr/>
            <p:nvPr/>
          </p:nvSpPr>
          <p:spPr bwMode="auto">
            <a:xfrm rot="2479839">
              <a:off x="8391232" y="2251705"/>
              <a:ext cx="335696" cy="198051"/>
            </a:xfrm>
            <a:custGeom>
              <a:avLst/>
              <a:gdLst>
                <a:gd name="T0" fmla="*/ 160 w 186"/>
                <a:gd name="T1" fmla="*/ 43 h 110"/>
                <a:gd name="T2" fmla="*/ 161 w 186"/>
                <a:gd name="T3" fmla="*/ 42 h 110"/>
                <a:gd name="T4" fmla="*/ 135 w 186"/>
                <a:gd name="T5" fmla="*/ 17 h 110"/>
                <a:gd name="T6" fmla="*/ 119 w 186"/>
                <a:gd name="T7" fmla="*/ 23 h 110"/>
                <a:gd name="T8" fmla="*/ 76 w 186"/>
                <a:gd name="T9" fmla="*/ 0 h 110"/>
                <a:gd name="T10" fmla="*/ 26 w 186"/>
                <a:gd name="T11" fmla="*/ 43 h 110"/>
                <a:gd name="T12" fmla="*/ 0 w 186"/>
                <a:gd name="T13" fmla="*/ 76 h 110"/>
                <a:gd name="T14" fmla="*/ 34 w 186"/>
                <a:gd name="T15" fmla="*/ 110 h 110"/>
                <a:gd name="T16" fmla="*/ 152 w 186"/>
                <a:gd name="T17" fmla="*/ 110 h 110"/>
                <a:gd name="T18" fmla="*/ 186 w 186"/>
                <a:gd name="T19" fmla="*/ 76 h 110"/>
                <a:gd name="T20" fmla="*/ 160 w 186"/>
                <a:gd name="T21" fmla="*/ 43 h 110"/>
                <a:gd name="T22" fmla="*/ 152 w 186"/>
                <a:gd name="T23" fmla="*/ 101 h 110"/>
                <a:gd name="T24" fmla="*/ 34 w 186"/>
                <a:gd name="T25" fmla="*/ 101 h 110"/>
                <a:gd name="T26" fmla="*/ 9 w 186"/>
                <a:gd name="T27" fmla="*/ 76 h 110"/>
                <a:gd name="T28" fmla="*/ 28 w 186"/>
                <a:gd name="T29" fmla="*/ 51 h 110"/>
                <a:gd name="T30" fmla="*/ 34 w 186"/>
                <a:gd name="T31" fmla="*/ 44 h 110"/>
                <a:gd name="T32" fmla="*/ 76 w 186"/>
                <a:gd name="T33" fmla="*/ 8 h 110"/>
                <a:gd name="T34" fmla="*/ 111 w 186"/>
                <a:gd name="T35" fmla="*/ 28 h 110"/>
                <a:gd name="T36" fmla="*/ 117 w 186"/>
                <a:gd name="T37" fmla="*/ 32 h 110"/>
                <a:gd name="T38" fmla="*/ 119 w 186"/>
                <a:gd name="T39" fmla="*/ 32 h 110"/>
                <a:gd name="T40" fmla="*/ 124 w 186"/>
                <a:gd name="T41" fmla="*/ 29 h 110"/>
                <a:gd name="T42" fmla="*/ 135 w 186"/>
                <a:gd name="T43" fmla="*/ 25 h 110"/>
                <a:gd name="T44" fmla="*/ 152 w 186"/>
                <a:gd name="T45" fmla="*/ 42 h 110"/>
                <a:gd name="T46" fmla="*/ 152 w 186"/>
                <a:gd name="T47" fmla="*/ 43 h 110"/>
                <a:gd name="T48" fmla="*/ 158 w 186"/>
                <a:gd name="T49" fmla="*/ 51 h 110"/>
                <a:gd name="T50" fmla="*/ 177 w 186"/>
                <a:gd name="T51" fmla="*/ 76 h 110"/>
                <a:gd name="T52" fmla="*/ 152 w 186"/>
                <a:gd name="T5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10">
                  <a:moveTo>
                    <a:pt x="160" y="43"/>
                  </a:moveTo>
                  <a:cubicBezTo>
                    <a:pt x="160" y="43"/>
                    <a:pt x="161" y="43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7"/>
                    <a:pt x="0" y="60"/>
                    <a:pt x="0" y="76"/>
                  </a:cubicBezTo>
                  <a:cubicBezTo>
                    <a:pt x="0" y="95"/>
                    <a:pt x="15" y="110"/>
                    <a:pt x="34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71" y="110"/>
                    <a:pt x="186" y="95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1" y="51"/>
                    <a:pt x="34" y="48"/>
                    <a:pt x="34" y="44"/>
                  </a:cubicBezTo>
                  <a:cubicBezTo>
                    <a:pt x="38" y="24"/>
                    <a:pt x="55" y="8"/>
                    <a:pt x="76" y="8"/>
                  </a:cubicBezTo>
                  <a:cubicBezTo>
                    <a:pt x="90" y="8"/>
                    <a:pt x="104" y="16"/>
                    <a:pt x="111" y="28"/>
                  </a:cubicBezTo>
                  <a:cubicBezTo>
                    <a:pt x="113" y="30"/>
                    <a:pt x="115" y="31"/>
                    <a:pt x="117" y="32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21" y="32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ŝḷîḓé-Freeform: Shape 113"/>
            <p:cNvSpPr/>
            <p:nvPr/>
          </p:nvSpPr>
          <p:spPr bwMode="auto">
            <a:xfrm>
              <a:off x="8271831" y="1727304"/>
              <a:ext cx="122612" cy="335205"/>
            </a:xfrm>
            <a:custGeom>
              <a:avLst/>
              <a:gdLst>
                <a:gd name="T0" fmla="*/ 67 w 68"/>
                <a:gd name="T1" fmla="*/ 147 h 186"/>
                <a:gd name="T2" fmla="*/ 68 w 68"/>
                <a:gd name="T3" fmla="*/ 147 h 186"/>
                <a:gd name="T4" fmla="*/ 55 w 68"/>
                <a:gd name="T5" fmla="*/ 84 h 186"/>
                <a:gd name="T6" fmla="*/ 59 w 68"/>
                <a:gd name="T7" fmla="*/ 84 h 186"/>
                <a:gd name="T8" fmla="*/ 63 w 68"/>
                <a:gd name="T9" fmla="*/ 80 h 186"/>
                <a:gd name="T10" fmla="*/ 59 w 68"/>
                <a:gd name="T11" fmla="*/ 76 h 186"/>
                <a:gd name="T12" fmla="*/ 53 w 68"/>
                <a:gd name="T13" fmla="*/ 76 h 186"/>
                <a:gd name="T14" fmla="*/ 46 w 68"/>
                <a:gd name="T15" fmla="*/ 41 h 186"/>
                <a:gd name="T16" fmla="*/ 46 w 68"/>
                <a:gd name="T17" fmla="*/ 41 h 186"/>
                <a:gd name="T18" fmla="*/ 46 w 68"/>
                <a:gd name="T19" fmla="*/ 41 h 186"/>
                <a:gd name="T20" fmla="*/ 65 w 68"/>
                <a:gd name="T21" fmla="*/ 25 h 186"/>
                <a:gd name="T22" fmla="*/ 65 w 68"/>
                <a:gd name="T23" fmla="*/ 25 h 186"/>
                <a:gd name="T24" fmla="*/ 68 w 68"/>
                <a:gd name="T25" fmla="*/ 21 h 186"/>
                <a:gd name="T26" fmla="*/ 34 w 68"/>
                <a:gd name="T27" fmla="*/ 0 h 186"/>
                <a:gd name="T28" fmla="*/ 0 w 68"/>
                <a:gd name="T29" fmla="*/ 21 h 186"/>
                <a:gd name="T30" fmla="*/ 2 w 68"/>
                <a:gd name="T31" fmla="*/ 25 h 186"/>
                <a:gd name="T32" fmla="*/ 2 w 68"/>
                <a:gd name="T33" fmla="*/ 25 h 186"/>
                <a:gd name="T34" fmla="*/ 21 w 68"/>
                <a:gd name="T35" fmla="*/ 41 h 186"/>
                <a:gd name="T36" fmla="*/ 21 w 68"/>
                <a:gd name="T37" fmla="*/ 41 h 186"/>
                <a:gd name="T38" fmla="*/ 21 w 68"/>
                <a:gd name="T39" fmla="*/ 41 h 186"/>
                <a:gd name="T40" fmla="*/ 0 w 68"/>
                <a:gd name="T41" fmla="*/ 147 h 186"/>
                <a:gd name="T42" fmla="*/ 0 w 68"/>
                <a:gd name="T43" fmla="*/ 147 h 186"/>
                <a:gd name="T44" fmla="*/ 0 w 68"/>
                <a:gd name="T45" fmla="*/ 148 h 186"/>
                <a:gd name="T46" fmla="*/ 1 w 68"/>
                <a:gd name="T47" fmla="*/ 150 h 186"/>
                <a:gd name="T48" fmla="*/ 1 w 68"/>
                <a:gd name="T49" fmla="*/ 150 h 186"/>
                <a:gd name="T50" fmla="*/ 31 w 68"/>
                <a:gd name="T51" fmla="*/ 184 h 186"/>
                <a:gd name="T52" fmla="*/ 31 w 68"/>
                <a:gd name="T53" fmla="*/ 184 h 186"/>
                <a:gd name="T54" fmla="*/ 34 w 68"/>
                <a:gd name="T55" fmla="*/ 186 h 186"/>
                <a:gd name="T56" fmla="*/ 37 w 68"/>
                <a:gd name="T57" fmla="*/ 184 h 186"/>
                <a:gd name="T58" fmla="*/ 37 w 68"/>
                <a:gd name="T59" fmla="*/ 184 h 186"/>
                <a:gd name="T60" fmla="*/ 67 w 68"/>
                <a:gd name="T61" fmla="*/ 150 h 186"/>
                <a:gd name="T62" fmla="*/ 67 w 68"/>
                <a:gd name="T63" fmla="*/ 150 h 186"/>
                <a:gd name="T64" fmla="*/ 68 w 68"/>
                <a:gd name="T65" fmla="*/ 148 h 186"/>
                <a:gd name="T66" fmla="*/ 67 w 68"/>
                <a:gd name="T67" fmla="*/ 147 h 186"/>
                <a:gd name="T68" fmla="*/ 9 w 68"/>
                <a:gd name="T69" fmla="*/ 19 h 186"/>
                <a:gd name="T70" fmla="*/ 34 w 68"/>
                <a:gd name="T71" fmla="*/ 8 h 186"/>
                <a:gd name="T72" fmla="*/ 59 w 68"/>
                <a:gd name="T73" fmla="*/ 19 h 186"/>
                <a:gd name="T74" fmla="*/ 34 w 68"/>
                <a:gd name="T75" fmla="*/ 41 h 186"/>
                <a:gd name="T76" fmla="*/ 9 w 68"/>
                <a:gd name="T77" fmla="*/ 19 h 186"/>
                <a:gd name="T78" fmla="*/ 34 w 68"/>
                <a:gd name="T79" fmla="*/ 175 h 186"/>
                <a:gd name="T80" fmla="*/ 9 w 68"/>
                <a:gd name="T81" fmla="*/ 146 h 186"/>
                <a:gd name="T82" fmla="*/ 29 w 68"/>
                <a:gd name="T83" fmla="*/ 47 h 186"/>
                <a:gd name="T84" fmla="*/ 31 w 68"/>
                <a:gd name="T85" fmla="*/ 49 h 186"/>
                <a:gd name="T86" fmla="*/ 31 w 68"/>
                <a:gd name="T87" fmla="*/ 50 h 186"/>
                <a:gd name="T88" fmla="*/ 32 w 68"/>
                <a:gd name="T89" fmla="*/ 50 h 186"/>
                <a:gd name="T90" fmla="*/ 32 w 68"/>
                <a:gd name="T91" fmla="*/ 50 h 186"/>
                <a:gd name="T92" fmla="*/ 34 w 68"/>
                <a:gd name="T93" fmla="*/ 51 h 186"/>
                <a:gd name="T94" fmla="*/ 36 w 68"/>
                <a:gd name="T95" fmla="*/ 50 h 186"/>
                <a:gd name="T96" fmla="*/ 36 w 68"/>
                <a:gd name="T97" fmla="*/ 50 h 186"/>
                <a:gd name="T98" fmla="*/ 36 w 68"/>
                <a:gd name="T99" fmla="*/ 50 h 186"/>
                <a:gd name="T100" fmla="*/ 37 w 68"/>
                <a:gd name="T101" fmla="*/ 49 h 186"/>
                <a:gd name="T102" fmla="*/ 39 w 68"/>
                <a:gd name="T103" fmla="*/ 47 h 186"/>
                <a:gd name="T104" fmla="*/ 45 w 68"/>
                <a:gd name="T105" fmla="*/ 76 h 186"/>
                <a:gd name="T106" fmla="*/ 34 w 68"/>
                <a:gd name="T107" fmla="*/ 76 h 186"/>
                <a:gd name="T108" fmla="*/ 30 w 68"/>
                <a:gd name="T109" fmla="*/ 80 h 186"/>
                <a:gd name="T110" fmla="*/ 34 w 68"/>
                <a:gd name="T111" fmla="*/ 84 h 186"/>
                <a:gd name="T112" fmla="*/ 46 w 68"/>
                <a:gd name="T113" fmla="*/ 84 h 186"/>
                <a:gd name="T114" fmla="*/ 59 w 68"/>
                <a:gd name="T115" fmla="*/ 146 h 186"/>
                <a:gd name="T116" fmla="*/ 34 w 68"/>
                <a:gd name="T117" fmla="*/ 1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86">
                  <a:moveTo>
                    <a:pt x="67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3"/>
                    <a:pt x="63" y="80"/>
                  </a:cubicBezTo>
                  <a:cubicBezTo>
                    <a:pt x="63" y="78"/>
                    <a:pt x="61" y="76"/>
                    <a:pt x="59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4"/>
                    <a:pt x="68" y="23"/>
                    <a:pt x="68" y="21"/>
                  </a:cubicBezTo>
                  <a:cubicBezTo>
                    <a:pt x="68" y="9"/>
                    <a:pt x="52" y="0"/>
                    <a:pt x="34" y="0"/>
                  </a:cubicBezTo>
                  <a:cubicBezTo>
                    <a:pt x="15" y="0"/>
                    <a:pt x="0" y="9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5"/>
                    <a:pt x="33" y="186"/>
                    <a:pt x="34" y="186"/>
                  </a:cubicBezTo>
                  <a:cubicBezTo>
                    <a:pt x="35" y="186"/>
                    <a:pt x="36" y="185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49"/>
                    <a:pt x="68" y="148"/>
                  </a:cubicBezTo>
                  <a:cubicBezTo>
                    <a:pt x="68" y="147"/>
                    <a:pt x="67" y="147"/>
                    <a:pt x="67" y="147"/>
                  </a:cubicBezTo>
                  <a:close/>
                  <a:moveTo>
                    <a:pt x="9" y="19"/>
                  </a:moveTo>
                  <a:cubicBezTo>
                    <a:pt x="10" y="13"/>
                    <a:pt x="21" y="8"/>
                    <a:pt x="34" y="8"/>
                  </a:cubicBezTo>
                  <a:cubicBezTo>
                    <a:pt x="47" y="8"/>
                    <a:pt x="57" y="13"/>
                    <a:pt x="59" y="19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9" y="19"/>
                  </a:lnTo>
                  <a:close/>
                  <a:moveTo>
                    <a:pt x="34" y="175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3" y="51"/>
                    <a:pt x="34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2" y="76"/>
                    <a:pt x="30" y="78"/>
                    <a:pt x="30" y="80"/>
                  </a:cubicBezTo>
                  <a:cubicBezTo>
                    <a:pt x="30" y="83"/>
                    <a:pt x="32" y="84"/>
                    <a:pt x="34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9" y="146"/>
                    <a:pt x="59" y="146"/>
                    <a:pt x="59" y="146"/>
                  </a:cubicBezTo>
                  <a:lnTo>
                    <a:pt x="3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ŝḷîḓé-Freeform: Shape 114"/>
            <p:cNvSpPr/>
            <p:nvPr/>
          </p:nvSpPr>
          <p:spPr bwMode="auto">
            <a:xfrm>
              <a:off x="8685680" y="1793606"/>
              <a:ext cx="335205" cy="332239"/>
            </a:xfrm>
            <a:custGeom>
              <a:avLst/>
              <a:gdLst>
                <a:gd name="T0" fmla="*/ 157 w 186"/>
                <a:gd name="T1" fmla="*/ 159 h 185"/>
                <a:gd name="T2" fmla="*/ 186 w 186"/>
                <a:gd name="T3" fmla="*/ 93 h 185"/>
                <a:gd name="T4" fmla="*/ 93 w 186"/>
                <a:gd name="T5" fmla="*/ 0 h 185"/>
                <a:gd name="T6" fmla="*/ 0 w 186"/>
                <a:gd name="T7" fmla="*/ 93 h 185"/>
                <a:gd name="T8" fmla="*/ 29 w 186"/>
                <a:gd name="T9" fmla="*/ 159 h 185"/>
                <a:gd name="T10" fmla="*/ 18 w 186"/>
                <a:gd name="T11" fmla="*/ 178 h 185"/>
                <a:gd name="T12" fmla="*/ 17 w 186"/>
                <a:gd name="T13" fmla="*/ 181 h 185"/>
                <a:gd name="T14" fmla="*/ 21 w 186"/>
                <a:gd name="T15" fmla="*/ 185 h 185"/>
                <a:gd name="T16" fmla="*/ 24 w 186"/>
                <a:gd name="T17" fmla="*/ 184 h 185"/>
                <a:gd name="T18" fmla="*/ 25 w 186"/>
                <a:gd name="T19" fmla="*/ 182 h 185"/>
                <a:gd name="T20" fmla="*/ 35 w 186"/>
                <a:gd name="T21" fmla="*/ 165 h 185"/>
                <a:gd name="T22" fmla="*/ 93 w 186"/>
                <a:gd name="T23" fmla="*/ 185 h 185"/>
                <a:gd name="T24" fmla="*/ 151 w 186"/>
                <a:gd name="T25" fmla="*/ 165 h 185"/>
                <a:gd name="T26" fmla="*/ 161 w 186"/>
                <a:gd name="T27" fmla="*/ 182 h 185"/>
                <a:gd name="T28" fmla="*/ 165 w 186"/>
                <a:gd name="T29" fmla="*/ 185 h 185"/>
                <a:gd name="T30" fmla="*/ 169 w 186"/>
                <a:gd name="T31" fmla="*/ 181 h 185"/>
                <a:gd name="T32" fmla="*/ 168 w 186"/>
                <a:gd name="T33" fmla="*/ 178 h 185"/>
                <a:gd name="T34" fmla="*/ 157 w 186"/>
                <a:gd name="T35" fmla="*/ 159 h 185"/>
                <a:gd name="T36" fmla="*/ 93 w 186"/>
                <a:gd name="T37" fmla="*/ 177 h 185"/>
                <a:gd name="T38" fmla="*/ 9 w 186"/>
                <a:gd name="T39" fmla="*/ 93 h 185"/>
                <a:gd name="T40" fmla="*/ 93 w 186"/>
                <a:gd name="T41" fmla="*/ 8 h 185"/>
                <a:gd name="T42" fmla="*/ 177 w 186"/>
                <a:gd name="T43" fmla="*/ 93 h 185"/>
                <a:gd name="T44" fmla="*/ 93 w 186"/>
                <a:gd name="T45" fmla="*/ 177 h 185"/>
                <a:gd name="T46" fmla="*/ 93 w 186"/>
                <a:gd name="T47" fmla="*/ 34 h 185"/>
                <a:gd name="T48" fmla="*/ 34 w 186"/>
                <a:gd name="T49" fmla="*/ 93 h 185"/>
                <a:gd name="T50" fmla="*/ 93 w 186"/>
                <a:gd name="T51" fmla="*/ 152 h 185"/>
                <a:gd name="T52" fmla="*/ 152 w 186"/>
                <a:gd name="T53" fmla="*/ 93 h 185"/>
                <a:gd name="T54" fmla="*/ 93 w 186"/>
                <a:gd name="T55" fmla="*/ 34 h 185"/>
                <a:gd name="T56" fmla="*/ 93 w 186"/>
                <a:gd name="T57" fmla="*/ 143 h 185"/>
                <a:gd name="T58" fmla="*/ 42 w 186"/>
                <a:gd name="T59" fmla="*/ 93 h 185"/>
                <a:gd name="T60" fmla="*/ 93 w 186"/>
                <a:gd name="T61" fmla="*/ 42 h 185"/>
                <a:gd name="T62" fmla="*/ 144 w 186"/>
                <a:gd name="T63" fmla="*/ 93 h 185"/>
                <a:gd name="T64" fmla="*/ 93 w 186"/>
                <a:gd name="T65" fmla="*/ 143 h 185"/>
                <a:gd name="T66" fmla="*/ 93 w 186"/>
                <a:gd name="T67" fmla="*/ 67 h 185"/>
                <a:gd name="T68" fmla="*/ 68 w 186"/>
                <a:gd name="T69" fmla="*/ 93 h 185"/>
                <a:gd name="T70" fmla="*/ 93 w 186"/>
                <a:gd name="T71" fmla="*/ 118 h 185"/>
                <a:gd name="T72" fmla="*/ 118 w 186"/>
                <a:gd name="T73" fmla="*/ 93 h 185"/>
                <a:gd name="T74" fmla="*/ 93 w 186"/>
                <a:gd name="T75" fmla="*/ 67 h 185"/>
                <a:gd name="T76" fmla="*/ 93 w 186"/>
                <a:gd name="T77" fmla="*/ 109 h 185"/>
                <a:gd name="T78" fmla="*/ 76 w 186"/>
                <a:gd name="T79" fmla="*/ 93 h 185"/>
                <a:gd name="T80" fmla="*/ 93 w 186"/>
                <a:gd name="T81" fmla="*/ 76 h 185"/>
                <a:gd name="T82" fmla="*/ 110 w 186"/>
                <a:gd name="T83" fmla="*/ 93 h 185"/>
                <a:gd name="T84" fmla="*/ 93 w 186"/>
                <a:gd name="T85" fmla="*/ 10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5">
                  <a:moveTo>
                    <a:pt x="157" y="159"/>
                  </a:moveTo>
                  <a:cubicBezTo>
                    <a:pt x="175" y="143"/>
                    <a:pt x="186" y="119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ubicBezTo>
                    <a:pt x="42" y="0"/>
                    <a:pt x="0" y="41"/>
                    <a:pt x="0" y="93"/>
                  </a:cubicBezTo>
                  <a:cubicBezTo>
                    <a:pt x="0" y="119"/>
                    <a:pt x="11" y="143"/>
                    <a:pt x="29" y="15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9"/>
                    <a:pt x="17" y="180"/>
                    <a:pt x="17" y="181"/>
                  </a:cubicBezTo>
                  <a:cubicBezTo>
                    <a:pt x="17" y="183"/>
                    <a:pt x="19" y="185"/>
                    <a:pt x="21" y="185"/>
                  </a:cubicBezTo>
                  <a:cubicBezTo>
                    <a:pt x="22" y="185"/>
                    <a:pt x="24" y="185"/>
                    <a:pt x="24" y="184"/>
                  </a:cubicBezTo>
                  <a:cubicBezTo>
                    <a:pt x="25" y="184"/>
                    <a:pt x="25" y="183"/>
                    <a:pt x="25" y="182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51" y="178"/>
                    <a:pt x="71" y="185"/>
                    <a:pt x="93" y="185"/>
                  </a:cubicBezTo>
                  <a:cubicBezTo>
                    <a:pt x="115" y="185"/>
                    <a:pt x="135" y="178"/>
                    <a:pt x="151" y="165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61" y="184"/>
                    <a:pt x="163" y="185"/>
                    <a:pt x="165" y="185"/>
                  </a:cubicBezTo>
                  <a:cubicBezTo>
                    <a:pt x="167" y="185"/>
                    <a:pt x="169" y="183"/>
                    <a:pt x="169" y="181"/>
                  </a:cubicBezTo>
                  <a:cubicBezTo>
                    <a:pt x="169" y="180"/>
                    <a:pt x="168" y="179"/>
                    <a:pt x="168" y="178"/>
                  </a:cubicBezTo>
                  <a:lnTo>
                    <a:pt x="157" y="159"/>
                  </a:ln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93" y="34"/>
                  </a:moveTo>
                  <a:cubicBezTo>
                    <a:pt x="60" y="34"/>
                    <a:pt x="34" y="60"/>
                    <a:pt x="34" y="93"/>
                  </a:cubicBezTo>
                  <a:cubicBezTo>
                    <a:pt x="34" y="125"/>
                    <a:pt x="60" y="152"/>
                    <a:pt x="93" y="152"/>
                  </a:cubicBezTo>
                  <a:cubicBezTo>
                    <a:pt x="126" y="152"/>
                    <a:pt x="152" y="125"/>
                    <a:pt x="152" y="93"/>
                  </a:cubicBezTo>
                  <a:cubicBezTo>
                    <a:pt x="152" y="60"/>
                    <a:pt x="126" y="34"/>
                    <a:pt x="93" y="34"/>
                  </a:cubicBezTo>
                  <a:close/>
                  <a:moveTo>
                    <a:pt x="93" y="143"/>
                  </a:moveTo>
                  <a:cubicBezTo>
                    <a:pt x="65" y="143"/>
                    <a:pt x="42" y="121"/>
                    <a:pt x="42" y="93"/>
                  </a:cubicBezTo>
                  <a:cubicBezTo>
                    <a:pt x="42" y="65"/>
                    <a:pt x="65" y="42"/>
                    <a:pt x="93" y="42"/>
                  </a:cubicBezTo>
                  <a:cubicBezTo>
                    <a:pt x="121" y="42"/>
                    <a:pt x="144" y="65"/>
                    <a:pt x="144" y="93"/>
                  </a:cubicBezTo>
                  <a:cubicBezTo>
                    <a:pt x="144" y="121"/>
                    <a:pt x="121" y="143"/>
                    <a:pt x="93" y="143"/>
                  </a:cubicBezTo>
                  <a:close/>
                  <a:moveTo>
                    <a:pt x="93" y="67"/>
                  </a:moveTo>
                  <a:cubicBezTo>
                    <a:pt x="79" y="67"/>
                    <a:pt x="68" y="79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79"/>
                    <a:pt x="107" y="67"/>
                    <a:pt x="93" y="67"/>
                  </a:cubicBezTo>
                  <a:close/>
                  <a:moveTo>
                    <a:pt x="93" y="109"/>
                  </a:moveTo>
                  <a:cubicBezTo>
                    <a:pt x="84" y="109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09"/>
                    <a:pt x="93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ŝḷîḓé-Freeform: Shape 115"/>
            <p:cNvSpPr/>
            <p:nvPr/>
          </p:nvSpPr>
          <p:spPr bwMode="auto">
            <a:xfrm>
              <a:off x="9939218" y="5756971"/>
              <a:ext cx="333228" cy="273899"/>
            </a:xfrm>
            <a:custGeom>
              <a:avLst/>
              <a:gdLst>
                <a:gd name="T0" fmla="*/ 17 w 185"/>
                <a:gd name="T1" fmla="*/ 109 h 152"/>
                <a:gd name="T2" fmla="*/ 25 w 185"/>
                <a:gd name="T3" fmla="*/ 109 h 152"/>
                <a:gd name="T4" fmla="*/ 46 w 185"/>
                <a:gd name="T5" fmla="*/ 88 h 152"/>
                <a:gd name="T6" fmla="*/ 181 w 185"/>
                <a:gd name="T7" fmla="*/ 91 h 152"/>
                <a:gd name="T8" fmla="*/ 150 w 185"/>
                <a:gd name="T9" fmla="*/ 17 h 152"/>
                <a:gd name="T10" fmla="*/ 101 w 185"/>
                <a:gd name="T11" fmla="*/ 25 h 152"/>
                <a:gd name="T12" fmla="*/ 59 w 185"/>
                <a:gd name="T13" fmla="*/ 0 h 152"/>
                <a:gd name="T14" fmla="*/ 35 w 185"/>
                <a:gd name="T15" fmla="*/ 17 h 152"/>
                <a:gd name="T16" fmla="*/ 0 w 185"/>
                <a:gd name="T17" fmla="*/ 109 h 152"/>
                <a:gd name="T18" fmla="*/ 83 w 185"/>
                <a:gd name="T19" fmla="*/ 118 h 152"/>
                <a:gd name="T20" fmla="*/ 143 w 185"/>
                <a:gd name="T21" fmla="*/ 152 h 152"/>
                <a:gd name="T22" fmla="*/ 181 w 185"/>
                <a:gd name="T23" fmla="*/ 91 h 152"/>
                <a:gd name="T24" fmla="*/ 8 w 185"/>
                <a:gd name="T25" fmla="*/ 109 h 152"/>
                <a:gd name="T26" fmla="*/ 76 w 185"/>
                <a:gd name="T27" fmla="*/ 109 h 152"/>
                <a:gd name="T28" fmla="*/ 76 w 185"/>
                <a:gd name="T29" fmla="*/ 84 h 152"/>
                <a:gd name="T30" fmla="*/ 21 w 185"/>
                <a:gd name="T31" fmla="*/ 73 h 152"/>
                <a:gd name="T32" fmla="*/ 44 w 185"/>
                <a:gd name="T33" fmla="*/ 18 h 152"/>
                <a:gd name="T34" fmla="*/ 76 w 185"/>
                <a:gd name="T35" fmla="*/ 24 h 152"/>
                <a:gd name="T36" fmla="*/ 76 w 185"/>
                <a:gd name="T37" fmla="*/ 84 h 152"/>
                <a:gd name="T38" fmla="*/ 84 w 185"/>
                <a:gd name="T39" fmla="*/ 109 h 152"/>
                <a:gd name="T40" fmla="*/ 101 w 185"/>
                <a:gd name="T41" fmla="*/ 101 h 152"/>
                <a:gd name="T42" fmla="*/ 101 w 185"/>
                <a:gd name="T43" fmla="*/ 93 h 152"/>
                <a:gd name="T44" fmla="*/ 84 w 185"/>
                <a:gd name="T45" fmla="*/ 33 h 152"/>
                <a:gd name="T46" fmla="*/ 101 w 185"/>
                <a:gd name="T47" fmla="*/ 93 h 152"/>
                <a:gd name="T48" fmla="*/ 110 w 185"/>
                <a:gd name="T49" fmla="*/ 24 h 152"/>
                <a:gd name="T50" fmla="*/ 142 w 185"/>
                <a:gd name="T51" fmla="*/ 18 h 152"/>
                <a:gd name="T52" fmla="*/ 164 w 185"/>
                <a:gd name="T53" fmla="*/ 73 h 152"/>
                <a:gd name="T54" fmla="*/ 109 w 185"/>
                <a:gd name="T55" fmla="*/ 84 h 152"/>
                <a:gd name="T56" fmla="*/ 143 w 185"/>
                <a:gd name="T57" fmla="*/ 143 h 152"/>
                <a:gd name="T58" fmla="*/ 143 w 185"/>
                <a:gd name="T59" fmla="*/ 76 h 152"/>
                <a:gd name="T60" fmla="*/ 143 w 185"/>
                <a:gd name="T61" fmla="*/ 143 h 152"/>
                <a:gd name="T62" fmla="*/ 118 w 185"/>
                <a:gd name="T63" fmla="*/ 109 h 152"/>
                <a:gd name="T64" fmla="*/ 126 w 185"/>
                <a:gd name="T65" fmla="*/ 109 h 152"/>
                <a:gd name="T66" fmla="*/ 147 w 185"/>
                <a:gd name="T67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52">
                  <a:moveTo>
                    <a:pt x="42" y="84"/>
                  </a:moveTo>
                  <a:cubicBezTo>
                    <a:pt x="28" y="84"/>
                    <a:pt x="17" y="95"/>
                    <a:pt x="17" y="109"/>
                  </a:cubicBezTo>
                  <a:cubicBezTo>
                    <a:pt x="17" y="112"/>
                    <a:pt x="19" y="114"/>
                    <a:pt x="21" y="114"/>
                  </a:cubicBezTo>
                  <a:cubicBezTo>
                    <a:pt x="23" y="114"/>
                    <a:pt x="25" y="112"/>
                    <a:pt x="25" y="109"/>
                  </a:cubicBezTo>
                  <a:cubicBezTo>
                    <a:pt x="25" y="100"/>
                    <a:pt x="33" y="93"/>
                    <a:pt x="42" y="93"/>
                  </a:cubicBezTo>
                  <a:cubicBezTo>
                    <a:pt x="44" y="93"/>
                    <a:pt x="46" y="91"/>
                    <a:pt x="46" y="88"/>
                  </a:cubicBezTo>
                  <a:cubicBezTo>
                    <a:pt x="46" y="86"/>
                    <a:pt x="44" y="84"/>
                    <a:pt x="42" y="84"/>
                  </a:cubicBezTo>
                  <a:close/>
                  <a:moveTo>
                    <a:pt x="181" y="91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7" y="7"/>
                    <a:pt x="137" y="0"/>
                    <a:pt x="126" y="0"/>
                  </a:cubicBezTo>
                  <a:cubicBezTo>
                    <a:pt x="112" y="0"/>
                    <a:pt x="101" y="11"/>
                    <a:pt x="101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11"/>
                    <a:pt x="73" y="0"/>
                    <a:pt x="59" y="0"/>
                  </a:cubicBezTo>
                  <a:cubicBezTo>
                    <a:pt x="48" y="0"/>
                    <a:pt x="39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" y="97"/>
                    <a:pt x="0" y="103"/>
                    <a:pt x="0" y="109"/>
                  </a:cubicBezTo>
                  <a:cubicBezTo>
                    <a:pt x="0" y="133"/>
                    <a:pt x="19" y="152"/>
                    <a:pt x="42" y="152"/>
                  </a:cubicBezTo>
                  <a:cubicBezTo>
                    <a:pt x="62" y="152"/>
                    <a:pt x="79" y="137"/>
                    <a:pt x="8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37"/>
                    <a:pt x="123" y="152"/>
                    <a:pt x="143" y="152"/>
                  </a:cubicBezTo>
                  <a:cubicBezTo>
                    <a:pt x="167" y="152"/>
                    <a:pt x="185" y="133"/>
                    <a:pt x="185" y="109"/>
                  </a:cubicBezTo>
                  <a:cubicBezTo>
                    <a:pt x="185" y="103"/>
                    <a:pt x="184" y="97"/>
                    <a:pt x="181" y="91"/>
                  </a:cubicBezTo>
                  <a:close/>
                  <a:moveTo>
                    <a:pt x="42" y="143"/>
                  </a:moveTo>
                  <a:cubicBezTo>
                    <a:pt x="23" y="143"/>
                    <a:pt x="8" y="128"/>
                    <a:pt x="8" y="109"/>
                  </a:cubicBezTo>
                  <a:cubicBezTo>
                    <a:pt x="8" y="91"/>
                    <a:pt x="23" y="76"/>
                    <a:pt x="42" y="76"/>
                  </a:cubicBezTo>
                  <a:cubicBezTo>
                    <a:pt x="61" y="76"/>
                    <a:pt x="76" y="91"/>
                    <a:pt x="76" y="109"/>
                  </a:cubicBezTo>
                  <a:cubicBezTo>
                    <a:pt x="76" y="128"/>
                    <a:pt x="61" y="143"/>
                    <a:pt x="42" y="143"/>
                  </a:cubicBezTo>
                  <a:close/>
                  <a:moveTo>
                    <a:pt x="76" y="84"/>
                  </a:moveTo>
                  <a:cubicBezTo>
                    <a:pt x="68" y="74"/>
                    <a:pt x="56" y="67"/>
                    <a:pt x="42" y="67"/>
                  </a:cubicBezTo>
                  <a:cubicBezTo>
                    <a:pt x="34" y="67"/>
                    <a:pt x="27" y="69"/>
                    <a:pt x="21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2"/>
                    <a:pt x="52" y="8"/>
                    <a:pt x="59" y="8"/>
                  </a:cubicBezTo>
                  <a:cubicBezTo>
                    <a:pt x="68" y="8"/>
                    <a:pt x="75" y="1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lnTo>
                    <a:pt x="76" y="84"/>
                  </a:lnTo>
                  <a:close/>
                  <a:moveTo>
                    <a:pt x="101" y="109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9"/>
                  </a:lnTo>
                  <a:close/>
                  <a:moveTo>
                    <a:pt x="101" y="93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1" y="33"/>
                    <a:pt x="101" y="33"/>
                    <a:pt x="101" y="33"/>
                  </a:cubicBezTo>
                  <a:lnTo>
                    <a:pt x="101" y="93"/>
                  </a:lnTo>
                  <a:close/>
                  <a:moveTo>
                    <a:pt x="10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15"/>
                    <a:pt x="118" y="8"/>
                    <a:pt x="126" y="8"/>
                  </a:cubicBezTo>
                  <a:cubicBezTo>
                    <a:pt x="133" y="8"/>
                    <a:pt x="139" y="12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8" y="69"/>
                    <a:pt x="151" y="67"/>
                    <a:pt x="143" y="67"/>
                  </a:cubicBezTo>
                  <a:cubicBezTo>
                    <a:pt x="129" y="67"/>
                    <a:pt x="117" y="74"/>
                    <a:pt x="109" y="84"/>
                  </a:cubicBezTo>
                  <a:lnTo>
                    <a:pt x="109" y="24"/>
                  </a:lnTo>
                  <a:close/>
                  <a:moveTo>
                    <a:pt x="143" y="143"/>
                  </a:moveTo>
                  <a:cubicBezTo>
                    <a:pt x="125" y="143"/>
                    <a:pt x="109" y="128"/>
                    <a:pt x="109" y="109"/>
                  </a:cubicBezTo>
                  <a:cubicBezTo>
                    <a:pt x="109" y="91"/>
                    <a:pt x="125" y="76"/>
                    <a:pt x="143" y="76"/>
                  </a:cubicBezTo>
                  <a:cubicBezTo>
                    <a:pt x="162" y="76"/>
                    <a:pt x="177" y="91"/>
                    <a:pt x="177" y="109"/>
                  </a:cubicBezTo>
                  <a:cubicBezTo>
                    <a:pt x="177" y="128"/>
                    <a:pt x="162" y="143"/>
                    <a:pt x="143" y="143"/>
                  </a:cubicBezTo>
                  <a:close/>
                  <a:moveTo>
                    <a:pt x="143" y="84"/>
                  </a:moveTo>
                  <a:cubicBezTo>
                    <a:pt x="129" y="84"/>
                    <a:pt x="118" y="95"/>
                    <a:pt x="118" y="109"/>
                  </a:cubicBezTo>
                  <a:cubicBezTo>
                    <a:pt x="118" y="112"/>
                    <a:pt x="120" y="114"/>
                    <a:pt x="122" y="114"/>
                  </a:cubicBezTo>
                  <a:cubicBezTo>
                    <a:pt x="124" y="114"/>
                    <a:pt x="126" y="112"/>
                    <a:pt x="126" y="109"/>
                  </a:cubicBezTo>
                  <a:cubicBezTo>
                    <a:pt x="126" y="100"/>
                    <a:pt x="134" y="93"/>
                    <a:pt x="143" y="93"/>
                  </a:cubicBezTo>
                  <a:cubicBezTo>
                    <a:pt x="146" y="93"/>
                    <a:pt x="147" y="91"/>
                    <a:pt x="147" y="88"/>
                  </a:cubicBezTo>
                  <a:cubicBezTo>
                    <a:pt x="147" y="86"/>
                    <a:pt x="146" y="84"/>
                    <a:pt x="14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ŝḷîḓé-Freeform: Shape 116"/>
            <p:cNvSpPr/>
            <p:nvPr/>
          </p:nvSpPr>
          <p:spPr bwMode="auto">
            <a:xfrm>
              <a:off x="8518078" y="3104695"/>
              <a:ext cx="335205" cy="333228"/>
            </a:xfrm>
            <a:custGeom>
              <a:avLst/>
              <a:gdLst>
                <a:gd name="T0" fmla="*/ 106 w 186"/>
                <a:gd name="T1" fmla="*/ 46 h 185"/>
                <a:gd name="T2" fmla="*/ 102 w 186"/>
                <a:gd name="T3" fmla="*/ 17 h 185"/>
                <a:gd name="T4" fmla="*/ 97 w 186"/>
                <a:gd name="T5" fmla="*/ 46 h 185"/>
                <a:gd name="T6" fmla="*/ 161 w 186"/>
                <a:gd name="T7" fmla="*/ 88 h 185"/>
                <a:gd name="T8" fmla="*/ 152 w 186"/>
                <a:gd name="T9" fmla="*/ 76 h 185"/>
                <a:gd name="T10" fmla="*/ 9 w 186"/>
                <a:gd name="T11" fmla="*/ 67 h 185"/>
                <a:gd name="T12" fmla="*/ 0 w 186"/>
                <a:gd name="T13" fmla="*/ 126 h 185"/>
                <a:gd name="T14" fmla="*/ 5 w 186"/>
                <a:gd name="T15" fmla="*/ 177 h 185"/>
                <a:gd name="T16" fmla="*/ 5 w 186"/>
                <a:gd name="T17" fmla="*/ 185 h 185"/>
                <a:gd name="T18" fmla="*/ 152 w 186"/>
                <a:gd name="T19" fmla="*/ 181 h 185"/>
                <a:gd name="T20" fmla="*/ 123 w 186"/>
                <a:gd name="T21" fmla="*/ 177 h 185"/>
                <a:gd name="T22" fmla="*/ 161 w 186"/>
                <a:gd name="T23" fmla="*/ 139 h 185"/>
                <a:gd name="T24" fmla="*/ 161 w 186"/>
                <a:gd name="T25" fmla="*/ 88 h 185"/>
                <a:gd name="T26" fmla="*/ 59 w 186"/>
                <a:gd name="T27" fmla="*/ 177 h 185"/>
                <a:gd name="T28" fmla="*/ 131 w 186"/>
                <a:gd name="T29" fmla="*/ 160 h 185"/>
                <a:gd name="T30" fmla="*/ 144 w 186"/>
                <a:gd name="T31" fmla="*/ 126 h 185"/>
                <a:gd name="T32" fmla="*/ 16 w 186"/>
                <a:gd name="T33" fmla="*/ 152 h 185"/>
                <a:gd name="T34" fmla="*/ 9 w 186"/>
                <a:gd name="T35" fmla="*/ 76 h 185"/>
                <a:gd name="T36" fmla="*/ 144 w 186"/>
                <a:gd name="T37" fmla="*/ 126 h 185"/>
                <a:gd name="T38" fmla="*/ 152 w 186"/>
                <a:gd name="T39" fmla="*/ 131 h 185"/>
                <a:gd name="T40" fmla="*/ 152 w 186"/>
                <a:gd name="T41" fmla="*/ 97 h 185"/>
                <a:gd name="T42" fmla="*/ 177 w 186"/>
                <a:gd name="T43" fmla="*/ 114 h 185"/>
                <a:gd name="T44" fmla="*/ 76 w 186"/>
                <a:gd name="T45" fmla="*/ 50 h 185"/>
                <a:gd name="T46" fmla="*/ 80 w 186"/>
                <a:gd name="T47" fmla="*/ 4 h 185"/>
                <a:gd name="T48" fmla="*/ 72 w 186"/>
                <a:gd name="T49" fmla="*/ 4 h 185"/>
                <a:gd name="T50" fmla="*/ 76 w 186"/>
                <a:gd name="T51" fmla="*/ 50 h 185"/>
                <a:gd name="T52" fmla="*/ 131 w 186"/>
                <a:gd name="T53" fmla="*/ 55 h 185"/>
                <a:gd name="T54" fmla="*/ 127 w 186"/>
                <a:gd name="T55" fmla="*/ 8 h 185"/>
                <a:gd name="T56" fmla="*/ 123 w 186"/>
                <a:gd name="T57" fmla="*/ 55 h 185"/>
                <a:gd name="T58" fmla="*/ 51 w 186"/>
                <a:gd name="T59" fmla="*/ 59 h 185"/>
                <a:gd name="T60" fmla="*/ 55 w 186"/>
                <a:gd name="T61" fmla="*/ 13 h 185"/>
                <a:gd name="T62" fmla="*/ 47 w 186"/>
                <a:gd name="T63" fmla="*/ 13 h 185"/>
                <a:gd name="T64" fmla="*/ 51 w 186"/>
                <a:gd name="T65" fmla="*/ 59 h 185"/>
                <a:gd name="T66" fmla="*/ 30 w 186"/>
                <a:gd name="T67" fmla="*/ 46 h 185"/>
                <a:gd name="T68" fmla="*/ 26 w 186"/>
                <a:gd name="T69" fmla="*/ 17 h 185"/>
                <a:gd name="T70" fmla="*/ 21 w 186"/>
                <a:gd name="T71" fmla="*/ 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85">
                  <a:moveTo>
                    <a:pt x="102" y="50"/>
                  </a:moveTo>
                  <a:cubicBezTo>
                    <a:pt x="104" y="50"/>
                    <a:pt x="106" y="49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19"/>
                    <a:pt x="104" y="17"/>
                    <a:pt x="102" y="17"/>
                  </a:cubicBezTo>
                  <a:cubicBezTo>
                    <a:pt x="99" y="17"/>
                    <a:pt x="97" y="19"/>
                    <a:pt x="97" y="21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9"/>
                    <a:pt x="99" y="50"/>
                    <a:pt x="102" y="50"/>
                  </a:cubicBezTo>
                  <a:close/>
                  <a:moveTo>
                    <a:pt x="161" y="88"/>
                  </a:moveTo>
                  <a:cubicBezTo>
                    <a:pt x="152" y="88"/>
                    <a:pt x="152" y="88"/>
                    <a:pt x="152" y="88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1"/>
                    <a:pt x="148" y="67"/>
                    <a:pt x="14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4" y="67"/>
                    <a:pt x="0" y="71"/>
                    <a:pt x="0" y="7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8"/>
                    <a:pt x="12" y="167"/>
                    <a:pt x="29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2" y="177"/>
                    <a:pt x="0" y="179"/>
                    <a:pt x="0" y="181"/>
                  </a:cubicBezTo>
                  <a:cubicBezTo>
                    <a:pt x="0" y="184"/>
                    <a:pt x="2" y="185"/>
                    <a:pt x="5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50" y="185"/>
                    <a:pt x="152" y="184"/>
                    <a:pt x="152" y="181"/>
                  </a:cubicBezTo>
                  <a:cubicBezTo>
                    <a:pt x="152" y="179"/>
                    <a:pt x="150" y="177"/>
                    <a:pt x="148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37" y="169"/>
                    <a:pt x="147" y="155"/>
                    <a:pt x="15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5" y="139"/>
                    <a:pt x="186" y="128"/>
                    <a:pt x="186" y="114"/>
                  </a:cubicBezTo>
                  <a:cubicBezTo>
                    <a:pt x="186" y="100"/>
                    <a:pt x="175" y="88"/>
                    <a:pt x="161" y="88"/>
                  </a:cubicBezTo>
                  <a:close/>
                  <a:moveTo>
                    <a:pt x="9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44" y="177"/>
                    <a:pt x="31" y="171"/>
                    <a:pt x="22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22" y="171"/>
                    <a:pt x="108" y="177"/>
                    <a:pt x="93" y="177"/>
                  </a:cubicBezTo>
                  <a:close/>
                  <a:moveTo>
                    <a:pt x="144" y="126"/>
                  </a:moveTo>
                  <a:cubicBezTo>
                    <a:pt x="144" y="136"/>
                    <a:pt x="141" y="144"/>
                    <a:pt x="13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" y="144"/>
                    <a:pt x="9" y="136"/>
                    <a:pt x="9" y="12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126"/>
                  </a:lnTo>
                  <a:close/>
                  <a:moveTo>
                    <a:pt x="161" y="131"/>
                  </a:moveTo>
                  <a:cubicBezTo>
                    <a:pt x="152" y="131"/>
                    <a:pt x="152" y="131"/>
                    <a:pt x="152" y="131"/>
                  </a:cubicBezTo>
                  <a:cubicBezTo>
                    <a:pt x="152" y="129"/>
                    <a:pt x="152" y="128"/>
                    <a:pt x="152" y="126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0" y="97"/>
                    <a:pt x="177" y="104"/>
                    <a:pt x="177" y="114"/>
                  </a:cubicBezTo>
                  <a:cubicBezTo>
                    <a:pt x="177" y="123"/>
                    <a:pt x="170" y="131"/>
                    <a:pt x="161" y="131"/>
                  </a:cubicBezTo>
                  <a:close/>
                  <a:moveTo>
                    <a:pt x="76" y="50"/>
                  </a:moveTo>
                  <a:cubicBezTo>
                    <a:pt x="79" y="50"/>
                    <a:pt x="80" y="49"/>
                    <a:pt x="80" y="4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9" y="0"/>
                    <a:pt x="76" y="0"/>
                  </a:cubicBezTo>
                  <a:cubicBezTo>
                    <a:pt x="74" y="0"/>
                    <a:pt x="72" y="2"/>
                    <a:pt x="72" y="4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9"/>
                    <a:pt x="74" y="50"/>
                    <a:pt x="76" y="50"/>
                  </a:cubicBezTo>
                  <a:close/>
                  <a:moveTo>
                    <a:pt x="127" y="59"/>
                  </a:moveTo>
                  <a:cubicBezTo>
                    <a:pt x="129" y="59"/>
                    <a:pt x="131" y="57"/>
                    <a:pt x="131" y="5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0"/>
                    <a:pt x="129" y="8"/>
                    <a:pt x="127" y="8"/>
                  </a:cubicBezTo>
                  <a:cubicBezTo>
                    <a:pt x="125" y="8"/>
                    <a:pt x="123" y="10"/>
                    <a:pt x="123" y="13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7"/>
                    <a:pt x="125" y="59"/>
                    <a:pt x="127" y="59"/>
                  </a:cubicBezTo>
                  <a:close/>
                  <a:moveTo>
                    <a:pt x="51" y="59"/>
                  </a:moveTo>
                  <a:cubicBezTo>
                    <a:pt x="53" y="59"/>
                    <a:pt x="55" y="57"/>
                    <a:pt x="55" y="5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0"/>
                    <a:pt x="53" y="8"/>
                    <a:pt x="51" y="8"/>
                  </a:cubicBezTo>
                  <a:cubicBezTo>
                    <a:pt x="49" y="8"/>
                    <a:pt x="47" y="10"/>
                    <a:pt x="47" y="13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7"/>
                    <a:pt x="49" y="59"/>
                    <a:pt x="51" y="59"/>
                  </a:cubicBezTo>
                  <a:close/>
                  <a:moveTo>
                    <a:pt x="26" y="50"/>
                  </a:moveTo>
                  <a:cubicBezTo>
                    <a:pt x="28" y="50"/>
                    <a:pt x="30" y="49"/>
                    <a:pt x="30" y="4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28" y="17"/>
                    <a:pt x="26" y="17"/>
                  </a:cubicBezTo>
                  <a:cubicBezTo>
                    <a:pt x="23" y="17"/>
                    <a:pt x="21" y="19"/>
                    <a:pt x="21" y="2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9"/>
                    <a:pt x="23" y="50"/>
                    <a:pt x="2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ŝḷîḓé-Freeform: Shape 117"/>
            <p:cNvSpPr/>
            <p:nvPr/>
          </p:nvSpPr>
          <p:spPr bwMode="auto">
            <a:xfrm rot="710743">
              <a:off x="8980073" y="3859201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ŝḷîḓé-Freeform: Shape 118"/>
            <p:cNvSpPr/>
            <p:nvPr/>
          </p:nvSpPr>
          <p:spPr bwMode="auto">
            <a:xfrm rot="20513194">
              <a:off x="8807787" y="2591351"/>
              <a:ext cx="335205" cy="335205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ŝḷîḓé-Freeform: Shape 119"/>
            <p:cNvSpPr/>
            <p:nvPr/>
          </p:nvSpPr>
          <p:spPr bwMode="auto">
            <a:xfrm rot="2177439">
              <a:off x="9555425" y="5187185"/>
              <a:ext cx="338093" cy="339093"/>
            </a:xfrm>
            <a:custGeom>
              <a:avLst/>
              <a:gdLst>
                <a:gd name="T0" fmla="*/ 25 w 186"/>
                <a:gd name="T1" fmla="*/ 76 h 186"/>
                <a:gd name="T2" fmla="*/ 118 w 186"/>
                <a:gd name="T3" fmla="*/ 160 h 186"/>
                <a:gd name="T4" fmla="*/ 110 w 186"/>
                <a:gd name="T5" fmla="*/ 152 h 186"/>
                <a:gd name="T6" fmla="*/ 34 w 186"/>
                <a:gd name="T7" fmla="*/ 84 h 186"/>
                <a:gd name="T8" fmla="*/ 110 w 186"/>
                <a:gd name="T9" fmla="*/ 152 h 186"/>
                <a:gd name="T10" fmla="*/ 152 w 186"/>
                <a:gd name="T11" fmla="*/ 84 h 186"/>
                <a:gd name="T12" fmla="*/ 169 w 186"/>
                <a:gd name="T13" fmla="*/ 84 h 186"/>
                <a:gd name="T14" fmla="*/ 160 w 186"/>
                <a:gd name="T15" fmla="*/ 118 h 186"/>
                <a:gd name="T16" fmla="*/ 160 w 186"/>
                <a:gd name="T17" fmla="*/ 127 h 186"/>
                <a:gd name="T18" fmla="*/ 160 w 186"/>
                <a:gd name="T19" fmla="*/ 118 h 186"/>
                <a:gd name="T20" fmla="*/ 114 w 186"/>
                <a:gd name="T21" fmla="*/ 51 h 186"/>
                <a:gd name="T22" fmla="*/ 124 w 186"/>
                <a:gd name="T23" fmla="*/ 17 h 186"/>
                <a:gd name="T24" fmla="*/ 135 w 186"/>
                <a:gd name="T25" fmla="*/ 8 h 186"/>
                <a:gd name="T26" fmla="*/ 118 w 186"/>
                <a:gd name="T27" fmla="*/ 8 h 186"/>
                <a:gd name="T28" fmla="*/ 95 w 186"/>
                <a:gd name="T29" fmla="*/ 34 h 186"/>
                <a:gd name="T30" fmla="*/ 91 w 186"/>
                <a:gd name="T31" fmla="*/ 34 h 186"/>
                <a:gd name="T32" fmla="*/ 68 w 186"/>
                <a:gd name="T33" fmla="*/ 8 h 186"/>
                <a:gd name="T34" fmla="*/ 51 w 186"/>
                <a:gd name="T35" fmla="*/ 8 h 186"/>
                <a:gd name="T36" fmla="*/ 61 w 186"/>
                <a:gd name="T37" fmla="*/ 17 h 186"/>
                <a:gd name="T38" fmla="*/ 72 w 186"/>
                <a:gd name="T39" fmla="*/ 51 h 186"/>
                <a:gd name="T40" fmla="*/ 0 w 186"/>
                <a:gd name="T41" fmla="*/ 68 h 186"/>
                <a:gd name="T42" fmla="*/ 17 w 186"/>
                <a:gd name="T43" fmla="*/ 186 h 186"/>
                <a:gd name="T44" fmla="*/ 186 w 186"/>
                <a:gd name="T45" fmla="*/ 169 h 186"/>
                <a:gd name="T46" fmla="*/ 169 w 186"/>
                <a:gd name="T47" fmla="*/ 51 h 186"/>
                <a:gd name="T48" fmla="*/ 17 w 186"/>
                <a:gd name="T49" fmla="*/ 177 h 186"/>
                <a:gd name="T50" fmla="*/ 8 w 186"/>
                <a:gd name="T51" fmla="*/ 68 h 186"/>
                <a:gd name="T52" fmla="*/ 135 w 186"/>
                <a:gd name="T53" fmla="*/ 59 h 186"/>
                <a:gd name="T54" fmla="*/ 177 w 186"/>
                <a:gd name="T55" fmla="*/ 169 h 186"/>
                <a:gd name="T56" fmla="*/ 143 w 186"/>
                <a:gd name="T57" fmla="*/ 177 h 186"/>
                <a:gd name="T58" fmla="*/ 169 w 186"/>
                <a:gd name="T59" fmla="*/ 59 h 186"/>
                <a:gd name="T60" fmla="*/ 177 w 186"/>
                <a:gd name="T61" fmla="*/ 169 h 186"/>
                <a:gd name="T62" fmla="*/ 156 w 186"/>
                <a:gd name="T63" fmla="*/ 106 h 186"/>
                <a:gd name="T64" fmla="*/ 165 w 186"/>
                <a:gd name="T65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86">
                  <a:moveTo>
                    <a:pt x="118" y="76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18" y="160"/>
                    <a:pt x="118" y="160"/>
                    <a:pt x="118" y="160"/>
                  </a:cubicBezTo>
                  <a:lnTo>
                    <a:pt x="118" y="76"/>
                  </a:lnTo>
                  <a:close/>
                  <a:moveTo>
                    <a:pt x="110" y="152"/>
                  </a:moveTo>
                  <a:cubicBezTo>
                    <a:pt x="34" y="152"/>
                    <a:pt x="34" y="152"/>
                    <a:pt x="34" y="15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10" y="84"/>
                    <a:pt x="110" y="84"/>
                    <a:pt x="110" y="84"/>
                  </a:cubicBezTo>
                  <a:lnTo>
                    <a:pt x="110" y="152"/>
                  </a:lnTo>
                  <a:close/>
                  <a:moveTo>
                    <a:pt x="160" y="76"/>
                  </a:moveTo>
                  <a:cubicBezTo>
                    <a:pt x="156" y="76"/>
                    <a:pt x="152" y="80"/>
                    <a:pt x="152" y="84"/>
                  </a:cubicBezTo>
                  <a:cubicBezTo>
                    <a:pt x="152" y="89"/>
                    <a:pt x="156" y="93"/>
                    <a:pt x="160" y="93"/>
                  </a:cubicBezTo>
                  <a:cubicBezTo>
                    <a:pt x="165" y="93"/>
                    <a:pt x="169" y="89"/>
                    <a:pt x="169" y="84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18"/>
                  </a:moveTo>
                  <a:cubicBezTo>
                    <a:pt x="158" y="118"/>
                    <a:pt x="156" y="120"/>
                    <a:pt x="156" y="122"/>
                  </a:cubicBezTo>
                  <a:cubicBezTo>
                    <a:pt x="156" y="125"/>
                    <a:pt x="158" y="127"/>
                    <a:pt x="160" y="127"/>
                  </a:cubicBezTo>
                  <a:cubicBezTo>
                    <a:pt x="163" y="127"/>
                    <a:pt x="165" y="125"/>
                    <a:pt x="165" y="122"/>
                  </a:cubicBezTo>
                  <a:cubicBezTo>
                    <a:pt x="165" y="120"/>
                    <a:pt x="163" y="118"/>
                    <a:pt x="160" y="118"/>
                  </a:cubicBezTo>
                  <a:close/>
                  <a:moveTo>
                    <a:pt x="169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2" y="45"/>
                    <a:pt x="109" y="40"/>
                    <a:pt x="104" y="3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7"/>
                    <a:pt x="126" y="17"/>
                    <a:pt x="127" y="17"/>
                  </a:cubicBezTo>
                  <a:cubicBezTo>
                    <a:pt x="131" y="17"/>
                    <a:pt x="135" y="13"/>
                    <a:pt x="135" y="8"/>
                  </a:cubicBezTo>
                  <a:cubicBezTo>
                    <a:pt x="135" y="4"/>
                    <a:pt x="131" y="0"/>
                    <a:pt x="127" y="0"/>
                  </a:cubicBezTo>
                  <a:cubicBezTo>
                    <a:pt x="122" y="0"/>
                    <a:pt x="118" y="4"/>
                    <a:pt x="118" y="8"/>
                  </a:cubicBezTo>
                  <a:cubicBezTo>
                    <a:pt x="118" y="9"/>
                    <a:pt x="118" y="10"/>
                    <a:pt x="118" y="11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2" y="34"/>
                    <a:pt x="91" y="34"/>
                    <a:pt x="91" y="34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0"/>
                    <a:pt x="68" y="9"/>
                    <a:pt x="68" y="8"/>
                  </a:cubicBezTo>
                  <a:cubicBezTo>
                    <a:pt x="68" y="4"/>
                    <a:pt x="64" y="0"/>
                    <a:pt x="59" y="0"/>
                  </a:cubicBezTo>
                  <a:cubicBezTo>
                    <a:pt x="54" y="0"/>
                    <a:pt x="51" y="4"/>
                    <a:pt x="51" y="8"/>
                  </a:cubicBezTo>
                  <a:cubicBezTo>
                    <a:pt x="51" y="13"/>
                    <a:pt x="54" y="17"/>
                    <a:pt x="59" y="17"/>
                  </a:cubicBezTo>
                  <a:cubicBezTo>
                    <a:pt x="60" y="17"/>
                    <a:pt x="61" y="17"/>
                    <a:pt x="61" y="1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77" y="40"/>
                    <a:pt x="73" y="45"/>
                    <a:pt x="72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51"/>
                    <a:pt x="0" y="58"/>
                    <a:pt x="0" y="6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8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6" y="178"/>
                    <a:pt x="186" y="169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58"/>
                    <a:pt x="178" y="51"/>
                    <a:pt x="169" y="51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12" y="59"/>
                    <a:pt x="17" y="59"/>
                  </a:cubicBezTo>
                  <a:cubicBezTo>
                    <a:pt x="135" y="59"/>
                    <a:pt x="135" y="59"/>
                    <a:pt x="135" y="59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73" y="59"/>
                    <a:pt x="177" y="63"/>
                    <a:pt x="177" y="68"/>
                  </a:cubicBezTo>
                  <a:lnTo>
                    <a:pt x="177" y="169"/>
                  </a:lnTo>
                  <a:close/>
                  <a:moveTo>
                    <a:pt x="160" y="101"/>
                  </a:moveTo>
                  <a:cubicBezTo>
                    <a:pt x="158" y="101"/>
                    <a:pt x="156" y="103"/>
                    <a:pt x="156" y="106"/>
                  </a:cubicBezTo>
                  <a:cubicBezTo>
                    <a:pt x="156" y="108"/>
                    <a:pt x="158" y="110"/>
                    <a:pt x="160" y="110"/>
                  </a:cubicBezTo>
                  <a:cubicBezTo>
                    <a:pt x="163" y="110"/>
                    <a:pt x="165" y="108"/>
                    <a:pt x="165" y="106"/>
                  </a:cubicBezTo>
                  <a:cubicBezTo>
                    <a:pt x="165" y="103"/>
                    <a:pt x="163" y="101"/>
                    <a:pt x="160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ŝḷîḓé-Freeform: Shape 120"/>
            <p:cNvSpPr/>
            <p:nvPr/>
          </p:nvSpPr>
          <p:spPr bwMode="auto">
            <a:xfrm rot="3670637">
              <a:off x="9140213" y="4605279"/>
              <a:ext cx="272470" cy="332690"/>
            </a:xfrm>
            <a:custGeom>
              <a:avLst/>
              <a:gdLst>
                <a:gd name="T0" fmla="*/ 76 w 152"/>
                <a:gd name="T1" fmla="*/ 101 h 185"/>
                <a:gd name="T2" fmla="*/ 50 w 152"/>
                <a:gd name="T3" fmla="*/ 126 h 185"/>
                <a:gd name="T4" fmla="*/ 59 w 152"/>
                <a:gd name="T5" fmla="*/ 177 h 185"/>
                <a:gd name="T6" fmla="*/ 67 w 152"/>
                <a:gd name="T7" fmla="*/ 185 h 185"/>
                <a:gd name="T8" fmla="*/ 84 w 152"/>
                <a:gd name="T9" fmla="*/ 185 h 185"/>
                <a:gd name="T10" fmla="*/ 93 w 152"/>
                <a:gd name="T11" fmla="*/ 177 h 185"/>
                <a:gd name="T12" fmla="*/ 101 w 152"/>
                <a:gd name="T13" fmla="*/ 126 h 185"/>
                <a:gd name="T14" fmla="*/ 76 w 152"/>
                <a:gd name="T15" fmla="*/ 101 h 185"/>
                <a:gd name="T16" fmla="*/ 85 w 152"/>
                <a:gd name="T17" fmla="*/ 173 h 185"/>
                <a:gd name="T18" fmla="*/ 83 w 152"/>
                <a:gd name="T19" fmla="*/ 177 h 185"/>
                <a:gd name="T20" fmla="*/ 69 w 152"/>
                <a:gd name="T21" fmla="*/ 177 h 185"/>
                <a:gd name="T22" fmla="*/ 66 w 152"/>
                <a:gd name="T23" fmla="*/ 173 h 185"/>
                <a:gd name="T24" fmla="*/ 59 w 152"/>
                <a:gd name="T25" fmla="*/ 126 h 185"/>
                <a:gd name="T26" fmla="*/ 76 w 152"/>
                <a:gd name="T27" fmla="*/ 109 h 185"/>
                <a:gd name="T28" fmla="*/ 93 w 152"/>
                <a:gd name="T29" fmla="*/ 126 h 185"/>
                <a:gd name="T30" fmla="*/ 85 w 152"/>
                <a:gd name="T31" fmla="*/ 173 h 185"/>
                <a:gd name="T32" fmla="*/ 76 w 152"/>
                <a:gd name="T33" fmla="*/ 0 h 185"/>
                <a:gd name="T34" fmla="*/ 0 w 152"/>
                <a:gd name="T35" fmla="*/ 75 h 185"/>
                <a:gd name="T36" fmla="*/ 43 w 152"/>
                <a:gd name="T37" fmla="*/ 144 h 185"/>
                <a:gd name="T38" fmla="*/ 42 w 152"/>
                <a:gd name="T39" fmla="*/ 134 h 185"/>
                <a:gd name="T40" fmla="*/ 8 w 152"/>
                <a:gd name="T41" fmla="*/ 75 h 185"/>
                <a:gd name="T42" fmla="*/ 76 w 152"/>
                <a:gd name="T43" fmla="*/ 8 h 185"/>
                <a:gd name="T44" fmla="*/ 143 w 152"/>
                <a:gd name="T45" fmla="*/ 75 h 185"/>
                <a:gd name="T46" fmla="*/ 109 w 152"/>
                <a:gd name="T47" fmla="*/ 134 h 185"/>
                <a:gd name="T48" fmla="*/ 108 w 152"/>
                <a:gd name="T49" fmla="*/ 144 h 185"/>
                <a:gd name="T50" fmla="*/ 152 w 152"/>
                <a:gd name="T51" fmla="*/ 75 h 185"/>
                <a:gd name="T52" fmla="*/ 76 w 152"/>
                <a:gd name="T53" fmla="*/ 0 h 185"/>
                <a:gd name="T54" fmla="*/ 93 w 152"/>
                <a:gd name="T55" fmla="*/ 75 h 185"/>
                <a:gd name="T56" fmla="*/ 76 w 152"/>
                <a:gd name="T57" fmla="*/ 59 h 185"/>
                <a:gd name="T58" fmla="*/ 59 w 152"/>
                <a:gd name="T59" fmla="*/ 75 h 185"/>
                <a:gd name="T60" fmla="*/ 76 w 152"/>
                <a:gd name="T61" fmla="*/ 92 h 185"/>
                <a:gd name="T62" fmla="*/ 93 w 152"/>
                <a:gd name="T63" fmla="*/ 75 h 185"/>
                <a:gd name="T64" fmla="*/ 67 w 152"/>
                <a:gd name="T65" fmla="*/ 75 h 185"/>
                <a:gd name="T66" fmla="*/ 76 w 152"/>
                <a:gd name="T67" fmla="*/ 67 h 185"/>
                <a:gd name="T68" fmla="*/ 84 w 152"/>
                <a:gd name="T69" fmla="*/ 75 h 185"/>
                <a:gd name="T70" fmla="*/ 76 w 152"/>
                <a:gd name="T71" fmla="*/ 84 h 185"/>
                <a:gd name="T72" fmla="*/ 67 w 152"/>
                <a:gd name="T73" fmla="*/ 75 h 185"/>
                <a:gd name="T74" fmla="*/ 76 w 152"/>
                <a:gd name="T75" fmla="*/ 29 h 185"/>
                <a:gd name="T76" fmla="*/ 29 w 152"/>
                <a:gd name="T77" fmla="*/ 75 h 185"/>
                <a:gd name="T78" fmla="*/ 45 w 152"/>
                <a:gd name="T79" fmla="*/ 110 h 185"/>
                <a:gd name="T80" fmla="*/ 49 w 152"/>
                <a:gd name="T81" fmla="*/ 103 h 185"/>
                <a:gd name="T82" fmla="*/ 38 w 152"/>
                <a:gd name="T83" fmla="*/ 75 h 185"/>
                <a:gd name="T84" fmla="*/ 76 w 152"/>
                <a:gd name="T85" fmla="*/ 38 h 185"/>
                <a:gd name="T86" fmla="*/ 114 w 152"/>
                <a:gd name="T87" fmla="*/ 75 h 185"/>
                <a:gd name="T88" fmla="*/ 102 w 152"/>
                <a:gd name="T89" fmla="*/ 103 h 185"/>
                <a:gd name="T90" fmla="*/ 106 w 152"/>
                <a:gd name="T91" fmla="*/ 110 h 185"/>
                <a:gd name="T92" fmla="*/ 122 w 152"/>
                <a:gd name="T93" fmla="*/ 75 h 185"/>
                <a:gd name="T94" fmla="*/ 76 w 152"/>
                <a:gd name="T95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85">
                  <a:moveTo>
                    <a:pt x="76" y="101"/>
                  </a:moveTo>
                  <a:cubicBezTo>
                    <a:pt x="55" y="101"/>
                    <a:pt x="50" y="113"/>
                    <a:pt x="50" y="126"/>
                  </a:cubicBezTo>
                  <a:cubicBezTo>
                    <a:pt x="50" y="139"/>
                    <a:pt x="55" y="168"/>
                    <a:pt x="59" y="177"/>
                  </a:cubicBezTo>
                  <a:cubicBezTo>
                    <a:pt x="63" y="185"/>
                    <a:pt x="67" y="185"/>
                    <a:pt x="67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4" y="185"/>
                    <a:pt x="88" y="185"/>
                    <a:pt x="93" y="177"/>
                  </a:cubicBezTo>
                  <a:cubicBezTo>
                    <a:pt x="97" y="168"/>
                    <a:pt x="101" y="139"/>
                    <a:pt x="101" y="126"/>
                  </a:cubicBezTo>
                  <a:cubicBezTo>
                    <a:pt x="101" y="113"/>
                    <a:pt x="97" y="101"/>
                    <a:pt x="76" y="101"/>
                  </a:cubicBezTo>
                  <a:close/>
                  <a:moveTo>
                    <a:pt x="85" y="173"/>
                  </a:moveTo>
                  <a:cubicBezTo>
                    <a:pt x="84" y="175"/>
                    <a:pt x="83" y="176"/>
                    <a:pt x="83" y="177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68" y="176"/>
                    <a:pt x="68" y="175"/>
                    <a:pt x="66" y="173"/>
                  </a:cubicBezTo>
                  <a:cubicBezTo>
                    <a:pt x="63" y="167"/>
                    <a:pt x="59" y="139"/>
                    <a:pt x="59" y="126"/>
                  </a:cubicBezTo>
                  <a:cubicBezTo>
                    <a:pt x="59" y="114"/>
                    <a:pt x="63" y="109"/>
                    <a:pt x="76" y="109"/>
                  </a:cubicBezTo>
                  <a:cubicBezTo>
                    <a:pt x="88" y="109"/>
                    <a:pt x="93" y="114"/>
                    <a:pt x="93" y="126"/>
                  </a:cubicBezTo>
                  <a:cubicBezTo>
                    <a:pt x="93" y="139"/>
                    <a:pt x="88" y="167"/>
                    <a:pt x="85" y="173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06"/>
                    <a:pt x="18" y="132"/>
                    <a:pt x="43" y="144"/>
                  </a:cubicBezTo>
                  <a:cubicBezTo>
                    <a:pt x="43" y="141"/>
                    <a:pt x="43" y="137"/>
                    <a:pt x="42" y="134"/>
                  </a:cubicBezTo>
                  <a:cubicBezTo>
                    <a:pt x="22" y="122"/>
                    <a:pt x="8" y="101"/>
                    <a:pt x="8" y="75"/>
                  </a:cubicBezTo>
                  <a:cubicBezTo>
                    <a:pt x="8" y="38"/>
                    <a:pt x="38" y="8"/>
                    <a:pt x="76" y="8"/>
                  </a:cubicBezTo>
                  <a:cubicBezTo>
                    <a:pt x="113" y="8"/>
                    <a:pt x="143" y="38"/>
                    <a:pt x="143" y="75"/>
                  </a:cubicBezTo>
                  <a:cubicBezTo>
                    <a:pt x="143" y="101"/>
                    <a:pt x="130" y="122"/>
                    <a:pt x="109" y="134"/>
                  </a:cubicBezTo>
                  <a:cubicBezTo>
                    <a:pt x="109" y="137"/>
                    <a:pt x="109" y="140"/>
                    <a:pt x="108" y="144"/>
                  </a:cubicBezTo>
                  <a:cubicBezTo>
                    <a:pt x="134" y="132"/>
                    <a:pt x="152" y="106"/>
                    <a:pt x="152" y="75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3" y="75"/>
                  </a:moveTo>
                  <a:cubicBezTo>
                    <a:pt x="93" y="66"/>
                    <a:pt x="85" y="59"/>
                    <a:pt x="76" y="59"/>
                  </a:cubicBezTo>
                  <a:cubicBezTo>
                    <a:pt x="66" y="59"/>
                    <a:pt x="59" y="66"/>
                    <a:pt x="59" y="75"/>
                  </a:cubicBezTo>
                  <a:cubicBezTo>
                    <a:pt x="59" y="85"/>
                    <a:pt x="66" y="92"/>
                    <a:pt x="76" y="92"/>
                  </a:cubicBezTo>
                  <a:cubicBezTo>
                    <a:pt x="85" y="92"/>
                    <a:pt x="93" y="85"/>
                    <a:pt x="93" y="75"/>
                  </a:cubicBezTo>
                  <a:close/>
                  <a:moveTo>
                    <a:pt x="67" y="75"/>
                  </a:moveTo>
                  <a:cubicBezTo>
                    <a:pt x="67" y="71"/>
                    <a:pt x="71" y="67"/>
                    <a:pt x="76" y="67"/>
                  </a:cubicBezTo>
                  <a:cubicBezTo>
                    <a:pt x="80" y="67"/>
                    <a:pt x="84" y="71"/>
                    <a:pt x="84" y="75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1" y="84"/>
                    <a:pt x="67" y="80"/>
                    <a:pt x="67" y="75"/>
                  </a:cubicBezTo>
                  <a:close/>
                  <a:moveTo>
                    <a:pt x="76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89"/>
                    <a:pt x="35" y="102"/>
                    <a:pt x="45" y="110"/>
                  </a:cubicBezTo>
                  <a:cubicBezTo>
                    <a:pt x="46" y="107"/>
                    <a:pt x="47" y="105"/>
                    <a:pt x="49" y="103"/>
                  </a:cubicBezTo>
                  <a:cubicBezTo>
                    <a:pt x="42" y="96"/>
                    <a:pt x="38" y="86"/>
                    <a:pt x="38" y="75"/>
                  </a:cubicBezTo>
                  <a:cubicBezTo>
                    <a:pt x="38" y="55"/>
                    <a:pt x="55" y="38"/>
                    <a:pt x="76" y="38"/>
                  </a:cubicBezTo>
                  <a:cubicBezTo>
                    <a:pt x="97" y="38"/>
                    <a:pt x="114" y="55"/>
                    <a:pt x="114" y="75"/>
                  </a:cubicBezTo>
                  <a:cubicBezTo>
                    <a:pt x="114" y="86"/>
                    <a:pt x="109" y="96"/>
                    <a:pt x="102" y="103"/>
                  </a:cubicBezTo>
                  <a:cubicBezTo>
                    <a:pt x="104" y="105"/>
                    <a:pt x="105" y="108"/>
                    <a:pt x="106" y="110"/>
                  </a:cubicBezTo>
                  <a:cubicBezTo>
                    <a:pt x="116" y="102"/>
                    <a:pt x="122" y="89"/>
                    <a:pt x="122" y="75"/>
                  </a:cubicBezTo>
                  <a:cubicBezTo>
                    <a:pt x="122" y="50"/>
                    <a:pt x="101" y="29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ŝḷîḓé-Freeform: Shape 121"/>
            <p:cNvSpPr/>
            <p:nvPr/>
          </p:nvSpPr>
          <p:spPr bwMode="auto">
            <a:xfrm rot="20473624">
              <a:off x="9373962" y="4194472"/>
              <a:ext cx="335696" cy="198051"/>
            </a:xfrm>
            <a:custGeom>
              <a:avLst/>
              <a:gdLst>
                <a:gd name="T0" fmla="*/ 160 w 186"/>
                <a:gd name="T1" fmla="*/ 43 h 110"/>
                <a:gd name="T2" fmla="*/ 161 w 186"/>
                <a:gd name="T3" fmla="*/ 42 h 110"/>
                <a:gd name="T4" fmla="*/ 135 w 186"/>
                <a:gd name="T5" fmla="*/ 17 h 110"/>
                <a:gd name="T6" fmla="*/ 119 w 186"/>
                <a:gd name="T7" fmla="*/ 23 h 110"/>
                <a:gd name="T8" fmla="*/ 76 w 186"/>
                <a:gd name="T9" fmla="*/ 0 h 110"/>
                <a:gd name="T10" fmla="*/ 26 w 186"/>
                <a:gd name="T11" fmla="*/ 43 h 110"/>
                <a:gd name="T12" fmla="*/ 0 w 186"/>
                <a:gd name="T13" fmla="*/ 76 h 110"/>
                <a:gd name="T14" fmla="*/ 34 w 186"/>
                <a:gd name="T15" fmla="*/ 110 h 110"/>
                <a:gd name="T16" fmla="*/ 152 w 186"/>
                <a:gd name="T17" fmla="*/ 110 h 110"/>
                <a:gd name="T18" fmla="*/ 186 w 186"/>
                <a:gd name="T19" fmla="*/ 76 h 110"/>
                <a:gd name="T20" fmla="*/ 160 w 186"/>
                <a:gd name="T21" fmla="*/ 43 h 110"/>
                <a:gd name="T22" fmla="*/ 152 w 186"/>
                <a:gd name="T23" fmla="*/ 101 h 110"/>
                <a:gd name="T24" fmla="*/ 34 w 186"/>
                <a:gd name="T25" fmla="*/ 101 h 110"/>
                <a:gd name="T26" fmla="*/ 9 w 186"/>
                <a:gd name="T27" fmla="*/ 76 h 110"/>
                <a:gd name="T28" fmla="*/ 28 w 186"/>
                <a:gd name="T29" fmla="*/ 51 h 110"/>
                <a:gd name="T30" fmla="*/ 34 w 186"/>
                <a:gd name="T31" fmla="*/ 44 h 110"/>
                <a:gd name="T32" fmla="*/ 76 w 186"/>
                <a:gd name="T33" fmla="*/ 8 h 110"/>
                <a:gd name="T34" fmla="*/ 111 w 186"/>
                <a:gd name="T35" fmla="*/ 28 h 110"/>
                <a:gd name="T36" fmla="*/ 117 w 186"/>
                <a:gd name="T37" fmla="*/ 32 h 110"/>
                <a:gd name="T38" fmla="*/ 119 w 186"/>
                <a:gd name="T39" fmla="*/ 32 h 110"/>
                <a:gd name="T40" fmla="*/ 124 w 186"/>
                <a:gd name="T41" fmla="*/ 29 h 110"/>
                <a:gd name="T42" fmla="*/ 135 w 186"/>
                <a:gd name="T43" fmla="*/ 25 h 110"/>
                <a:gd name="T44" fmla="*/ 152 w 186"/>
                <a:gd name="T45" fmla="*/ 42 h 110"/>
                <a:gd name="T46" fmla="*/ 152 w 186"/>
                <a:gd name="T47" fmla="*/ 43 h 110"/>
                <a:gd name="T48" fmla="*/ 158 w 186"/>
                <a:gd name="T49" fmla="*/ 51 h 110"/>
                <a:gd name="T50" fmla="*/ 177 w 186"/>
                <a:gd name="T51" fmla="*/ 76 h 110"/>
                <a:gd name="T52" fmla="*/ 152 w 186"/>
                <a:gd name="T5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10">
                  <a:moveTo>
                    <a:pt x="160" y="43"/>
                  </a:moveTo>
                  <a:cubicBezTo>
                    <a:pt x="160" y="43"/>
                    <a:pt x="161" y="43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7"/>
                    <a:pt x="0" y="60"/>
                    <a:pt x="0" y="76"/>
                  </a:cubicBezTo>
                  <a:cubicBezTo>
                    <a:pt x="0" y="95"/>
                    <a:pt x="15" y="110"/>
                    <a:pt x="34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71" y="110"/>
                    <a:pt x="186" y="95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1" y="51"/>
                    <a:pt x="34" y="48"/>
                    <a:pt x="34" y="44"/>
                  </a:cubicBezTo>
                  <a:cubicBezTo>
                    <a:pt x="38" y="24"/>
                    <a:pt x="55" y="8"/>
                    <a:pt x="76" y="8"/>
                  </a:cubicBezTo>
                  <a:cubicBezTo>
                    <a:pt x="90" y="8"/>
                    <a:pt x="104" y="16"/>
                    <a:pt x="111" y="28"/>
                  </a:cubicBezTo>
                  <a:cubicBezTo>
                    <a:pt x="113" y="30"/>
                    <a:pt x="115" y="31"/>
                    <a:pt x="117" y="32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21" y="32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ŝḷîḓé-Freeform: Shape 122"/>
            <p:cNvSpPr/>
            <p:nvPr/>
          </p:nvSpPr>
          <p:spPr bwMode="auto">
            <a:xfrm>
              <a:off x="9084949" y="2069627"/>
              <a:ext cx="339093" cy="306084"/>
            </a:xfrm>
            <a:custGeom>
              <a:avLst/>
              <a:gdLst>
                <a:gd name="T0" fmla="*/ 169 w 186"/>
                <a:gd name="T1" fmla="*/ 59 h 168"/>
                <a:gd name="T2" fmla="*/ 169 w 186"/>
                <a:gd name="T3" fmla="*/ 12 h 168"/>
                <a:gd name="T4" fmla="*/ 156 w 186"/>
                <a:gd name="T5" fmla="*/ 0 h 168"/>
                <a:gd name="T6" fmla="*/ 144 w 186"/>
                <a:gd name="T7" fmla="*/ 12 h 168"/>
                <a:gd name="T8" fmla="*/ 144 w 186"/>
                <a:gd name="T9" fmla="*/ 16 h 168"/>
                <a:gd name="T10" fmla="*/ 21 w 186"/>
                <a:gd name="T11" fmla="*/ 55 h 168"/>
                <a:gd name="T12" fmla="*/ 17 w 186"/>
                <a:gd name="T13" fmla="*/ 54 h 168"/>
                <a:gd name="T14" fmla="*/ 9 w 186"/>
                <a:gd name="T15" fmla="*/ 54 h 168"/>
                <a:gd name="T16" fmla="*/ 0 w 186"/>
                <a:gd name="T17" fmla="*/ 63 h 168"/>
                <a:gd name="T18" fmla="*/ 0 w 186"/>
                <a:gd name="T19" fmla="*/ 105 h 168"/>
                <a:gd name="T20" fmla="*/ 9 w 186"/>
                <a:gd name="T21" fmla="*/ 113 h 168"/>
                <a:gd name="T22" fmla="*/ 17 w 186"/>
                <a:gd name="T23" fmla="*/ 113 h 168"/>
                <a:gd name="T24" fmla="*/ 21 w 186"/>
                <a:gd name="T25" fmla="*/ 113 h 168"/>
                <a:gd name="T26" fmla="*/ 41 w 186"/>
                <a:gd name="T27" fmla="*/ 119 h 168"/>
                <a:gd name="T28" fmla="*/ 39 w 186"/>
                <a:gd name="T29" fmla="*/ 124 h 168"/>
                <a:gd name="T30" fmla="*/ 50 w 186"/>
                <a:gd name="T31" fmla="*/ 145 h 168"/>
                <a:gd name="T32" fmla="*/ 94 w 186"/>
                <a:gd name="T33" fmla="*/ 159 h 168"/>
                <a:gd name="T34" fmla="*/ 116 w 186"/>
                <a:gd name="T35" fmla="*/ 148 h 168"/>
                <a:gd name="T36" fmla="*/ 117 w 186"/>
                <a:gd name="T37" fmla="*/ 144 h 168"/>
                <a:gd name="T38" fmla="*/ 144 w 186"/>
                <a:gd name="T39" fmla="*/ 152 h 168"/>
                <a:gd name="T40" fmla="*/ 144 w 186"/>
                <a:gd name="T41" fmla="*/ 156 h 168"/>
                <a:gd name="T42" fmla="*/ 156 w 186"/>
                <a:gd name="T43" fmla="*/ 168 h 168"/>
                <a:gd name="T44" fmla="*/ 169 w 186"/>
                <a:gd name="T45" fmla="*/ 156 h 168"/>
                <a:gd name="T46" fmla="*/ 169 w 186"/>
                <a:gd name="T47" fmla="*/ 109 h 168"/>
                <a:gd name="T48" fmla="*/ 186 w 186"/>
                <a:gd name="T49" fmla="*/ 92 h 168"/>
                <a:gd name="T50" fmla="*/ 186 w 186"/>
                <a:gd name="T51" fmla="*/ 76 h 168"/>
                <a:gd name="T52" fmla="*/ 169 w 186"/>
                <a:gd name="T53" fmla="*/ 59 h 168"/>
                <a:gd name="T54" fmla="*/ 17 w 186"/>
                <a:gd name="T55" fmla="*/ 105 h 168"/>
                <a:gd name="T56" fmla="*/ 9 w 186"/>
                <a:gd name="T57" fmla="*/ 105 h 168"/>
                <a:gd name="T58" fmla="*/ 9 w 186"/>
                <a:gd name="T59" fmla="*/ 63 h 168"/>
                <a:gd name="T60" fmla="*/ 17 w 186"/>
                <a:gd name="T61" fmla="*/ 63 h 168"/>
                <a:gd name="T62" fmla="*/ 17 w 186"/>
                <a:gd name="T63" fmla="*/ 105 h 168"/>
                <a:gd name="T64" fmla="*/ 108 w 186"/>
                <a:gd name="T65" fmla="*/ 146 h 168"/>
                <a:gd name="T66" fmla="*/ 97 w 186"/>
                <a:gd name="T67" fmla="*/ 151 h 168"/>
                <a:gd name="T68" fmla="*/ 53 w 186"/>
                <a:gd name="T69" fmla="*/ 137 h 168"/>
                <a:gd name="T70" fmla="*/ 47 w 186"/>
                <a:gd name="T71" fmla="*/ 127 h 168"/>
                <a:gd name="T72" fmla="*/ 49 w 186"/>
                <a:gd name="T73" fmla="*/ 122 h 168"/>
                <a:gd name="T74" fmla="*/ 109 w 186"/>
                <a:gd name="T75" fmla="*/ 141 h 168"/>
                <a:gd name="T76" fmla="*/ 108 w 186"/>
                <a:gd name="T77" fmla="*/ 146 h 168"/>
                <a:gd name="T78" fmla="*/ 144 w 186"/>
                <a:gd name="T79" fmla="*/ 143 h 168"/>
                <a:gd name="T80" fmla="*/ 26 w 186"/>
                <a:gd name="T81" fmla="*/ 105 h 168"/>
                <a:gd name="T82" fmla="*/ 26 w 186"/>
                <a:gd name="T83" fmla="*/ 105 h 168"/>
                <a:gd name="T84" fmla="*/ 26 w 186"/>
                <a:gd name="T85" fmla="*/ 63 h 168"/>
                <a:gd name="T86" fmla="*/ 26 w 186"/>
                <a:gd name="T87" fmla="*/ 63 h 168"/>
                <a:gd name="T88" fmla="*/ 144 w 186"/>
                <a:gd name="T89" fmla="*/ 25 h 168"/>
                <a:gd name="T90" fmla="*/ 144 w 186"/>
                <a:gd name="T91" fmla="*/ 143 h 168"/>
                <a:gd name="T92" fmla="*/ 161 w 186"/>
                <a:gd name="T93" fmla="*/ 156 h 168"/>
                <a:gd name="T94" fmla="*/ 156 w 186"/>
                <a:gd name="T95" fmla="*/ 160 h 168"/>
                <a:gd name="T96" fmla="*/ 152 w 186"/>
                <a:gd name="T97" fmla="*/ 156 h 168"/>
                <a:gd name="T98" fmla="*/ 152 w 186"/>
                <a:gd name="T99" fmla="*/ 12 h 168"/>
                <a:gd name="T100" fmla="*/ 156 w 186"/>
                <a:gd name="T101" fmla="*/ 8 h 168"/>
                <a:gd name="T102" fmla="*/ 161 w 186"/>
                <a:gd name="T103" fmla="*/ 12 h 168"/>
                <a:gd name="T104" fmla="*/ 161 w 186"/>
                <a:gd name="T105" fmla="*/ 156 h 168"/>
                <a:gd name="T106" fmla="*/ 177 w 186"/>
                <a:gd name="T107" fmla="*/ 92 h 168"/>
                <a:gd name="T108" fmla="*/ 169 w 186"/>
                <a:gd name="T109" fmla="*/ 101 h 168"/>
                <a:gd name="T110" fmla="*/ 169 w 186"/>
                <a:gd name="T111" fmla="*/ 67 h 168"/>
                <a:gd name="T112" fmla="*/ 177 w 186"/>
                <a:gd name="T113" fmla="*/ 76 h 168"/>
                <a:gd name="T114" fmla="*/ 177 w 186"/>
                <a:gd name="T115" fmla="*/ 9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168">
                  <a:moveTo>
                    <a:pt x="169" y="59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5"/>
                    <a:pt x="163" y="0"/>
                    <a:pt x="156" y="0"/>
                  </a:cubicBezTo>
                  <a:cubicBezTo>
                    <a:pt x="149" y="0"/>
                    <a:pt x="144" y="5"/>
                    <a:pt x="144" y="12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19" y="54"/>
                    <a:pt x="1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4" y="54"/>
                    <a:pt x="0" y="58"/>
                    <a:pt x="0" y="6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0"/>
                    <a:pt x="4" y="113"/>
                    <a:pt x="9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9" y="113"/>
                    <a:pt x="20" y="113"/>
                    <a:pt x="21" y="11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6" y="133"/>
                    <a:pt x="41" y="142"/>
                    <a:pt x="50" y="145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103" y="162"/>
                    <a:pt x="113" y="157"/>
                    <a:pt x="116" y="148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63"/>
                    <a:pt x="149" y="168"/>
                    <a:pt x="156" y="168"/>
                  </a:cubicBezTo>
                  <a:cubicBezTo>
                    <a:pt x="163" y="168"/>
                    <a:pt x="169" y="163"/>
                    <a:pt x="169" y="156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8" y="109"/>
                    <a:pt x="186" y="102"/>
                    <a:pt x="186" y="92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6"/>
                    <a:pt x="178" y="59"/>
                    <a:pt x="169" y="59"/>
                  </a:cubicBezTo>
                  <a:close/>
                  <a:moveTo>
                    <a:pt x="17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7" y="63"/>
                    <a:pt x="17" y="63"/>
                    <a:pt x="17" y="63"/>
                  </a:cubicBezTo>
                  <a:lnTo>
                    <a:pt x="17" y="105"/>
                  </a:lnTo>
                  <a:close/>
                  <a:moveTo>
                    <a:pt x="108" y="146"/>
                  </a:moveTo>
                  <a:cubicBezTo>
                    <a:pt x="106" y="150"/>
                    <a:pt x="101" y="153"/>
                    <a:pt x="97" y="151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8" y="136"/>
                    <a:pt x="46" y="131"/>
                    <a:pt x="47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109" y="141"/>
                    <a:pt x="109" y="141"/>
                    <a:pt x="109" y="141"/>
                  </a:cubicBezTo>
                  <a:lnTo>
                    <a:pt x="108" y="146"/>
                  </a:lnTo>
                  <a:close/>
                  <a:moveTo>
                    <a:pt x="144" y="143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44" y="25"/>
                    <a:pt x="144" y="25"/>
                    <a:pt x="144" y="25"/>
                  </a:cubicBezTo>
                  <a:lnTo>
                    <a:pt x="144" y="143"/>
                  </a:lnTo>
                  <a:close/>
                  <a:moveTo>
                    <a:pt x="161" y="156"/>
                  </a:moveTo>
                  <a:cubicBezTo>
                    <a:pt x="161" y="158"/>
                    <a:pt x="159" y="160"/>
                    <a:pt x="156" y="160"/>
                  </a:cubicBezTo>
                  <a:cubicBezTo>
                    <a:pt x="154" y="160"/>
                    <a:pt x="152" y="158"/>
                    <a:pt x="152" y="15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0"/>
                    <a:pt x="154" y="8"/>
                    <a:pt x="156" y="8"/>
                  </a:cubicBezTo>
                  <a:cubicBezTo>
                    <a:pt x="159" y="8"/>
                    <a:pt x="161" y="10"/>
                    <a:pt x="161" y="12"/>
                  </a:cubicBezTo>
                  <a:lnTo>
                    <a:pt x="161" y="156"/>
                  </a:lnTo>
                  <a:close/>
                  <a:moveTo>
                    <a:pt x="177" y="92"/>
                  </a:moveTo>
                  <a:cubicBezTo>
                    <a:pt x="177" y="97"/>
                    <a:pt x="174" y="101"/>
                    <a:pt x="169" y="101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74" y="67"/>
                    <a:pt x="177" y="71"/>
                    <a:pt x="177" y="76"/>
                  </a:cubicBezTo>
                  <a:lnTo>
                    <a:pt x="17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ŝḷîḓé-Freeform: Shape 123"/>
            <p:cNvSpPr/>
            <p:nvPr/>
          </p:nvSpPr>
          <p:spPr bwMode="auto">
            <a:xfrm rot="1778956">
              <a:off x="9069382" y="3359463"/>
              <a:ext cx="342127" cy="333228"/>
            </a:xfrm>
            <a:custGeom>
              <a:avLst/>
              <a:gdLst>
                <a:gd name="T0" fmla="*/ 0 w 190"/>
                <a:gd name="T1" fmla="*/ 185 h 185"/>
                <a:gd name="T2" fmla="*/ 77 w 190"/>
                <a:gd name="T3" fmla="*/ 153 h 185"/>
                <a:gd name="T4" fmla="*/ 15 w 190"/>
                <a:gd name="T5" fmla="*/ 170 h 185"/>
                <a:gd name="T6" fmla="*/ 38 w 190"/>
                <a:gd name="T7" fmla="*/ 143 h 185"/>
                <a:gd name="T8" fmla="*/ 15 w 190"/>
                <a:gd name="T9" fmla="*/ 170 h 185"/>
                <a:gd name="T10" fmla="*/ 118 w 190"/>
                <a:gd name="T11" fmla="*/ 97 h 185"/>
                <a:gd name="T12" fmla="*/ 109 w 190"/>
                <a:gd name="T13" fmla="*/ 97 h 185"/>
                <a:gd name="T14" fmla="*/ 184 w 190"/>
                <a:gd name="T15" fmla="*/ 1 h 185"/>
                <a:gd name="T16" fmla="*/ 88 w 190"/>
                <a:gd name="T17" fmla="*/ 38 h 185"/>
                <a:gd name="T18" fmla="*/ 10 w 190"/>
                <a:gd name="T19" fmla="*/ 91 h 185"/>
                <a:gd name="T20" fmla="*/ 52 w 190"/>
                <a:gd name="T21" fmla="*/ 133 h 185"/>
                <a:gd name="T22" fmla="*/ 82 w 190"/>
                <a:gd name="T23" fmla="*/ 143 h 185"/>
                <a:gd name="T24" fmla="*/ 117 w 190"/>
                <a:gd name="T25" fmla="*/ 127 h 185"/>
                <a:gd name="T26" fmla="*/ 184 w 190"/>
                <a:gd name="T27" fmla="*/ 1 h 185"/>
                <a:gd name="T28" fmla="*/ 98 w 190"/>
                <a:gd name="T29" fmla="*/ 155 h 185"/>
                <a:gd name="T30" fmla="*/ 82 w 190"/>
                <a:gd name="T31" fmla="*/ 134 h 185"/>
                <a:gd name="T32" fmla="*/ 75 w 190"/>
                <a:gd name="T33" fmla="*/ 135 h 185"/>
                <a:gd name="T34" fmla="*/ 50 w 190"/>
                <a:gd name="T35" fmla="*/ 105 h 185"/>
                <a:gd name="T36" fmla="*/ 30 w 190"/>
                <a:gd name="T37" fmla="*/ 87 h 185"/>
                <a:gd name="T38" fmla="*/ 61 w 190"/>
                <a:gd name="T39" fmla="*/ 75 h 185"/>
                <a:gd name="T40" fmla="*/ 109 w 190"/>
                <a:gd name="T41" fmla="*/ 125 h 185"/>
                <a:gd name="T42" fmla="*/ 134 w 190"/>
                <a:gd name="T43" fmla="*/ 99 h 185"/>
                <a:gd name="T44" fmla="*/ 67 w 190"/>
                <a:gd name="T45" fmla="*/ 70 h 185"/>
                <a:gd name="T46" fmla="*/ 94 w 190"/>
                <a:gd name="T47" fmla="*/ 44 h 185"/>
                <a:gd name="T48" fmla="*/ 141 w 190"/>
                <a:gd name="T49" fmla="*/ 91 h 185"/>
                <a:gd name="T50" fmla="*/ 84 w 190"/>
                <a:gd name="T51" fmla="*/ 72 h 185"/>
                <a:gd name="T52" fmla="*/ 92 w 190"/>
                <a:gd name="T53" fmla="*/ 72 h 185"/>
                <a:gd name="T54" fmla="*/ 139 w 190"/>
                <a:gd name="T55" fmla="*/ 59 h 185"/>
                <a:gd name="T56" fmla="*/ 139 w 190"/>
                <a:gd name="T57" fmla="*/ 34 h 185"/>
                <a:gd name="T58" fmla="*/ 139 w 190"/>
                <a:gd name="T59" fmla="*/ 59 h 185"/>
                <a:gd name="T60" fmla="*/ 143 w 190"/>
                <a:gd name="T61" fmla="*/ 46 h 185"/>
                <a:gd name="T62" fmla="*/ 135 w 190"/>
                <a:gd name="T63" fmla="*/ 46 h 185"/>
                <a:gd name="T64" fmla="*/ 101 w 190"/>
                <a:gd name="T65" fmla="*/ 88 h 185"/>
                <a:gd name="T66" fmla="*/ 101 w 190"/>
                <a:gd name="T67" fmla="*/ 80 h 185"/>
                <a:gd name="T68" fmla="*/ 101 w 190"/>
                <a:gd name="T69" fmla="*/ 8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85">
                  <a:moveTo>
                    <a:pt x="32" y="104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0" y="153"/>
                    <a:pt x="79" y="153"/>
                    <a:pt x="77" y="153"/>
                  </a:cubicBezTo>
                  <a:cubicBezTo>
                    <a:pt x="52" y="153"/>
                    <a:pt x="29" y="129"/>
                    <a:pt x="32" y="104"/>
                  </a:cubicBezTo>
                  <a:close/>
                  <a:moveTo>
                    <a:pt x="15" y="170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2" y="136"/>
                    <a:pt x="35" y="140"/>
                    <a:pt x="38" y="143"/>
                  </a:cubicBezTo>
                  <a:cubicBezTo>
                    <a:pt x="42" y="148"/>
                    <a:pt x="47" y="152"/>
                    <a:pt x="53" y="155"/>
                  </a:cubicBezTo>
                  <a:lnTo>
                    <a:pt x="15" y="170"/>
                  </a:lnTo>
                  <a:close/>
                  <a:moveTo>
                    <a:pt x="113" y="101"/>
                  </a:moveTo>
                  <a:cubicBezTo>
                    <a:pt x="116" y="101"/>
                    <a:pt x="118" y="99"/>
                    <a:pt x="118" y="97"/>
                  </a:cubicBezTo>
                  <a:cubicBezTo>
                    <a:pt x="118" y="95"/>
                    <a:pt x="116" y="93"/>
                    <a:pt x="113" y="93"/>
                  </a:cubicBezTo>
                  <a:cubicBezTo>
                    <a:pt x="111" y="93"/>
                    <a:pt x="109" y="95"/>
                    <a:pt x="109" y="97"/>
                  </a:cubicBezTo>
                  <a:cubicBezTo>
                    <a:pt x="109" y="99"/>
                    <a:pt x="111" y="101"/>
                    <a:pt x="113" y="101"/>
                  </a:cubicBezTo>
                  <a:close/>
                  <a:moveTo>
                    <a:pt x="184" y="1"/>
                  </a:moveTo>
                  <a:cubicBezTo>
                    <a:pt x="183" y="0"/>
                    <a:pt x="180" y="0"/>
                    <a:pt x="177" y="0"/>
                  </a:cubicBezTo>
                  <a:cubicBezTo>
                    <a:pt x="159" y="0"/>
                    <a:pt x="113" y="13"/>
                    <a:pt x="88" y="38"/>
                  </a:cubicBezTo>
                  <a:cubicBezTo>
                    <a:pt x="82" y="44"/>
                    <a:pt x="62" y="62"/>
                    <a:pt x="58" y="68"/>
                  </a:cubicBezTo>
                  <a:cubicBezTo>
                    <a:pt x="43" y="72"/>
                    <a:pt x="22" y="80"/>
                    <a:pt x="10" y="91"/>
                  </a:cubicBezTo>
                  <a:cubicBezTo>
                    <a:pt x="10" y="91"/>
                    <a:pt x="25" y="91"/>
                    <a:pt x="42" y="103"/>
                  </a:cubicBezTo>
                  <a:cubicBezTo>
                    <a:pt x="40" y="113"/>
                    <a:pt x="43" y="124"/>
                    <a:pt x="52" y="133"/>
                  </a:cubicBezTo>
                  <a:cubicBezTo>
                    <a:pt x="59" y="140"/>
                    <a:pt x="67" y="144"/>
                    <a:pt x="75" y="144"/>
                  </a:cubicBezTo>
                  <a:cubicBezTo>
                    <a:pt x="78" y="144"/>
                    <a:pt x="80" y="143"/>
                    <a:pt x="82" y="143"/>
                  </a:cubicBezTo>
                  <a:cubicBezTo>
                    <a:pt x="94" y="160"/>
                    <a:pt x="94" y="175"/>
                    <a:pt x="94" y="175"/>
                  </a:cubicBezTo>
                  <a:cubicBezTo>
                    <a:pt x="105" y="163"/>
                    <a:pt x="113" y="142"/>
                    <a:pt x="117" y="127"/>
                  </a:cubicBezTo>
                  <a:cubicBezTo>
                    <a:pt x="124" y="123"/>
                    <a:pt x="141" y="103"/>
                    <a:pt x="147" y="97"/>
                  </a:cubicBezTo>
                  <a:cubicBezTo>
                    <a:pt x="177" y="68"/>
                    <a:pt x="190" y="7"/>
                    <a:pt x="184" y="1"/>
                  </a:cubicBezTo>
                  <a:close/>
                  <a:moveTo>
                    <a:pt x="109" y="125"/>
                  </a:moveTo>
                  <a:cubicBezTo>
                    <a:pt x="106" y="136"/>
                    <a:pt x="102" y="147"/>
                    <a:pt x="98" y="155"/>
                  </a:cubicBezTo>
                  <a:cubicBezTo>
                    <a:pt x="96" y="150"/>
                    <a:pt x="93" y="144"/>
                    <a:pt x="89" y="138"/>
                  </a:cubicBezTo>
                  <a:cubicBezTo>
                    <a:pt x="88" y="136"/>
                    <a:pt x="85" y="134"/>
                    <a:pt x="82" y="134"/>
                  </a:cubicBezTo>
                  <a:cubicBezTo>
                    <a:pt x="82" y="134"/>
                    <a:pt x="81" y="134"/>
                    <a:pt x="80" y="135"/>
                  </a:cubicBezTo>
                  <a:cubicBezTo>
                    <a:pt x="79" y="135"/>
                    <a:pt x="77" y="135"/>
                    <a:pt x="75" y="135"/>
                  </a:cubicBezTo>
                  <a:cubicBezTo>
                    <a:pt x="69" y="135"/>
                    <a:pt x="63" y="132"/>
                    <a:pt x="58" y="127"/>
                  </a:cubicBezTo>
                  <a:cubicBezTo>
                    <a:pt x="51" y="121"/>
                    <a:pt x="48" y="113"/>
                    <a:pt x="50" y="105"/>
                  </a:cubicBezTo>
                  <a:cubicBezTo>
                    <a:pt x="51" y="101"/>
                    <a:pt x="50" y="98"/>
                    <a:pt x="47" y="96"/>
                  </a:cubicBezTo>
                  <a:cubicBezTo>
                    <a:pt x="41" y="92"/>
                    <a:pt x="35" y="89"/>
                    <a:pt x="30" y="87"/>
                  </a:cubicBezTo>
                  <a:cubicBezTo>
                    <a:pt x="38" y="83"/>
                    <a:pt x="49" y="79"/>
                    <a:pt x="60" y="76"/>
                  </a:cubicBezTo>
                  <a:cubicBezTo>
                    <a:pt x="60" y="76"/>
                    <a:pt x="60" y="76"/>
                    <a:pt x="61" y="75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10" y="125"/>
                    <a:pt x="109" y="125"/>
                    <a:pt x="109" y="125"/>
                  </a:cubicBezTo>
                  <a:close/>
                  <a:moveTo>
                    <a:pt x="141" y="91"/>
                  </a:moveTo>
                  <a:cubicBezTo>
                    <a:pt x="140" y="93"/>
                    <a:pt x="137" y="96"/>
                    <a:pt x="134" y="99"/>
                  </a:cubicBezTo>
                  <a:cubicBezTo>
                    <a:pt x="129" y="105"/>
                    <a:pt x="120" y="113"/>
                    <a:pt x="115" y="118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2" y="65"/>
                    <a:pt x="80" y="56"/>
                    <a:pt x="86" y="51"/>
                  </a:cubicBezTo>
                  <a:cubicBezTo>
                    <a:pt x="89" y="48"/>
                    <a:pt x="92" y="45"/>
                    <a:pt x="94" y="44"/>
                  </a:cubicBezTo>
                  <a:cubicBezTo>
                    <a:pt x="116" y="21"/>
                    <a:pt x="160" y="8"/>
                    <a:pt x="177" y="8"/>
                  </a:cubicBezTo>
                  <a:cubicBezTo>
                    <a:pt x="177" y="22"/>
                    <a:pt x="165" y="68"/>
                    <a:pt x="141" y="91"/>
                  </a:cubicBezTo>
                  <a:close/>
                  <a:moveTo>
                    <a:pt x="88" y="67"/>
                  </a:moveTo>
                  <a:cubicBezTo>
                    <a:pt x="86" y="67"/>
                    <a:pt x="84" y="69"/>
                    <a:pt x="84" y="72"/>
                  </a:cubicBezTo>
                  <a:cubicBezTo>
                    <a:pt x="84" y="74"/>
                    <a:pt x="86" y="76"/>
                    <a:pt x="88" y="76"/>
                  </a:cubicBezTo>
                  <a:cubicBezTo>
                    <a:pt x="90" y="76"/>
                    <a:pt x="92" y="74"/>
                    <a:pt x="92" y="72"/>
                  </a:cubicBezTo>
                  <a:cubicBezTo>
                    <a:pt x="92" y="69"/>
                    <a:pt x="90" y="67"/>
                    <a:pt x="88" y="67"/>
                  </a:cubicBezTo>
                  <a:close/>
                  <a:moveTo>
                    <a:pt x="139" y="59"/>
                  </a:moveTo>
                  <a:cubicBezTo>
                    <a:pt x="146" y="59"/>
                    <a:pt x="151" y="53"/>
                    <a:pt x="151" y="46"/>
                  </a:cubicBezTo>
                  <a:cubicBezTo>
                    <a:pt x="151" y="39"/>
                    <a:pt x="146" y="34"/>
                    <a:pt x="139" y="34"/>
                  </a:cubicBezTo>
                  <a:cubicBezTo>
                    <a:pt x="132" y="34"/>
                    <a:pt x="126" y="39"/>
                    <a:pt x="126" y="46"/>
                  </a:cubicBezTo>
                  <a:cubicBezTo>
                    <a:pt x="126" y="53"/>
                    <a:pt x="132" y="59"/>
                    <a:pt x="139" y="59"/>
                  </a:cubicBezTo>
                  <a:close/>
                  <a:moveTo>
                    <a:pt x="139" y="42"/>
                  </a:moveTo>
                  <a:cubicBezTo>
                    <a:pt x="141" y="42"/>
                    <a:pt x="143" y="44"/>
                    <a:pt x="143" y="46"/>
                  </a:cubicBezTo>
                  <a:cubicBezTo>
                    <a:pt x="143" y="49"/>
                    <a:pt x="141" y="50"/>
                    <a:pt x="139" y="50"/>
                  </a:cubicBezTo>
                  <a:cubicBezTo>
                    <a:pt x="136" y="50"/>
                    <a:pt x="135" y="49"/>
                    <a:pt x="135" y="46"/>
                  </a:cubicBezTo>
                  <a:cubicBezTo>
                    <a:pt x="135" y="44"/>
                    <a:pt x="136" y="42"/>
                    <a:pt x="139" y="42"/>
                  </a:cubicBezTo>
                  <a:close/>
                  <a:moveTo>
                    <a:pt x="101" y="88"/>
                  </a:moveTo>
                  <a:cubicBezTo>
                    <a:pt x="103" y="88"/>
                    <a:pt x="105" y="87"/>
                    <a:pt x="105" y="84"/>
                  </a:cubicBezTo>
                  <a:cubicBezTo>
                    <a:pt x="105" y="82"/>
                    <a:pt x="103" y="80"/>
                    <a:pt x="101" y="80"/>
                  </a:cubicBezTo>
                  <a:cubicBezTo>
                    <a:pt x="98" y="80"/>
                    <a:pt x="97" y="82"/>
                    <a:pt x="97" y="84"/>
                  </a:cubicBezTo>
                  <a:cubicBezTo>
                    <a:pt x="97" y="87"/>
                    <a:pt x="98" y="88"/>
                    <a:pt x="101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ŝḷîḓé-Freeform: Shape 124"/>
            <p:cNvSpPr/>
            <p:nvPr/>
          </p:nvSpPr>
          <p:spPr bwMode="auto">
            <a:xfrm rot="2796072">
              <a:off x="9613145" y="4641269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ŝḷîḓé-Freeform: Shape 125"/>
            <p:cNvSpPr/>
            <p:nvPr/>
          </p:nvSpPr>
          <p:spPr bwMode="auto">
            <a:xfrm>
              <a:off x="9487863" y="3611325"/>
              <a:ext cx="332690" cy="332690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ŝḷîḓé-Freeform: Shape 126"/>
            <p:cNvSpPr/>
            <p:nvPr/>
          </p:nvSpPr>
          <p:spPr bwMode="auto">
            <a:xfrm rot="20513194">
              <a:off x="9927523" y="4084215"/>
              <a:ext cx="335205" cy="335205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ŝḷîḓé-Freeform: Shape 127"/>
            <p:cNvSpPr/>
            <p:nvPr/>
          </p:nvSpPr>
          <p:spPr bwMode="auto">
            <a:xfrm rot="3600000">
              <a:off x="9221546" y="2907421"/>
              <a:ext cx="114354" cy="335205"/>
            </a:xfrm>
            <a:custGeom>
              <a:avLst/>
              <a:gdLst>
                <a:gd name="T0" fmla="*/ 67 w 68"/>
                <a:gd name="T1" fmla="*/ 147 h 186"/>
                <a:gd name="T2" fmla="*/ 68 w 68"/>
                <a:gd name="T3" fmla="*/ 147 h 186"/>
                <a:gd name="T4" fmla="*/ 55 w 68"/>
                <a:gd name="T5" fmla="*/ 84 h 186"/>
                <a:gd name="T6" fmla="*/ 59 w 68"/>
                <a:gd name="T7" fmla="*/ 84 h 186"/>
                <a:gd name="T8" fmla="*/ 63 w 68"/>
                <a:gd name="T9" fmla="*/ 80 h 186"/>
                <a:gd name="T10" fmla="*/ 59 w 68"/>
                <a:gd name="T11" fmla="*/ 76 h 186"/>
                <a:gd name="T12" fmla="*/ 53 w 68"/>
                <a:gd name="T13" fmla="*/ 76 h 186"/>
                <a:gd name="T14" fmla="*/ 46 w 68"/>
                <a:gd name="T15" fmla="*/ 41 h 186"/>
                <a:gd name="T16" fmla="*/ 46 w 68"/>
                <a:gd name="T17" fmla="*/ 41 h 186"/>
                <a:gd name="T18" fmla="*/ 46 w 68"/>
                <a:gd name="T19" fmla="*/ 41 h 186"/>
                <a:gd name="T20" fmla="*/ 65 w 68"/>
                <a:gd name="T21" fmla="*/ 25 h 186"/>
                <a:gd name="T22" fmla="*/ 65 w 68"/>
                <a:gd name="T23" fmla="*/ 25 h 186"/>
                <a:gd name="T24" fmla="*/ 68 w 68"/>
                <a:gd name="T25" fmla="*/ 21 h 186"/>
                <a:gd name="T26" fmla="*/ 34 w 68"/>
                <a:gd name="T27" fmla="*/ 0 h 186"/>
                <a:gd name="T28" fmla="*/ 0 w 68"/>
                <a:gd name="T29" fmla="*/ 21 h 186"/>
                <a:gd name="T30" fmla="*/ 2 w 68"/>
                <a:gd name="T31" fmla="*/ 25 h 186"/>
                <a:gd name="T32" fmla="*/ 2 w 68"/>
                <a:gd name="T33" fmla="*/ 25 h 186"/>
                <a:gd name="T34" fmla="*/ 21 w 68"/>
                <a:gd name="T35" fmla="*/ 41 h 186"/>
                <a:gd name="T36" fmla="*/ 21 w 68"/>
                <a:gd name="T37" fmla="*/ 41 h 186"/>
                <a:gd name="T38" fmla="*/ 21 w 68"/>
                <a:gd name="T39" fmla="*/ 41 h 186"/>
                <a:gd name="T40" fmla="*/ 0 w 68"/>
                <a:gd name="T41" fmla="*/ 147 h 186"/>
                <a:gd name="T42" fmla="*/ 0 w 68"/>
                <a:gd name="T43" fmla="*/ 147 h 186"/>
                <a:gd name="T44" fmla="*/ 0 w 68"/>
                <a:gd name="T45" fmla="*/ 148 h 186"/>
                <a:gd name="T46" fmla="*/ 1 w 68"/>
                <a:gd name="T47" fmla="*/ 150 h 186"/>
                <a:gd name="T48" fmla="*/ 1 w 68"/>
                <a:gd name="T49" fmla="*/ 150 h 186"/>
                <a:gd name="T50" fmla="*/ 31 w 68"/>
                <a:gd name="T51" fmla="*/ 184 h 186"/>
                <a:gd name="T52" fmla="*/ 31 w 68"/>
                <a:gd name="T53" fmla="*/ 184 h 186"/>
                <a:gd name="T54" fmla="*/ 34 w 68"/>
                <a:gd name="T55" fmla="*/ 186 h 186"/>
                <a:gd name="T56" fmla="*/ 37 w 68"/>
                <a:gd name="T57" fmla="*/ 184 h 186"/>
                <a:gd name="T58" fmla="*/ 37 w 68"/>
                <a:gd name="T59" fmla="*/ 184 h 186"/>
                <a:gd name="T60" fmla="*/ 67 w 68"/>
                <a:gd name="T61" fmla="*/ 150 h 186"/>
                <a:gd name="T62" fmla="*/ 67 w 68"/>
                <a:gd name="T63" fmla="*/ 150 h 186"/>
                <a:gd name="T64" fmla="*/ 68 w 68"/>
                <a:gd name="T65" fmla="*/ 148 h 186"/>
                <a:gd name="T66" fmla="*/ 67 w 68"/>
                <a:gd name="T67" fmla="*/ 147 h 186"/>
                <a:gd name="T68" fmla="*/ 9 w 68"/>
                <a:gd name="T69" fmla="*/ 19 h 186"/>
                <a:gd name="T70" fmla="*/ 34 w 68"/>
                <a:gd name="T71" fmla="*/ 8 h 186"/>
                <a:gd name="T72" fmla="*/ 59 w 68"/>
                <a:gd name="T73" fmla="*/ 19 h 186"/>
                <a:gd name="T74" fmla="*/ 34 w 68"/>
                <a:gd name="T75" fmla="*/ 41 h 186"/>
                <a:gd name="T76" fmla="*/ 9 w 68"/>
                <a:gd name="T77" fmla="*/ 19 h 186"/>
                <a:gd name="T78" fmla="*/ 34 w 68"/>
                <a:gd name="T79" fmla="*/ 175 h 186"/>
                <a:gd name="T80" fmla="*/ 9 w 68"/>
                <a:gd name="T81" fmla="*/ 146 h 186"/>
                <a:gd name="T82" fmla="*/ 29 w 68"/>
                <a:gd name="T83" fmla="*/ 47 h 186"/>
                <a:gd name="T84" fmla="*/ 31 w 68"/>
                <a:gd name="T85" fmla="*/ 49 h 186"/>
                <a:gd name="T86" fmla="*/ 31 w 68"/>
                <a:gd name="T87" fmla="*/ 50 h 186"/>
                <a:gd name="T88" fmla="*/ 32 w 68"/>
                <a:gd name="T89" fmla="*/ 50 h 186"/>
                <a:gd name="T90" fmla="*/ 32 w 68"/>
                <a:gd name="T91" fmla="*/ 50 h 186"/>
                <a:gd name="T92" fmla="*/ 34 w 68"/>
                <a:gd name="T93" fmla="*/ 51 h 186"/>
                <a:gd name="T94" fmla="*/ 36 w 68"/>
                <a:gd name="T95" fmla="*/ 50 h 186"/>
                <a:gd name="T96" fmla="*/ 36 w 68"/>
                <a:gd name="T97" fmla="*/ 50 h 186"/>
                <a:gd name="T98" fmla="*/ 36 w 68"/>
                <a:gd name="T99" fmla="*/ 50 h 186"/>
                <a:gd name="T100" fmla="*/ 37 w 68"/>
                <a:gd name="T101" fmla="*/ 49 h 186"/>
                <a:gd name="T102" fmla="*/ 39 w 68"/>
                <a:gd name="T103" fmla="*/ 47 h 186"/>
                <a:gd name="T104" fmla="*/ 45 w 68"/>
                <a:gd name="T105" fmla="*/ 76 h 186"/>
                <a:gd name="T106" fmla="*/ 34 w 68"/>
                <a:gd name="T107" fmla="*/ 76 h 186"/>
                <a:gd name="T108" fmla="*/ 30 w 68"/>
                <a:gd name="T109" fmla="*/ 80 h 186"/>
                <a:gd name="T110" fmla="*/ 34 w 68"/>
                <a:gd name="T111" fmla="*/ 84 h 186"/>
                <a:gd name="T112" fmla="*/ 46 w 68"/>
                <a:gd name="T113" fmla="*/ 84 h 186"/>
                <a:gd name="T114" fmla="*/ 59 w 68"/>
                <a:gd name="T115" fmla="*/ 146 h 186"/>
                <a:gd name="T116" fmla="*/ 34 w 68"/>
                <a:gd name="T117" fmla="*/ 1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86">
                  <a:moveTo>
                    <a:pt x="67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3"/>
                    <a:pt x="63" y="80"/>
                  </a:cubicBezTo>
                  <a:cubicBezTo>
                    <a:pt x="63" y="78"/>
                    <a:pt x="61" y="76"/>
                    <a:pt x="59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4"/>
                    <a:pt x="68" y="23"/>
                    <a:pt x="68" y="21"/>
                  </a:cubicBezTo>
                  <a:cubicBezTo>
                    <a:pt x="68" y="9"/>
                    <a:pt x="52" y="0"/>
                    <a:pt x="34" y="0"/>
                  </a:cubicBezTo>
                  <a:cubicBezTo>
                    <a:pt x="15" y="0"/>
                    <a:pt x="0" y="9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5"/>
                    <a:pt x="33" y="186"/>
                    <a:pt x="34" y="186"/>
                  </a:cubicBezTo>
                  <a:cubicBezTo>
                    <a:pt x="35" y="186"/>
                    <a:pt x="36" y="185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49"/>
                    <a:pt x="68" y="148"/>
                  </a:cubicBezTo>
                  <a:cubicBezTo>
                    <a:pt x="68" y="147"/>
                    <a:pt x="67" y="147"/>
                    <a:pt x="67" y="147"/>
                  </a:cubicBezTo>
                  <a:close/>
                  <a:moveTo>
                    <a:pt x="9" y="19"/>
                  </a:moveTo>
                  <a:cubicBezTo>
                    <a:pt x="10" y="13"/>
                    <a:pt x="21" y="8"/>
                    <a:pt x="34" y="8"/>
                  </a:cubicBezTo>
                  <a:cubicBezTo>
                    <a:pt x="47" y="8"/>
                    <a:pt x="57" y="13"/>
                    <a:pt x="59" y="19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9" y="19"/>
                  </a:lnTo>
                  <a:close/>
                  <a:moveTo>
                    <a:pt x="34" y="175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3" y="51"/>
                    <a:pt x="34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2" y="76"/>
                    <a:pt x="30" y="78"/>
                    <a:pt x="30" y="80"/>
                  </a:cubicBezTo>
                  <a:cubicBezTo>
                    <a:pt x="30" y="83"/>
                    <a:pt x="32" y="84"/>
                    <a:pt x="34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9" y="146"/>
                    <a:pt x="59" y="146"/>
                    <a:pt x="59" y="146"/>
                  </a:cubicBezTo>
                  <a:lnTo>
                    <a:pt x="3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ŝḷîḓé-Freeform: Shape 128"/>
            <p:cNvSpPr/>
            <p:nvPr/>
          </p:nvSpPr>
          <p:spPr bwMode="auto">
            <a:xfrm>
              <a:off x="9589801" y="2970359"/>
              <a:ext cx="333676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18 w 186"/>
                <a:gd name="T21" fmla="*/ 51 h 186"/>
                <a:gd name="T22" fmla="*/ 68 w 186"/>
                <a:gd name="T23" fmla="*/ 51 h 186"/>
                <a:gd name="T24" fmla="*/ 51 w 186"/>
                <a:gd name="T25" fmla="*/ 67 h 186"/>
                <a:gd name="T26" fmla="*/ 51 w 186"/>
                <a:gd name="T27" fmla="*/ 118 h 186"/>
                <a:gd name="T28" fmla="*/ 68 w 186"/>
                <a:gd name="T29" fmla="*/ 135 h 186"/>
                <a:gd name="T30" fmla="*/ 118 w 186"/>
                <a:gd name="T31" fmla="*/ 135 h 186"/>
                <a:gd name="T32" fmla="*/ 135 w 186"/>
                <a:gd name="T33" fmla="*/ 118 h 186"/>
                <a:gd name="T34" fmla="*/ 135 w 186"/>
                <a:gd name="T35" fmla="*/ 67 h 186"/>
                <a:gd name="T36" fmla="*/ 118 w 186"/>
                <a:gd name="T37" fmla="*/ 51 h 186"/>
                <a:gd name="T38" fmla="*/ 110 w 186"/>
                <a:gd name="T39" fmla="*/ 63 h 186"/>
                <a:gd name="T40" fmla="*/ 122 w 186"/>
                <a:gd name="T41" fmla="*/ 63 h 186"/>
                <a:gd name="T42" fmla="*/ 122 w 186"/>
                <a:gd name="T43" fmla="*/ 76 h 186"/>
                <a:gd name="T44" fmla="*/ 110 w 186"/>
                <a:gd name="T45" fmla="*/ 76 h 186"/>
                <a:gd name="T46" fmla="*/ 110 w 186"/>
                <a:gd name="T47" fmla="*/ 63 h 186"/>
                <a:gd name="T48" fmla="*/ 93 w 186"/>
                <a:gd name="T49" fmla="*/ 76 h 186"/>
                <a:gd name="T50" fmla="*/ 110 w 186"/>
                <a:gd name="T51" fmla="*/ 93 h 186"/>
                <a:gd name="T52" fmla="*/ 93 w 186"/>
                <a:gd name="T53" fmla="*/ 110 h 186"/>
                <a:gd name="T54" fmla="*/ 76 w 186"/>
                <a:gd name="T55" fmla="*/ 93 h 186"/>
                <a:gd name="T56" fmla="*/ 93 w 186"/>
                <a:gd name="T57" fmla="*/ 76 h 186"/>
                <a:gd name="T58" fmla="*/ 127 w 186"/>
                <a:gd name="T59" fmla="*/ 118 h 186"/>
                <a:gd name="T60" fmla="*/ 118 w 186"/>
                <a:gd name="T61" fmla="*/ 126 h 186"/>
                <a:gd name="T62" fmla="*/ 68 w 186"/>
                <a:gd name="T63" fmla="*/ 126 h 186"/>
                <a:gd name="T64" fmla="*/ 59 w 186"/>
                <a:gd name="T65" fmla="*/ 118 h 186"/>
                <a:gd name="T66" fmla="*/ 59 w 186"/>
                <a:gd name="T67" fmla="*/ 89 h 186"/>
                <a:gd name="T68" fmla="*/ 68 w 186"/>
                <a:gd name="T69" fmla="*/ 89 h 186"/>
                <a:gd name="T70" fmla="*/ 68 w 186"/>
                <a:gd name="T71" fmla="*/ 93 h 186"/>
                <a:gd name="T72" fmla="*/ 93 w 186"/>
                <a:gd name="T73" fmla="*/ 118 h 186"/>
                <a:gd name="T74" fmla="*/ 118 w 186"/>
                <a:gd name="T75" fmla="*/ 93 h 186"/>
                <a:gd name="T76" fmla="*/ 118 w 186"/>
                <a:gd name="T77" fmla="*/ 89 h 186"/>
                <a:gd name="T78" fmla="*/ 127 w 186"/>
                <a:gd name="T79" fmla="*/ 89 h 186"/>
                <a:gd name="T80" fmla="*/ 127 w 186"/>
                <a:gd name="T81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18" y="51"/>
                  </a:moveTo>
                  <a:cubicBezTo>
                    <a:pt x="68" y="51"/>
                    <a:pt x="68" y="51"/>
                    <a:pt x="68" y="51"/>
                  </a:cubicBezTo>
                  <a:cubicBezTo>
                    <a:pt x="58" y="51"/>
                    <a:pt x="51" y="58"/>
                    <a:pt x="51" y="6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8" y="135"/>
                    <a:pt x="68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28" y="135"/>
                    <a:pt x="135" y="127"/>
                    <a:pt x="135" y="11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58"/>
                    <a:pt x="128" y="51"/>
                    <a:pt x="118" y="51"/>
                  </a:cubicBezTo>
                  <a:close/>
                  <a:moveTo>
                    <a:pt x="110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63"/>
                  </a:lnTo>
                  <a:close/>
                  <a:moveTo>
                    <a:pt x="93" y="76"/>
                  </a:move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10"/>
                    <a:pt x="93" y="110"/>
                  </a:cubicBezTo>
                  <a:cubicBezTo>
                    <a:pt x="84" y="110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lose/>
                  <a:moveTo>
                    <a:pt x="127" y="118"/>
                  </a:moveTo>
                  <a:cubicBezTo>
                    <a:pt x="127" y="123"/>
                    <a:pt x="123" y="126"/>
                    <a:pt x="11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3" y="126"/>
                    <a:pt x="59" y="123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8" y="91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91"/>
                    <a:pt x="118" y="90"/>
                    <a:pt x="118" y="89"/>
                  </a:cubicBezTo>
                  <a:cubicBezTo>
                    <a:pt x="127" y="89"/>
                    <a:pt x="127" y="89"/>
                    <a:pt x="127" y="89"/>
                  </a:cubicBezTo>
                  <a:lnTo>
                    <a:pt x="12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ŝḷîḓé-Freeform: Shape 129"/>
            <p:cNvSpPr/>
            <p:nvPr/>
          </p:nvSpPr>
          <p:spPr bwMode="auto">
            <a:xfrm>
              <a:off x="9525477" y="2421987"/>
              <a:ext cx="333676" cy="334664"/>
            </a:xfrm>
            <a:custGeom>
              <a:avLst/>
              <a:gdLst>
                <a:gd name="T0" fmla="*/ 89 w 186"/>
                <a:gd name="T1" fmla="*/ 68 h 186"/>
                <a:gd name="T2" fmla="*/ 88 w 186"/>
                <a:gd name="T3" fmla="*/ 51 h 186"/>
                <a:gd name="T4" fmla="*/ 80 w 186"/>
                <a:gd name="T5" fmla="*/ 48 h 186"/>
                <a:gd name="T6" fmla="*/ 69 w 186"/>
                <a:gd name="T7" fmla="*/ 39 h 186"/>
                <a:gd name="T8" fmla="*/ 44 w 186"/>
                <a:gd name="T9" fmla="*/ 35 h 186"/>
                <a:gd name="T10" fmla="*/ 32 w 186"/>
                <a:gd name="T11" fmla="*/ 84 h 186"/>
                <a:gd name="T12" fmla="*/ 59 w 186"/>
                <a:gd name="T13" fmla="*/ 99 h 186"/>
                <a:gd name="T14" fmla="*/ 65 w 186"/>
                <a:gd name="T15" fmla="*/ 87 h 186"/>
                <a:gd name="T16" fmla="*/ 103 w 186"/>
                <a:gd name="T17" fmla="*/ 111 h 186"/>
                <a:gd name="T18" fmla="*/ 68 w 186"/>
                <a:gd name="T19" fmla="*/ 119 h 186"/>
                <a:gd name="T20" fmla="*/ 83 w 186"/>
                <a:gd name="T21" fmla="*/ 157 h 186"/>
                <a:gd name="T22" fmla="*/ 103 w 186"/>
                <a:gd name="T23" fmla="*/ 132 h 186"/>
                <a:gd name="T24" fmla="*/ 93 w 186"/>
                <a:gd name="T25" fmla="*/ 0 h 186"/>
                <a:gd name="T26" fmla="*/ 93 w 186"/>
                <a:gd name="T27" fmla="*/ 186 h 186"/>
                <a:gd name="T28" fmla="*/ 93 w 186"/>
                <a:gd name="T29" fmla="*/ 0 h 186"/>
                <a:gd name="T30" fmla="*/ 8 w 186"/>
                <a:gd name="T31" fmla="*/ 93 h 186"/>
                <a:gd name="T32" fmla="*/ 177 w 186"/>
                <a:gd name="T33" fmla="*/ 93 h 186"/>
                <a:gd name="T34" fmla="*/ 168 w 186"/>
                <a:gd name="T35" fmla="*/ 86 h 186"/>
                <a:gd name="T36" fmla="*/ 167 w 186"/>
                <a:gd name="T37" fmla="*/ 79 h 186"/>
                <a:gd name="T38" fmla="*/ 166 w 186"/>
                <a:gd name="T39" fmla="*/ 72 h 186"/>
                <a:gd name="T40" fmla="*/ 163 w 186"/>
                <a:gd name="T41" fmla="*/ 64 h 186"/>
                <a:gd name="T42" fmla="*/ 160 w 186"/>
                <a:gd name="T43" fmla="*/ 58 h 186"/>
                <a:gd name="T44" fmla="*/ 157 w 186"/>
                <a:gd name="T45" fmla="*/ 53 h 186"/>
                <a:gd name="T46" fmla="*/ 154 w 186"/>
                <a:gd name="T47" fmla="*/ 48 h 186"/>
                <a:gd name="T48" fmla="*/ 143 w 186"/>
                <a:gd name="T49" fmla="*/ 36 h 186"/>
                <a:gd name="T50" fmla="*/ 139 w 186"/>
                <a:gd name="T51" fmla="*/ 33 h 186"/>
                <a:gd name="T52" fmla="*/ 112 w 186"/>
                <a:gd name="T53" fmla="*/ 31 h 186"/>
                <a:gd name="T54" fmla="*/ 116 w 186"/>
                <a:gd name="T55" fmla="*/ 50 h 186"/>
                <a:gd name="T56" fmla="*/ 139 w 186"/>
                <a:gd name="T57" fmla="*/ 59 h 186"/>
                <a:gd name="T58" fmla="*/ 151 w 186"/>
                <a:gd name="T59" fmla="*/ 105 h 186"/>
                <a:gd name="T60" fmla="*/ 167 w 186"/>
                <a:gd name="T61" fmla="*/ 109 h 186"/>
                <a:gd name="T62" fmla="*/ 168 w 186"/>
                <a:gd name="T63" fmla="*/ 102 h 186"/>
                <a:gd name="T64" fmla="*/ 169 w 186"/>
                <a:gd name="T65" fmla="*/ 93 h 186"/>
                <a:gd name="T66" fmla="*/ 140 w 186"/>
                <a:gd name="T67" fmla="*/ 111 h 186"/>
                <a:gd name="T68" fmla="*/ 148 w 186"/>
                <a:gd name="T6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6">
                  <a:moveTo>
                    <a:pt x="72" y="84"/>
                  </a:moveTo>
                  <a:cubicBezTo>
                    <a:pt x="73" y="78"/>
                    <a:pt x="82" y="71"/>
                    <a:pt x="89" y="68"/>
                  </a:cubicBezTo>
                  <a:cubicBezTo>
                    <a:pt x="96" y="66"/>
                    <a:pt x="102" y="64"/>
                    <a:pt x="101" y="59"/>
                  </a:cubicBezTo>
                  <a:cubicBezTo>
                    <a:pt x="100" y="54"/>
                    <a:pt x="98" y="51"/>
                    <a:pt x="88" y="51"/>
                  </a:cubicBezTo>
                  <a:cubicBezTo>
                    <a:pt x="78" y="51"/>
                    <a:pt x="82" y="64"/>
                    <a:pt x="74" y="56"/>
                  </a:cubicBezTo>
                  <a:cubicBezTo>
                    <a:pt x="65" y="48"/>
                    <a:pt x="76" y="50"/>
                    <a:pt x="80" y="48"/>
                  </a:cubicBezTo>
                  <a:cubicBezTo>
                    <a:pt x="84" y="47"/>
                    <a:pt x="88" y="39"/>
                    <a:pt x="81" y="38"/>
                  </a:cubicBezTo>
                  <a:cubicBezTo>
                    <a:pt x="73" y="38"/>
                    <a:pt x="75" y="42"/>
                    <a:pt x="69" y="39"/>
                  </a:cubicBezTo>
                  <a:cubicBezTo>
                    <a:pt x="63" y="37"/>
                    <a:pt x="61" y="47"/>
                    <a:pt x="57" y="45"/>
                  </a:cubicBezTo>
                  <a:cubicBezTo>
                    <a:pt x="55" y="45"/>
                    <a:pt x="48" y="40"/>
                    <a:pt x="44" y="35"/>
                  </a:cubicBezTo>
                  <a:cubicBezTo>
                    <a:pt x="35" y="42"/>
                    <a:pt x="28" y="52"/>
                    <a:pt x="23" y="62"/>
                  </a:cubicBezTo>
                  <a:cubicBezTo>
                    <a:pt x="25" y="76"/>
                    <a:pt x="32" y="84"/>
                    <a:pt x="32" y="84"/>
                  </a:cubicBezTo>
                  <a:cubicBezTo>
                    <a:pt x="32" y="84"/>
                    <a:pt x="36" y="93"/>
                    <a:pt x="60" y="104"/>
                  </a:cubicBezTo>
                  <a:cubicBezTo>
                    <a:pt x="60" y="104"/>
                    <a:pt x="65" y="105"/>
                    <a:pt x="59" y="99"/>
                  </a:cubicBezTo>
                  <a:cubicBezTo>
                    <a:pt x="54" y="94"/>
                    <a:pt x="48" y="87"/>
                    <a:pt x="55" y="84"/>
                  </a:cubicBezTo>
                  <a:cubicBezTo>
                    <a:pt x="61" y="81"/>
                    <a:pt x="63" y="81"/>
                    <a:pt x="65" y="87"/>
                  </a:cubicBezTo>
                  <a:cubicBezTo>
                    <a:pt x="66" y="93"/>
                    <a:pt x="72" y="90"/>
                    <a:pt x="72" y="84"/>
                  </a:cubicBezTo>
                  <a:close/>
                  <a:moveTo>
                    <a:pt x="103" y="111"/>
                  </a:moveTo>
                  <a:cubicBezTo>
                    <a:pt x="94" y="104"/>
                    <a:pt x="95" y="100"/>
                    <a:pt x="84" y="100"/>
                  </a:cubicBezTo>
                  <a:cubicBezTo>
                    <a:pt x="73" y="100"/>
                    <a:pt x="66" y="103"/>
                    <a:pt x="68" y="119"/>
                  </a:cubicBezTo>
                  <a:cubicBezTo>
                    <a:pt x="71" y="135"/>
                    <a:pt x="80" y="127"/>
                    <a:pt x="79" y="140"/>
                  </a:cubicBezTo>
                  <a:cubicBezTo>
                    <a:pt x="78" y="152"/>
                    <a:pt x="81" y="154"/>
                    <a:pt x="83" y="157"/>
                  </a:cubicBezTo>
                  <a:cubicBezTo>
                    <a:pt x="85" y="160"/>
                    <a:pt x="90" y="169"/>
                    <a:pt x="92" y="157"/>
                  </a:cubicBezTo>
                  <a:cubicBezTo>
                    <a:pt x="95" y="145"/>
                    <a:pt x="99" y="138"/>
                    <a:pt x="103" y="132"/>
                  </a:cubicBezTo>
                  <a:cubicBezTo>
                    <a:pt x="108" y="127"/>
                    <a:pt x="112" y="119"/>
                    <a:pt x="103" y="111"/>
                  </a:cubicBezTo>
                  <a:close/>
                  <a:moveTo>
                    <a:pt x="93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40"/>
                    <a:pt x="8" y="93"/>
                  </a:cubicBezTo>
                  <a:cubicBezTo>
                    <a:pt x="8" y="46"/>
                    <a:pt x="46" y="9"/>
                    <a:pt x="93" y="9"/>
                  </a:cubicBezTo>
                  <a:cubicBezTo>
                    <a:pt x="139" y="9"/>
                    <a:pt x="177" y="46"/>
                    <a:pt x="177" y="93"/>
                  </a:cubicBezTo>
                  <a:cubicBezTo>
                    <a:pt x="177" y="140"/>
                    <a:pt x="139" y="177"/>
                    <a:pt x="93" y="177"/>
                  </a:cubicBezTo>
                  <a:close/>
                  <a:moveTo>
                    <a:pt x="168" y="86"/>
                  </a:moveTo>
                  <a:cubicBezTo>
                    <a:pt x="168" y="85"/>
                    <a:pt x="168" y="84"/>
                    <a:pt x="168" y="84"/>
                  </a:cubicBezTo>
                  <a:cubicBezTo>
                    <a:pt x="168" y="82"/>
                    <a:pt x="168" y="81"/>
                    <a:pt x="167" y="79"/>
                  </a:cubicBezTo>
                  <a:cubicBezTo>
                    <a:pt x="167" y="78"/>
                    <a:pt x="167" y="77"/>
                    <a:pt x="167" y="77"/>
                  </a:cubicBezTo>
                  <a:cubicBezTo>
                    <a:pt x="167" y="75"/>
                    <a:pt x="166" y="73"/>
                    <a:pt x="166" y="72"/>
                  </a:cubicBezTo>
                  <a:cubicBezTo>
                    <a:pt x="165" y="71"/>
                    <a:pt x="165" y="71"/>
                    <a:pt x="165" y="70"/>
                  </a:cubicBezTo>
                  <a:cubicBezTo>
                    <a:pt x="164" y="68"/>
                    <a:pt x="164" y="66"/>
                    <a:pt x="163" y="64"/>
                  </a:cubicBezTo>
                  <a:cubicBezTo>
                    <a:pt x="163" y="63"/>
                    <a:pt x="162" y="62"/>
                    <a:pt x="162" y="61"/>
                  </a:cubicBezTo>
                  <a:cubicBezTo>
                    <a:pt x="161" y="60"/>
                    <a:pt x="161" y="59"/>
                    <a:pt x="160" y="58"/>
                  </a:cubicBezTo>
                  <a:cubicBezTo>
                    <a:pt x="160" y="57"/>
                    <a:pt x="159" y="56"/>
                    <a:pt x="158" y="55"/>
                  </a:cubicBezTo>
                  <a:cubicBezTo>
                    <a:pt x="158" y="54"/>
                    <a:pt x="157" y="53"/>
                    <a:pt x="157" y="53"/>
                  </a:cubicBezTo>
                  <a:cubicBezTo>
                    <a:pt x="156" y="51"/>
                    <a:pt x="156" y="50"/>
                    <a:pt x="155" y="49"/>
                  </a:cubicBezTo>
                  <a:cubicBezTo>
                    <a:pt x="154" y="49"/>
                    <a:pt x="154" y="48"/>
                    <a:pt x="154" y="48"/>
                  </a:cubicBezTo>
                  <a:cubicBezTo>
                    <a:pt x="151" y="44"/>
                    <a:pt x="147" y="40"/>
                    <a:pt x="144" y="37"/>
                  </a:cubicBezTo>
                  <a:cubicBezTo>
                    <a:pt x="143" y="37"/>
                    <a:pt x="143" y="36"/>
                    <a:pt x="143" y="36"/>
                  </a:cubicBezTo>
                  <a:cubicBezTo>
                    <a:pt x="142" y="35"/>
                    <a:pt x="140" y="34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3" y="28"/>
                    <a:pt x="126" y="24"/>
                    <a:pt x="119" y="22"/>
                  </a:cubicBezTo>
                  <a:cubicBezTo>
                    <a:pt x="117" y="25"/>
                    <a:pt x="115" y="30"/>
                    <a:pt x="112" y="31"/>
                  </a:cubicBezTo>
                  <a:cubicBezTo>
                    <a:pt x="108" y="33"/>
                    <a:pt x="109" y="42"/>
                    <a:pt x="116" y="41"/>
                  </a:cubicBezTo>
                  <a:cubicBezTo>
                    <a:pt x="116" y="41"/>
                    <a:pt x="114" y="43"/>
                    <a:pt x="116" y="50"/>
                  </a:cubicBezTo>
                  <a:cubicBezTo>
                    <a:pt x="118" y="58"/>
                    <a:pt x="121" y="60"/>
                    <a:pt x="132" y="56"/>
                  </a:cubicBezTo>
                  <a:cubicBezTo>
                    <a:pt x="136" y="54"/>
                    <a:pt x="140" y="55"/>
                    <a:pt x="139" y="59"/>
                  </a:cubicBezTo>
                  <a:cubicBezTo>
                    <a:pt x="138" y="69"/>
                    <a:pt x="131" y="69"/>
                    <a:pt x="136" y="84"/>
                  </a:cubicBezTo>
                  <a:cubicBezTo>
                    <a:pt x="140" y="94"/>
                    <a:pt x="148" y="97"/>
                    <a:pt x="151" y="105"/>
                  </a:cubicBezTo>
                  <a:cubicBezTo>
                    <a:pt x="153" y="109"/>
                    <a:pt x="160" y="113"/>
                    <a:pt x="165" y="115"/>
                  </a:cubicBezTo>
                  <a:cubicBezTo>
                    <a:pt x="166" y="113"/>
                    <a:pt x="166" y="111"/>
                    <a:pt x="167" y="109"/>
                  </a:cubicBezTo>
                  <a:cubicBezTo>
                    <a:pt x="167" y="108"/>
                    <a:pt x="167" y="108"/>
                    <a:pt x="167" y="107"/>
                  </a:cubicBezTo>
                  <a:cubicBezTo>
                    <a:pt x="168" y="105"/>
                    <a:pt x="168" y="104"/>
                    <a:pt x="168" y="102"/>
                  </a:cubicBezTo>
                  <a:cubicBezTo>
                    <a:pt x="168" y="101"/>
                    <a:pt x="168" y="101"/>
                    <a:pt x="168" y="100"/>
                  </a:cubicBezTo>
                  <a:cubicBezTo>
                    <a:pt x="169" y="98"/>
                    <a:pt x="169" y="95"/>
                    <a:pt x="169" y="93"/>
                  </a:cubicBezTo>
                  <a:cubicBezTo>
                    <a:pt x="169" y="91"/>
                    <a:pt x="169" y="88"/>
                    <a:pt x="168" y="86"/>
                  </a:cubicBezTo>
                  <a:close/>
                  <a:moveTo>
                    <a:pt x="140" y="111"/>
                  </a:moveTo>
                  <a:cubicBezTo>
                    <a:pt x="137" y="113"/>
                    <a:pt x="137" y="117"/>
                    <a:pt x="139" y="119"/>
                  </a:cubicBezTo>
                  <a:cubicBezTo>
                    <a:pt x="142" y="121"/>
                    <a:pt x="147" y="124"/>
                    <a:pt x="148" y="119"/>
                  </a:cubicBezTo>
                  <a:cubicBezTo>
                    <a:pt x="150" y="114"/>
                    <a:pt x="143" y="109"/>
                    <a:pt x="14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ḷîḓé-Freeform: Shape 130"/>
            <p:cNvSpPr/>
            <p:nvPr/>
          </p:nvSpPr>
          <p:spPr bwMode="auto">
            <a:xfrm rot="3085759">
              <a:off x="10223407" y="4535598"/>
              <a:ext cx="272910" cy="332239"/>
            </a:xfrm>
            <a:custGeom>
              <a:avLst/>
              <a:gdLst>
                <a:gd name="T0" fmla="*/ 34 w 152"/>
                <a:gd name="T1" fmla="*/ 101 h 185"/>
                <a:gd name="T2" fmla="*/ 51 w 152"/>
                <a:gd name="T3" fmla="*/ 101 h 185"/>
                <a:gd name="T4" fmla="*/ 38 w 152"/>
                <a:gd name="T5" fmla="*/ 143 h 185"/>
                <a:gd name="T6" fmla="*/ 38 w 152"/>
                <a:gd name="T7" fmla="*/ 152 h 185"/>
                <a:gd name="T8" fmla="*/ 38 w 152"/>
                <a:gd name="T9" fmla="*/ 143 h 185"/>
                <a:gd name="T10" fmla="*/ 126 w 152"/>
                <a:gd name="T11" fmla="*/ 25 h 185"/>
                <a:gd name="T12" fmla="*/ 135 w 152"/>
                <a:gd name="T13" fmla="*/ 8 h 185"/>
                <a:gd name="T14" fmla="*/ 25 w 152"/>
                <a:gd name="T15" fmla="*/ 0 h 185"/>
                <a:gd name="T16" fmla="*/ 17 w 152"/>
                <a:gd name="T17" fmla="*/ 17 h 185"/>
                <a:gd name="T18" fmla="*/ 33 w 152"/>
                <a:gd name="T19" fmla="*/ 25 h 185"/>
                <a:gd name="T20" fmla="*/ 51 w 152"/>
                <a:gd name="T21" fmla="*/ 185 h 185"/>
                <a:gd name="T22" fmla="*/ 152 w 152"/>
                <a:gd name="T23" fmla="*/ 135 h 185"/>
                <a:gd name="T24" fmla="*/ 25 w 152"/>
                <a:gd name="T25" fmla="*/ 17 h 185"/>
                <a:gd name="T26" fmla="*/ 126 w 152"/>
                <a:gd name="T27" fmla="*/ 8 h 185"/>
                <a:gd name="T28" fmla="*/ 25 w 152"/>
                <a:gd name="T29" fmla="*/ 17 h 185"/>
                <a:gd name="T30" fmla="*/ 110 w 152"/>
                <a:gd name="T31" fmla="*/ 25 h 185"/>
                <a:gd name="T32" fmla="*/ 73 w 152"/>
                <a:gd name="T33" fmla="*/ 75 h 185"/>
                <a:gd name="T34" fmla="*/ 42 w 152"/>
                <a:gd name="T35" fmla="*/ 25 h 185"/>
                <a:gd name="T36" fmla="*/ 51 w 152"/>
                <a:gd name="T37" fmla="*/ 177 h 185"/>
                <a:gd name="T38" fmla="*/ 23 w 152"/>
                <a:gd name="T39" fmla="*/ 85 h 185"/>
                <a:gd name="T40" fmla="*/ 69 w 152"/>
                <a:gd name="T41" fmla="*/ 82 h 185"/>
                <a:gd name="T42" fmla="*/ 124 w 152"/>
                <a:gd name="T43" fmla="*/ 77 h 185"/>
                <a:gd name="T44" fmla="*/ 143 w 152"/>
                <a:gd name="T45" fmla="*/ 135 h 185"/>
                <a:gd name="T46" fmla="*/ 72 w 152"/>
                <a:gd name="T47" fmla="*/ 118 h 185"/>
                <a:gd name="T48" fmla="*/ 72 w 152"/>
                <a:gd name="T49" fmla="*/ 143 h 185"/>
                <a:gd name="T50" fmla="*/ 72 w 152"/>
                <a:gd name="T51" fmla="*/ 118 h 185"/>
                <a:gd name="T52" fmla="*/ 67 w 152"/>
                <a:gd name="T53" fmla="*/ 131 h 185"/>
                <a:gd name="T54" fmla="*/ 76 w 152"/>
                <a:gd name="T55" fmla="*/ 131 h 185"/>
                <a:gd name="T56" fmla="*/ 110 w 152"/>
                <a:gd name="T57" fmla="*/ 118 h 185"/>
                <a:gd name="T58" fmla="*/ 110 w 152"/>
                <a:gd name="T59" fmla="*/ 135 h 185"/>
                <a:gd name="T60" fmla="*/ 110 w 152"/>
                <a:gd name="T61" fmla="*/ 118 h 185"/>
                <a:gd name="T62" fmla="*/ 118 w 152"/>
                <a:gd name="T63" fmla="*/ 105 h 185"/>
                <a:gd name="T64" fmla="*/ 126 w 152"/>
                <a:gd name="T65" fmla="*/ 105 h 185"/>
                <a:gd name="T66" fmla="*/ 97 w 152"/>
                <a:gd name="T67" fmla="*/ 160 h 185"/>
                <a:gd name="T68" fmla="*/ 97 w 152"/>
                <a:gd name="T69" fmla="*/ 169 h 185"/>
                <a:gd name="T70" fmla="*/ 97 w 152"/>
                <a:gd name="T7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85">
                  <a:moveTo>
                    <a:pt x="42" y="93"/>
                  </a:moveTo>
                  <a:cubicBezTo>
                    <a:pt x="37" y="93"/>
                    <a:pt x="34" y="96"/>
                    <a:pt x="34" y="101"/>
                  </a:cubicBezTo>
                  <a:cubicBezTo>
                    <a:pt x="34" y="106"/>
                    <a:pt x="37" y="109"/>
                    <a:pt x="42" y="109"/>
                  </a:cubicBezTo>
                  <a:cubicBezTo>
                    <a:pt x="47" y="109"/>
                    <a:pt x="51" y="106"/>
                    <a:pt x="51" y="101"/>
                  </a:cubicBezTo>
                  <a:cubicBezTo>
                    <a:pt x="51" y="96"/>
                    <a:pt x="47" y="93"/>
                    <a:pt x="42" y="93"/>
                  </a:cubicBezTo>
                  <a:close/>
                  <a:moveTo>
                    <a:pt x="38" y="143"/>
                  </a:moveTo>
                  <a:cubicBezTo>
                    <a:pt x="36" y="143"/>
                    <a:pt x="34" y="145"/>
                    <a:pt x="34" y="147"/>
                  </a:cubicBezTo>
                  <a:cubicBezTo>
                    <a:pt x="34" y="150"/>
                    <a:pt x="36" y="152"/>
                    <a:pt x="38" y="152"/>
                  </a:cubicBezTo>
                  <a:cubicBezTo>
                    <a:pt x="40" y="152"/>
                    <a:pt x="42" y="150"/>
                    <a:pt x="42" y="147"/>
                  </a:cubicBezTo>
                  <a:cubicBezTo>
                    <a:pt x="42" y="145"/>
                    <a:pt x="40" y="143"/>
                    <a:pt x="38" y="143"/>
                  </a:cubicBezTo>
                  <a:close/>
                  <a:moveTo>
                    <a:pt x="118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21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77"/>
                    <a:pt x="0" y="87"/>
                    <a:pt x="0" y="135"/>
                  </a:cubicBezTo>
                  <a:cubicBezTo>
                    <a:pt x="0" y="163"/>
                    <a:pt x="23" y="185"/>
                    <a:pt x="5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29" y="185"/>
                    <a:pt x="152" y="163"/>
                    <a:pt x="152" y="135"/>
                  </a:cubicBezTo>
                  <a:cubicBezTo>
                    <a:pt x="152" y="87"/>
                    <a:pt x="121" y="77"/>
                    <a:pt x="118" y="25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42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1" y="44"/>
                    <a:pt x="115" y="58"/>
                    <a:pt x="121" y="69"/>
                  </a:cubicBezTo>
                  <a:cubicBezTo>
                    <a:pt x="114" y="74"/>
                    <a:pt x="95" y="88"/>
                    <a:pt x="73" y="75"/>
                  </a:cubicBezTo>
                  <a:cubicBezTo>
                    <a:pt x="56" y="65"/>
                    <a:pt x="41" y="66"/>
                    <a:pt x="32" y="68"/>
                  </a:cubicBezTo>
                  <a:cubicBezTo>
                    <a:pt x="37" y="56"/>
                    <a:pt x="41" y="43"/>
                    <a:pt x="42" y="25"/>
                  </a:cubicBezTo>
                  <a:close/>
                  <a:moveTo>
                    <a:pt x="101" y="177"/>
                  </a:moveTo>
                  <a:cubicBezTo>
                    <a:pt x="51" y="177"/>
                    <a:pt x="51" y="177"/>
                    <a:pt x="51" y="177"/>
                  </a:cubicBezTo>
                  <a:cubicBezTo>
                    <a:pt x="27" y="177"/>
                    <a:pt x="8" y="158"/>
                    <a:pt x="8" y="135"/>
                  </a:cubicBezTo>
                  <a:cubicBezTo>
                    <a:pt x="8" y="113"/>
                    <a:pt x="15" y="100"/>
                    <a:pt x="23" y="85"/>
                  </a:cubicBezTo>
                  <a:cubicBezTo>
                    <a:pt x="24" y="83"/>
                    <a:pt x="25" y="80"/>
                    <a:pt x="27" y="78"/>
                  </a:cubicBezTo>
                  <a:cubicBezTo>
                    <a:pt x="27" y="78"/>
                    <a:pt x="45" y="69"/>
                    <a:pt x="69" y="82"/>
                  </a:cubicBezTo>
                  <a:cubicBezTo>
                    <a:pt x="77" y="87"/>
                    <a:pt x="85" y="89"/>
                    <a:pt x="92" y="89"/>
                  </a:cubicBezTo>
                  <a:cubicBezTo>
                    <a:pt x="106" y="89"/>
                    <a:pt x="118" y="82"/>
                    <a:pt x="124" y="77"/>
                  </a:cubicBezTo>
                  <a:cubicBezTo>
                    <a:pt x="126" y="80"/>
                    <a:pt x="127" y="82"/>
                    <a:pt x="128" y="85"/>
                  </a:cubicBezTo>
                  <a:cubicBezTo>
                    <a:pt x="136" y="100"/>
                    <a:pt x="143" y="113"/>
                    <a:pt x="143" y="135"/>
                  </a:cubicBezTo>
                  <a:cubicBezTo>
                    <a:pt x="143" y="158"/>
                    <a:pt x="124" y="177"/>
                    <a:pt x="101" y="177"/>
                  </a:cubicBezTo>
                  <a:close/>
                  <a:moveTo>
                    <a:pt x="72" y="118"/>
                  </a:moveTo>
                  <a:cubicBezTo>
                    <a:pt x="65" y="118"/>
                    <a:pt x="59" y="124"/>
                    <a:pt x="59" y="131"/>
                  </a:cubicBezTo>
                  <a:cubicBezTo>
                    <a:pt x="59" y="138"/>
                    <a:pt x="65" y="143"/>
                    <a:pt x="72" y="143"/>
                  </a:cubicBezTo>
                  <a:cubicBezTo>
                    <a:pt x="79" y="143"/>
                    <a:pt x="84" y="138"/>
                    <a:pt x="84" y="131"/>
                  </a:cubicBezTo>
                  <a:cubicBezTo>
                    <a:pt x="84" y="124"/>
                    <a:pt x="79" y="118"/>
                    <a:pt x="72" y="118"/>
                  </a:cubicBezTo>
                  <a:close/>
                  <a:moveTo>
                    <a:pt x="72" y="135"/>
                  </a:moveTo>
                  <a:cubicBezTo>
                    <a:pt x="69" y="135"/>
                    <a:pt x="67" y="133"/>
                    <a:pt x="67" y="131"/>
                  </a:cubicBezTo>
                  <a:cubicBezTo>
                    <a:pt x="67" y="128"/>
                    <a:pt x="69" y="126"/>
                    <a:pt x="72" y="126"/>
                  </a:cubicBezTo>
                  <a:cubicBezTo>
                    <a:pt x="74" y="126"/>
                    <a:pt x="76" y="128"/>
                    <a:pt x="76" y="131"/>
                  </a:cubicBezTo>
                  <a:cubicBezTo>
                    <a:pt x="76" y="133"/>
                    <a:pt x="74" y="135"/>
                    <a:pt x="72" y="135"/>
                  </a:cubicBezTo>
                  <a:close/>
                  <a:moveTo>
                    <a:pt x="110" y="118"/>
                  </a:moveTo>
                  <a:cubicBezTo>
                    <a:pt x="105" y="118"/>
                    <a:pt x="101" y="122"/>
                    <a:pt x="101" y="126"/>
                  </a:cubicBezTo>
                  <a:cubicBezTo>
                    <a:pt x="101" y="131"/>
                    <a:pt x="105" y="135"/>
                    <a:pt x="110" y="135"/>
                  </a:cubicBezTo>
                  <a:cubicBezTo>
                    <a:pt x="114" y="135"/>
                    <a:pt x="118" y="131"/>
                    <a:pt x="118" y="126"/>
                  </a:cubicBezTo>
                  <a:cubicBezTo>
                    <a:pt x="118" y="122"/>
                    <a:pt x="114" y="118"/>
                    <a:pt x="110" y="118"/>
                  </a:cubicBezTo>
                  <a:close/>
                  <a:moveTo>
                    <a:pt x="122" y="101"/>
                  </a:moveTo>
                  <a:cubicBezTo>
                    <a:pt x="120" y="101"/>
                    <a:pt x="118" y="103"/>
                    <a:pt x="118" y="105"/>
                  </a:cubicBezTo>
                  <a:cubicBezTo>
                    <a:pt x="118" y="108"/>
                    <a:pt x="120" y="109"/>
                    <a:pt x="122" y="109"/>
                  </a:cubicBezTo>
                  <a:cubicBezTo>
                    <a:pt x="125" y="109"/>
                    <a:pt x="126" y="108"/>
                    <a:pt x="126" y="105"/>
                  </a:cubicBezTo>
                  <a:cubicBezTo>
                    <a:pt x="126" y="103"/>
                    <a:pt x="125" y="101"/>
                    <a:pt x="122" y="101"/>
                  </a:cubicBezTo>
                  <a:close/>
                  <a:moveTo>
                    <a:pt x="97" y="160"/>
                  </a:moveTo>
                  <a:cubicBezTo>
                    <a:pt x="95" y="160"/>
                    <a:pt x="93" y="162"/>
                    <a:pt x="93" y="164"/>
                  </a:cubicBezTo>
                  <a:cubicBezTo>
                    <a:pt x="93" y="167"/>
                    <a:pt x="95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ŝḷîḓé-Freeform: Shape 131"/>
            <p:cNvSpPr/>
            <p:nvPr/>
          </p:nvSpPr>
          <p:spPr bwMode="auto">
            <a:xfrm>
              <a:off x="10144906" y="5151890"/>
              <a:ext cx="335205" cy="332239"/>
            </a:xfrm>
            <a:custGeom>
              <a:avLst/>
              <a:gdLst>
                <a:gd name="T0" fmla="*/ 157 w 186"/>
                <a:gd name="T1" fmla="*/ 159 h 185"/>
                <a:gd name="T2" fmla="*/ 186 w 186"/>
                <a:gd name="T3" fmla="*/ 93 h 185"/>
                <a:gd name="T4" fmla="*/ 93 w 186"/>
                <a:gd name="T5" fmla="*/ 0 h 185"/>
                <a:gd name="T6" fmla="*/ 0 w 186"/>
                <a:gd name="T7" fmla="*/ 93 h 185"/>
                <a:gd name="T8" fmla="*/ 29 w 186"/>
                <a:gd name="T9" fmla="*/ 159 h 185"/>
                <a:gd name="T10" fmla="*/ 18 w 186"/>
                <a:gd name="T11" fmla="*/ 178 h 185"/>
                <a:gd name="T12" fmla="*/ 17 w 186"/>
                <a:gd name="T13" fmla="*/ 181 h 185"/>
                <a:gd name="T14" fmla="*/ 21 w 186"/>
                <a:gd name="T15" fmla="*/ 185 h 185"/>
                <a:gd name="T16" fmla="*/ 24 w 186"/>
                <a:gd name="T17" fmla="*/ 184 h 185"/>
                <a:gd name="T18" fmla="*/ 25 w 186"/>
                <a:gd name="T19" fmla="*/ 182 h 185"/>
                <a:gd name="T20" fmla="*/ 35 w 186"/>
                <a:gd name="T21" fmla="*/ 165 h 185"/>
                <a:gd name="T22" fmla="*/ 93 w 186"/>
                <a:gd name="T23" fmla="*/ 185 h 185"/>
                <a:gd name="T24" fmla="*/ 151 w 186"/>
                <a:gd name="T25" fmla="*/ 165 h 185"/>
                <a:gd name="T26" fmla="*/ 161 w 186"/>
                <a:gd name="T27" fmla="*/ 182 h 185"/>
                <a:gd name="T28" fmla="*/ 165 w 186"/>
                <a:gd name="T29" fmla="*/ 185 h 185"/>
                <a:gd name="T30" fmla="*/ 169 w 186"/>
                <a:gd name="T31" fmla="*/ 181 h 185"/>
                <a:gd name="T32" fmla="*/ 168 w 186"/>
                <a:gd name="T33" fmla="*/ 178 h 185"/>
                <a:gd name="T34" fmla="*/ 157 w 186"/>
                <a:gd name="T35" fmla="*/ 159 h 185"/>
                <a:gd name="T36" fmla="*/ 93 w 186"/>
                <a:gd name="T37" fmla="*/ 177 h 185"/>
                <a:gd name="T38" fmla="*/ 9 w 186"/>
                <a:gd name="T39" fmla="*/ 93 h 185"/>
                <a:gd name="T40" fmla="*/ 93 w 186"/>
                <a:gd name="T41" fmla="*/ 8 h 185"/>
                <a:gd name="T42" fmla="*/ 177 w 186"/>
                <a:gd name="T43" fmla="*/ 93 h 185"/>
                <a:gd name="T44" fmla="*/ 93 w 186"/>
                <a:gd name="T45" fmla="*/ 177 h 185"/>
                <a:gd name="T46" fmla="*/ 93 w 186"/>
                <a:gd name="T47" fmla="*/ 34 h 185"/>
                <a:gd name="T48" fmla="*/ 34 w 186"/>
                <a:gd name="T49" fmla="*/ 93 h 185"/>
                <a:gd name="T50" fmla="*/ 93 w 186"/>
                <a:gd name="T51" fmla="*/ 152 h 185"/>
                <a:gd name="T52" fmla="*/ 152 w 186"/>
                <a:gd name="T53" fmla="*/ 93 h 185"/>
                <a:gd name="T54" fmla="*/ 93 w 186"/>
                <a:gd name="T55" fmla="*/ 34 h 185"/>
                <a:gd name="T56" fmla="*/ 93 w 186"/>
                <a:gd name="T57" fmla="*/ 143 h 185"/>
                <a:gd name="T58" fmla="*/ 42 w 186"/>
                <a:gd name="T59" fmla="*/ 93 h 185"/>
                <a:gd name="T60" fmla="*/ 93 w 186"/>
                <a:gd name="T61" fmla="*/ 42 h 185"/>
                <a:gd name="T62" fmla="*/ 144 w 186"/>
                <a:gd name="T63" fmla="*/ 93 h 185"/>
                <a:gd name="T64" fmla="*/ 93 w 186"/>
                <a:gd name="T65" fmla="*/ 143 h 185"/>
                <a:gd name="T66" fmla="*/ 93 w 186"/>
                <a:gd name="T67" fmla="*/ 67 h 185"/>
                <a:gd name="T68" fmla="*/ 68 w 186"/>
                <a:gd name="T69" fmla="*/ 93 h 185"/>
                <a:gd name="T70" fmla="*/ 93 w 186"/>
                <a:gd name="T71" fmla="*/ 118 h 185"/>
                <a:gd name="T72" fmla="*/ 118 w 186"/>
                <a:gd name="T73" fmla="*/ 93 h 185"/>
                <a:gd name="T74" fmla="*/ 93 w 186"/>
                <a:gd name="T75" fmla="*/ 67 h 185"/>
                <a:gd name="T76" fmla="*/ 93 w 186"/>
                <a:gd name="T77" fmla="*/ 109 h 185"/>
                <a:gd name="T78" fmla="*/ 76 w 186"/>
                <a:gd name="T79" fmla="*/ 93 h 185"/>
                <a:gd name="T80" fmla="*/ 93 w 186"/>
                <a:gd name="T81" fmla="*/ 76 h 185"/>
                <a:gd name="T82" fmla="*/ 110 w 186"/>
                <a:gd name="T83" fmla="*/ 93 h 185"/>
                <a:gd name="T84" fmla="*/ 93 w 186"/>
                <a:gd name="T85" fmla="*/ 10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5">
                  <a:moveTo>
                    <a:pt x="157" y="159"/>
                  </a:moveTo>
                  <a:cubicBezTo>
                    <a:pt x="175" y="143"/>
                    <a:pt x="186" y="119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ubicBezTo>
                    <a:pt x="42" y="0"/>
                    <a:pt x="0" y="41"/>
                    <a:pt x="0" y="93"/>
                  </a:cubicBezTo>
                  <a:cubicBezTo>
                    <a:pt x="0" y="119"/>
                    <a:pt x="11" y="143"/>
                    <a:pt x="29" y="15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9"/>
                    <a:pt x="17" y="180"/>
                    <a:pt x="17" y="181"/>
                  </a:cubicBezTo>
                  <a:cubicBezTo>
                    <a:pt x="17" y="183"/>
                    <a:pt x="19" y="185"/>
                    <a:pt x="21" y="185"/>
                  </a:cubicBezTo>
                  <a:cubicBezTo>
                    <a:pt x="22" y="185"/>
                    <a:pt x="24" y="185"/>
                    <a:pt x="24" y="184"/>
                  </a:cubicBezTo>
                  <a:cubicBezTo>
                    <a:pt x="25" y="184"/>
                    <a:pt x="25" y="183"/>
                    <a:pt x="25" y="182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51" y="178"/>
                    <a:pt x="71" y="185"/>
                    <a:pt x="93" y="185"/>
                  </a:cubicBezTo>
                  <a:cubicBezTo>
                    <a:pt x="115" y="185"/>
                    <a:pt x="135" y="178"/>
                    <a:pt x="151" y="165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61" y="184"/>
                    <a:pt x="163" y="185"/>
                    <a:pt x="165" y="185"/>
                  </a:cubicBezTo>
                  <a:cubicBezTo>
                    <a:pt x="167" y="185"/>
                    <a:pt x="169" y="183"/>
                    <a:pt x="169" y="181"/>
                  </a:cubicBezTo>
                  <a:cubicBezTo>
                    <a:pt x="169" y="180"/>
                    <a:pt x="168" y="179"/>
                    <a:pt x="168" y="178"/>
                  </a:cubicBezTo>
                  <a:lnTo>
                    <a:pt x="157" y="159"/>
                  </a:ln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93" y="34"/>
                  </a:moveTo>
                  <a:cubicBezTo>
                    <a:pt x="60" y="34"/>
                    <a:pt x="34" y="60"/>
                    <a:pt x="34" y="93"/>
                  </a:cubicBezTo>
                  <a:cubicBezTo>
                    <a:pt x="34" y="125"/>
                    <a:pt x="60" y="152"/>
                    <a:pt x="93" y="152"/>
                  </a:cubicBezTo>
                  <a:cubicBezTo>
                    <a:pt x="126" y="152"/>
                    <a:pt x="152" y="125"/>
                    <a:pt x="152" y="93"/>
                  </a:cubicBezTo>
                  <a:cubicBezTo>
                    <a:pt x="152" y="60"/>
                    <a:pt x="126" y="34"/>
                    <a:pt x="93" y="34"/>
                  </a:cubicBezTo>
                  <a:close/>
                  <a:moveTo>
                    <a:pt x="93" y="143"/>
                  </a:moveTo>
                  <a:cubicBezTo>
                    <a:pt x="65" y="143"/>
                    <a:pt x="42" y="121"/>
                    <a:pt x="42" y="93"/>
                  </a:cubicBezTo>
                  <a:cubicBezTo>
                    <a:pt x="42" y="65"/>
                    <a:pt x="65" y="42"/>
                    <a:pt x="93" y="42"/>
                  </a:cubicBezTo>
                  <a:cubicBezTo>
                    <a:pt x="121" y="42"/>
                    <a:pt x="144" y="65"/>
                    <a:pt x="144" y="93"/>
                  </a:cubicBezTo>
                  <a:cubicBezTo>
                    <a:pt x="144" y="121"/>
                    <a:pt x="121" y="143"/>
                    <a:pt x="93" y="143"/>
                  </a:cubicBezTo>
                  <a:close/>
                  <a:moveTo>
                    <a:pt x="93" y="67"/>
                  </a:moveTo>
                  <a:cubicBezTo>
                    <a:pt x="79" y="67"/>
                    <a:pt x="68" y="79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79"/>
                    <a:pt x="107" y="67"/>
                    <a:pt x="93" y="67"/>
                  </a:cubicBezTo>
                  <a:close/>
                  <a:moveTo>
                    <a:pt x="93" y="109"/>
                  </a:moveTo>
                  <a:cubicBezTo>
                    <a:pt x="84" y="109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09"/>
                    <a:pt x="93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ŝḷîḓé-Freeform: Shape 132"/>
            <p:cNvSpPr/>
            <p:nvPr/>
          </p:nvSpPr>
          <p:spPr bwMode="auto">
            <a:xfrm rot="2375267">
              <a:off x="10087969" y="3375328"/>
              <a:ext cx="335205" cy="333228"/>
            </a:xfrm>
            <a:custGeom>
              <a:avLst/>
              <a:gdLst>
                <a:gd name="T0" fmla="*/ 106 w 186"/>
                <a:gd name="T1" fmla="*/ 46 h 185"/>
                <a:gd name="T2" fmla="*/ 102 w 186"/>
                <a:gd name="T3" fmla="*/ 17 h 185"/>
                <a:gd name="T4" fmla="*/ 97 w 186"/>
                <a:gd name="T5" fmla="*/ 46 h 185"/>
                <a:gd name="T6" fmla="*/ 161 w 186"/>
                <a:gd name="T7" fmla="*/ 88 h 185"/>
                <a:gd name="T8" fmla="*/ 152 w 186"/>
                <a:gd name="T9" fmla="*/ 76 h 185"/>
                <a:gd name="T10" fmla="*/ 9 w 186"/>
                <a:gd name="T11" fmla="*/ 67 h 185"/>
                <a:gd name="T12" fmla="*/ 0 w 186"/>
                <a:gd name="T13" fmla="*/ 126 h 185"/>
                <a:gd name="T14" fmla="*/ 5 w 186"/>
                <a:gd name="T15" fmla="*/ 177 h 185"/>
                <a:gd name="T16" fmla="*/ 5 w 186"/>
                <a:gd name="T17" fmla="*/ 185 h 185"/>
                <a:gd name="T18" fmla="*/ 152 w 186"/>
                <a:gd name="T19" fmla="*/ 181 h 185"/>
                <a:gd name="T20" fmla="*/ 123 w 186"/>
                <a:gd name="T21" fmla="*/ 177 h 185"/>
                <a:gd name="T22" fmla="*/ 161 w 186"/>
                <a:gd name="T23" fmla="*/ 139 h 185"/>
                <a:gd name="T24" fmla="*/ 161 w 186"/>
                <a:gd name="T25" fmla="*/ 88 h 185"/>
                <a:gd name="T26" fmla="*/ 59 w 186"/>
                <a:gd name="T27" fmla="*/ 177 h 185"/>
                <a:gd name="T28" fmla="*/ 131 w 186"/>
                <a:gd name="T29" fmla="*/ 160 h 185"/>
                <a:gd name="T30" fmla="*/ 144 w 186"/>
                <a:gd name="T31" fmla="*/ 126 h 185"/>
                <a:gd name="T32" fmla="*/ 16 w 186"/>
                <a:gd name="T33" fmla="*/ 152 h 185"/>
                <a:gd name="T34" fmla="*/ 9 w 186"/>
                <a:gd name="T35" fmla="*/ 76 h 185"/>
                <a:gd name="T36" fmla="*/ 144 w 186"/>
                <a:gd name="T37" fmla="*/ 126 h 185"/>
                <a:gd name="T38" fmla="*/ 152 w 186"/>
                <a:gd name="T39" fmla="*/ 131 h 185"/>
                <a:gd name="T40" fmla="*/ 152 w 186"/>
                <a:gd name="T41" fmla="*/ 97 h 185"/>
                <a:gd name="T42" fmla="*/ 177 w 186"/>
                <a:gd name="T43" fmla="*/ 114 h 185"/>
                <a:gd name="T44" fmla="*/ 76 w 186"/>
                <a:gd name="T45" fmla="*/ 50 h 185"/>
                <a:gd name="T46" fmla="*/ 80 w 186"/>
                <a:gd name="T47" fmla="*/ 4 h 185"/>
                <a:gd name="T48" fmla="*/ 72 w 186"/>
                <a:gd name="T49" fmla="*/ 4 h 185"/>
                <a:gd name="T50" fmla="*/ 76 w 186"/>
                <a:gd name="T51" fmla="*/ 50 h 185"/>
                <a:gd name="T52" fmla="*/ 131 w 186"/>
                <a:gd name="T53" fmla="*/ 55 h 185"/>
                <a:gd name="T54" fmla="*/ 127 w 186"/>
                <a:gd name="T55" fmla="*/ 8 h 185"/>
                <a:gd name="T56" fmla="*/ 123 w 186"/>
                <a:gd name="T57" fmla="*/ 55 h 185"/>
                <a:gd name="T58" fmla="*/ 51 w 186"/>
                <a:gd name="T59" fmla="*/ 59 h 185"/>
                <a:gd name="T60" fmla="*/ 55 w 186"/>
                <a:gd name="T61" fmla="*/ 13 h 185"/>
                <a:gd name="T62" fmla="*/ 47 w 186"/>
                <a:gd name="T63" fmla="*/ 13 h 185"/>
                <a:gd name="T64" fmla="*/ 51 w 186"/>
                <a:gd name="T65" fmla="*/ 59 h 185"/>
                <a:gd name="T66" fmla="*/ 30 w 186"/>
                <a:gd name="T67" fmla="*/ 46 h 185"/>
                <a:gd name="T68" fmla="*/ 26 w 186"/>
                <a:gd name="T69" fmla="*/ 17 h 185"/>
                <a:gd name="T70" fmla="*/ 21 w 186"/>
                <a:gd name="T71" fmla="*/ 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85">
                  <a:moveTo>
                    <a:pt x="102" y="50"/>
                  </a:moveTo>
                  <a:cubicBezTo>
                    <a:pt x="104" y="50"/>
                    <a:pt x="106" y="49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19"/>
                    <a:pt x="104" y="17"/>
                    <a:pt x="102" y="17"/>
                  </a:cubicBezTo>
                  <a:cubicBezTo>
                    <a:pt x="99" y="17"/>
                    <a:pt x="97" y="19"/>
                    <a:pt x="97" y="21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9"/>
                    <a:pt x="99" y="50"/>
                    <a:pt x="102" y="50"/>
                  </a:cubicBezTo>
                  <a:close/>
                  <a:moveTo>
                    <a:pt x="161" y="88"/>
                  </a:moveTo>
                  <a:cubicBezTo>
                    <a:pt x="152" y="88"/>
                    <a:pt x="152" y="88"/>
                    <a:pt x="152" y="88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1"/>
                    <a:pt x="148" y="67"/>
                    <a:pt x="14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4" y="67"/>
                    <a:pt x="0" y="71"/>
                    <a:pt x="0" y="7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8"/>
                    <a:pt x="12" y="167"/>
                    <a:pt x="29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2" y="177"/>
                    <a:pt x="0" y="179"/>
                    <a:pt x="0" y="181"/>
                  </a:cubicBezTo>
                  <a:cubicBezTo>
                    <a:pt x="0" y="184"/>
                    <a:pt x="2" y="185"/>
                    <a:pt x="5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50" y="185"/>
                    <a:pt x="152" y="184"/>
                    <a:pt x="152" y="181"/>
                  </a:cubicBezTo>
                  <a:cubicBezTo>
                    <a:pt x="152" y="179"/>
                    <a:pt x="150" y="177"/>
                    <a:pt x="148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37" y="169"/>
                    <a:pt x="147" y="155"/>
                    <a:pt x="15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5" y="139"/>
                    <a:pt x="186" y="128"/>
                    <a:pt x="186" y="114"/>
                  </a:cubicBezTo>
                  <a:cubicBezTo>
                    <a:pt x="186" y="100"/>
                    <a:pt x="175" y="88"/>
                    <a:pt x="161" y="88"/>
                  </a:cubicBezTo>
                  <a:close/>
                  <a:moveTo>
                    <a:pt x="9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44" y="177"/>
                    <a:pt x="31" y="171"/>
                    <a:pt x="22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22" y="171"/>
                    <a:pt x="108" y="177"/>
                    <a:pt x="93" y="177"/>
                  </a:cubicBezTo>
                  <a:close/>
                  <a:moveTo>
                    <a:pt x="144" y="126"/>
                  </a:moveTo>
                  <a:cubicBezTo>
                    <a:pt x="144" y="136"/>
                    <a:pt x="141" y="144"/>
                    <a:pt x="13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" y="144"/>
                    <a:pt x="9" y="136"/>
                    <a:pt x="9" y="12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126"/>
                  </a:lnTo>
                  <a:close/>
                  <a:moveTo>
                    <a:pt x="161" y="131"/>
                  </a:moveTo>
                  <a:cubicBezTo>
                    <a:pt x="152" y="131"/>
                    <a:pt x="152" y="131"/>
                    <a:pt x="152" y="131"/>
                  </a:cubicBezTo>
                  <a:cubicBezTo>
                    <a:pt x="152" y="129"/>
                    <a:pt x="152" y="128"/>
                    <a:pt x="152" y="126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0" y="97"/>
                    <a:pt x="177" y="104"/>
                    <a:pt x="177" y="114"/>
                  </a:cubicBezTo>
                  <a:cubicBezTo>
                    <a:pt x="177" y="123"/>
                    <a:pt x="170" y="131"/>
                    <a:pt x="161" y="131"/>
                  </a:cubicBezTo>
                  <a:close/>
                  <a:moveTo>
                    <a:pt x="76" y="50"/>
                  </a:moveTo>
                  <a:cubicBezTo>
                    <a:pt x="79" y="50"/>
                    <a:pt x="80" y="49"/>
                    <a:pt x="80" y="4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9" y="0"/>
                    <a:pt x="76" y="0"/>
                  </a:cubicBezTo>
                  <a:cubicBezTo>
                    <a:pt x="74" y="0"/>
                    <a:pt x="72" y="2"/>
                    <a:pt x="72" y="4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9"/>
                    <a:pt x="74" y="50"/>
                    <a:pt x="76" y="50"/>
                  </a:cubicBezTo>
                  <a:close/>
                  <a:moveTo>
                    <a:pt x="127" y="59"/>
                  </a:moveTo>
                  <a:cubicBezTo>
                    <a:pt x="129" y="59"/>
                    <a:pt x="131" y="57"/>
                    <a:pt x="131" y="5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0"/>
                    <a:pt x="129" y="8"/>
                    <a:pt x="127" y="8"/>
                  </a:cubicBezTo>
                  <a:cubicBezTo>
                    <a:pt x="125" y="8"/>
                    <a:pt x="123" y="10"/>
                    <a:pt x="123" y="13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7"/>
                    <a:pt x="125" y="59"/>
                    <a:pt x="127" y="59"/>
                  </a:cubicBezTo>
                  <a:close/>
                  <a:moveTo>
                    <a:pt x="51" y="59"/>
                  </a:moveTo>
                  <a:cubicBezTo>
                    <a:pt x="53" y="59"/>
                    <a:pt x="55" y="57"/>
                    <a:pt x="55" y="5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0"/>
                    <a:pt x="53" y="8"/>
                    <a:pt x="51" y="8"/>
                  </a:cubicBezTo>
                  <a:cubicBezTo>
                    <a:pt x="49" y="8"/>
                    <a:pt x="47" y="10"/>
                    <a:pt x="47" y="13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7"/>
                    <a:pt x="49" y="59"/>
                    <a:pt x="51" y="59"/>
                  </a:cubicBezTo>
                  <a:close/>
                  <a:moveTo>
                    <a:pt x="26" y="50"/>
                  </a:moveTo>
                  <a:cubicBezTo>
                    <a:pt x="28" y="50"/>
                    <a:pt x="30" y="49"/>
                    <a:pt x="30" y="4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28" y="17"/>
                    <a:pt x="26" y="17"/>
                  </a:cubicBezTo>
                  <a:cubicBezTo>
                    <a:pt x="23" y="17"/>
                    <a:pt x="21" y="19"/>
                    <a:pt x="21" y="2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9"/>
                    <a:pt x="23" y="50"/>
                    <a:pt x="2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ṥļîḑé-Freeform: Shape 133"/>
            <p:cNvSpPr/>
            <p:nvPr/>
          </p:nvSpPr>
          <p:spPr bwMode="auto">
            <a:xfrm rot="1539904">
              <a:off x="10489420" y="3829825"/>
              <a:ext cx="273808" cy="335094"/>
            </a:xfrm>
            <a:custGeom>
              <a:avLst/>
              <a:gdLst>
                <a:gd name="T0" fmla="*/ 144 w 152"/>
                <a:gd name="T1" fmla="*/ 25 h 186"/>
                <a:gd name="T2" fmla="*/ 110 w 152"/>
                <a:gd name="T3" fmla="*/ 25 h 186"/>
                <a:gd name="T4" fmla="*/ 110 w 152"/>
                <a:gd name="T5" fmla="*/ 17 h 186"/>
                <a:gd name="T6" fmla="*/ 101 w 152"/>
                <a:gd name="T7" fmla="*/ 8 h 186"/>
                <a:gd name="T8" fmla="*/ 85 w 152"/>
                <a:gd name="T9" fmla="*/ 8 h 186"/>
                <a:gd name="T10" fmla="*/ 76 w 152"/>
                <a:gd name="T11" fmla="*/ 0 h 186"/>
                <a:gd name="T12" fmla="*/ 68 w 152"/>
                <a:gd name="T13" fmla="*/ 8 h 186"/>
                <a:gd name="T14" fmla="*/ 51 w 152"/>
                <a:gd name="T15" fmla="*/ 8 h 186"/>
                <a:gd name="T16" fmla="*/ 42 w 152"/>
                <a:gd name="T17" fmla="*/ 17 h 186"/>
                <a:gd name="T18" fmla="*/ 42 w 152"/>
                <a:gd name="T19" fmla="*/ 25 h 186"/>
                <a:gd name="T20" fmla="*/ 9 w 152"/>
                <a:gd name="T21" fmla="*/ 25 h 186"/>
                <a:gd name="T22" fmla="*/ 0 w 152"/>
                <a:gd name="T23" fmla="*/ 34 h 186"/>
                <a:gd name="T24" fmla="*/ 0 w 152"/>
                <a:gd name="T25" fmla="*/ 177 h 186"/>
                <a:gd name="T26" fmla="*/ 9 w 152"/>
                <a:gd name="T27" fmla="*/ 186 h 186"/>
                <a:gd name="T28" fmla="*/ 144 w 152"/>
                <a:gd name="T29" fmla="*/ 186 h 186"/>
                <a:gd name="T30" fmla="*/ 152 w 152"/>
                <a:gd name="T31" fmla="*/ 177 h 186"/>
                <a:gd name="T32" fmla="*/ 152 w 152"/>
                <a:gd name="T33" fmla="*/ 34 h 186"/>
                <a:gd name="T34" fmla="*/ 144 w 152"/>
                <a:gd name="T35" fmla="*/ 25 h 186"/>
                <a:gd name="T36" fmla="*/ 51 w 152"/>
                <a:gd name="T37" fmla="*/ 17 h 186"/>
                <a:gd name="T38" fmla="*/ 101 w 152"/>
                <a:gd name="T39" fmla="*/ 17 h 186"/>
                <a:gd name="T40" fmla="*/ 101 w 152"/>
                <a:gd name="T41" fmla="*/ 34 h 186"/>
                <a:gd name="T42" fmla="*/ 51 w 152"/>
                <a:gd name="T43" fmla="*/ 34 h 186"/>
                <a:gd name="T44" fmla="*/ 51 w 152"/>
                <a:gd name="T45" fmla="*/ 17 h 186"/>
                <a:gd name="T46" fmla="*/ 144 w 152"/>
                <a:gd name="T47" fmla="*/ 177 h 186"/>
                <a:gd name="T48" fmla="*/ 9 w 152"/>
                <a:gd name="T49" fmla="*/ 177 h 186"/>
                <a:gd name="T50" fmla="*/ 9 w 152"/>
                <a:gd name="T51" fmla="*/ 59 h 186"/>
                <a:gd name="T52" fmla="*/ 144 w 152"/>
                <a:gd name="T53" fmla="*/ 59 h 186"/>
                <a:gd name="T54" fmla="*/ 144 w 152"/>
                <a:gd name="T55" fmla="*/ 177 h 186"/>
                <a:gd name="T56" fmla="*/ 144 w 152"/>
                <a:gd name="T57" fmla="*/ 51 h 186"/>
                <a:gd name="T58" fmla="*/ 9 w 152"/>
                <a:gd name="T59" fmla="*/ 51 h 186"/>
                <a:gd name="T60" fmla="*/ 9 w 152"/>
                <a:gd name="T61" fmla="*/ 34 h 186"/>
                <a:gd name="T62" fmla="*/ 42 w 152"/>
                <a:gd name="T63" fmla="*/ 34 h 186"/>
                <a:gd name="T64" fmla="*/ 51 w 152"/>
                <a:gd name="T65" fmla="*/ 42 h 186"/>
                <a:gd name="T66" fmla="*/ 101 w 152"/>
                <a:gd name="T67" fmla="*/ 42 h 186"/>
                <a:gd name="T68" fmla="*/ 110 w 152"/>
                <a:gd name="T69" fmla="*/ 34 h 186"/>
                <a:gd name="T70" fmla="*/ 144 w 152"/>
                <a:gd name="T71" fmla="*/ 34 h 186"/>
                <a:gd name="T72" fmla="*/ 144 w 152"/>
                <a:gd name="T73" fmla="*/ 51 h 186"/>
                <a:gd name="T74" fmla="*/ 30 w 152"/>
                <a:gd name="T75" fmla="*/ 93 h 186"/>
                <a:gd name="T76" fmla="*/ 80 w 152"/>
                <a:gd name="T77" fmla="*/ 93 h 186"/>
                <a:gd name="T78" fmla="*/ 85 w 152"/>
                <a:gd name="T79" fmla="*/ 88 h 186"/>
                <a:gd name="T80" fmla="*/ 80 w 152"/>
                <a:gd name="T81" fmla="*/ 84 h 186"/>
                <a:gd name="T82" fmla="*/ 30 w 152"/>
                <a:gd name="T83" fmla="*/ 84 h 186"/>
                <a:gd name="T84" fmla="*/ 25 w 152"/>
                <a:gd name="T85" fmla="*/ 88 h 186"/>
                <a:gd name="T86" fmla="*/ 30 w 152"/>
                <a:gd name="T87" fmla="*/ 93 h 186"/>
                <a:gd name="T88" fmla="*/ 30 w 152"/>
                <a:gd name="T89" fmla="*/ 143 h 186"/>
                <a:gd name="T90" fmla="*/ 106 w 152"/>
                <a:gd name="T91" fmla="*/ 143 h 186"/>
                <a:gd name="T92" fmla="*/ 110 w 152"/>
                <a:gd name="T93" fmla="*/ 139 h 186"/>
                <a:gd name="T94" fmla="*/ 106 w 152"/>
                <a:gd name="T95" fmla="*/ 135 h 186"/>
                <a:gd name="T96" fmla="*/ 30 w 152"/>
                <a:gd name="T97" fmla="*/ 135 h 186"/>
                <a:gd name="T98" fmla="*/ 25 w 152"/>
                <a:gd name="T99" fmla="*/ 139 h 186"/>
                <a:gd name="T100" fmla="*/ 30 w 152"/>
                <a:gd name="T101" fmla="*/ 143 h 186"/>
                <a:gd name="T102" fmla="*/ 30 w 152"/>
                <a:gd name="T103" fmla="*/ 118 h 186"/>
                <a:gd name="T104" fmla="*/ 123 w 152"/>
                <a:gd name="T105" fmla="*/ 118 h 186"/>
                <a:gd name="T106" fmla="*/ 127 w 152"/>
                <a:gd name="T107" fmla="*/ 114 h 186"/>
                <a:gd name="T108" fmla="*/ 123 w 152"/>
                <a:gd name="T109" fmla="*/ 110 h 186"/>
                <a:gd name="T110" fmla="*/ 30 w 152"/>
                <a:gd name="T111" fmla="*/ 110 h 186"/>
                <a:gd name="T112" fmla="*/ 25 w 152"/>
                <a:gd name="T113" fmla="*/ 114 h 186"/>
                <a:gd name="T114" fmla="*/ 30 w 152"/>
                <a:gd name="T115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186">
                  <a:moveTo>
                    <a:pt x="144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2"/>
                    <a:pt x="106" y="8"/>
                    <a:pt x="101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4"/>
                    <a:pt x="81" y="0"/>
                    <a:pt x="76" y="0"/>
                  </a:cubicBezTo>
                  <a:cubicBezTo>
                    <a:pt x="71" y="0"/>
                    <a:pt x="68" y="4"/>
                    <a:pt x="68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6" y="8"/>
                    <a:pt x="42" y="12"/>
                    <a:pt x="42" y="1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9"/>
                    <a:pt x="0" y="3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2"/>
                    <a:pt x="4" y="186"/>
                    <a:pt x="9" y="186"/>
                  </a:cubicBezTo>
                  <a:cubicBezTo>
                    <a:pt x="144" y="186"/>
                    <a:pt x="144" y="186"/>
                    <a:pt x="144" y="186"/>
                  </a:cubicBezTo>
                  <a:cubicBezTo>
                    <a:pt x="148" y="186"/>
                    <a:pt x="152" y="182"/>
                    <a:pt x="152" y="17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9"/>
                    <a:pt x="148" y="25"/>
                    <a:pt x="144" y="25"/>
                  </a:cubicBezTo>
                  <a:close/>
                  <a:moveTo>
                    <a:pt x="51" y="17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51" y="17"/>
                  </a:lnTo>
                  <a:close/>
                  <a:moveTo>
                    <a:pt x="144" y="177"/>
                  </a:moveTo>
                  <a:cubicBezTo>
                    <a:pt x="9" y="177"/>
                    <a:pt x="9" y="177"/>
                    <a:pt x="9" y="17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44" y="59"/>
                    <a:pt x="144" y="59"/>
                    <a:pt x="144" y="59"/>
                  </a:cubicBezTo>
                  <a:lnTo>
                    <a:pt x="144" y="177"/>
                  </a:lnTo>
                  <a:close/>
                  <a:moveTo>
                    <a:pt x="144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8"/>
                    <a:pt x="46" y="42"/>
                    <a:pt x="5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6" y="42"/>
                    <a:pt x="110" y="38"/>
                    <a:pt x="110" y="34"/>
                  </a:cubicBezTo>
                  <a:cubicBezTo>
                    <a:pt x="144" y="34"/>
                    <a:pt x="144" y="34"/>
                    <a:pt x="144" y="34"/>
                  </a:cubicBezTo>
                  <a:lnTo>
                    <a:pt x="144" y="51"/>
                  </a:lnTo>
                  <a:close/>
                  <a:moveTo>
                    <a:pt x="3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3" y="93"/>
                    <a:pt x="85" y="91"/>
                    <a:pt x="85" y="88"/>
                  </a:cubicBezTo>
                  <a:cubicBezTo>
                    <a:pt x="85" y="86"/>
                    <a:pt x="83" y="84"/>
                    <a:pt x="8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1"/>
                    <a:pt x="27" y="93"/>
                    <a:pt x="30" y="93"/>
                  </a:cubicBezTo>
                  <a:close/>
                  <a:moveTo>
                    <a:pt x="30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7" y="135"/>
                    <a:pt x="25" y="137"/>
                    <a:pt x="25" y="139"/>
                  </a:cubicBezTo>
                  <a:cubicBezTo>
                    <a:pt x="25" y="141"/>
                    <a:pt x="27" y="143"/>
                    <a:pt x="30" y="143"/>
                  </a:cubicBezTo>
                  <a:close/>
                  <a:moveTo>
                    <a:pt x="30" y="118"/>
                  </a:moveTo>
                  <a:cubicBezTo>
                    <a:pt x="123" y="118"/>
                    <a:pt x="123" y="118"/>
                    <a:pt x="123" y="118"/>
                  </a:cubicBezTo>
                  <a:cubicBezTo>
                    <a:pt x="125" y="118"/>
                    <a:pt x="127" y="116"/>
                    <a:pt x="127" y="114"/>
                  </a:cubicBezTo>
                  <a:cubicBezTo>
                    <a:pt x="127" y="111"/>
                    <a:pt x="125" y="110"/>
                    <a:pt x="123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7" y="110"/>
                    <a:pt x="25" y="111"/>
                    <a:pt x="25" y="114"/>
                  </a:cubicBezTo>
                  <a:cubicBezTo>
                    <a:pt x="25" y="116"/>
                    <a:pt x="27" y="118"/>
                    <a:pt x="30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ṥļîḑé-Freeform: Shape 134"/>
            <p:cNvSpPr/>
            <p:nvPr/>
          </p:nvSpPr>
          <p:spPr bwMode="auto">
            <a:xfrm>
              <a:off x="10097244" y="2824457"/>
              <a:ext cx="333117" cy="334106"/>
            </a:xfrm>
            <a:custGeom>
              <a:avLst/>
              <a:gdLst>
                <a:gd name="T0" fmla="*/ 92 w 185"/>
                <a:gd name="T1" fmla="*/ 0 h 186"/>
                <a:gd name="T2" fmla="*/ 0 w 185"/>
                <a:gd name="T3" fmla="*/ 93 h 186"/>
                <a:gd name="T4" fmla="*/ 92 w 185"/>
                <a:gd name="T5" fmla="*/ 186 h 186"/>
                <a:gd name="T6" fmla="*/ 185 w 185"/>
                <a:gd name="T7" fmla="*/ 93 h 186"/>
                <a:gd name="T8" fmla="*/ 92 w 185"/>
                <a:gd name="T9" fmla="*/ 0 h 186"/>
                <a:gd name="T10" fmla="*/ 92 w 185"/>
                <a:gd name="T11" fmla="*/ 178 h 186"/>
                <a:gd name="T12" fmla="*/ 37 w 185"/>
                <a:gd name="T13" fmla="*/ 157 h 186"/>
                <a:gd name="T14" fmla="*/ 67 w 185"/>
                <a:gd name="T15" fmla="*/ 139 h 186"/>
                <a:gd name="T16" fmla="*/ 80 w 185"/>
                <a:gd name="T17" fmla="*/ 108 h 186"/>
                <a:gd name="T18" fmla="*/ 77 w 185"/>
                <a:gd name="T19" fmla="*/ 101 h 186"/>
                <a:gd name="T20" fmla="*/ 67 w 185"/>
                <a:gd name="T21" fmla="*/ 63 h 186"/>
                <a:gd name="T22" fmla="*/ 88 w 185"/>
                <a:gd name="T23" fmla="*/ 37 h 186"/>
                <a:gd name="T24" fmla="*/ 101 w 185"/>
                <a:gd name="T25" fmla="*/ 35 h 186"/>
                <a:gd name="T26" fmla="*/ 105 w 185"/>
                <a:gd name="T27" fmla="*/ 34 h 186"/>
                <a:gd name="T28" fmla="*/ 122 w 185"/>
                <a:gd name="T29" fmla="*/ 64 h 186"/>
                <a:gd name="T30" fmla="*/ 113 w 185"/>
                <a:gd name="T31" fmla="*/ 100 h 186"/>
                <a:gd name="T32" fmla="*/ 109 w 185"/>
                <a:gd name="T33" fmla="*/ 108 h 186"/>
                <a:gd name="T34" fmla="*/ 107 w 185"/>
                <a:gd name="T35" fmla="*/ 124 h 186"/>
                <a:gd name="T36" fmla="*/ 126 w 185"/>
                <a:gd name="T37" fmla="*/ 141 h 186"/>
                <a:gd name="T38" fmla="*/ 148 w 185"/>
                <a:gd name="T39" fmla="*/ 157 h 186"/>
                <a:gd name="T40" fmla="*/ 92 w 185"/>
                <a:gd name="T41" fmla="*/ 178 h 186"/>
                <a:gd name="T42" fmla="*/ 154 w 185"/>
                <a:gd name="T43" fmla="*/ 151 h 186"/>
                <a:gd name="T44" fmla="*/ 129 w 185"/>
                <a:gd name="T45" fmla="*/ 133 h 186"/>
                <a:gd name="T46" fmla="*/ 115 w 185"/>
                <a:gd name="T47" fmla="*/ 121 h 186"/>
                <a:gd name="T48" fmla="*/ 117 w 185"/>
                <a:gd name="T49" fmla="*/ 111 h 186"/>
                <a:gd name="T50" fmla="*/ 121 w 185"/>
                <a:gd name="T51" fmla="*/ 104 h 186"/>
                <a:gd name="T52" fmla="*/ 130 w 185"/>
                <a:gd name="T53" fmla="*/ 64 h 186"/>
                <a:gd name="T54" fmla="*/ 105 w 185"/>
                <a:gd name="T55" fmla="*/ 26 h 186"/>
                <a:gd name="T56" fmla="*/ 98 w 185"/>
                <a:gd name="T57" fmla="*/ 27 h 186"/>
                <a:gd name="T58" fmla="*/ 88 w 185"/>
                <a:gd name="T59" fmla="*/ 29 h 186"/>
                <a:gd name="T60" fmla="*/ 59 w 185"/>
                <a:gd name="T61" fmla="*/ 63 h 186"/>
                <a:gd name="T62" fmla="*/ 69 w 185"/>
                <a:gd name="T63" fmla="*/ 105 h 186"/>
                <a:gd name="T64" fmla="*/ 73 w 185"/>
                <a:gd name="T65" fmla="*/ 111 h 186"/>
                <a:gd name="T66" fmla="*/ 63 w 185"/>
                <a:gd name="T67" fmla="*/ 131 h 186"/>
                <a:gd name="T68" fmla="*/ 31 w 185"/>
                <a:gd name="T69" fmla="*/ 151 h 186"/>
                <a:gd name="T70" fmla="*/ 8 w 185"/>
                <a:gd name="T71" fmla="*/ 93 h 186"/>
                <a:gd name="T72" fmla="*/ 92 w 185"/>
                <a:gd name="T73" fmla="*/ 9 h 186"/>
                <a:gd name="T74" fmla="*/ 177 w 185"/>
                <a:gd name="T75" fmla="*/ 93 h 186"/>
                <a:gd name="T76" fmla="*/ 154 w 185"/>
                <a:gd name="T77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86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2" y="186"/>
                  </a:cubicBezTo>
                  <a:cubicBezTo>
                    <a:pt x="144" y="186"/>
                    <a:pt x="185" y="145"/>
                    <a:pt x="185" y="93"/>
                  </a:cubicBezTo>
                  <a:cubicBezTo>
                    <a:pt x="185" y="42"/>
                    <a:pt x="144" y="0"/>
                    <a:pt x="92" y="0"/>
                  </a:cubicBezTo>
                  <a:close/>
                  <a:moveTo>
                    <a:pt x="92" y="178"/>
                  </a:moveTo>
                  <a:cubicBezTo>
                    <a:pt x="71" y="178"/>
                    <a:pt x="52" y="170"/>
                    <a:pt x="37" y="157"/>
                  </a:cubicBezTo>
                  <a:cubicBezTo>
                    <a:pt x="49" y="147"/>
                    <a:pt x="54" y="145"/>
                    <a:pt x="67" y="139"/>
                  </a:cubicBezTo>
                  <a:cubicBezTo>
                    <a:pt x="81" y="133"/>
                    <a:pt x="86" y="121"/>
                    <a:pt x="80" y="108"/>
                  </a:cubicBezTo>
                  <a:cubicBezTo>
                    <a:pt x="79" y="105"/>
                    <a:pt x="78" y="103"/>
                    <a:pt x="77" y="101"/>
                  </a:cubicBezTo>
                  <a:cubicBezTo>
                    <a:pt x="72" y="93"/>
                    <a:pt x="67" y="84"/>
                    <a:pt x="67" y="63"/>
                  </a:cubicBezTo>
                  <a:cubicBezTo>
                    <a:pt x="67" y="38"/>
                    <a:pt x="79" y="38"/>
                    <a:pt x="88" y="37"/>
                  </a:cubicBezTo>
                  <a:cubicBezTo>
                    <a:pt x="95" y="37"/>
                    <a:pt x="98" y="36"/>
                    <a:pt x="101" y="35"/>
                  </a:cubicBezTo>
                  <a:cubicBezTo>
                    <a:pt x="102" y="35"/>
                    <a:pt x="103" y="34"/>
                    <a:pt x="105" y="34"/>
                  </a:cubicBezTo>
                  <a:cubicBezTo>
                    <a:pt x="113" y="34"/>
                    <a:pt x="122" y="42"/>
                    <a:pt x="122" y="64"/>
                  </a:cubicBezTo>
                  <a:cubicBezTo>
                    <a:pt x="122" y="85"/>
                    <a:pt x="118" y="91"/>
                    <a:pt x="113" y="100"/>
                  </a:cubicBezTo>
                  <a:cubicBezTo>
                    <a:pt x="112" y="102"/>
                    <a:pt x="111" y="105"/>
                    <a:pt x="109" y="108"/>
                  </a:cubicBezTo>
                  <a:cubicBezTo>
                    <a:pt x="106" y="114"/>
                    <a:pt x="106" y="119"/>
                    <a:pt x="107" y="124"/>
                  </a:cubicBezTo>
                  <a:cubicBezTo>
                    <a:pt x="110" y="130"/>
                    <a:pt x="116" y="136"/>
                    <a:pt x="126" y="141"/>
                  </a:cubicBezTo>
                  <a:cubicBezTo>
                    <a:pt x="134" y="145"/>
                    <a:pt x="143" y="152"/>
                    <a:pt x="148" y="157"/>
                  </a:cubicBezTo>
                  <a:cubicBezTo>
                    <a:pt x="133" y="170"/>
                    <a:pt x="114" y="178"/>
                    <a:pt x="92" y="178"/>
                  </a:cubicBezTo>
                  <a:close/>
                  <a:moveTo>
                    <a:pt x="154" y="151"/>
                  </a:moveTo>
                  <a:cubicBezTo>
                    <a:pt x="149" y="146"/>
                    <a:pt x="139" y="137"/>
                    <a:pt x="129" y="133"/>
                  </a:cubicBezTo>
                  <a:cubicBezTo>
                    <a:pt x="121" y="129"/>
                    <a:pt x="117" y="125"/>
                    <a:pt x="115" y="121"/>
                  </a:cubicBezTo>
                  <a:cubicBezTo>
                    <a:pt x="114" y="118"/>
                    <a:pt x="115" y="115"/>
                    <a:pt x="117" y="111"/>
                  </a:cubicBezTo>
                  <a:cubicBezTo>
                    <a:pt x="118" y="108"/>
                    <a:pt x="120" y="106"/>
                    <a:pt x="121" y="104"/>
                  </a:cubicBezTo>
                  <a:cubicBezTo>
                    <a:pt x="126" y="94"/>
                    <a:pt x="130" y="88"/>
                    <a:pt x="130" y="64"/>
                  </a:cubicBezTo>
                  <a:cubicBezTo>
                    <a:pt x="130" y="28"/>
                    <a:pt x="109" y="26"/>
                    <a:pt x="105" y="26"/>
                  </a:cubicBezTo>
                  <a:cubicBezTo>
                    <a:pt x="102" y="26"/>
                    <a:pt x="100" y="27"/>
                    <a:pt x="98" y="27"/>
                  </a:cubicBezTo>
                  <a:cubicBezTo>
                    <a:pt x="96" y="28"/>
                    <a:pt x="93" y="29"/>
                    <a:pt x="88" y="29"/>
                  </a:cubicBezTo>
                  <a:cubicBezTo>
                    <a:pt x="78" y="29"/>
                    <a:pt x="59" y="29"/>
                    <a:pt x="59" y="63"/>
                  </a:cubicBezTo>
                  <a:cubicBezTo>
                    <a:pt x="59" y="86"/>
                    <a:pt x="65" y="96"/>
                    <a:pt x="69" y="105"/>
                  </a:cubicBezTo>
                  <a:cubicBezTo>
                    <a:pt x="71" y="107"/>
                    <a:pt x="72" y="109"/>
                    <a:pt x="73" y="111"/>
                  </a:cubicBezTo>
                  <a:cubicBezTo>
                    <a:pt x="77" y="120"/>
                    <a:pt x="74" y="127"/>
                    <a:pt x="63" y="131"/>
                  </a:cubicBezTo>
                  <a:cubicBezTo>
                    <a:pt x="50" y="137"/>
                    <a:pt x="44" y="140"/>
                    <a:pt x="31" y="151"/>
                  </a:cubicBezTo>
                  <a:cubicBezTo>
                    <a:pt x="17" y="136"/>
                    <a:pt x="8" y="116"/>
                    <a:pt x="8" y="93"/>
                  </a:cubicBezTo>
                  <a:cubicBezTo>
                    <a:pt x="8" y="47"/>
                    <a:pt x="46" y="9"/>
                    <a:pt x="92" y="9"/>
                  </a:cubicBezTo>
                  <a:cubicBezTo>
                    <a:pt x="139" y="9"/>
                    <a:pt x="177" y="47"/>
                    <a:pt x="177" y="93"/>
                  </a:cubicBezTo>
                  <a:cubicBezTo>
                    <a:pt x="177" y="116"/>
                    <a:pt x="168" y="136"/>
                    <a:pt x="154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ļîḑé-Freeform: Shape 135"/>
            <p:cNvSpPr/>
            <p:nvPr/>
          </p:nvSpPr>
          <p:spPr bwMode="auto">
            <a:xfrm>
              <a:off x="9653715" y="1867876"/>
              <a:ext cx="333676" cy="332690"/>
            </a:xfrm>
            <a:custGeom>
              <a:avLst/>
              <a:gdLst>
                <a:gd name="T0" fmla="*/ 137 w 186"/>
                <a:gd name="T1" fmla="*/ 60 h 185"/>
                <a:gd name="T2" fmla="*/ 126 w 186"/>
                <a:gd name="T3" fmla="*/ 64 h 185"/>
                <a:gd name="T4" fmla="*/ 113 w 186"/>
                <a:gd name="T5" fmla="*/ 59 h 185"/>
                <a:gd name="T6" fmla="*/ 96 w 186"/>
                <a:gd name="T7" fmla="*/ 76 h 185"/>
                <a:gd name="T8" fmla="*/ 97 w 186"/>
                <a:gd name="T9" fmla="*/ 80 h 185"/>
                <a:gd name="T10" fmla="*/ 61 w 186"/>
                <a:gd name="T11" fmla="*/ 62 h 185"/>
                <a:gd name="T12" fmla="*/ 59 w 186"/>
                <a:gd name="T13" fmla="*/ 70 h 185"/>
                <a:gd name="T14" fmla="*/ 66 w 186"/>
                <a:gd name="T15" fmla="*/ 84 h 185"/>
                <a:gd name="T16" fmla="*/ 58 w 186"/>
                <a:gd name="T17" fmla="*/ 82 h 185"/>
                <a:gd name="T18" fmla="*/ 58 w 186"/>
                <a:gd name="T19" fmla="*/ 83 h 185"/>
                <a:gd name="T20" fmla="*/ 72 w 186"/>
                <a:gd name="T21" fmla="*/ 99 h 185"/>
                <a:gd name="T22" fmla="*/ 68 w 186"/>
                <a:gd name="T23" fmla="*/ 100 h 185"/>
                <a:gd name="T24" fmla="*/ 64 w 186"/>
                <a:gd name="T25" fmla="*/ 100 h 185"/>
                <a:gd name="T26" fmla="*/ 81 w 186"/>
                <a:gd name="T27" fmla="*/ 111 h 185"/>
                <a:gd name="T28" fmla="*/ 59 w 186"/>
                <a:gd name="T29" fmla="*/ 119 h 185"/>
                <a:gd name="T30" fmla="*/ 55 w 186"/>
                <a:gd name="T31" fmla="*/ 118 h 185"/>
                <a:gd name="T32" fmla="*/ 82 w 186"/>
                <a:gd name="T33" fmla="*/ 126 h 185"/>
                <a:gd name="T34" fmla="*/ 131 w 186"/>
                <a:gd name="T35" fmla="*/ 78 h 185"/>
                <a:gd name="T36" fmla="*/ 131 w 186"/>
                <a:gd name="T37" fmla="*/ 75 h 185"/>
                <a:gd name="T38" fmla="*/ 139 w 186"/>
                <a:gd name="T39" fmla="*/ 67 h 185"/>
                <a:gd name="T40" fmla="*/ 129 w 186"/>
                <a:gd name="T41" fmla="*/ 69 h 185"/>
                <a:gd name="T42" fmla="*/ 137 w 186"/>
                <a:gd name="T43" fmla="*/ 60 h 185"/>
                <a:gd name="T44" fmla="*/ 93 w 186"/>
                <a:gd name="T45" fmla="*/ 0 h 185"/>
                <a:gd name="T46" fmla="*/ 0 w 186"/>
                <a:gd name="T47" fmla="*/ 92 h 185"/>
                <a:gd name="T48" fmla="*/ 93 w 186"/>
                <a:gd name="T49" fmla="*/ 185 h 185"/>
                <a:gd name="T50" fmla="*/ 186 w 186"/>
                <a:gd name="T51" fmla="*/ 92 h 185"/>
                <a:gd name="T52" fmla="*/ 93 w 186"/>
                <a:gd name="T53" fmla="*/ 0 h 185"/>
                <a:gd name="T54" fmla="*/ 93 w 186"/>
                <a:gd name="T55" fmla="*/ 177 h 185"/>
                <a:gd name="T56" fmla="*/ 9 w 186"/>
                <a:gd name="T57" fmla="*/ 92 h 185"/>
                <a:gd name="T58" fmla="*/ 93 w 186"/>
                <a:gd name="T59" fmla="*/ 8 h 185"/>
                <a:gd name="T60" fmla="*/ 177 w 186"/>
                <a:gd name="T61" fmla="*/ 92 h 185"/>
                <a:gd name="T62" fmla="*/ 93 w 186"/>
                <a:gd name="T6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85">
                  <a:moveTo>
                    <a:pt x="137" y="60"/>
                  </a:moveTo>
                  <a:cubicBezTo>
                    <a:pt x="134" y="62"/>
                    <a:pt x="130" y="63"/>
                    <a:pt x="126" y="64"/>
                  </a:cubicBezTo>
                  <a:cubicBezTo>
                    <a:pt x="123" y="61"/>
                    <a:pt x="118" y="59"/>
                    <a:pt x="113" y="59"/>
                  </a:cubicBezTo>
                  <a:cubicBezTo>
                    <a:pt x="104" y="59"/>
                    <a:pt x="96" y="66"/>
                    <a:pt x="96" y="76"/>
                  </a:cubicBezTo>
                  <a:cubicBezTo>
                    <a:pt x="96" y="77"/>
                    <a:pt x="96" y="78"/>
                    <a:pt x="97" y="80"/>
                  </a:cubicBezTo>
                  <a:cubicBezTo>
                    <a:pt x="82" y="79"/>
                    <a:pt x="69" y="72"/>
                    <a:pt x="61" y="62"/>
                  </a:cubicBezTo>
                  <a:cubicBezTo>
                    <a:pt x="59" y="64"/>
                    <a:pt x="59" y="67"/>
                    <a:pt x="59" y="70"/>
                  </a:cubicBezTo>
                  <a:cubicBezTo>
                    <a:pt x="59" y="76"/>
                    <a:pt x="62" y="81"/>
                    <a:pt x="66" y="84"/>
                  </a:cubicBezTo>
                  <a:cubicBezTo>
                    <a:pt x="63" y="84"/>
                    <a:pt x="61" y="84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8" y="91"/>
                    <a:pt x="64" y="98"/>
                    <a:pt x="72" y="99"/>
                  </a:cubicBezTo>
                  <a:cubicBezTo>
                    <a:pt x="71" y="100"/>
                    <a:pt x="69" y="100"/>
                    <a:pt x="68" y="100"/>
                  </a:cubicBezTo>
                  <a:cubicBezTo>
                    <a:pt x="67" y="100"/>
                    <a:pt x="66" y="100"/>
                    <a:pt x="64" y="100"/>
                  </a:cubicBezTo>
                  <a:cubicBezTo>
                    <a:pt x="67" y="106"/>
                    <a:pt x="73" y="111"/>
                    <a:pt x="81" y="111"/>
                  </a:cubicBezTo>
                  <a:cubicBezTo>
                    <a:pt x="75" y="116"/>
                    <a:pt x="67" y="119"/>
                    <a:pt x="59" y="119"/>
                  </a:cubicBezTo>
                  <a:cubicBezTo>
                    <a:pt x="58" y="119"/>
                    <a:pt x="56" y="119"/>
                    <a:pt x="55" y="118"/>
                  </a:cubicBezTo>
                  <a:cubicBezTo>
                    <a:pt x="63" y="123"/>
                    <a:pt x="72" y="126"/>
                    <a:pt x="82" y="126"/>
                  </a:cubicBezTo>
                  <a:cubicBezTo>
                    <a:pt x="113" y="126"/>
                    <a:pt x="131" y="100"/>
                    <a:pt x="131" y="78"/>
                  </a:cubicBezTo>
                  <a:cubicBezTo>
                    <a:pt x="131" y="77"/>
                    <a:pt x="131" y="76"/>
                    <a:pt x="131" y="75"/>
                  </a:cubicBezTo>
                  <a:cubicBezTo>
                    <a:pt x="134" y="73"/>
                    <a:pt x="137" y="70"/>
                    <a:pt x="139" y="67"/>
                  </a:cubicBezTo>
                  <a:cubicBezTo>
                    <a:pt x="136" y="68"/>
                    <a:pt x="133" y="69"/>
                    <a:pt x="129" y="69"/>
                  </a:cubicBezTo>
                  <a:cubicBezTo>
                    <a:pt x="133" y="67"/>
                    <a:pt x="136" y="64"/>
                    <a:pt x="137" y="60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2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2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2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ṥļîḑé-Freeform: Shape 136"/>
            <p:cNvSpPr/>
            <p:nvPr/>
          </p:nvSpPr>
          <p:spPr bwMode="auto">
            <a:xfrm rot="3530685">
              <a:off x="10088518" y="2255427"/>
              <a:ext cx="334106" cy="333117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ṥļîḑé-Freeform: Shape 137"/>
            <p:cNvSpPr/>
            <p:nvPr/>
          </p:nvSpPr>
          <p:spPr bwMode="auto">
            <a:xfrm>
              <a:off x="9254495" y="1414315"/>
              <a:ext cx="335094" cy="333117"/>
            </a:xfrm>
            <a:custGeom>
              <a:avLst/>
              <a:gdLst>
                <a:gd name="T0" fmla="*/ 171 w 186"/>
                <a:gd name="T1" fmla="*/ 72 h 185"/>
                <a:gd name="T2" fmla="*/ 168 w 186"/>
                <a:gd name="T3" fmla="*/ 44 h 185"/>
                <a:gd name="T4" fmla="*/ 150 w 186"/>
                <a:gd name="T5" fmla="*/ 18 h 185"/>
                <a:gd name="T6" fmla="*/ 141 w 186"/>
                <a:gd name="T7" fmla="*/ 18 h 185"/>
                <a:gd name="T8" fmla="*/ 114 w 186"/>
                <a:gd name="T9" fmla="*/ 15 h 185"/>
                <a:gd name="T10" fmla="*/ 106 w 186"/>
                <a:gd name="T11" fmla="*/ 0 h 185"/>
                <a:gd name="T12" fmla="*/ 75 w 186"/>
                <a:gd name="T13" fmla="*/ 6 h 185"/>
                <a:gd name="T14" fmla="*/ 53 w 186"/>
                <a:gd name="T15" fmla="*/ 23 h 185"/>
                <a:gd name="T16" fmla="*/ 40 w 186"/>
                <a:gd name="T17" fmla="*/ 17 h 185"/>
                <a:gd name="T18" fmla="*/ 19 w 186"/>
                <a:gd name="T19" fmla="*/ 36 h 185"/>
                <a:gd name="T20" fmla="*/ 24 w 186"/>
                <a:gd name="T21" fmla="*/ 52 h 185"/>
                <a:gd name="T22" fmla="*/ 7 w 186"/>
                <a:gd name="T23" fmla="*/ 74 h 185"/>
                <a:gd name="T24" fmla="*/ 0 w 186"/>
                <a:gd name="T25" fmla="*/ 105 h 185"/>
                <a:gd name="T26" fmla="*/ 16 w 186"/>
                <a:gd name="T27" fmla="*/ 113 h 185"/>
                <a:gd name="T28" fmla="*/ 19 w 186"/>
                <a:gd name="T29" fmla="*/ 141 h 185"/>
                <a:gd name="T30" fmla="*/ 36 w 186"/>
                <a:gd name="T31" fmla="*/ 167 h 185"/>
                <a:gd name="T32" fmla="*/ 45 w 186"/>
                <a:gd name="T33" fmla="*/ 167 h 185"/>
                <a:gd name="T34" fmla="*/ 72 w 186"/>
                <a:gd name="T35" fmla="*/ 170 h 185"/>
                <a:gd name="T36" fmla="*/ 81 w 186"/>
                <a:gd name="T37" fmla="*/ 185 h 185"/>
                <a:gd name="T38" fmla="*/ 112 w 186"/>
                <a:gd name="T39" fmla="*/ 179 h 185"/>
                <a:gd name="T40" fmla="*/ 133 w 186"/>
                <a:gd name="T41" fmla="*/ 162 h 185"/>
                <a:gd name="T42" fmla="*/ 146 w 186"/>
                <a:gd name="T43" fmla="*/ 168 h 185"/>
                <a:gd name="T44" fmla="*/ 168 w 186"/>
                <a:gd name="T45" fmla="*/ 149 h 185"/>
                <a:gd name="T46" fmla="*/ 163 w 186"/>
                <a:gd name="T47" fmla="*/ 133 h 185"/>
                <a:gd name="T48" fmla="*/ 180 w 186"/>
                <a:gd name="T49" fmla="*/ 111 h 185"/>
                <a:gd name="T50" fmla="*/ 186 w 186"/>
                <a:gd name="T51" fmla="*/ 80 h 185"/>
                <a:gd name="T52" fmla="*/ 178 w 186"/>
                <a:gd name="T53" fmla="*/ 103 h 185"/>
                <a:gd name="T54" fmla="*/ 169 w 186"/>
                <a:gd name="T55" fmla="*/ 105 h 185"/>
                <a:gd name="T56" fmla="*/ 156 w 186"/>
                <a:gd name="T57" fmla="*/ 129 h 185"/>
                <a:gd name="T58" fmla="*/ 160 w 186"/>
                <a:gd name="T59" fmla="*/ 145 h 185"/>
                <a:gd name="T60" fmla="*/ 145 w 186"/>
                <a:gd name="T61" fmla="*/ 160 h 185"/>
                <a:gd name="T62" fmla="*/ 133 w 186"/>
                <a:gd name="T63" fmla="*/ 154 h 185"/>
                <a:gd name="T64" fmla="*/ 112 w 186"/>
                <a:gd name="T65" fmla="*/ 162 h 185"/>
                <a:gd name="T66" fmla="*/ 104 w 186"/>
                <a:gd name="T67" fmla="*/ 177 h 185"/>
                <a:gd name="T68" fmla="*/ 83 w 186"/>
                <a:gd name="T69" fmla="*/ 177 h 185"/>
                <a:gd name="T70" fmla="*/ 75 w 186"/>
                <a:gd name="T71" fmla="*/ 162 h 185"/>
                <a:gd name="T72" fmla="*/ 53 w 186"/>
                <a:gd name="T73" fmla="*/ 154 h 185"/>
                <a:gd name="T74" fmla="*/ 41 w 186"/>
                <a:gd name="T75" fmla="*/ 160 h 185"/>
                <a:gd name="T76" fmla="*/ 26 w 186"/>
                <a:gd name="T77" fmla="*/ 145 h 185"/>
                <a:gd name="T78" fmla="*/ 31 w 186"/>
                <a:gd name="T79" fmla="*/ 129 h 185"/>
                <a:gd name="T80" fmla="*/ 18 w 186"/>
                <a:gd name="T81" fmla="*/ 105 h 185"/>
                <a:gd name="T82" fmla="*/ 9 w 186"/>
                <a:gd name="T83" fmla="*/ 103 h 185"/>
                <a:gd name="T84" fmla="*/ 18 w 186"/>
                <a:gd name="T85" fmla="*/ 80 h 185"/>
                <a:gd name="T86" fmla="*/ 31 w 186"/>
                <a:gd name="T87" fmla="*/ 57 h 185"/>
                <a:gd name="T88" fmla="*/ 26 w 186"/>
                <a:gd name="T89" fmla="*/ 40 h 185"/>
                <a:gd name="T90" fmla="*/ 41 w 186"/>
                <a:gd name="T91" fmla="*/ 26 h 185"/>
                <a:gd name="T92" fmla="*/ 53 w 186"/>
                <a:gd name="T93" fmla="*/ 31 h 185"/>
                <a:gd name="T94" fmla="*/ 75 w 186"/>
                <a:gd name="T95" fmla="*/ 23 h 185"/>
                <a:gd name="T96" fmla="*/ 83 w 186"/>
                <a:gd name="T97" fmla="*/ 8 h 185"/>
                <a:gd name="T98" fmla="*/ 104 w 186"/>
                <a:gd name="T99" fmla="*/ 8 h 185"/>
                <a:gd name="T100" fmla="*/ 112 w 186"/>
                <a:gd name="T101" fmla="*/ 23 h 185"/>
                <a:gd name="T102" fmla="*/ 133 w 186"/>
                <a:gd name="T103" fmla="*/ 31 h 185"/>
                <a:gd name="T104" fmla="*/ 146 w 186"/>
                <a:gd name="T105" fmla="*/ 26 h 185"/>
                <a:gd name="T106" fmla="*/ 160 w 186"/>
                <a:gd name="T107" fmla="*/ 40 h 185"/>
                <a:gd name="T108" fmla="*/ 156 w 186"/>
                <a:gd name="T109" fmla="*/ 57 h 185"/>
                <a:gd name="T110" fmla="*/ 169 w 186"/>
                <a:gd name="T111" fmla="*/ 80 h 185"/>
                <a:gd name="T112" fmla="*/ 178 w 186"/>
                <a:gd name="T113" fmla="*/ 103 h 185"/>
                <a:gd name="T114" fmla="*/ 51 w 186"/>
                <a:gd name="T115" fmla="*/ 93 h 185"/>
                <a:gd name="T116" fmla="*/ 135 w 186"/>
                <a:gd name="T117" fmla="*/ 93 h 185"/>
                <a:gd name="T118" fmla="*/ 93 w 186"/>
                <a:gd name="T119" fmla="*/ 126 h 185"/>
                <a:gd name="T120" fmla="*/ 93 w 186"/>
                <a:gd name="T121" fmla="*/ 59 h 185"/>
                <a:gd name="T122" fmla="*/ 93 w 186"/>
                <a:gd name="T123" fmla="*/ 1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85">
                  <a:moveTo>
                    <a:pt x="180" y="74"/>
                  </a:moveTo>
                  <a:cubicBezTo>
                    <a:pt x="171" y="72"/>
                    <a:pt x="171" y="72"/>
                    <a:pt x="171" y="72"/>
                  </a:cubicBezTo>
                  <a:cubicBezTo>
                    <a:pt x="169" y="65"/>
                    <a:pt x="166" y="58"/>
                    <a:pt x="163" y="5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9" y="42"/>
                    <a:pt x="170" y="38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49" y="17"/>
                    <a:pt x="148" y="17"/>
                    <a:pt x="146" y="17"/>
                  </a:cubicBezTo>
                  <a:cubicBezTo>
                    <a:pt x="145" y="17"/>
                    <a:pt x="143" y="17"/>
                    <a:pt x="141" y="18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27" y="19"/>
                    <a:pt x="121" y="17"/>
                    <a:pt x="114" y="1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3"/>
                    <a:pt x="109" y="0"/>
                    <a:pt x="10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0"/>
                    <a:pt x="75" y="3"/>
                    <a:pt x="75" y="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6" y="17"/>
                    <a:pt x="59" y="19"/>
                    <a:pt x="53" y="2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7"/>
                    <a:pt x="42" y="17"/>
                    <a:pt x="40" y="17"/>
                  </a:cubicBezTo>
                  <a:cubicBezTo>
                    <a:pt x="39" y="17"/>
                    <a:pt x="37" y="17"/>
                    <a:pt x="36" y="18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38"/>
                    <a:pt x="17" y="42"/>
                    <a:pt x="19" y="4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0" y="58"/>
                    <a:pt x="17" y="65"/>
                    <a:pt x="16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5"/>
                    <a:pt x="0" y="77"/>
                    <a:pt x="0" y="8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4" y="110"/>
                    <a:pt x="7" y="111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7" y="120"/>
                    <a:pt x="20" y="127"/>
                    <a:pt x="24" y="133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7" y="143"/>
                    <a:pt x="16" y="147"/>
                    <a:pt x="19" y="14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68"/>
                    <a:pt x="39" y="168"/>
                    <a:pt x="40" y="168"/>
                  </a:cubicBezTo>
                  <a:cubicBezTo>
                    <a:pt x="42" y="168"/>
                    <a:pt x="44" y="168"/>
                    <a:pt x="45" y="167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9" y="166"/>
                    <a:pt x="66" y="168"/>
                    <a:pt x="72" y="170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82"/>
                    <a:pt x="77" y="185"/>
                    <a:pt x="81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9" y="185"/>
                    <a:pt x="111" y="182"/>
                    <a:pt x="112" y="179"/>
                  </a:cubicBezTo>
                  <a:cubicBezTo>
                    <a:pt x="114" y="170"/>
                    <a:pt x="114" y="170"/>
                    <a:pt x="114" y="170"/>
                  </a:cubicBezTo>
                  <a:cubicBezTo>
                    <a:pt x="121" y="168"/>
                    <a:pt x="127" y="166"/>
                    <a:pt x="133" y="162"/>
                  </a:cubicBezTo>
                  <a:cubicBezTo>
                    <a:pt x="141" y="167"/>
                    <a:pt x="141" y="167"/>
                    <a:pt x="141" y="167"/>
                  </a:cubicBezTo>
                  <a:cubicBezTo>
                    <a:pt x="143" y="168"/>
                    <a:pt x="145" y="168"/>
                    <a:pt x="146" y="168"/>
                  </a:cubicBezTo>
                  <a:cubicBezTo>
                    <a:pt x="148" y="168"/>
                    <a:pt x="149" y="168"/>
                    <a:pt x="150" y="167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7"/>
                    <a:pt x="169" y="143"/>
                    <a:pt x="168" y="141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6" y="127"/>
                    <a:pt x="169" y="120"/>
                    <a:pt x="171" y="113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3" y="110"/>
                    <a:pt x="186" y="108"/>
                    <a:pt x="186" y="105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77"/>
                    <a:pt x="183" y="75"/>
                    <a:pt x="180" y="74"/>
                  </a:cubicBezTo>
                  <a:close/>
                  <a:moveTo>
                    <a:pt x="178" y="103"/>
                  </a:moveTo>
                  <a:cubicBezTo>
                    <a:pt x="178" y="103"/>
                    <a:pt x="178" y="103"/>
                    <a:pt x="177" y="103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6" y="106"/>
                    <a:pt x="164" y="108"/>
                    <a:pt x="163" y="111"/>
                  </a:cubicBezTo>
                  <a:cubicBezTo>
                    <a:pt x="161" y="117"/>
                    <a:pt x="159" y="123"/>
                    <a:pt x="156" y="129"/>
                  </a:cubicBezTo>
                  <a:cubicBezTo>
                    <a:pt x="154" y="131"/>
                    <a:pt x="154" y="134"/>
                    <a:pt x="156" y="137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6" y="154"/>
                    <a:pt x="135" y="154"/>
                    <a:pt x="133" y="154"/>
                  </a:cubicBezTo>
                  <a:cubicBezTo>
                    <a:pt x="132" y="154"/>
                    <a:pt x="130" y="154"/>
                    <a:pt x="129" y="155"/>
                  </a:cubicBezTo>
                  <a:cubicBezTo>
                    <a:pt x="124" y="158"/>
                    <a:pt x="118" y="160"/>
                    <a:pt x="112" y="162"/>
                  </a:cubicBezTo>
                  <a:cubicBezTo>
                    <a:pt x="109" y="163"/>
                    <a:pt x="107" y="165"/>
                    <a:pt x="106" y="16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0" y="165"/>
                    <a:pt x="78" y="163"/>
                    <a:pt x="75" y="162"/>
                  </a:cubicBezTo>
                  <a:cubicBezTo>
                    <a:pt x="69" y="160"/>
                    <a:pt x="63" y="158"/>
                    <a:pt x="57" y="155"/>
                  </a:cubicBezTo>
                  <a:cubicBezTo>
                    <a:pt x="56" y="154"/>
                    <a:pt x="55" y="154"/>
                    <a:pt x="53" y="154"/>
                  </a:cubicBezTo>
                  <a:cubicBezTo>
                    <a:pt x="52" y="154"/>
                    <a:pt x="50" y="154"/>
                    <a:pt x="49" y="155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4"/>
                    <a:pt x="32" y="131"/>
                    <a:pt x="31" y="129"/>
                  </a:cubicBezTo>
                  <a:cubicBezTo>
                    <a:pt x="28" y="123"/>
                    <a:pt x="25" y="117"/>
                    <a:pt x="24" y="111"/>
                  </a:cubicBezTo>
                  <a:cubicBezTo>
                    <a:pt x="23" y="108"/>
                    <a:pt x="21" y="106"/>
                    <a:pt x="18" y="105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1" y="79"/>
                    <a:pt x="23" y="77"/>
                    <a:pt x="24" y="74"/>
                  </a:cubicBezTo>
                  <a:cubicBezTo>
                    <a:pt x="25" y="68"/>
                    <a:pt x="28" y="62"/>
                    <a:pt x="31" y="57"/>
                  </a:cubicBezTo>
                  <a:cubicBezTo>
                    <a:pt x="32" y="54"/>
                    <a:pt x="32" y="51"/>
                    <a:pt x="31" y="48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1"/>
                    <a:pt x="52" y="31"/>
                    <a:pt x="53" y="31"/>
                  </a:cubicBezTo>
                  <a:cubicBezTo>
                    <a:pt x="55" y="31"/>
                    <a:pt x="56" y="31"/>
                    <a:pt x="57" y="30"/>
                  </a:cubicBezTo>
                  <a:cubicBezTo>
                    <a:pt x="63" y="27"/>
                    <a:pt x="69" y="25"/>
                    <a:pt x="75" y="23"/>
                  </a:cubicBezTo>
                  <a:cubicBezTo>
                    <a:pt x="78" y="22"/>
                    <a:pt x="80" y="20"/>
                    <a:pt x="81" y="1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7" y="20"/>
                    <a:pt x="109" y="22"/>
                    <a:pt x="112" y="23"/>
                  </a:cubicBezTo>
                  <a:cubicBezTo>
                    <a:pt x="118" y="25"/>
                    <a:pt x="124" y="27"/>
                    <a:pt x="129" y="30"/>
                  </a:cubicBezTo>
                  <a:cubicBezTo>
                    <a:pt x="130" y="31"/>
                    <a:pt x="132" y="31"/>
                    <a:pt x="133" y="31"/>
                  </a:cubicBezTo>
                  <a:cubicBezTo>
                    <a:pt x="135" y="31"/>
                    <a:pt x="136" y="31"/>
                    <a:pt x="138" y="30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51"/>
                    <a:pt x="154" y="54"/>
                    <a:pt x="156" y="57"/>
                  </a:cubicBezTo>
                  <a:cubicBezTo>
                    <a:pt x="159" y="62"/>
                    <a:pt x="161" y="68"/>
                    <a:pt x="163" y="74"/>
                  </a:cubicBezTo>
                  <a:cubicBezTo>
                    <a:pt x="164" y="77"/>
                    <a:pt x="166" y="79"/>
                    <a:pt x="169" y="80"/>
                  </a:cubicBezTo>
                  <a:cubicBezTo>
                    <a:pt x="178" y="82"/>
                    <a:pt x="178" y="82"/>
                    <a:pt x="178" y="82"/>
                  </a:cubicBezTo>
                  <a:lnTo>
                    <a:pt x="178" y="103"/>
                  </a:lnTo>
                  <a:close/>
                  <a:moveTo>
                    <a:pt x="93" y="50"/>
                  </a:moveTo>
                  <a:cubicBezTo>
                    <a:pt x="70" y="50"/>
                    <a:pt x="51" y="69"/>
                    <a:pt x="51" y="93"/>
                  </a:cubicBezTo>
                  <a:cubicBezTo>
                    <a:pt x="51" y="116"/>
                    <a:pt x="70" y="135"/>
                    <a:pt x="93" y="135"/>
                  </a:cubicBezTo>
                  <a:cubicBezTo>
                    <a:pt x="117" y="135"/>
                    <a:pt x="135" y="116"/>
                    <a:pt x="135" y="93"/>
                  </a:cubicBezTo>
                  <a:cubicBezTo>
                    <a:pt x="135" y="69"/>
                    <a:pt x="117" y="50"/>
                    <a:pt x="93" y="50"/>
                  </a:cubicBezTo>
                  <a:close/>
                  <a:moveTo>
                    <a:pt x="93" y="126"/>
                  </a:moveTo>
                  <a:cubicBezTo>
                    <a:pt x="75" y="126"/>
                    <a:pt x="59" y="111"/>
                    <a:pt x="59" y="93"/>
                  </a:cubicBezTo>
                  <a:cubicBezTo>
                    <a:pt x="59" y="74"/>
                    <a:pt x="75" y="59"/>
                    <a:pt x="93" y="59"/>
                  </a:cubicBezTo>
                  <a:cubicBezTo>
                    <a:pt x="112" y="59"/>
                    <a:pt x="127" y="74"/>
                    <a:pt x="127" y="93"/>
                  </a:cubicBezTo>
                  <a:cubicBezTo>
                    <a:pt x="127" y="111"/>
                    <a:pt x="112" y="126"/>
                    <a:pt x="93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ṥļîḑé-Freeform: Shape 138"/>
            <p:cNvSpPr/>
            <p:nvPr/>
          </p:nvSpPr>
          <p:spPr bwMode="auto">
            <a:xfrm>
              <a:off x="10675023" y="4910125"/>
              <a:ext cx="333117" cy="273808"/>
            </a:xfrm>
            <a:custGeom>
              <a:avLst/>
              <a:gdLst>
                <a:gd name="T0" fmla="*/ 177 w 185"/>
                <a:gd name="T1" fmla="*/ 17 h 152"/>
                <a:gd name="T2" fmla="*/ 126 w 185"/>
                <a:gd name="T3" fmla="*/ 17 h 152"/>
                <a:gd name="T4" fmla="*/ 109 w 185"/>
                <a:gd name="T5" fmla="*/ 0 h 152"/>
                <a:gd name="T6" fmla="*/ 76 w 185"/>
                <a:gd name="T7" fmla="*/ 0 h 152"/>
                <a:gd name="T8" fmla="*/ 59 w 185"/>
                <a:gd name="T9" fmla="*/ 17 h 152"/>
                <a:gd name="T10" fmla="*/ 8 w 185"/>
                <a:gd name="T11" fmla="*/ 17 h 152"/>
                <a:gd name="T12" fmla="*/ 0 w 185"/>
                <a:gd name="T13" fmla="*/ 25 h 152"/>
                <a:gd name="T14" fmla="*/ 0 w 185"/>
                <a:gd name="T15" fmla="*/ 143 h 152"/>
                <a:gd name="T16" fmla="*/ 8 w 185"/>
                <a:gd name="T17" fmla="*/ 152 h 152"/>
                <a:gd name="T18" fmla="*/ 177 w 185"/>
                <a:gd name="T19" fmla="*/ 152 h 152"/>
                <a:gd name="T20" fmla="*/ 185 w 185"/>
                <a:gd name="T21" fmla="*/ 143 h 152"/>
                <a:gd name="T22" fmla="*/ 185 w 185"/>
                <a:gd name="T23" fmla="*/ 25 h 152"/>
                <a:gd name="T24" fmla="*/ 177 w 185"/>
                <a:gd name="T25" fmla="*/ 17 h 152"/>
                <a:gd name="T26" fmla="*/ 76 w 185"/>
                <a:gd name="T27" fmla="*/ 8 h 152"/>
                <a:gd name="T28" fmla="*/ 109 w 185"/>
                <a:gd name="T29" fmla="*/ 8 h 152"/>
                <a:gd name="T30" fmla="*/ 118 w 185"/>
                <a:gd name="T31" fmla="*/ 17 h 152"/>
                <a:gd name="T32" fmla="*/ 67 w 185"/>
                <a:gd name="T33" fmla="*/ 17 h 152"/>
                <a:gd name="T34" fmla="*/ 76 w 185"/>
                <a:gd name="T35" fmla="*/ 8 h 152"/>
                <a:gd name="T36" fmla="*/ 25 w 185"/>
                <a:gd name="T37" fmla="*/ 118 h 152"/>
                <a:gd name="T38" fmla="*/ 21 w 185"/>
                <a:gd name="T39" fmla="*/ 122 h 152"/>
                <a:gd name="T40" fmla="*/ 25 w 185"/>
                <a:gd name="T41" fmla="*/ 127 h 152"/>
                <a:gd name="T42" fmla="*/ 25 w 185"/>
                <a:gd name="T43" fmla="*/ 143 h 152"/>
                <a:gd name="T44" fmla="*/ 8 w 185"/>
                <a:gd name="T45" fmla="*/ 143 h 152"/>
                <a:gd name="T46" fmla="*/ 8 w 185"/>
                <a:gd name="T47" fmla="*/ 25 h 152"/>
                <a:gd name="T48" fmla="*/ 25 w 185"/>
                <a:gd name="T49" fmla="*/ 25 h 152"/>
                <a:gd name="T50" fmla="*/ 25 w 185"/>
                <a:gd name="T51" fmla="*/ 118 h 152"/>
                <a:gd name="T52" fmla="*/ 152 w 185"/>
                <a:gd name="T53" fmla="*/ 118 h 152"/>
                <a:gd name="T54" fmla="*/ 147 w 185"/>
                <a:gd name="T55" fmla="*/ 122 h 152"/>
                <a:gd name="T56" fmla="*/ 152 w 185"/>
                <a:gd name="T57" fmla="*/ 127 h 152"/>
                <a:gd name="T58" fmla="*/ 152 w 185"/>
                <a:gd name="T59" fmla="*/ 143 h 152"/>
                <a:gd name="T60" fmla="*/ 34 w 185"/>
                <a:gd name="T61" fmla="*/ 143 h 152"/>
                <a:gd name="T62" fmla="*/ 34 w 185"/>
                <a:gd name="T63" fmla="*/ 127 h 152"/>
                <a:gd name="T64" fmla="*/ 38 w 185"/>
                <a:gd name="T65" fmla="*/ 122 h 152"/>
                <a:gd name="T66" fmla="*/ 34 w 185"/>
                <a:gd name="T67" fmla="*/ 118 h 152"/>
                <a:gd name="T68" fmla="*/ 34 w 185"/>
                <a:gd name="T69" fmla="*/ 25 h 152"/>
                <a:gd name="T70" fmla="*/ 152 w 185"/>
                <a:gd name="T71" fmla="*/ 25 h 152"/>
                <a:gd name="T72" fmla="*/ 152 w 185"/>
                <a:gd name="T73" fmla="*/ 118 h 152"/>
                <a:gd name="T74" fmla="*/ 177 w 185"/>
                <a:gd name="T75" fmla="*/ 143 h 152"/>
                <a:gd name="T76" fmla="*/ 160 w 185"/>
                <a:gd name="T77" fmla="*/ 143 h 152"/>
                <a:gd name="T78" fmla="*/ 160 w 185"/>
                <a:gd name="T79" fmla="*/ 127 h 152"/>
                <a:gd name="T80" fmla="*/ 164 w 185"/>
                <a:gd name="T81" fmla="*/ 122 h 152"/>
                <a:gd name="T82" fmla="*/ 160 w 185"/>
                <a:gd name="T83" fmla="*/ 118 h 152"/>
                <a:gd name="T84" fmla="*/ 160 w 185"/>
                <a:gd name="T85" fmla="*/ 25 h 152"/>
                <a:gd name="T86" fmla="*/ 177 w 185"/>
                <a:gd name="T87" fmla="*/ 25 h 152"/>
                <a:gd name="T88" fmla="*/ 177 w 185"/>
                <a:gd name="T89" fmla="*/ 143 h 152"/>
                <a:gd name="T90" fmla="*/ 46 w 185"/>
                <a:gd name="T91" fmla="*/ 59 h 152"/>
                <a:gd name="T92" fmla="*/ 55 w 185"/>
                <a:gd name="T93" fmla="*/ 59 h 152"/>
                <a:gd name="T94" fmla="*/ 59 w 185"/>
                <a:gd name="T95" fmla="*/ 55 h 152"/>
                <a:gd name="T96" fmla="*/ 55 w 185"/>
                <a:gd name="T97" fmla="*/ 51 h 152"/>
                <a:gd name="T98" fmla="*/ 46 w 185"/>
                <a:gd name="T99" fmla="*/ 51 h 152"/>
                <a:gd name="T100" fmla="*/ 42 w 185"/>
                <a:gd name="T101" fmla="*/ 55 h 152"/>
                <a:gd name="T102" fmla="*/ 46 w 185"/>
                <a:gd name="T103" fmla="*/ 59 h 152"/>
                <a:gd name="T104" fmla="*/ 46 w 185"/>
                <a:gd name="T105" fmla="*/ 42 h 152"/>
                <a:gd name="T106" fmla="*/ 71 w 185"/>
                <a:gd name="T107" fmla="*/ 42 h 152"/>
                <a:gd name="T108" fmla="*/ 76 w 185"/>
                <a:gd name="T109" fmla="*/ 38 h 152"/>
                <a:gd name="T110" fmla="*/ 71 w 185"/>
                <a:gd name="T111" fmla="*/ 34 h 152"/>
                <a:gd name="T112" fmla="*/ 46 w 185"/>
                <a:gd name="T113" fmla="*/ 34 h 152"/>
                <a:gd name="T114" fmla="*/ 42 w 185"/>
                <a:gd name="T115" fmla="*/ 38 h 152"/>
                <a:gd name="T116" fmla="*/ 46 w 185"/>
                <a:gd name="T117" fmla="*/ 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152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82" y="152"/>
                    <a:pt x="185" y="148"/>
                    <a:pt x="185" y="143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2" y="17"/>
                    <a:pt x="177" y="17"/>
                  </a:cubicBezTo>
                  <a:close/>
                  <a:moveTo>
                    <a:pt x="76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6" y="8"/>
                  </a:cubicBezTo>
                  <a:close/>
                  <a:moveTo>
                    <a:pt x="25" y="118"/>
                  </a:move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7"/>
                    <a:pt x="25" y="127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118"/>
                  </a:lnTo>
                  <a:close/>
                  <a:moveTo>
                    <a:pt x="152" y="118"/>
                  </a:moveTo>
                  <a:cubicBezTo>
                    <a:pt x="149" y="118"/>
                    <a:pt x="147" y="120"/>
                    <a:pt x="147" y="122"/>
                  </a:cubicBezTo>
                  <a:cubicBezTo>
                    <a:pt x="147" y="125"/>
                    <a:pt x="149" y="127"/>
                    <a:pt x="152" y="127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6" y="127"/>
                    <a:pt x="38" y="125"/>
                    <a:pt x="38" y="122"/>
                  </a:cubicBezTo>
                  <a:cubicBezTo>
                    <a:pt x="38" y="120"/>
                    <a:pt x="36" y="118"/>
                    <a:pt x="34" y="1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2" y="25"/>
                    <a:pt x="152" y="25"/>
                    <a:pt x="152" y="25"/>
                  </a:cubicBezTo>
                  <a:lnTo>
                    <a:pt x="152" y="118"/>
                  </a:lnTo>
                  <a:close/>
                  <a:moveTo>
                    <a:pt x="177" y="143"/>
                  </a:moveTo>
                  <a:cubicBezTo>
                    <a:pt x="160" y="143"/>
                    <a:pt x="160" y="143"/>
                    <a:pt x="160" y="143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2" y="127"/>
                    <a:pt x="164" y="125"/>
                    <a:pt x="164" y="122"/>
                  </a:cubicBezTo>
                  <a:cubicBezTo>
                    <a:pt x="164" y="120"/>
                    <a:pt x="162" y="118"/>
                    <a:pt x="160" y="118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143"/>
                  </a:lnTo>
                  <a:close/>
                  <a:moveTo>
                    <a:pt x="46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7" y="59"/>
                    <a:pt x="59" y="57"/>
                    <a:pt x="59" y="55"/>
                  </a:cubicBezTo>
                  <a:cubicBezTo>
                    <a:pt x="59" y="52"/>
                    <a:pt x="57" y="51"/>
                    <a:pt x="5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1"/>
                    <a:pt x="42" y="52"/>
                    <a:pt x="42" y="55"/>
                  </a:cubicBezTo>
                  <a:cubicBezTo>
                    <a:pt x="42" y="57"/>
                    <a:pt x="44" y="59"/>
                    <a:pt x="46" y="59"/>
                  </a:cubicBezTo>
                  <a:close/>
                  <a:moveTo>
                    <a:pt x="46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6" y="40"/>
                    <a:pt x="76" y="38"/>
                  </a:cubicBezTo>
                  <a:cubicBezTo>
                    <a:pt x="76" y="36"/>
                    <a:pt x="74" y="34"/>
                    <a:pt x="71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34"/>
                    <a:pt x="42" y="36"/>
                    <a:pt x="42" y="38"/>
                  </a:cubicBezTo>
                  <a:cubicBezTo>
                    <a:pt x="42" y="40"/>
                    <a:pt x="44" y="42"/>
                    <a:pt x="4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ṥļîḑé-Freeform: Shape 139"/>
            <p:cNvSpPr/>
            <p:nvPr/>
          </p:nvSpPr>
          <p:spPr bwMode="auto">
            <a:xfrm>
              <a:off x="10567926" y="3185196"/>
              <a:ext cx="338059" cy="336082"/>
            </a:xfrm>
            <a:custGeom>
              <a:avLst/>
              <a:gdLst>
                <a:gd name="T0" fmla="*/ 187 w 188"/>
                <a:gd name="T1" fmla="*/ 146 h 187"/>
                <a:gd name="T2" fmla="*/ 128 w 188"/>
                <a:gd name="T3" fmla="*/ 88 h 187"/>
                <a:gd name="T4" fmla="*/ 132 w 188"/>
                <a:gd name="T5" fmla="*/ 84 h 187"/>
                <a:gd name="T6" fmla="*/ 132 w 188"/>
                <a:gd name="T7" fmla="*/ 60 h 187"/>
                <a:gd name="T8" fmla="*/ 79 w 188"/>
                <a:gd name="T9" fmla="*/ 6 h 187"/>
                <a:gd name="T10" fmla="*/ 55 w 188"/>
                <a:gd name="T11" fmla="*/ 6 h 187"/>
                <a:gd name="T12" fmla="*/ 7 w 188"/>
                <a:gd name="T13" fmla="*/ 54 h 187"/>
                <a:gd name="T14" fmla="*/ 7 w 188"/>
                <a:gd name="T15" fmla="*/ 78 h 187"/>
                <a:gd name="T16" fmla="*/ 61 w 188"/>
                <a:gd name="T17" fmla="*/ 131 h 187"/>
                <a:gd name="T18" fmla="*/ 85 w 188"/>
                <a:gd name="T19" fmla="*/ 131 h 187"/>
                <a:gd name="T20" fmla="*/ 89 w 188"/>
                <a:gd name="T21" fmla="*/ 127 h 187"/>
                <a:gd name="T22" fmla="*/ 113 w 188"/>
                <a:gd name="T23" fmla="*/ 152 h 187"/>
                <a:gd name="T24" fmla="*/ 116 w 188"/>
                <a:gd name="T25" fmla="*/ 153 h 187"/>
                <a:gd name="T26" fmla="*/ 129 w 188"/>
                <a:gd name="T27" fmla="*/ 153 h 187"/>
                <a:gd name="T28" fmla="*/ 129 w 188"/>
                <a:gd name="T29" fmla="*/ 166 h 187"/>
                <a:gd name="T30" fmla="*/ 133 w 188"/>
                <a:gd name="T31" fmla="*/ 170 h 187"/>
                <a:gd name="T32" fmla="*/ 146 w 188"/>
                <a:gd name="T33" fmla="*/ 170 h 187"/>
                <a:gd name="T34" fmla="*/ 146 w 188"/>
                <a:gd name="T35" fmla="*/ 183 h 187"/>
                <a:gd name="T36" fmla="*/ 150 w 188"/>
                <a:gd name="T37" fmla="*/ 187 h 187"/>
                <a:gd name="T38" fmla="*/ 184 w 188"/>
                <a:gd name="T39" fmla="*/ 187 h 187"/>
                <a:gd name="T40" fmla="*/ 188 w 188"/>
                <a:gd name="T41" fmla="*/ 183 h 187"/>
                <a:gd name="T42" fmla="*/ 188 w 188"/>
                <a:gd name="T43" fmla="*/ 149 h 187"/>
                <a:gd name="T44" fmla="*/ 187 w 188"/>
                <a:gd name="T45" fmla="*/ 146 h 187"/>
                <a:gd name="T46" fmla="*/ 179 w 188"/>
                <a:gd name="T47" fmla="*/ 179 h 187"/>
                <a:gd name="T48" fmla="*/ 154 w 188"/>
                <a:gd name="T49" fmla="*/ 179 h 187"/>
                <a:gd name="T50" fmla="*/ 154 w 188"/>
                <a:gd name="T51" fmla="*/ 166 h 187"/>
                <a:gd name="T52" fmla="*/ 150 w 188"/>
                <a:gd name="T53" fmla="*/ 162 h 187"/>
                <a:gd name="T54" fmla="*/ 137 w 188"/>
                <a:gd name="T55" fmla="*/ 162 h 187"/>
                <a:gd name="T56" fmla="*/ 137 w 188"/>
                <a:gd name="T57" fmla="*/ 149 h 187"/>
                <a:gd name="T58" fmla="*/ 133 w 188"/>
                <a:gd name="T59" fmla="*/ 145 h 187"/>
                <a:gd name="T60" fmla="*/ 118 w 188"/>
                <a:gd name="T61" fmla="*/ 145 h 187"/>
                <a:gd name="T62" fmla="*/ 92 w 188"/>
                <a:gd name="T63" fmla="*/ 118 h 187"/>
                <a:gd name="T64" fmla="*/ 89 w 188"/>
                <a:gd name="T65" fmla="*/ 117 h 187"/>
                <a:gd name="T66" fmla="*/ 85 w 188"/>
                <a:gd name="T67" fmla="*/ 119 h 187"/>
                <a:gd name="T68" fmla="*/ 79 w 188"/>
                <a:gd name="T69" fmla="*/ 126 h 187"/>
                <a:gd name="T70" fmla="*/ 67 w 188"/>
                <a:gd name="T71" fmla="*/ 126 h 187"/>
                <a:gd name="T72" fmla="*/ 13 w 188"/>
                <a:gd name="T73" fmla="*/ 72 h 187"/>
                <a:gd name="T74" fmla="*/ 13 w 188"/>
                <a:gd name="T75" fmla="*/ 60 h 187"/>
                <a:gd name="T76" fmla="*/ 61 w 188"/>
                <a:gd name="T77" fmla="*/ 12 h 187"/>
                <a:gd name="T78" fmla="*/ 73 w 188"/>
                <a:gd name="T79" fmla="*/ 12 h 187"/>
                <a:gd name="T80" fmla="*/ 126 w 188"/>
                <a:gd name="T81" fmla="*/ 66 h 187"/>
                <a:gd name="T82" fmla="*/ 126 w 188"/>
                <a:gd name="T83" fmla="*/ 78 h 187"/>
                <a:gd name="T84" fmla="*/ 120 w 188"/>
                <a:gd name="T85" fmla="*/ 85 h 187"/>
                <a:gd name="T86" fmla="*/ 118 w 188"/>
                <a:gd name="T87" fmla="*/ 88 h 187"/>
                <a:gd name="T88" fmla="*/ 119 w 188"/>
                <a:gd name="T89" fmla="*/ 91 h 187"/>
                <a:gd name="T90" fmla="*/ 179 w 188"/>
                <a:gd name="T91" fmla="*/ 151 h 187"/>
                <a:gd name="T92" fmla="*/ 179 w 188"/>
                <a:gd name="T93" fmla="*/ 179 h 187"/>
                <a:gd name="T94" fmla="*/ 61 w 188"/>
                <a:gd name="T95" fmla="*/ 44 h 187"/>
                <a:gd name="T96" fmla="*/ 44 w 188"/>
                <a:gd name="T97" fmla="*/ 61 h 187"/>
                <a:gd name="T98" fmla="*/ 61 w 188"/>
                <a:gd name="T99" fmla="*/ 77 h 187"/>
                <a:gd name="T100" fmla="*/ 78 w 188"/>
                <a:gd name="T101" fmla="*/ 61 h 187"/>
                <a:gd name="T102" fmla="*/ 61 w 188"/>
                <a:gd name="T103" fmla="*/ 44 h 187"/>
                <a:gd name="T104" fmla="*/ 61 w 188"/>
                <a:gd name="T105" fmla="*/ 69 h 187"/>
                <a:gd name="T106" fmla="*/ 53 w 188"/>
                <a:gd name="T107" fmla="*/ 61 h 187"/>
                <a:gd name="T108" fmla="*/ 61 w 188"/>
                <a:gd name="T109" fmla="*/ 52 h 187"/>
                <a:gd name="T110" fmla="*/ 70 w 188"/>
                <a:gd name="T111" fmla="*/ 61 h 187"/>
                <a:gd name="T112" fmla="*/ 61 w 188"/>
                <a:gd name="T113" fmla="*/ 6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" h="187">
                  <a:moveTo>
                    <a:pt x="187" y="146"/>
                  </a:moveTo>
                  <a:cubicBezTo>
                    <a:pt x="128" y="88"/>
                    <a:pt x="128" y="88"/>
                    <a:pt x="128" y="88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9" y="77"/>
                    <a:pt x="139" y="67"/>
                    <a:pt x="132" y="6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2" y="0"/>
                    <a:pt x="61" y="0"/>
                    <a:pt x="55" y="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1"/>
                    <a:pt x="7" y="78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7" y="138"/>
                    <a:pt x="78" y="138"/>
                    <a:pt x="85" y="131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4" y="153"/>
                    <a:pt x="115" y="153"/>
                    <a:pt x="116" y="153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9" y="168"/>
                    <a:pt x="131" y="170"/>
                    <a:pt x="133" y="170"/>
                  </a:cubicBezTo>
                  <a:cubicBezTo>
                    <a:pt x="146" y="170"/>
                    <a:pt x="146" y="170"/>
                    <a:pt x="146" y="170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85"/>
                    <a:pt x="148" y="187"/>
                    <a:pt x="150" y="187"/>
                  </a:cubicBezTo>
                  <a:cubicBezTo>
                    <a:pt x="184" y="187"/>
                    <a:pt x="184" y="187"/>
                    <a:pt x="184" y="187"/>
                  </a:cubicBezTo>
                  <a:cubicBezTo>
                    <a:pt x="186" y="187"/>
                    <a:pt x="188" y="185"/>
                    <a:pt x="188" y="183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8" y="148"/>
                    <a:pt x="187" y="147"/>
                    <a:pt x="187" y="146"/>
                  </a:cubicBezTo>
                  <a:close/>
                  <a:moveTo>
                    <a:pt x="179" y="179"/>
                  </a:moveTo>
                  <a:cubicBezTo>
                    <a:pt x="154" y="179"/>
                    <a:pt x="154" y="179"/>
                    <a:pt x="154" y="179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4" y="164"/>
                    <a:pt x="152" y="162"/>
                    <a:pt x="150" y="16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7"/>
                    <a:pt x="135" y="145"/>
                    <a:pt x="133" y="14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8"/>
                    <a:pt x="90" y="117"/>
                    <a:pt x="89" y="117"/>
                  </a:cubicBezTo>
                  <a:cubicBezTo>
                    <a:pt x="87" y="117"/>
                    <a:pt x="86" y="118"/>
                    <a:pt x="85" y="11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5" y="129"/>
                    <a:pt x="70" y="129"/>
                    <a:pt x="67" y="126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0" y="69"/>
                    <a:pt x="10" y="63"/>
                    <a:pt x="13" y="60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4" y="9"/>
                    <a:pt x="69" y="9"/>
                    <a:pt x="73" y="12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30" y="69"/>
                    <a:pt x="130" y="75"/>
                    <a:pt x="126" y="78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9" y="85"/>
                    <a:pt x="118" y="86"/>
                    <a:pt x="118" y="88"/>
                  </a:cubicBezTo>
                  <a:cubicBezTo>
                    <a:pt x="118" y="89"/>
                    <a:pt x="119" y="90"/>
                    <a:pt x="119" y="91"/>
                  </a:cubicBezTo>
                  <a:cubicBezTo>
                    <a:pt x="179" y="151"/>
                    <a:pt x="179" y="151"/>
                    <a:pt x="179" y="151"/>
                  </a:cubicBezTo>
                  <a:lnTo>
                    <a:pt x="179" y="179"/>
                  </a:lnTo>
                  <a:close/>
                  <a:moveTo>
                    <a:pt x="61" y="44"/>
                  </a:moveTo>
                  <a:cubicBezTo>
                    <a:pt x="52" y="44"/>
                    <a:pt x="44" y="51"/>
                    <a:pt x="44" y="61"/>
                  </a:cubicBezTo>
                  <a:cubicBezTo>
                    <a:pt x="44" y="70"/>
                    <a:pt x="52" y="77"/>
                    <a:pt x="61" y="77"/>
                  </a:cubicBezTo>
                  <a:cubicBezTo>
                    <a:pt x="71" y="77"/>
                    <a:pt x="78" y="70"/>
                    <a:pt x="78" y="61"/>
                  </a:cubicBezTo>
                  <a:cubicBezTo>
                    <a:pt x="78" y="51"/>
                    <a:pt x="71" y="44"/>
                    <a:pt x="61" y="44"/>
                  </a:cubicBezTo>
                  <a:close/>
                  <a:moveTo>
                    <a:pt x="61" y="69"/>
                  </a:moveTo>
                  <a:cubicBezTo>
                    <a:pt x="57" y="69"/>
                    <a:pt x="53" y="65"/>
                    <a:pt x="53" y="61"/>
                  </a:cubicBezTo>
                  <a:cubicBezTo>
                    <a:pt x="53" y="56"/>
                    <a:pt x="57" y="52"/>
                    <a:pt x="61" y="52"/>
                  </a:cubicBezTo>
                  <a:cubicBezTo>
                    <a:pt x="66" y="52"/>
                    <a:pt x="70" y="56"/>
                    <a:pt x="70" y="61"/>
                  </a:cubicBezTo>
                  <a:cubicBezTo>
                    <a:pt x="70" y="65"/>
                    <a:pt x="66" y="69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ṥļîḑé-Freeform: Shape 140"/>
            <p:cNvSpPr/>
            <p:nvPr/>
          </p:nvSpPr>
          <p:spPr bwMode="auto">
            <a:xfrm>
              <a:off x="10791894" y="4228396"/>
              <a:ext cx="335094" cy="332128"/>
            </a:xfrm>
            <a:custGeom>
              <a:avLst/>
              <a:gdLst>
                <a:gd name="T0" fmla="*/ 93 w 186"/>
                <a:gd name="T1" fmla="*/ 0 h 185"/>
                <a:gd name="T2" fmla="*/ 0 w 186"/>
                <a:gd name="T3" fmla="*/ 93 h 185"/>
                <a:gd name="T4" fmla="*/ 93 w 186"/>
                <a:gd name="T5" fmla="*/ 185 h 185"/>
                <a:gd name="T6" fmla="*/ 186 w 186"/>
                <a:gd name="T7" fmla="*/ 93 h 185"/>
                <a:gd name="T8" fmla="*/ 93 w 186"/>
                <a:gd name="T9" fmla="*/ 0 h 185"/>
                <a:gd name="T10" fmla="*/ 93 w 186"/>
                <a:gd name="T11" fmla="*/ 177 h 185"/>
                <a:gd name="T12" fmla="*/ 41 w 186"/>
                <a:gd name="T13" fmla="*/ 159 h 185"/>
                <a:gd name="T14" fmla="*/ 68 w 186"/>
                <a:gd name="T15" fmla="*/ 140 h 185"/>
                <a:gd name="T16" fmla="*/ 78 w 186"/>
                <a:gd name="T17" fmla="*/ 131 h 185"/>
                <a:gd name="T18" fmla="*/ 75 w 186"/>
                <a:gd name="T19" fmla="*/ 122 h 185"/>
                <a:gd name="T20" fmla="*/ 71 w 186"/>
                <a:gd name="T21" fmla="*/ 121 h 185"/>
                <a:gd name="T22" fmla="*/ 53 w 186"/>
                <a:gd name="T23" fmla="*/ 118 h 185"/>
                <a:gd name="T24" fmla="*/ 59 w 186"/>
                <a:gd name="T25" fmla="*/ 76 h 185"/>
                <a:gd name="T26" fmla="*/ 95 w 186"/>
                <a:gd name="T27" fmla="*/ 34 h 185"/>
                <a:gd name="T28" fmla="*/ 126 w 186"/>
                <a:gd name="T29" fmla="*/ 78 h 185"/>
                <a:gd name="T30" fmla="*/ 133 w 186"/>
                <a:gd name="T31" fmla="*/ 117 h 185"/>
                <a:gd name="T32" fmla="*/ 113 w 186"/>
                <a:gd name="T33" fmla="*/ 120 h 185"/>
                <a:gd name="T34" fmla="*/ 109 w 186"/>
                <a:gd name="T35" fmla="*/ 123 h 185"/>
                <a:gd name="T36" fmla="*/ 118 w 186"/>
                <a:gd name="T37" fmla="*/ 139 h 185"/>
                <a:gd name="T38" fmla="*/ 145 w 186"/>
                <a:gd name="T39" fmla="*/ 159 h 185"/>
                <a:gd name="T40" fmla="*/ 93 w 186"/>
                <a:gd name="T41" fmla="*/ 177 h 185"/>
                <a:gd name="T42" fmla="*/ 151 w 186"/>
                <a:gd name="T43" fmla="*/ 153 h 185"/>
                <a:gd name="T44" fmla="*/ 121 w 186"/>
                <a:gd name="T45" fmla="*/ 132 h 185"/>
                <a:gd name="T46" fmla="*/ 117 w 186"/>
                <a:gd name="T47" fmla="*/ 129 h 185"/>
                <a:gd name="T48" fmla="*/ 143 w 186"/>
                <a:gd name="T49" fmla="*/ 122 h 185"/>
                <a:gd name="T50" fmla="*/ 145 w 186"/>
                <a:gd name="T51" fmla="*/ 118 h 185"/>
                <a:gd name="T52" fmla="*/ 142 w 186"/>
                <a:gd name="T53" fmla="*/ 114 h 185"/>
                <a:gd name="T54" fmla="*/ 135 w 186"/>
                <a:gd name="T55" fmla="*/ 78 h 185"/>
                <a:gd name="T56" fmla="*/ 95 w 186"/>
                <a:gd name="T57" fmla="*/ 25 h 185"/>
                <a:gd name="T58" fmla="*/ 50 w 186"/>
                <a:gd name="T59" fmla="*/ 76 h 185"/>
                <a:gd name="T60" fmla="*/ 44 w 186"/>
                <a:gd name="T61" fmla="*/ 115 h 185"/>
                <a:gd name="T62" fmla="*/ 41 w 186"/>
                <a:gd name="T63" fmla="*/ 118 h 185"/>
                <a:gd name="T64" fmla="*/ 43 w 186"/>
                <a:gd name="T65" fmla="*/ 122 h 185"/>
                <a:gd name="T66" fmla="*/ 70 w 186"/>
                <a:gd name="T67" fmla="*/ 130 h 185"/>
                <a:gd name="T68" fmla="*/ 65 w 186"/>
                <a:gd name="T69" fmla="*/ 132 h 185"/>
                <a:gd name="T70" fmla="*/ 34 w 186"/>
                <a:gd name="T71" fmla="*/ 153 h 185"/>
                <a:gd name="T72" fmla="*/ 9 w 186"/>
                <a:gd name="T73" fmla="*/ 93 h 185"/>
                <a:gd name="T74" fmla="*/ 93 w 186"/>
                <a:gd name="T75" fmla="*/ 8 h 185"/>
                <a:gd name="T76" fmla="*/ 177 w 186"/>
                <a:gd name="T77" fmla="*/ 93 h 185"/>
                <a:gd name="T78" fmla="*/ 151 w 186"/>
                <a:gd name="T79" fmla="*/ 15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85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73" y="177"/>
                    <a:pt x="55" y="170"/>
                    <a:pt x="41" y="159"/>
                  </a:cubicBezTo>
                  <a:cubicBezTo>
                    <a:pt x="46" y="151"/>
                    <a:pt x="58" y="143"/>
                    <a:pt x="68" y="140"/>
                  </a:cubicBezTo>
                  <a:cubicBezTo>
                    <a:pt x="74" y="138"/>
                    <a:pt x="77" y="135"/>
                    <a:pt x="78" y="131"/>
                  </a:cubicBezTo>
                  <a:cubicBezTo>
                    <a:pt x="79" y="126"/>
                    <a:pt x="76" y="122"/>
                    <a:pt x="75" y="122"/>
                  </a:cubicBezTo>
                  <a:cubicBezTo>
                    <a:pt x="74" y="121"/>
                    <a:pt x="72" y="120"/>
                    <a:pt x="71" y="121"/>
                  </a:cubicBezTo>
                  <a:cubicBezTo>
                    <a:pt x="71" y="121"/>
                    <a:pt x="64" y="123"/>
                    <a:pt x="53" y="118"/>
                  </a:cubicBezTo>
                  <a:cubicBezTo>
                    <a:pt x="56" y="112"/>
                    <a:pt x="59" y="100"/>
                    <a:pt x="59" y="76"/>
                  </a:cubicBezTo>
                  <a:cubicBezTo>
                    <a:pt x="59" y="37"/>
                    <a:pt x="76" y="34"/>
                    <a:pt x="95" y="34"/>
                  </a:cubicBezTo>
                  <a:cubicBezTo>
                    <a:pt x="109" y="34"/>
                    <a:pt x="126" y="38"/>
                    <a:pt x="126" y="78"/>
                  </a:cubicBezTo>
                  <a:cubicBezTo>
                    <a:pt x="126" y="100"/>
                    <a:pt x="130" y="111"/>
                    <a:pt x="133" y="117"/>
                  </a:cubicBezTo>
                  <a:cubicBezTo>
                    <a:pt x="129" y="119"/>
                    <a:pt x="121" y="121"/>
                    <a:pt x="113" y="120"/>
                  </a:cubicBezTo>
                  <a:cubicBezTo>
                    <a:pt x="111" y="120"/>
                    <a:pt x="109" y="121"/>
                    <a:pt x="109" y="123"/>
                  </a:cubicBezTo>
                  <a:cubicBezTo>
                    <a:pt x="107" y="126"/>
                    <a:pt x="107" y="134"/>
                    <a:pt x="118" y="139"/>
                  </a:cubicBezTo>
                  <a:cubicBezTo>
                    <a:pt x="126" y="143"/>
                    <a:pt x="137" y="149"/>
                    <a:pt x="145" y="159"/>
                  </a:cubicBezTo>
                  <a:cubicBezTo>
                    <a:pt x="131" y="170"/>
                    <a:pt x="113" y="177"/>
                    <a:pt x="93" y="177"/>
                  </a:cubicBezTo>
                  <a:close/>
                  <a:moveTo>
                    <a:pt x="151" y="153"/>
                  </a:moveTo>
                  <a:cubicBezTo>
                    <a:pt x="142" y="142"/>
                    <a:pt x="131" y="136"/>
                    <a:pt x="121" y="132"/>
                  </a:cubicBezTo>
                  <a:cubicBezTo>
                    <a:pt x="119" y="131"/>
                    <a:pt x="118" y="130"/>
                    <a:pt x="117" y="129"/>
                  </a:cubicBezTo>
                  <a:cubicBezTo>
                    <a:pt x="131" y="128"/>
                    <a:pt x="142" y="122"/>
                    <a:pt x="143" y="122"/>
                  </a:cubicBezTo>
                  <a:cubicBezTo>
                    <a:pt x="144" y="121"/>
                    <a:pt x="145" y="119"/>
                    <a:pt x="145" y="118"/>
                  </a:cubicBezTo>
                  <a:cubicBezTo>
                    <a:pt x="145" y="116"/>
                    <a:pt x="144" y="115"/>
                    <a:pt x="142" y="114"/>
                  </a:cubicBezTo>
                  <a:cubicBezTo>
                    <a:pt x="142" y="114"/>
                    <a:pt x="135" y="108"/>
                    <a:pt x="135" y="78"/>
                  </a:cubicBezTo>
                  <a:cubicBezTo>
                    <a:pt x="135" y="43"/>
                    <a:pt x="121" y="25"/>
                    <a:pt x="95" y="25"/>
                  </a:cubicBezTo>
                  <a:cubicBezTo>
                    <a:pt x="73" y="25"/>
                    <a:pt x="50" y="31"/>
                    <a:pt x="50" y="76"/>
                  </a:cubicBezTo>
                  <a:cubicBezTo>
                    <a:pt x="50" y="108"/>
                    <a:pt x="45" y="114"/>
                    <a:pt x="44" y="115"/>
                  </a:cubicBezTo>
                  <a:cubicBezTo>
                    <a:pt x="43" y="115"/>
                    <a:pt x="42" y="116"/>
                    <a:pt x="41" y="118"/>
                  </a:cubicBezTo>
                  <a:cubicBezTo>
                    <a:pt x="41" y="120"/>
                    <a:pt x="42" y="121"/>
                    <a:pt x="43" y="122"/>
                  </a:cubicBezTo>
                  <a:cubicBezTo>
                    <a:pt x="55" y="129"/>
                    <a:pt x="64" y="130"/>
                    <a:pt x="70" y="130"/>
                  </a:cubicBezTo>
                  <a:cubicBezTo>
                    <a:pt x="69" y="130"/>
                    <a:pt x="68" y="131"/>
                    <a:pt x="65" y="132"/>
                  </a:cubicBezTo>
                  <a:cubicBezTo>
                    <a:pt x="54" y="135"/>
                    <a:pt x="41" y="144"/>
                    <a:pt x="34" y="153"/>
                  </a:cubicBezTo>
                  <a:cubicBezTo>
                    <a:pt x="18" y="138"/>
                    <a:pt x="9" y="116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17"/>
                    <a:pt x="167" y="138"/>
                    <a:pt x="151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ṥļîḑé-Freeform: Shape 141"/>
            <p:cNvSpPr/>
            <p:nvPr/>
          </p:nvSpPr>
          <p:spPr bwMode="auto">
            <a:xfrm rot="3085759">
              <a:off x="9868997" y="1270637"/>
              <a:ext cx="272910" cy="332239"/>
            </a:xfrm>
            <a:custGeom>
              <a:avLst/>
              <a:gdLst>
                <a:gd name="T0" fmla="*/ 34 w 152"/>
                <a:gd name="T1" fmla="*/ 101 h 185"/>
                <a:gd name="T2" fmla="*/ 51 w 152"/>
                <a:gd name="T3" fmla="*/ 101 h 185"/>
                <a:gd name="T4" fmla="*/ 38 w 152"/>
                <a:gd name="T5" fmla="*/ 143 h 185"/>
                <a:gd name="T6" fmla="*/ 38 w 152"/>
                <a:gd name="T7" fmla="*/ 152 h 185"/>
                <a:gd name="T8" fmla="*/ 38 w 152"/>
                <a:gd name="T9" fmla="*/ 143 h 185"/>
                <a:gd name="T10" fmla="*/ 126 w 152"/>
                <a:gd name="T11" fmla="*/ 25 h 185"/>
                <a:gd name="T12" fmla="*/ 135 w 152"/>
                <a:gd name="T13" fmla="*/ 8 h 185"/>
                <a:gd name="T14" fmla="*/ 25 w 152"/>
                <a:gd name="T15" fmla="*/ 0 h 185"/>
                <a:gd name="T16" fmla="*/ 17 w 152"/>
                <a:gd name="T17" fmla="*/ 17 h 185"/>
                <a:gd name="T18" fmla="*/ 33 w 152"/>
                <a:gd name="T19" fmla="*/ 25 h 185"/>
                <a:gd name="T20" fmla="*/ 51 w 152"/>
                <a:gd name="T21" fmla="*/ 185 h 185"/>
                <a:gd name="T22" fmla="*/ 152 w 152"/>
                <a:gd name="T23" fmla="*/ 135 h 185"/>
                <a:gd name="T24" fmla="*/ 25 w 152"/>
                <a:gd name="T25" fmla="*/ 17 h 185"/>
                <a:gd name="T26" fmla="*/ 126 w 152"/>
                <a:gd name="T27" fmla="*/ 8 h 185"/>
                <a:gd name="T28" fmla="*/ 25 w 152"/>
                <a:gd name="T29" fmla="*/ 17 h 185"/>
                <a:gd name="T30" fmla="*/ 110 w 152"/>
                <a:gd name="T31" fmla="*/ 25 h 185"/>
                <a:gd name="T32" fmla="*/ 73 w 152"/>
                <a:gd name="T33" fmla="*/ 75 h 185"/>
                <a:gd name="T34" fmla="*/ 42 w 152"/>
                <a:gd name="T35" fmla="*/ 25 h 185"/>
                <a:gd name="T36" fmla="*/ 51 w 152"/>
                <a:gd name="T37" fmla="*/ 177 h 185"/>
                <a:gd name="T38" fmla="*/ 23 w 152"/>
                <a:gd name="T39" fmla="*/ 85 h 185"/>
                <a:gd name="T40" fmla="*/ 69 w 152"/>
                <a:gd name="T41" fmla="*/ 82 h 185"/>
                <a:gd name="T42" fmla="*/ 124 w 152"/>
                <a:gd name="T43" fmla="*/ 77 h 185"/>
                <a:gd name="T44" fmla="*/ 143 w 152"/>
                <a:gd name="T45" fmla="*/ 135 h 185"/>
                <a:gd name="T46" fmla="*/ 72 w 152"/>
                <a:gd name="T47" fmla="*/ 118 h 185"/>
                <a:gd name="T48" fmla="*/ 72 w 152"/>
                <a:gd name="T49" fmla="*/ 143 h 185"/>
                <a:gd name="T50" fmla="*/ 72 w 152"/>
                <a:gd name="T51" fmla="*/ 118 h 185"/>
                <a:gd name="T52" fmla="*/ 67 w 152"/>
                <a:gd name="T53" fmla="*/ 131 h 185"/>
                <a:gd name="T54" fmla="*/ 76 w 152"/>
                <a:gd name="T55" fmla="*/ 131 h 185"/>
                <a:gd name="T56" fmla="*/ 110 w 152"/>
                <a:gd name="T57" fmla="*/ 118 h 185"/>
                <a:gd name="T58" fmla="*/ 110 w 152"/>
                <a:gd name="T59" fmla="*/ 135 h 185"/>
                <a:gd name="T60" fmla="*/ 110 w 152"/>
                <a:gd name="T61" fmla="*/ 118 h 185"/>
                <a:gd name="T62" fmla="*/ 118 w 152"/>
                <a:gd name="T63" fmla="*/ 105 h 185"/>
                <a:gd name="T64" fmla="*/ 126 w 152"/>
                <a:gd name="T65" fmla="*/ 105 h 185"/>
                <a:gd name="T66" fmla="*/ 97 w 152"/>
                <a:gd name="T67" fmla="*/ 160 h 185"/>
                <a:gd name="T68" fmla="*/ 97 w 152"/>
                <a:gd name="T69" fmla="*/ 169 h 185"/>
                <a:gd name="T70" fmla="*/ 97 w 152"/>
                <a:gd name="T7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85">
                  <a:moveTo>
                    <a:pt x="42" y="93"/>
                  </a:moveTo>
                  <a:cubicBezTo>
                    <a:pt x="37" y="93"/>
                    <a:pt x="34" y="96"/>
                    <a:pt x="34" y="101"/>
                  </a:cubicBezTo>
                  <a:cubicBezTo>
                    <a:pt x="34" y="106"/>
                    <a:pt x="37" y="109"/>
                    <a:pt x="42" y="109"/>
                  </a:cubicBezTo>
                  <a:cubicBezTo>
                    <a:pt x="47" y="109"/>
                    <a:pt x="51" y="106"/>
                    <a:pt x="51" y="101"/>
                  </a:cubicBezTo>
                  <a:cubicBezTo>
                    <a:pt x="51" y="96"/>
                    <a:pt x="47" y="93"/>
                    <a:pt x="42" y="93"/>
                  </a:cubicBezTo>
                  <a:close/>
                  <a:moveTo>
                    <a:pt x="38" y="143"/>
                  </a:moveTo>
                  <a:cubicBezTo>
                    <a:pt x="36" y="143"/>
                    <a:pt x="34" y="145"/>
                    <a:pt x="34" y="147"/>
                  </a:cubicBezTo>
                  <a:cubicBezTo>
                    <a:pt x="34" y="150"/>
                    <a:pt x="36" y="152"/>
                    <a:pt x="38" y="152"/>
                  </a:cubicBezTo>
                  <a:cubicBezTo>
                    <a:pt x="40" y="152"/>
                    <a:pt x="42" y="150"/>
                    <a:pt x="42" y="147"/>
                  </a:cubicBezTo>
                  <a:cubicBezTo>
                    <a:pt x="42" y="145"/>
                    <a:pt x="40" y="143"/>
                    <a:pt x="38" y="143"/>
                  </a:cubicBezTo>
                  <a:close/>
                  <a:moveTo>
                    <a:pt x="118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21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77"/>
                    <a:pt x="0" y="87"/>
                    <a:pt x="0" y="135"/>
                  </a:cubicBezTo>
                  <a:cubicBezTo>
                    <a:pt x="0" y="163"/>
                    <a:pt x="23" y="185"/>
                    <a:pt x="5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29" y="185"/>
                    <a:pt x="152" y="163"/>
                    <a:pt x="152" y="135"/>
                  </a:cubicBezTo>
                  <a:cubicBezTo>
                    <a:pt x="152" y="87"/>
                    <a:pt x="121" y="77"/>
                    <a:pt x="118" y="25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42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1" y="44"/>
                    <a:pt x="115" y="58"/>
                    <a:pt x="121" y="69"/>
                  </a:cubicBezTo>
                  <a:cubicBezTo>
                    <a:pt x="114" y="74"/>
                    <a:pt x="95" y="88"/>
                    <a:pt x="73" y="75"/>
                  </a:cubicBezTo>
                  <a:cubicBezTo>
                    <a:pt x="56" y="65"/>
                    <a:pt x="41" y="66"/>
                    <a:pt x="32" y="68"/>
                  </a:cubicBezTo>
                  <a:cubicBezTo>
                    <a:pt x="37" y="56"/>
                    <a:pt x="41" y="43"/>
                    <a:pt x="42" y="25"/>
                  </a:cubicBezTo>
                  <a:close/>
                  <a:moveTo>
                    <a:pt x="101" y="177"/>
                  </a:moveTo>
                  <a:cubicBezTo>
                    <a:pt x="51" y="177"/>
                    <a:pt x="51" y="177"/>
                    <a:pt x="51" y="177"/>
                  </a:cubicBezTo>
                  <a:cubicBezTo>
                    <a:pt x="27" y="177"/>
                    <a:pt x="8" y="158"/>
                    <a:pt x="8" y="135"/>
                  </a:cubicBezTo>
                  <a:cubicBezTo>
                    <a:pt x="8" y="113"/>
                    <a:pt x="15" y="100"/>
                    <a:pt x="23" y="85"/>
                  </a:cubicBezTo>
                  <a:cubicBezTo>
                    <a:pt x="24" y="83"/>
                    <a:pt x="25" y="80"/>
                    <a:pt x="27" y="78"/>
                  </a:cubicBezTo>
                  <a:cubicBezTo>
                    <a:pt x="27" y="78"/>
                    <a:pt x="45" y="69"/>
                    <a:pt x="69" y="82"/>
                  </a:cubicBezTo>
                  <a:cubicBezTo>
                    <a:pt x="77" y="87"/>
                    <a:pt x="85" y="89"/>
                    <a:pt x="92" y="89"/>
                  </a:cubicBezTo>
                  <a:cubicBezTo>
                    <a:pt x="106" y="89"/>
                    <a:pt x="118" y="82"/>
                    <a:pt x="124" y="77"/>
                  </a:cubicBezTo>
                  <a:cubicBezTo>
                    <a:pt x="126" y="80"/>
                    <a:pt x="127" y="82"/>
                    <a:pt x="128" y="85"/>
                  </a:cubicBezTo>
                  <a:cubicBezTo>
                    <a:pt x="136" y="100"/>
                    <a:pt x="143" y="113"/>
                    <a:pt x="143" y="135"/>
                  </a:cubicBezTo>
                  <a:cubicBezTo>
                    <a:pt x="143" y="158"/>
                    <a:pt x="124" y="177"/>
                    <a:pt x="101" y="177"/>
                  </a:cubicBezTo>
                  <a:close/>
                  <a:moveTo>
                    <a:pt x="72" y="118"/>
                  </a:moveTo>
                  <a:cubicBezTo>
                    <a:pt x="65" y="118"/>
                    <a:pt x="59" y="124"/>
                    <a:pt x="59" y="131"/>
                  </a:cubicBezTo>
                  <a:cubicBezTo>
                    <a:pt x="59" y="138"/>
                    <a:pt x="65" y="143"/>
                    <a:pt x="72" y="143"/>
                  </a:cubicBezTo>
                  <a:cubicBezTo>
                    <a:pt x="79" y="143"/>
                    <a:pt x="84" y="138"/>
                    <a:pt x="84" y="131"/>
                  </a:cubicBezTo>
                  <a:cubicBezTo>
                    <a:pt x="84" y="124"/>
                    <a:pt x="79" y="118"/>
                    <a:pt x="72" y="118"/>
                  </a:cubicBezTo>
                  <a:close/>
                  <a:moveTo>
                    <a:pt x="72" y="135"/>
                  </a:moveTo>
                  <a:cubicBezTo>
                    <a:pt x="69" y="135"/>
                    <a:pt x="67" y="133"/>
                    <a:pt x="67" y="131"/>
                  </a:cubicBezTo>
                  <a:cubicBezTo>
                    <a:pt x="67" y="128"/>
                    <a:pt x="69" y="126"/>
                    <a:pt x="72" y="126"/>
                  </a:cubicBezTo>
                  <a:cubicBezTo>
                    <a:pt x="74" y="126"/>
                    <a:pt x="76" y="128"/>
                    <a:pt x="76" y="131"/>
                  </a:cubicBezTo>
                  <a:cubicBezTo>
                    <a:pt x="76" y="133"/>
                    <a:pt x="74" y="135"/>
                    <a:pt x="72" y="135"/>
                  </a:cubicBezTo>
                  <a:close/>
                  <a:moveTo>
                    <a:pt x="110" y="118"/>
                  </a:moveTo>
                  <a:cubicBezTo>
                    <a:pt x="105" y="118"/>
                    <a:pt x="101" y="122"/>
                    <a:pt x="101" y="126"/>
                  </a:cubicBezTo>
                  <a:cubicBezTo>
                    <a:pt x="101" y="131"/>
                    <a:pt x="105" y="135"/>
                    <a:pt x="110" y="135"/>
                  </a:cubicBezTo>
                  <a:cubicBezTo>
                    <a:pt x="114" y="135"/>
                    <a:pt x="118" y="131"/>
                    <a:pt x="118" y="126"/>
                  </a:cubicBezTo>
                  <a:cubicBezTo>
                    <a:pt x="118" y="122"/>
                    <a:pt x="114" y="118"/>
                    <a:pt x="110" y="118"/>
                  </a:cubicBezTo>
                  <a:close/>
                  <a:moveTo>
                    <a:pt x="122" y="101"/>
                  </a:moveTo>
                  <a:cubicBezTo>
                    <a:pt x="120" y="101"/>
                    <a:pt x="118" y="103"/>
                    <a:pt x="118" y="105"/>
                  </a:cubicBezTo>
                  <a:cubicBezTo>
                    <a:pt x="118" y="108"/>
                    <a:pt x="120" y="109"/>
                    <a:pt x="122" y="109"/>
                  </a:cubicBezTo>
                  <a:cubicBezTo>
                    <a:pt x="125" y="109"/>
                    <a:pt x="126" y="108"/>
                    <a:pt x="126" y="105"/>
                  </a:cubicBezTo>
                  <a:cubicBezTo>
                    <a:pt x="126" y="103"/>
                    <a:pt x="125" y="101"/>
                    <a:pt x="122" y="101"/>
                  </a:cubicBezTo>
                  <a:close/>
                  <a:moveTo>
                    <a:pt x="97" y="160"/>
                  </a:moveTo>
                  <a:cubicBezTo>
                    <a:pt x="95" y="160"/>
                    <a:pt x="93" y="162"/>
                    <a:pt x="93" y="164"/>
                  </a:cubicBezTo>
                  <a:cubicBezTo>
                    <a:pt x="93" y="167"/>
                    <a:pt x="95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îṥļîḑé-Freeform: Shape 142"/>
            <p:cNvSpPr/>
            <p:nvPr/>
          </p:nvSpPr>
          <p:spPr bwMode="auto">
            <a:xfrm>
              <a:off x="8642620" y="1247756"/>
              <a:ext cx="334106" cy="333117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ṥļîḑé-Freeform: Shape 143"/>
            <p:cNvSpPr/>
            <p:nvPr/>
          </p:nvSpPr>
          <p:spPr bwMode="auto">
            <a:xfrm>
              <a:off x="10983338" y="3706898"/>
              <a:ext cx="333117" cy="334106"/>
            </a:xfrm>
            <a:custGeom>
              <a:avLst/>
              <a:gdLst>
                <a:gd name="T0" fmla="*/ 92 w 185"/>
                <a:gd name="T1" fmla="*/ 0 h 186"/>
                <a:gd name="T2" fmla="*/ 0 w 185"/>
                <a:gd name="T3" fmla="*/ 93 h 186"/>
                <a:gd name="T4" fmla="*/ 92 w 185"/>
                <a:gd name="T5" fmla="*/ 186 h 186"/>
                <a:gd name="T6" fmla="*/ 185 w 185"/>
                <a:gd name="T7" fmla="*/ 93 h 186"/>
                <a:gd name="T8" fmla="*/ 92 w 185"/>
                <a:gd name="T9" fmla="*/ 0 h 186"/>
                <a:gd name="T10" fmla="*/ 92 w 185"/>
                <a:gd name="T11" fmla="*/ 178 h 186"/>
                <a:gd name="T12" fmla="*/ 37 w 185"/>
                <a:gd name="T13" fmla="*/ 157 h 186"/>
                <a:gd name="T14" fmla="*/ 67 w 185"/>
                <a:gd name="T15" fmla="*/ 139 h 186"/>
                <a:gd name="T16" fmla="*/ 80 w 185"/>
                <a:gd name="T17" fmla="*/ 108 h 186"/>
                <a:gd name="T18" fmla="*/ 77 w 185"/>
                <a:gd name="T19" fmla="*/ 101 h 186"/>
                <a:gd name="T20" fmla="*/ 67 w 185"/>
                <a:gd name="T21" fmla="*/ 63 h 186"/>
                <a:gd name="T22" fmla="*/ 88 w 185"/>
                <a:gd name="T23" fmla="*/ 37 h 186"/>
                <a:gd name="T24" fmla="*/ 101 w 185"/>
                <a:gd name="T25" fmla="*/ 35 h 186"/>
                <a:gd name="T26" fmla="*/ 105 w 185"/>
                <a:gd name="T27" fmla="*/ 34 h 186"/>
                <a:gd name="T28" fmla="*/ 122 w 185"/>
                <a:gd name="T29" fmla="*/ 64 h 186"/>
                <a:gd name="T30" fmla="*/ 113 w 185"/>
                <a:gd name="T31" fmla="*/ 100 h 186"/>
                <a:gd name="T32" fmla="*/ 109 w 185"/>
                <a:gd name="T33" fmla="*/ 108 h 186"/>
                <a:gd name="T34" fmla="*/ 107 w 185"/>
                <a:gd name="T35" fmla="*/ 124 h 186"/>
                <a:gd name="T36" fmla="*/ 126 w 185"/>
                <a:gd name="T37" fmla="*/ 141 h 186"/>
                <a:gd name="T38" fmla="*/ 148 w 185"/>
                <a:gd name="T39" fmla="*/ 157 h 186"/>
                <a:gd name="T40" fmla="*/ 92 w 185"/>
                <a:gd name="T41" fmla="*/ 178 h 186"/>
                <a:gd name="T42" fmla="*/ 154 w 185"/>
                <a:gd name="T43" fmla="*/ 151 h 186"/>
                <a:gd name="T44" fmla="*/ 129 w 185"/>
                <a:gd name="T45" fmla="*/ 133 h 186"/>
                <a:gd name="T46" fmla="*/ 115 w 185"/>
                <a:gd name="T47" fmla="*/ 121 h 186"/>
                <a:gd name="T48" fmla="*/ 117 w 185"/>
                <a:gd name="T49" fmla="*/ 111 h 186"/>
                <a:gd name="T50" fmla="*/ 121 w 185"/>
                <a:gd name="T51" fmla="*/ 104 h 186"/>
                <a:gd name="T52" fmla="*/ 130 w 185"/>
                <a:gd name="T53" fmla="*/ 64 h 186"/>
                <a:gd name="T54" fmla="*/ 105 w 185"/>
                <a:gd name="T55" fmla="*/ 26 h 186"/>
                <a:gd name="T56" fmla="*/ 98 w 185"/>
                <a:gd name="T57" fmla="*/ 27 h 186"/>
                <a:gd name="T58" fmla="*/ 88 w 185"/>
                <a:gd name="T59" fmla="*/ 29 h 186"/>
                <a:gd name="T60" fmla="*/ 59 w 185"/>
                <a:gd name="T61" fmla="*/ 63 h 186"/>
                <a:gd name="T62" fmla="*/ 69 w 185"/>
                <a:gd name="T63" fmla="*/ 105 h 186"/>
                <a:gd name="T64" fmla="*/ 73 w 185"/>
                <a:gd name="T65" fmla="*/ 111 h 186"/>
                <a:gd name="T66" fmla="*/ 63 w 185"/>
                <a:gd name="T67" fmla="*/ 131 h 186"/>
                <a:gd name="T68" fmla="*/ 31 w 185"/>
                <a:gd name="T69" fmla="*/ 151 h 186"/>
                <a:gd name="T70" fmla="*/ 8 w 185"/>
                <a:gd name="T71" fmla="*/ 93 h 186"/>
                <a:gd name="T72" fmla="*/ 92 w 185"/>
                <a:gd name="T73" fmla="*/ 9 h 186"/>
                <a:gd name="T74" fmla="*/ 177 w 185"/>
                <a:gd name="T75" fmla="*/ 93 h 186"/>
                <a:gd name="T76" fmla="*/ 154 w 185"/>
                <a:gd name="T77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86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2" y="186"/>
                  </a:cubicBezTo>
                  <a:cubicBezTo>
                    <a:pt x="144" y="186"/>
                    <a:pt x="185" y="145"/>
                    <a:pt x="185" y="93"/>
                  </a:cubicBezTo>
                  <a:cubicBezTo>
                    <a:pt x="185" y="42"/>
                    <a:pt x="144" y="0"/>
                    <a:pt x="92" y="0"/>
                  </a:cubicBezTo>
                  <a:close/>
                  <a:moveTo>
                    <a:pt x="92" y="178"/>
                  </a:moveTo>
                  <a:cubicBezTo>
                    <a:pt x="71" y="178"/>
                    <a:pt x="52" y="170"/>
                    <a:pt x="37" y="157"/>
                  </a:cubicBezTo>
                  <a:cubicBezTo>
                    <a:pt x="49" y="147"/>
                    <a:pt x="54" y="145"/>
                    <a:pt x="67" y="139"/>
                  </a:cubicBezTo>
                  <a:cubicBezTo>
                    <a:pt x="81" y="133"/>
                    <a:pt x="86" y="121"/>
                    <a:pt x="80" y="108"/>
                  </a:cubicBezTo>
                  <a:cubicBezTo>
                    <a:pt x="79" y="105"/>
                    <a:pt x="78" y="103"/>
                    <a:pt x="77" y="101"/>
                  </a:cubicBezTo>
                  <a:cubicBezTo>
                    <a:pt x="72" y="93"/>
                    <a:pt x="67" y="84"/>
                    <a:pt x="67" y="63"/>
                  </a:cubicBezTo>
                  <a:cubicBezTo>
                    <a:pt x="67" y="38"/>
                    <a:pt x="79" y="38"/>
                    <a:pt x="88" y="37"/>
                  </a:cubicBezTo>
                  <a:cubicBezTo>
                    <a:pt x="95" y="37"/>
                    <a:pt x="98" y="36"/>
                    <a:pt x="101" y="35"/>
                  </a:cubicBezTo>
                  <a:cubicBezTo>
                    <a:pt x="102" y="35"/>
                    <a:pt x="103" y="34"/>
                    <a:pt x="105" y="34"/>
                  </a:cubicBezTo>
                  <a:cubicBezTo>
                    <a:pt x="113" y="34"/>
                    <a:pt x="122" y="42"/>
                    <a:pt x="122" y="64"/>
                  </a:cubicBezTo>
                  <a:cubicBezTo>
                    <a:pt x="122" y="85"/>
                    <a:pt x="118" y="91"/>
                    <a:pt x="113" y="100"/>
                  </a:cubicBezTo>
                  <a:cubicBezTo>
                    <a:pt x="112" y="102"/>
                    <a:pt x="111" y="105"/>
                    <a:pt x="109" y="108"/>
                  </a:cubicBezTo>
                  <a:cubicBezTo>
                    <a:pt x="106" y="114"/>
                    <a:pt x="106" y="119"/>
                    <a:pt x="107" y="124"/>
                  </a:cubicBezTo>
                  <a:cubicBezTo>
                    <a:pt x="110" y="130"/>
                    <a:pt x="116" y="136"/>
                    <a:pt x="126" y="141"/>
                  </a:cubicBezTo>
                  <a:cubicBezTo>
                    <a:pt x="134" y="145"/>
                    <a:pt x="143" y="152"/>
                    <a:pt x="148" y="157"/>
                  </a:cubicBezTo>
                  <a:cubicBezTo>
                    <a:pt x="133" y="170"/>
                    <a:pt x="114" y="178"/>
                    <a:pt x="92" y="178"/>
                  </a:cubicBezTo>
                  <a:close/>
                  <a:moveTo>
                    <a:pt x="154" y="151"/>
                  </a:moveTo>
                  <a:cubicBezTo>
                    <a:pt x="149" y="146"/>
                    <a:pt x="139" y="137"/>
                    <a:pt x="129" y="133"/>
                  </a:cubicBezTo>
                  <a:cubicBezTo>
                    <a:pt x="121" y="129"/>
                    <a:pt x="117" y="125"/>
                    <a:pt x="115" y="121"/>
                  </a:cubicBezTo>
                  <a:cubicBezTo>
                    <a:pt x="114" y="118"/>
                    <a:pt x="115" y="115"/>
                    <a:pt x="117" y="111"/>
                  </a:cubicBezTo>
                  <a:cubicBezTo>
                    <a:pt x="118" y="108"/>
                    <a:pt x="120" y="106"/>
                    <a:pt x="121" y="104"/>
                  </a:cubicBezTo>
                  <a:cubicBezTo>
                    <a:pt x="126" y="94"/>
                    <a:pt x="130" y="88"/>
                    <a:pt x="130" y="64"/>
                  </a:cubicBezTo>
                  <a:cubicBezTo>
                    <a:pt x="130" y="28"/>
                    <a:pt x="109" y="26"/>
                    <a:pt x="105" y="26"/>
                  </a:cubicBezTo>
                  <a:cubicBezTo>
                    <a:pt x="102" y="26"/>
                    <a:pt x="100" y="27"/>
                    <a:pt x="98" y="27"/>
                  </a:cubicBezTo>
                  <a:cubicBezTo>
                    <a:pt x="96" y="28"/>
                    <a:pt x="93" y="29"/>
                    <a:pt x="88" y="29"/>
                  </a:cubicBezTo>
                  <a:cubicBezTo>
                    <a:pt x="78" y="29"/>
                    <a:pt x="59" y="29"/>
                    <a:pt x="59" y="63"/>
                  </a:cubicBezTo>
                  <a:cubicBezTo>
                    <a:pt x="59" y="86"/>
                    <a:pt x="65" y="96"/>
                    <a:pt x="69" y="105"/>
                  </a:cubicBezTo>
                  <a:cubicBezTo>
                    <a:pt x="71" y="107"/>
                    <a:pt x="72" y="109"/>
                    <a:pt x="73" y="111"/>
                  </a:cubicBezTo>
                  <a:cubicBezTo>
                    <a:pt x="77" y="120"/>
                    <a:pt x="74" y="127"/>
                    <a:pt x="63" y="131"/>
                  </a:cubicBezTo>
                  <a:cubicBezTo>
                    <a:pt x="50" y="137"/>
                    <a:pt x="44" y="140"/>
                    <a:pt x="31" y="151"/>
                  </a:cubicBezTo>
                  <a:cubicBezTo>
                    <a:pt x="17" y="136"/>
                    <a:pt x="8" y="116"/>
                    <a:pt x="8" y="93"/>
                  </a:cubicBezTo>
                  <a:cubicBezTo>
                    <a:pt x="8" y="47"/>
                    <a:pt x="46" y="9"/>
                    <a:pt x="92" y="9"/>
                  </a:cubicBezTo>
                  <a:cubicBezTo>
                    <a:pt x="139" y="9"/>
                    <a:pt x="177" y="47"/>
                    <a:pt x="177" y="93"/>
                  </a:cubicBezTo>
                  <a:cubicBezTo>
                    <a:pt x="177" y="116"/>
                    <a:pt x="168" y="136"/>
                    <a:pt x="154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ṥļîḑé-Freeform: Shape 144"/>
            <p:cNvSpPr/>
            <p:nvPr/>
          </p:nvSpPr>
          <p:spPr bwMode="auto">
            <a:xfrm rot="21255315">
              <a:off x="10691096" y="2523650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ṥļîḑé-Freeform: Shape 145"/>
            <p:cNvSpPr/>
            <p:nvPr/>
          </p:nvSpPr>
          <p:spPr bwMode="auto">
            <a:xfrm rot="19418196">
              <a:off x="11016888" y="3059538"/>
              <a:ext cx="335696" cy="198051"/>
            </a:xfrm>
            <a:custGeom>
              <a:avLst/>
              <a:gdLst>
                <a:gd name="T0" fmla="*/ 160 w 186"/>
                <a:gd name="T1" fmla="*/ 43 h 110"/>
                <a:gd name="T2" fmla="*/ 161 w 186"/>
                <a:gd name="T3" fmla="*/ 42 h 110"/>
                <a:gd name="T4" fmla="*/ 135 w 186"/>
                <a:gd name="T5" fmla="*/ 17 h 110"/>
                <a:gd name="T6" fmla="*/ 119 w 186"/>
                <a:gd name="T7" fmla="*/ 23 h 110"/>
                <a:gd name="T8" fmla="*/ 76 w 186"/>
                <a:gd name="T9" fmla="*/ 0 h 110"/>
                <a:gd name="T10" fmla="*/ 26 w 186"/>
                <a:gd name="T11" fmla="*/ 43 h 110"/>
                <a:gd name="T12" fmla="*/ 0 w 186"/>
                <a:gd name="T13" fmla="*/ 76 h 110"/>
                <a:gd name="T14" fmla="*/ 34 w 186"/>
                <a:gd name="T15" fmla="*/ 110 h 110"/>
                <a:gd name="T16" fmla="*/ 152 w 186"/>
                <a:gd name="T17" fmla="*/ 110 h 110"/>
                <a:gd name="T18" fmla="*/ 186 w 186"/>
                <a:gd name="T19" fmla="*/ 76 h 110"/>
                <a:gd name="T20" fmla="*/ 160 w 186"/>
                <a:gd name="T21" fmla="*/ 43 h 110"/>
                <a:gd name="T22" fmla="*/ 152 w 186"/>
                <a:gd name="T23" fmla="*/ 101 h 110"/>
                <a:gd name="T24" fmla="*/ 34 w 186"/>
                <a:gd name="T25" fmla="*/ 101 h 110"/>
                <a:gd name="T26" fmla="*/ 9 w 186"/>
                <a:gd name="T27" fmla="*/ 76 h 110"/>
                <a:gd name="T28" fmla="*/ 28 w 186"/>
                <a:gd name="T29" fmla="*/ 51 h 110"/>
                <a:gd name="T30" fmla="*/ 34 w 186"/>
                <a:gd name="T31" fmla="*/ 44 h 110"/>
                <a:gd name="T32" fmla="*/ 76 w 186"/>
                <a:gd name="T33" fmla="*/ 8 h 110"/>
                <a:gd name="T34" fmla="*/ 111 w 186"/>
                <a:gd name="T35" fmla="*/ 28 h 110"/>
                <a:gd name="T36" fmla="*/ 117 w 186"/>
                <a:gd name="T37" fmla="*/ 32 h 110"/>
                <a:gd name="T38" fmla="*/ 119 w 186"/>
                <a:gd name="T39" fmla="*/ 32 h 110"/>
                <a:gd name="T40" fmla="*/ 124 w 186"/>
                <a:gd name="T41" fmla="*/ 29 h 110"/>
                <a:gd name="T42" fmla="*/ 135 w 186"/>
                <a:gd name="T43" fmla="*/ 25 h 110"/>
                <a:gd name="T44" fmla="*/ 152 w 186"/>
                <a:gd name="T45" fmla="*/ 42 h 110"/>
                <a:gd name="T46" fmla="*/ 152 w 186"/>
                <a:gd name="T47" fmla="*/ 43 h 110"/>
                <a:gd name="T48" fmla="*/ 158 w 186"/>
                <a:gd name="T49" fmla="*/ 51 h 110"/>
                <a:gd name="T50" fmla="*/ 177 w 186"/>
                <a:gd name="T51" fmla="*/ 76 h 110"/>
                <a:gd name="T52" fmla="*/ 152 w 186"/>
                <a:gd name="T5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10">
                  <a:moveTo>
                    <a:pt x="160" y="43"/>
                  </a:moveTo>
                  <a:cubicBezTo>
                    <a:pt x="160" y="43"/>
                    <a:pt x="161" y="43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7"/>
                    <a:pt x="0" y="60"/>
                    <a:pt x="0" y="76"/>
                  </a:cubicBezTo>
                  <a:cubicBezTo>
                    <a:pt x="0" y="95"/>
                    <a:pt x="15" y="110"/>
                    <a:pt x="34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71" y="110"/>
                    <a:pt x="186" y="95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1" y="51"/>
                    <a:pt x="34" y="48"/>
                    <a:pt x="34" y="44"/>
                  </a:cubicBezTo>
                  <a:cubicBezTo>
                    <a:pt x="38" y="24"/>
                    <a:pt x="55" y="8"/>
                    <a:pt x="76" y="8"/>
                  </a:cubicBezTo>
                  <a:cubicBezTo>
                    <a:pt x="90" y="8"/>
                    <a:pt x="104" y="16"/>
                    <a:pt x="111" y="28"/>
                  </a:cubicBezTo>
                  <a:cubicBezTo>
                    <a:pt x="113" y="30"/>
                    <a:pt x="115" y="31"/>
                    <a:pt x="117" y="32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21" y="32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ṥļîḑé-Freeform: Shape 146"/>
            <p:cNvSpPr/>
            <p:nvPr/>
          </p:nvSpPr>
          <p:spPr bwMode="auto">
            <a:xfrm rot="723528">
              <a:off x="10780405" y="2023913"/>
              <a:ext cx="342127" cy="333228"/>
            </a:xfrm>
            <a:custGeom>
              <a:avLst/>
              <a:gdLst>
                <a:gd name="T0" fmla="*/ 0 w 190"/>
                <a:gd name="T1" fmla="*/ 185 h 185"/>
                <a:gd name="T2" fmla="*/ 77 w 190"/>
                <a:gd name="T3" fmla="*/ 153 h 185"/>
                <a:gd name="T4" fmla="*/ 15 w 190"/>
                <a:gd name="T5" fmla="*/ 170 h 185"/>
                <a:gd name="T6" fmla="*/ 38 w 190"/>
                <a:gd name="T7" fmla="*/ 143 h 185"/>
                <a:gd name="T8" fmla="*/ 15 w 190"/>
                <a:gd name="T9" fmla="*/ 170 h 185"/>
                <a:gd name="T10" fmla="*/ 118 w 190"/>
                <a:gd name="T11" fmla="*/ 97 h 185"/>
                <a:gd name="T12" fmla="*/ 109 w 190"/>
                <a:gd name="T13" fmla="*/ 97 h 185"/>
                <a:gd name="T14" fmla="*/ 184 w 190"/>
                <a:gd name="T15" fmla="*/ 1 h 185"/>
                <a:gd name="T16" fmla="*/ 88 w 190"/>
                <a:gd name="T17" fmla="*/ 38 h 185"/>
                <a:gd name="T18" fmla="*/ 10 w 190"/>
                <a:gd name="T19" fmla="*/ 91 h 185"/>
                <a:gd name="T20" fmla="*/ 52 w 190"/>
                <a:gd name="T21" fmla="*/ 133 h 185"/>
                <a:gd name="T22" fmla="*/ 82 w 190"/>
                <a:gd name="T23" fmla="*/ 143 h 185"/>
                <a:gd name="T24" fmla="*/ 117 w 190"/>
                <a:gd name="T25" fmla="*/ 127 h 185"/>
                <a:gd name="T26" fmla="*/ 184 w 190"/>
                <a:gd name="T27" fmla="*/ 1 h 185"/>
                <a:gd name="T28" fmla="*/ 98 w 190"/>
                <a:gd name="T29" fmla="*/ 155 h 185"/>
                <a:gd name="T30" fmla="*/ 82 w 190"/>
                <a:gd name="T31" fmla="*/ 134 h 185"/>
                <a:gd name="T32" fmla="*/ 75 w 190"/>
                <a:gd name="T33" fmla="*/ 135 h 185"/>
                <a:gd name="T34" fmla="*/ 50 w 190"/>
                <a:gd name="T35" fmla="*/ 105 h 185"/>
                <a:gd name="T36" fmla="*/ 30 w 190"/>
                <a:gd name="T37" fmla="*/ 87 h 185"/>
                <a:gd name="T38" fmla="*/ 61 w 190"/>
                <a:gd name="T39" fmla="*/ 75 h 185"/>
                <a:gd name="T40" fmla="*/ 109 w 190"/>
                <a:gd name="T41" fmla="*/ 125 h 185"/>
                <a:gd name="T42" fmla="*/ 134 w 190"/>
                <a:gd name="T43" fmla="*/ 99 h 185"/>
                <a:gd name="T44" fmla="*/ 67 w 190"/>
                <a:gd name="T45" fmla="*/ 70 h 185"/>
                <a:gd name="T46" fmla="*/ 94 w 190"/>
                <a:gd name="T47" fmla="*/ 44 h 185"/>
                <a:gd name="T48" fmla="*/ 141 w 190"/>
                <a:gd name="T49" fmla="*/ 91 h 185"/>
                <a:gd name="T50" fmla="*/ 84 w 190"/>
                <a:gd name="T51" fmla="*/ 72 h 185"/>
                <a:gd name="T52" fmla="*/ 92 w 190"/>
                <a:gd name="T53" fmla="*/ 72 h 185"/>
                <a:gd name="T54" fmla="*/ 139 w 190"/>
                <a:gd name="T55" fmla="*/ 59 h 185"/>
                <a:gd name="T56" fmla="*/ 139 w 190"/>
                <a:gd name="T57" fmla="*/ 34 h 185"/>
                <a:gd name="T58" fmla="*/ 139 w 190"/>
                <a:gd name="T59" fmla="*/ 59 h 185"/>
                <a:gd name="T60" fmla="*/ 143 w 190"/>
                <a:gd name="T61" fmla="*/ 46 h 185"/>
                <a:gd name="T62" fmla="*/ 135 w 190"/>
                <a:gd name="T63" fmla="*/ 46 h 185"/>
                <a:gd name="T64" fmla="*/ 101 w 190"/>
                <a:gd name="T65" fmla="*/ 88 h 185"/>
                <a:gd name="T66" fmla="*/ 101 w 190"/>
                <a:gd name="T67" fmla="*/ 80 h 185"/>
                <a:gd name="T68" fmla="*/ 101 w 190"/>
                <a:gd name="T69" fmla="*/ 8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85">
                  <a:moveTo>
                    <a:pt x="32" y="104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0" y="153"/>
                    <a:pt x="79" y="153"/>
                    <a:pt x="77" y="153"/>
                  </a:cubicBezTo>
                  <a:cubicBezTo>
                    <a:pt x="52" y="153"/>
                    <a:pt x="29" y="129"/>
                    <a:pt x="32" y="104"/>
                  </a:cubicBezTo>
                  <a:close/>
                  <a:moveTo>
                    <a:pt x="15" y="170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2" y="136"/>
                    <a:pt x="35" y="140"/>
                    <a:pt x="38" y="143"/>
                  </a:cubicBezTo>
                  <a:cubicBezTo>
                    <a:pt x="42" y="148"/>
                    <a:pt x="47" y="152"/>
                    <a:pt x="53" y="155"/>
                  </a:cubicBezTo>
                  <a:lnTo>
                    <a:pt x="15" y="170"/>
                  </a:lnTo>
                  <a:close/>
                  <a:moveTo>
                    <a:pt x="113" y="101"/>
                  </a:moveTo>
                  <a:cubicBezTo>
                    <a:pt x="116" y="101"/>
                    <a:pt x="118" y="99"/>
                    <a:pt x="118" y="97"/>
                  </a:cubicBezTo>
                  <a:cubicBezTo>
                    <a:pt x="118" y="95"/>
                    <a:pt x="116" y="93"/>
                    <a:pt x="113" y="93"/>
                  </a:cubicBezTo>
                  <a:cubicBezTo>
                    <a:pt x="111" y="93"/>
                    <a:pt x="109" y="95"/>
                    <a:pt x="109" y="97"/>
                  </a:cubicBezTo>
                  <a:cubicBezTo>
                    <a:pt x="109" y="99"/>
                    <a:pt x="111" y="101"/>
                    <a:pt x="113" y="101"/>
                  </a:cubicBezTo>
                  <a:close/>
                  <a:moveTo>
                    <a:pt x="184" y="1"/>
                  </a:moveTo>
                  <a:cubicBezTo>
                    <a:pt x="183" y="0"/>
                    <a:pt x="180" y="0"/>
                    <a:pt x="177" y="0"/>
                  </a:cubicBezTo>
                  <a:cubicBezTo>
                    <a:pt x="159" y="0"/>
                    <a:pt x="113" y="13"/>
                    <a:pt x="88" y="38"/>
                  </a:cubicBezTo>
                  <a:cubicBezTo>
                    <a:pt x="82" y="44"/>
                    <a:pt x="62" y="62"/>
                    <a:pt x="58" y="68"/>
                  </a:cubicBezTo>
                  <a:cubicBezTo>
                    <a:pt x="43" y="72"/>
                    <a:pt x="22" y="80"/>
                    <a:pt x="10" y="91"/>
                  </a:cubicBezTo>
                  <a:cubicBezTo>
                    <a:pt x="10" y="91"/>
                    <a:pt x="25" y="91"/>
                    <a:pt x="42" y="103"/>
                  </a:cubicBezTo>
                  <a:cubicBezTo>
                    <a:pt x="40" y="113"/>
                    <a:pt x="43" y="124"/>
                    <a:pt x="52" y="133"/>
                  </a:cubicBezTo>
                  <a:cubicBezTo>
                    <a:pt x="59" y="140"/>
                    <a:pt x="67" y="144"/>
                    <a:pt x="75" y="144"/>
                  </a:cubicBezTo>
                  <a:cubicBezTo>
                    <a:pt x="78" y="144"/>
                    <a:pt x="80" y="143"/>
                    <a:pt x="82" y="143"/>
                  </a:cubicBezTo>
                  <a:cubicBezTo>
                    <a:pt x="94" y="160"/>
                    <a:pt x="94" y="175"/>
                    <a:pt x="94" y="175"/>
                  </a:cubicBezTo>
                  <a:cubicBezTo>
                    <a:pt x="105" y="163"/>
                    <a:pt x="113" y="142"/>
                    <a:pt x="117" y="127"/>
                  </a:cubicBezTo>
                  <a:cubicBezTo>
                    <a:pt x="124" y="123"/>
                    <a:pt x="141" y="103"/>
                    <a:pt x="147" y="97"/>
                  </a:cubicBezTo>
                  <a:cubicBezTo>
                    <a:pt x="177" y="68"/>
                    <a:pt x="190" y="7"/>
                    <a:pt x="184" y="1"/>
                  </a:cubicBezTo>
                  <a:close/>
                  <a:moveTo>
                    <a:pt x="109" y="125"/>
                  </a:moveTo>
                  <a:cubicBezTo>
                    <a:pt x="106" y="136"/>
                    <a:pt x="102" y="147"/>
                    <a:pt x="98" y="155"/>
                  </a:cubicBezTo>
                  <a:cubicBezTo>
                    <a:pt x="96" y="150"/>
                    <a:pt x="93" y="144"/>
                    <a:pt x="89" y="138"/>
                  </a:cubicBezTo>
                  <a:cubicBezTo>
                    <a:pt x="88" y="136"/>
                    <a:pt x="85" y="134"/>
                    <a:pt x="82" y="134"/>
                  </a:cubicBezTo>
                  <a:cubicBezTo>
                    <a:pt x="82" y="134"/>
                    <a:pt x="81" y="134"/>
                    <a:pt x="80" y="135"/>
                  </a:cubicBezTo>
                  <a:cubicBezTo>
                    <a:pt x="79" y="135"/>
                    <a:pt x="77" y="135"/>
                    <a:pt x="75" y="135"/>
                  </a:cubicBezTo>
                  <a:cubicBezTo>
                    <a:pt x="69" y="135"/>
                    <a:pt x="63" y="132"/>
                    <a:pt x="58" y="127"/>
                  </a:cubicBezTo>
                  <a:cubicBezTo>
                    <a:pt x="51" y="121"/>
                    <a:pt x="48" y="113"/>
                    <a:pt x="50" y="105"/>
                  </a:cubicBezTo>
                  <a:cubicBezTo>
                    <a:pt x="51" y="101"/>
                    <a:pt x="50" y="98"/>
                    <a:pt x="47" y="96"/>
                  </a:cubicBezTo>
                  <a:cubicBezTo>
                    <a:pt x="41" y="92"/>
                    <a:pt x="35" y="89"/>
                    <a:pt x="30" y="87"/>
                  </a:cubicBezTo>
                  <a:cubicBezTo>
                    <a:pt x="38" y="83"/>
                    <a:pt x="49" y="79"/>
                    <a:pt x="60" y="76"/>
                  </a:cubicBezTo>
                  <a:cubicBezTo>
                    <a:pt x="60" y="76"/>
                    <a:pt x="60" y="76"/>
                    <a:pt x="61" y="75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10" y="125"/>
                    <a:pt x="109" y="125"/>
                    <a:pt x="109" y="125"/>
                  </a:cubicBezTo>
                  <a:close/>
                  <a:moveTo>
                    <a:pt x="141" y="91"/>
                  </a:moveTo>
                  <a:cubicBezTo>
                    <a:pt x="140" y="93"/>
                    <a:pt x="137" y="96"/>
                    <a:pt x="134" y="99"/>
                  </a:cubicBezTo>
                  <a:cubicBezTo>
                    <a:pt x="129" y="105"/>
                    <a:pt x="120" y="113"/>
                    <a:pt x="115" y="118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2" y="65"/>
                    <a:pt x="80" y="56"/>
                    <a:pt x="86" y="51"/>
                  </a:cubicBezTo>
                  <a:cubicBezTo>
                    <a:pt x="89" y="48"/>
                    <a:pt x="92" y="45"/>
                    <a:pt x="94" y="44"/>
                  </a:cubicBezTo>
                  <a:cubicBezTo>
                    <a:pt x="116" y="21"/>
                    <a:pt x="160" y="8"/>
                    <a:pt x="177" y="8"/>
                  </a:cubicBezTo>
                  <a:cubicBezTo>
                    <a:pt x="177" y="22"/>
                    <a:pt x="165" y="68"/>
                    <a:pt x="141" y="91"/>
                  </a:cubicBezTo>
                  <a:close/>
                  <a:moveTo>
                    <a:pt x="88" y="67"/>
                  </a:moveTo>
                  <a:cubicBezTo>
                    <a:pt x="86" y="67"/>
                    <a:pt x="84" y="69"/>
                    <a:pt x="84" y="72"/>
                  </a:cubicBezTo>
                  <a:cubicBezTo>
                    <a:pt x="84" y="74"/>
                    <a:pt x="86" y="76"/>
                    <a:pt x="88" y="76"/>
                  </a:cubicBezTo>
                  <a:cubicBezTo>
                    <a:pt x="90" y="76"/>
                    <a:pt x="92" y="74"/>
                    <a:pt x="92" y="72"/>
                  </a:cubicBezTo>
                  <a:cubicBezTo>
                    <a:pt x="92" y="69"/>
                    <a:pt x="90" y="67"/>
                    <a:pt x="88" y="67"/>
                  </a:cubicBezTo>
                  <a:close/>
                  <a:moveTo>
                    <a:pt x="139" y="59"/>
                  </a:moveTo>
                  <a:cubicBezTo>
                    <a:pt x="146" y="59"/>
                    <a:pt x="151" y="53"/>
                    <a:pt x="151" y="46"/>
                  </a:cubicBezTo>
                  <a:cubicBezTo>
                    <a:pt x="151" y="39"/>
                    <a:pt x="146" y="34"/>
                    <a:pt x="139" y="34"/>
                  </a:cubicBezTo>
                  <a:cubicBezTo>
                    <a:pt x="132" y="34"/>
                    <a:pt x="126" y="39"/>
                    <a:pt x="126" y="46"/>
                  </a:cubicBezTo>
                  <a:cubicBezTo>
                    <a:pt x="126" y="53"/>
                    <a:pt x="132" y="59"/>
                    <a:pt x="139" y="59"/>
                  </a:cubicBezTo>
                  <a:close/>
                  <a:moveTo>
                    <a:pt x="139" y="42"/>
                  </a:moveTo>
                  <a:cubicBezTo>
                    <a:pt x="141" y="42"/>
                    <a:pt x="143" y="44"/>
                    <a:pt x="143" y="46"/>
                  </a:cubicBezTo>
                  <a:cubicBezTo>
                    <a:pt x="143" y="49"/>
                    <a:pt x="141" y="50"/>
                    <a:pt x="139" y="50"/>
                  </a:cubicBezTo>
                  <a:cubicBezTo>
                    <a:pt x="136" y="50"/>
                    <a:pt x="135" y="49"/>
                    <a:pt x="135" y="46"/>
                  </a:cubicBezTo>
                  <a:cubicBezTo>
                    <a:pt x="135" y="44"/>
                    <a:pt x="136" y="42"/>
                    <a:pt x="139" y="42"/>
                  </a:cubicBezTo>
                  <a:close/>
                  <a:moveTo>
                    <a:pt x="101" y="88"/>
                  </a:moveTo>
                  <a:cubicBezTo>
                    <a:pt x="103" y="88"/>
                    <a:pt x="105" y="87"/>
                    <a:pt x="105" y="84"/>
                  </a:cubicBezTo>
                  <a:cubicBezTo>
                    <a:pt x="105" y="82"/>
                    <a:pt x="103" y="80"/>
                    <a:pt x="101" y="80"/>
                  </a:cubicBezTo>
                  <a:cubicBezTo>
                    <a:pt x="98" y="80"/>
                    <a:pt x="97" y="82"/>
                    <a:pt x="97" y="84"/>
                  </a:cubicBezTo>
                  <a:cubicBezTo>
                    <a:pt x="97" y="87"/>
                    <a:pt x="98" y="88"/>
                    <a:pt x="101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ṥļîḑé-Freeform: Shape 147"/>
            <p:cNvSpPr/>
            <p:nvPr/>
          </p:nvSpPr>
          <p:spPr bwMode="auto">
            <a:xfrm rot="2544572">
              <a:off x="10932569" y="1571870"/>
              <a:ext cx="114354" cy="335205"/>
            </a:xfrm>
            <a:custGeom>
              <a:avLst/>
              <a:gdLst>
                <a:gd name="T0" fmla="*/ 67 w 68"/>
                <a:gd name="T1" fmla="*/ 147 h 186"/>
                <a:gd name="T2" fmla="*/ 68 w 68"/>
                <a:gd name="T3" fmla="*/ 147 h 186"/>
                <a:gd name="T4" fmla="*/ 55 w 68"/>
                <a:gd name="T5" fmla="*/ 84 h 186"/>
                <a:gd name="T6" fmla="*/ 59 w 68"/>
                <a:gd name="T7" fmla="*/ 84 h 186"/>
                <a:gd name="T8" fmla="*/ 63 w 68"/>
                <a:gd name="T9" fmla="*/ 80 h 186"/>
                <a:gd name="T10" fmla="*/ 59 w 68"/>
                <a:gd name="T11" fmla="*/ 76 h 186"/>
                <a:gd name="T12" fmla="*/ 53 w 68"/>
                <a:gd name="T13" fmla="*/ 76 h 186"/>
                <a:gd name="T14" fmla="*/ 46 w 68"/>
                <a:gd name="T15" fmla="*/ 41 h 186"/>
                <a:gd name="T16" fmla="*/ 46 w 68"/>
                <a:gd name="T17" fmla="*/ 41 h 186"/>
                <a:gd name="T18" fmla="*/ 46 w 68"/>
                <a:gd name="T19" fmla="*/ 41 h 186"/>
                <a:gd name="T20" fmla="*/ 65 w 68"/>
                <a:gd name="T21" fmla="*/ 25 h 186"/>
                <a:gd name="T22" fmla="*/ 65 w 68"/>
                <a:gd name="T23" fmla="*/ 25 h 186"/>
                <a:gd name="T24" fmla="*/ 68 w 68"/>
                <a:gd name="T25" fmla="*/ 21 h 186"/>
                <a:gd name="T26" fmla="*/ 34 w 68"/>
                <a:gd name="T27" fmla="*/ 0 h 186"/>
                <a:gd name="T28" fmla="*/ 0 w 68"/>
                <a:gd name="T29" fmla="*/ 21 h 186"/>
                <a:gd name="T30" fmla="*/ 2 w 68"/>
                <a:gd name="T31" fmla="*/ 25 h 186"/>
                <a:gd name="T32" fmla="*/ 2 w 68"/>
                <a:gd name="T33" fmla="*/ 25 h 186"/>
                <a:gd name="T34" fmla="*/ 21 w 68"/>
                <a:gd name="T35" fmla="*/ 41 h 186"/>
                <a:gd name="T36" fmla="*/ 21 w 68"/>
                <a:gd name="T37" fmla="*/ 41 h 186"/>
                <a:gd name="T38" fmla="*/ 21 w 68"/>
                <a:gd name="T39" fmla="*/ 41 h 186"/>
                <a:gd name="T40" fmla="*/ 0 w 68"/>
                <a:gd name="T41" fmla="*/ 147 h 186"/>
                <a:gd name="T42" fmla="*/ 0 w 68"/>
                <a:gd name="T43" fmla="*/ 147 h 186"/>
                <a:gd name="T44" fmla="*/ 0 w 68"/>
                <a:gd name="T45" fmla="*/ 148 h 186"/>
                <a:gd name="T46" fmla="*/ 1 w 68"/>
                <a:gd name="T47" fmla="*/ 150 h 186"/>
                <a:gd name="T48" fmla="*/ 1 w 68"/>
                <a:gd name="T49" fmla="*/ 150 h 186"/>
                <a:gd name="T50" fmla="*/ 31 w 68"/>
                <a:gd name="T51" fmla="*/ 184 h 186"/>
                <a:gd name="T52" fmla="*/ 31 w 68"/>
                <a:gd name="T53" fmla="*/ 184 h 186"/>
                <a:gd name="T54" fmla="*/ 34 w 68"/>
                <a:gd name="T55" fmla="*/ 186 h 186"/>
                <a:gd name="T56" fmla="*/ 37 w 68"/>
                <a:gd name="T57" fmla="*/ 184 h 186"/>
                <a:gd name="T58" fmla="*/ 37 w 68"/>
                <a:gd name="T59" fmla="*/ 184 h 186"/>
                <a:gd name="T60" fmla="*/ 67 w 68"/>
                <a:gd name="T61" fmla="*/ 150 h 186"/>
                <a:gd name="T62" fmla="*/ 67 w 68"/>
                <a:gd name="T63" fmla="*/ 150 h 186"/>
                <a:gd name="T64" fmla="*/ 68 w 68"/>
                <a:gd name="T65" fmla="*/ 148 h 186"/>
                <a:gd name="T66" fmla="*/ 67 w 68"/>
                <a:gd name="T67" fmla="*/ 147 h 186"/>
                <a:gd name="T68" fmla="*/ 9 w 68"/>
                <a:gd name="T69" fmla="*/ 19 h 186"/>
                <a:gd name="T70" fmla="*/ 34 w 68"/>
                <a:gd name="T71" fmla="*/ 8 h 186"/>
                <a:gd name="T72" fmla="*/ 59 w 68"/>
                <a:gd name="T73" fmla="*/ 19 h 186"/>
                <a:gd name="T74" fmla="*/ 34 w 68"/>
                <a:gd name="T75" fmla="*/ 41 h 186"/>
                <a:gd name="T76" fmla="*/ 9 w 68"/>
                <a:gd name="T77" fmla="*/ 19 h 186"/>
                <a:gd name="T78" fmla="*/ 34 w 68"/>
                <a:gd name="T79" fmla="*/ 175 h 186"/>
                <a:gd name="T80" fmla="*/ 9 w 68"/>
                <a:gd name="T81" fmla="*/ 146 h 186"/>
                <a:gd name="T82" fmla="*/ 29 w 68"/>
                <a:gd name="T83" fmla="*/ 47 h 186"/>
                <a:gd name="T84" fmla="*/ 31 w 68"/>
                <a:gd name="T85" fmla="*/ 49 h 186"/>
                <a:gd name="T86" fmla="*/ 31 w 68"/>
                <a:gd name="T87" fmla="*/ 50 h 186"/>
                <a:gd name="T88" fmla="*/ 32 w 68"/>
                <a:gd name="T89" fmla="*/ 50 h 186"/>
                <a:gd name="T90" fmla="*/ 32 w 68"/>
                <a:gd name="T91" fmla="*/ 50 h 186"/>
                <a:gd name="T92" fmla="*/ 34 w 68"/>
                <a:gd name="T93" fmla="*/ 51 h 186"/>
                <a:gd name="T94" fmla="*/ 36 w 68"/>
                <a:gd name="T95" fmla="*/ 50 h 186"/>
                <a:gd name="T96" fmla="*/ 36 w 68"/>
                <a:gd name="T97" fmla="*/ 50 h 186"/>
                <a:gd name="T98" fmla="*/ 36 w 68"/>
                <a:gd name="T99" fmla="*/ 50 h 186"/>
                <a:gd name="T100" fmla="*/ 37 w 68"/>
                <a:gd name="T101" fmla="*/ 49 h 186"/>
                <a:gd name="T102" fmla="*/ 39 w 68"/>
                <a:gd name="T103" fmla="*/ 47 h 186"/>
                <a:gd name="T104" fmla="*/ 45 w 68"/>
                <a:gd name="T105" fmla="*/ 76 h 186"/>
                <a:gd name="T106" fmla="*/ 34 w 68"/>
                <a:gd name="T107" fmla="*/ 76 h 186"/>
                <a:gd name="T108" fmla="*/ 30 w 68"/>
                <a:gd name="T109" fmla="*/ 80 h 186"/>
                <a:gd name="T110" fmla="*/ 34 w 68"/>
                <a:gd name="T111" fmla="*/ 84 h 186"/>
                <a:gd name="T112" fmla="*/ 46 w 68"/>
                <a:gd name="T113" fmla="*/ 84 h 186"/>
                <a:gd name="T114" fmla="*/ 59 w 68"/>
                <a:gd name="T115" fmla="*/ 146 h 186"/>
                <a:gd name="T116" fmla="*/ 34 w 68"/>
                <a:gd name="T117" fmla="*/ 1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86">
                  <a:moveTo>
                    <a:pt x="67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3"/>
                    <a:pt x="63" y="80"/>
                  </a:cubicBezTo>
                  <a:cubicBezTo>
                    <a:pt x="63" y="78"/>
                    <a:pt x="61" y="76"/>
                    <a:pt x="59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4"/>
                    <a:pt x="68" y="23"/>
                    <a:pt x="68" y="21"/>
                  </a:cubicBezTo>
                  <a:cubicBezTo>
                    <a:pt x="68" y="9"/>
                    <a:pt x="52" y="0"/>
                    <a:pt x="34" y="0"/>
                  </a:cubicBezTo>
                  <a:cubicBezTo>
                    <a:pt x="15" y="0"/>
                    <a:pt x="0" y="9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5"/>
                    <a:pt x="33" y="186"/>
                    <a:pt x="34" y="186"/>
                  </a:cubicBezTo>
                  <a:cubicBezTo>
                    <a:pt x="35" y="186"/>
                    <a:pt x="36" y="185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49"/>
                    <a:pt x="68" y="148"/>
                  </a:cubicBezTo>
                  <a:cubicBezTo>
                    <a:pt x="68" y="147"/>
                    <a:pt x="67" y="147"/>
                    <a:pt x="67" y="147"/>
                  </a:cubicBezTo>
                  <a:close/>
                  <a:moveTo>
                    <a:pt x="9" y="19"/>
                  </a:moveTo>
                  <a:cubicBezTo>
                    <a:pt x="10" y="13"/>
                    <a:pt x="21" y="8"/>
                    <a:pt x="34" y="8"/>
                  </a:cubicBezTo>
                  <a:cubicBezTo>
                    <a:pt x="47" y="8"/>
                    <a:pt x="57" y="13"/>
                    <a:pt x="59" y="19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9" y="19"/>
                  </a:lnTo>
                  <a:close/>
                  <a:moveTo>
                    <a:pt x="34" y="175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3" y="51"/>
                    <a:pt x="34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2" y="76"/>
                    <a:pt x="30" y="78"/>
                    <a:pt x="30" y="80"/>
                  </a:cubicBezTo>
                  <a:cubicBezTo>
                    <a:pt x="30" y="83"/>
                    <a:pt x="32" y="84"/>
                    <a:pt x="34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9" y="146"/>
                    <a:pt x="59" y="146"/>
                    <a:pt x="59" y="146"/>
                  </a:cubicBezTo>
                  <a:lnTo>
                    <a:pt x="3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ṥļîḑé-Freeform: Shape 148"/>
            <p:cNvSpPr/>
            <p:nvPr/>
          </p:nvSpPr>
          <p:spPr bwMode="auto">
            <a:xfrm rot="20544572">
              <a:off x="10248473" y="1763885"/>
              <a:ext cx="333676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18 w 186"/>
                <a:gd name="T21" fmla="*/ 51 h 186"/>
                <a:gd name="T22" fmla="*/ 68 w 186"/>
                <a:gd name="T23" fmla="*/ 51 h 186"/>
                <a:gd name="T24" fmla="*/ 51 w 186"/>
                <a:gd name="T25" fmla="*/ 67 h 186"/>
                <a:gd name="T26" fmla="*/ 51 w 186"/>
                <a:gd name="T27" fmla="*/ 118 h 186"/>
                <a:gd name="T28" fmla="*/ 68 w 186"/>
                <a:gd name="T29" fmla="*/ 135 h 186"/>
                <a:gd name="T30" fmla="*/ 118 w 186"/>
                <a:gd name="T31" fmla="*/ 135 h 186"/>
                <a:gd name="T32" fmla="*/ 135 w 186"/>
                <a:gd name="T33" fmla="*/ 118 h 186"/>
                <a:gd name="T34" fmla="*/ 135 w 186"/>
                <a:gd name="T35" fmla="*/ 67 h 186"/>
                <a:gd name="T36" fmla="*/ 118 w 186"/>
                <a:gd name="T37" fmla="*/ 51 h 186"/>
                <a:gd name="T38" fmla="*/ 110 w 186"/>
                <a:gd name="T39" fmla="*/ 63 h 186"/>
                <a:gd name="T40" fmla="*/ 122 w 186"/>
                <a:gd name="T41" fmla="*/ 63 h 186"/>
                <a:gd name="T42" fmla="*/ 122 w 186"/>
                <a:gd name="T43" fmla="*/ 76 h 186"/>
                <a:gd name="T44" fmla="*/ 110 w 186"/>
                <a:gd name="T45" fmla="*/ 76 h 186"/>
                <a:gd name="T46" fmla="*/ 110 w 186"/>
                <a:gd name="T47" fmla="*/ 63 h 186"/>
                <a:gd name="T48" fmla="*/ 93 w 186"/>
                <a:gd name="T49" fmla="*/ 76 h 186"/>
                <a:gd name="T50" fmla="*/ 110 w 186"/>
                <a:gd name="T51" fmla="*/ 93 h 186"/>
                <a:gd name="T52" fmla="*/ 93 w 186"/>
                <a:gd name="T53" fmla="*/ 110 h 186"/>
                <a:gd name="T54" fmla="*/ 76 w 186"/>
                <a:gd name="T55" fmla="*/ 93 h 186"/>
                <a:gd name="T56" fmla="*/ 93 w 186"/>
                <a:gd name="T57" fmla="*/ 76 h 186"/>
                <a:gd name="T58" fmla="*/ 127 w 186"/>
                <a:gd name="T59" fmla="*/ 118 h 186"/>
                <a:gd name="T60" fmla="*/ 118 w 186"/>
                <a:gd name="T61" fmla="*/ 126 h 186"/>
                <a:gd name="T62" fmla="*/ 68 w 186"/>
                <a:gd name="T63" fmla="*/ 126 h 186"/>
                <a:gd name="T64" fmla="*/ 59 w 186"/>
                <a:gd name="T65" fmla="*/ 118 h 186"/>
                <a:gd name="T66" fmla="*/ 59 w 186"/>
                <a:gd name="T67" fmla="*/ 89 h 186"/>
                <a:gd name="T68" fmla="*/ 68 w 186"/>
                <a:gd name="T69" fmla="*/ 89 h 186"/>
                <a:gd name="T70" fmla="*/ 68 w 186"/>
                <a:gd name="T71" fmla="*/ 93 h 186"/>
                <a:gd name="T72" fmla="*/ 93 w 186"/>
                <a:gd name="T73" fmla="*/ 118 h 186"/>
                <a:gd name="T74" fmla="*/ 118 w 186"/>
                <a:gd name="T75" fmla="*/ 93 h 186"/>
                <a:gd name="T76" fmla="*/ 118 w 186"/>
                <a:gd name="T77" fmla="*/ 89 h 186"/>
                <a:gd name="T78" fmla="*/ 127 w 186"/>
                <a:gd name="T79" fmla="*/ 89 h 186"/>
                <a:gd name="T80" fmla="*/ 127 w 186"/>
                <a:gd name="T81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18" y="51"/>
                  </a:moveTo>
                  <a:cubicBezTo>
                    <a:pt x="68" y="51"/>
                    <a:pt x="68" y="51"/>
                    <a:pt x="68" y="51"/>
                  </a:cubicBezTo>
                  <a:cubicBezTo>
                    <a:pt x="58" y="51"/>
                    <a:pt x="51" y="58"/>
                    <a:pt x="51" y="6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8" y="135"/>
                    <a:pt x="68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28" y="135"/>
                    <a:pt x="135" y="127"/>
                    <a:pt x="135" y="11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58"/>
                    <a:pt x="128" y="51"/>
                    <a:pt x="118" y="51"/>
                  </a:cubicBezTo>
                  <a:close/>
                  <a:moveTo>
                    <a:pt x="110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63"/>
                  </a:lnTo>
                  <a:close/>
                  <a:moveTo>
                    <a:pt x="93" y="76"/>
                  </a:move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10"/>
                    <a:pt x="93" y="110"/>
                  </a:cubicBezTo>
                  <a:cubicBezTo>
                    <a:pt x="84" y="110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lose/>
                  <a:moveTo>
                    <a:pt x="127" y="118"/>
                  </a:moveTo>
                  <a:cubicBezTo>
                    <a:pt x="127" y="123"/>
                    <a:pt x="123" y="126"/>
                    <a:pt x="11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3" y="126"/>
                    <a:pt x="59" y="123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8" y="91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91"/>
                    <a:pt x="118" y="90"/>
                    <a:pt x="118" y="89"/>
                  </a:cubicBezTo>
                  <a:cubicBezTo>
                    <a:pt x="127" y="89"/>
                    <a:pt x="127" y="89"/>
                    <a:pt x="127" y="89"/>
                  </a:cubicBezTo>
                  <a:lnTo>
                    <a:pt x="12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ṥļîḑé-Freeform: Shape 149"/>
            <p:cNvSpPr/>
            <p:nvPr/>
          </p:nvSpPr>
          <p:spPr bwMode="auto">
            <a:xfrm>
              <a:off x="10741040" y="5457157"/>
              <a:ext cx="334106" cy="333117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îṥļîḑé-Freeform: Shape 153"/>
          <p:cNvSpPr/>
          <p:nvPr/>
        </p:nvSpPr>
        <p:spPr bwMode="auto">
          <a:xfrm>
            <a:off x="980213" y="2014022"/>
            <a:ext cx="410387" cy="407965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ṥļîḑé-TextBox 154"/>
          <p:cNvSpPr txBox="1"/>
          <p:nvPr/>
        </p:nvSpPr>
        <p:spPr>
          <a:xfrm>
            <a:off x="1489317" y="1863124"/>
            <a:ext cx="4105358" cy="6983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1.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收藏领卷</a:t>
            </a: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2.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关注有好礼</a:t>
            </a:r>
          </a:p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抽奖赢免单，每次购买满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元获一次抽奖机会，有机会赢取免单大奖，消费金额越大，中奖机会越大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7" name="îṥļîḑé-Freeform: Shape 157"/>
          <p:cNvSpPr/>
          <p:nvPr/>
        </p:nvSpPr>
        <p:spPr bwMode="auto">
          <a:xfrm>
            <a:off x="980213" y="3508314"/>
            <a:ext cx="410387" cy="410386"/>
          </a:xfrm>
          <a:custGeom>
            <a:avLst/>
            <a:gdLst>
              <a:gd name="T0" fmla="*/ 152 w 186"/>
              <a:gd name="T1" fmla="*/ 55 h 186"/>
              <a:gd name="T2" fmla="*/ 127 w 186"/>
              <a:gd name="T3" fmla="*/ 55 h 186"/>
              <a:gd name="T4" fmla="*/ 140 w 186"/>
              <a:gd name="T5" fmla="*/ 51 h 186"/>
              <a:gd name="T6" fmla="*/ 140 w 186"/>
              <a:gd name="T7" fmla="*/ 60 h 186"/>
              <a:gd name="T8" fmla="*/ 140 w 186"/>
              <a:gd name="T9" fmla="*/ 51 h 186"/>
              <a:gd name="T10" fmla="*/ 102 w 186"/>
              <a:gd name="T11" fmla="*/ 9 h 186"/>
              <a:gd name="T12" fmla="*/ 85 w 186"/>
              <a:gd name="T13" fmla="*/ 9 h 186"/>
              <a:gd name="T14" fmla="*/ 0 w 186"/>
              <a:gd name="T15" fmla="*/ 17 h 186"/>
              <a:gd name="T16" fmla="*/ 9 w 186"/>
              <a:gd name="T17" fmla="*/ 34 h 186"/>
              <a:gd name="T18" fmla="*/ 17 w 186"/>
              <a:gd name="T19" fmla="*/ 144 h 186"/>
              <a:gd name="T20" fmla="*/ 89 w 186"/>
              <a:gd name="T21" fmla="*/ 155 h 186"/>
              <a:gd name="T22" fmla="*/ 64 w 186"/>
              <a:gd name="T23" fmla="*/ 182 h 186"/>
              <a:gd name="T24" fmla="*/ 71 w 186"/>
              <a:gd name="T25" fmla="*/ 185 h 186"/>
              <a:gd name="T26" fmla="*/ 116 w 186"/>
              <a:gd name="T27" fmla="*/ 185 h 186"/>
              <a:gd name="T28" fmla="*/ 123 w 186"/>
              <a:gd name="T29" fmla="*/ 182 h 186"/>
              <a:gd name="T30" fmla="*/ 97 w 186"/>
              <a:gd name="T31" fmla="*/ 155 h 186"/>
              <a:gd name="T32" fmla="*/ 169 w 186"/>
              <a:gd name="T33" fmla="*/ 144 h 186"/>
              <a:gd name="T34" fmla="*/ 178 w 186"/>
              <a:gd name="T35" fmla="*/ 34 h 186"/>
              <a:gd name="T36" fmla="*/ 186 w 186"/>
              <a:gd name="T37" fmla="*/ 17 h 186"/>
              <a:gd name="T38" fmla="*/ 169 w 186"/>
              <a:gd name="T39" fmla="*/ 135 h 186"/>
              <a:gd name="T40" fmla="*/ 17 w 186"/>
              <a:gd name="T41" fmla="*/ 34 h 186"/>
              <a:gd name="T42" fmla="*/ 169 w 186"/>
              <a:gd name="T43" fmla="*/ 135 h 186"/>
              <a:gd name="T44" fmla="*/ 9 w 186"/>
              <a:gd name="T45" fmla="*/ 26 h 186"/>
              <a:gd name="T46" fmla="*/ 178 w 186"/>
              <a:gd name="T47" fmla="*/ 17 h 186"/>
              <a:gd name="T48" fmla="*/ 38 w 186"/>
              <a:gd name="T49" fmla="*/ 119 h 186"/>
              <a:gd name="T50" fmla="*/ 152 w 186"/>
              <a:gd name="T51" fmla="*/ 114 h 186"/>
              <a:gd name="T52" fmla="*/ 151 w 186"/>
              <a:gd name="T53" fmla="*/ 112 h 186"/>
              <a:gd name="T54" fmla="*/ 126 w 186"/>
              <a:gd name="T55" fmla="*/ 78 h 186"/>
              <a:gd name="T56" fmla="*/ 120 w 186"/>
              <a:gd name="T57" fmla="*/ 78 h 186"/>
              <a:gd name="T58" fmla="*/ 75 w 186"/>
              <a:gd name="T59" fmla="*/ 61 h 186"/>
              <a:gd name="T60" fmla="*/ 69 w 186"/>
              <a:gd name="T61" fmla="*/ 61 h 186"/>
              <a:gd name="T62" fmla="*/ 35 w 186"/>
              <a:gd name="T63" fmla="*/ 112 h 186"/>
              <a:gd name="T64" fmla="*/ 34 w 186"/>
              <a:gd name="T65" fmla="*/ 114 h 186"/>
              <a:gd name="T66" fmla="*/ 73 w 186"/>
              <a:gd name="T67" fmla="*/ 70 h 186"/>
              <a:gd name="T68" fmla="*/ 106 w 186"/>
              <a:gd name="T69" fmla="*/ 102 h 186"/>
              <a:gd name="T70" fmla="*/ 122 w 186"/>
              <a:gd name="T71" fmla="*/ 87 h 186"/>
              <a:gd name="T72" fmla="*/ 46 w 186"/>
              <a:gd name="T73" fmla="*/ 11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86">
                <a:moveTo>
                  <a:pt x="140" y="68"/>
                </a:moveTo>
                <a:cubicBezTo>
                  <a:pt x="147" y="68"/>
                  <a:pt x="152" y="62"/>
                  <a:pt x="152" y="55"/>
                </a:cubicBezTo>
                <a:cubicBezTo>
                  <a:pt x="152" y="48"/>
                  <a:pt x="147" y="43"/>
                  <a:pt x="140" y="43"/>
                </a:cubicBezTo>
                <a:cubicBezTo>
                  <a:pt x="133" y="43"/>
                  <a:pt x="127" y="48"/>
                  <a:pt x="127" y="55"/>
                </a:cubicBezTo>
                <a:cubicBezTo>
                  <a:pt x="127" y="62"/>
                  <a:pt x="133" y="68"/>
                  <a:pt x="140" y="68"/>
                </a:cubicBezTo>
                <a:close/>
                <a:moveTo>
                  <a:pt x="140" y="51"/>
                </a:moveTo>
                <a:cubicBezTo>
                  <a:pt x="142" y="51"/>
                  <a:pt x="144" y="53"/>
                  <a:pt x="144" y="55"/>
                </a:cubicBezTo>
                <a:cubicBezTo>
                  <a:pt x="144" y="58"/>
                  <a:pt x="142" y="60"/>
                  <a:pt x="140" y="60"/>
                </a:cubicBezTo>
                <a:cubicBezTo>
                  <a:pt x="137" y="60"/>
                  <a:pt x="135" y="58"/>
                  <a:pt x="135" y="55"/>
                </a:cubicBezTo>
                <a:cubicBezTo>
                  <a:pt x="135" y="53"/>
                  <a:pt x="137" y="51"/>
                  <a:pt x="140" y="51"/>
                </a:cubicBezTo>
                <a:close/>
                <a:moveTo>
                  <a:pt x="178" y="9"/>
                </a:moveTo>
                <a:cubicBezTo>
                  <a:pt x="102" y="9"/>
                  <a:pt x="102" y="9"/>
                  <a:pt x="102" y="9"/>
                </a:cubicBezTo>
                <a:cubicBezTo>
                  <a:pt x="102" y="4"/>
                  <a:pt x="98" y="0"/>
                  <a:pt x="93" y="0"/>
                </a:cubicBezTo>
                <a:cubicBezTo>
                  <a:pt x="89" y="0"/>
                  <a:pt x="85" y="4"/>
                  <a:pt x="85" y="9"/>
                </a:cubicBezTo>
                <a:cubicBezTo>
                  <a:pt x="9" y="9"/>
                  <a:pt x="9" y="9"/>
                  <a:pt x="9" y="9"/>
                </a:cubicBezTo>
                <a:cubicBezTo>
                  <a:pt x="4" y="9"/>
                  <a:pt x="0" y="13"/>
                  <a:pt x="0" y="1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9" y="34"/>
                </a:cubicBezTo>
                <a:cubicBezTo>
                  <a:pt x="9" y="135"/>
                  <a:pt x="9" y="135"/>
                  <a:pt x="9" y="135"/>
                </a:cubicBezTo>
                <a:cubicBezTo>
                  <a:pt x="9" y="140"/>
                  <a:pt x="13" y="144"/>
                  <a:pt x="17" y="144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4" y="180"/>
                  <a:pt x="64" y="181"/>
                  <a:pt x="64" y="182"/>
                </a:cubicBezTo>
                <a:cubicBezTo>
                  <a:pt x="64" y="184"/>
                  <a:pt x="66" y="186"/>
                  <a:pt x="68" y="186"/>
                </a:cubicBezTo>
                <a:cubicBezTo>
                  <a:pt x="69" y="186"/>
                  <a:pt x="70" y="186"/>
                  <a:pt x="71" y="185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116" y="185"/>
                  <a:pt x="116" y="185"/>
                  <a:pt x="116" y="185"/>
                </a:cubicBezTo>
                <a:cubicBezTo>
                  <a:pt x="116" y="186"/>
                  <a:pt x="117" y="186"/>
                  <a:pt x="119" y="186"/>
                </a:cubicBezTo>
                <a:cubicBezTo>
                  <a:pt x="121" y="186"/>
                  <a:pt x="123" y="184"/>
                  <a:pt x="123" y="182"/>
                </a:cubicBezTo>
                <a:cubicBezTo>
                  <a:pt x="123" y="181"/>
                  <a:pt x="122" y="180"/>
                  <a:pt x="122" y="179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74" y="144"/>
                  <a:pt x="178" y="140"/>
                  <a:pt x="178" y="135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2" y="34"/>
                  <a:pt x="186" y="30"/>
                  <a:pt x="186" y="26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13"/>
                  <a:pt x="182" y="9"/>
                  <a:pt x="178" y="9"/>
                </a:cubicBezTo>
                <a:close/>
                <a:moveTo>
                  <a:pt x="169" y="135"/>
                </a:moveTo>
                <a:cubicBezTo>
                  <a:pt x="17" y="135"/>
                  <a:pt x="17" y="135"/>
                  <a:pt x="17" y="135"/>
                </a:cubicBezTo>
                <a:cubicBezTo>
                  <a:pt x="17" y="34"/>
                  <a:pt x="17" y="34"/>
                  <a:pt x="17" y="34"/>
                </a:cubicBezTo>
                <a:cubicBezTo>
                  <a:pt x="169" y="34"/>
                  <a:pt x="169" y="34"/>
                  <a:pt x="169" y="34"/>
                </a:cubicBezTo>
                <a:lnTo>
                  <a:pt x="169" y="135"/>
                </a:lnTo>
                <a:close/>
                <a:moveTo>
                  <a:pt x="178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9" y="17"/>
                  <a:pt x="9" y="17"/>
                </a:cubicBezTo>
                <a:cubicBezTo>
                  <a:pt x="178" y="17"/>
                  <a:pt x="178" y="17"/>
                  <a:pt x="178" y="17"/>
                </a:cubicBezTo>
                <a:lnTo>
                  <a:pt x="178" y="26"/>
                </a:lnTo>
                <a:close/>
                <a:moveTo>
                  <a:pt x="38" y="119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50" y="119"/>
                  <a:pt x="152" y="117"/>
                  <a:pt x="152" y="114"/>
                </a:cubicBezTo>
                <a:cubicBezTo>
                  <a:pt x="152" y="113"/>
                  <a:pt x="152" y="113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77"/>
                  <a:pt x="124" y="76"/>
                  <a:pt x="123" y="76"/>
                </a:cubicBezTo>
                <a:cubicBezTo>
                  <a:pt x="122" y="76"/>
                  <a:pt x="121" y="77"/>
                  <a:pt x="120" y="78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75" y="61"/>
                  <a:pt x="75" y="61"/>
                  <a:pt x="75" y="61"/>
                </a:cubicBezTo>
                <a:cubicBezTo>
                  <a:pt x="74" y="60"/>
                  <a:pt x="73" y="60"/>
                  <a:pt x="72" y="60"/>
                </a:cubicBezTo>
                <a:cubicBezTo>
                  <a:pt x="71" y="60"/>
                  <a:pt x="69" y="60"/>
                  <a:pt x="69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4" y="113"/>
                  <a:pt x="34" y="114"/>
                  <a:pt x="34" y="114"/>
                </a:cubicBezTo>
                <a:cubicBezTo>
                  <a:pt x="34" y="117"/>
                  <a:pt x="36" y="119"/>
                  <a:pt x="38" y="119"/>
                </a:cubicBezTo>
                <a:close/>
                <a:moveTo>
                  <a:pt x="73" y="70"/>
                </a:moveTo>
                <a:cubicBezTo>
                  <a:pt x="103" y="101"/>
                  <a:pt x="103" y="101"/>
                  <a:pt x="103" y="101"/>
                </a:cubicBezTo>
                <a:cubicBezTo>
                  <a:pt x="104" y="101"/>
                  <a:pt x="105" y="102"/>
                  <a:pt x="106" y="102"/>
                </a:cubicBezTo>
                <a:cubicBezTo>
                  <a:pt x="107" y="102"/>
                  <a:pt x="108" y="101"/>
                  <a:pt x="109" y="101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46" y="110"/>
                  <a:pt x="46" y="110"/>
                  <a:pt x="46" y="110"/>
                </a:cubicBezTo>
                <a:lnTo>
                  <a:pt x="73" y="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ṥļîḑé-TextBox 76"/>
          <p:cNvSpPr txBox="1"/>
          <p:nvPr/>
        </p:nvSpPr>
        <p:spPr>
          <a:xfrm>
            <a:off x="1542818" y="3356807"/>
            <a:ext cx="3901564" cy="6983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邀请好友参与抽奖，邀请人有机会获得店铺送出价值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1111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元神秘礼物一份，共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个名额，被邀请人有机会获得价值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111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元神秘小礼物一份，共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个名额，活动礼品将在活动结束后三个工作日内发出，届时会联系顾客本人确定收货地址及发货方式，礼品数量有限，将随机抽取中奖客户，中奖名单将在活动结束后次日公布。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9"/>
    </mc:Choice>
    <mc:Fallback xmlns="">
      <p:transition spd="slow" advTm="1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/>
      <p:bldP spid="47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" y="27296"/>
            <a:ext cx="1080000" cy="10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3512" y="204720"/>
            <a:ext cx="2345596" cy="584775"/>
          </a:xfrm>
          <a:prstGeom prst="rect">
            <a:avLst/>
          </a:prstGeom>
          <a:solidFill>
            <a:srgbClr val="DF105E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活动推广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ïšḻïďê-TextBox 30"/>
          <p:cNvSpPr txBox="1"/>
          <p:nvPr/>
        </p:nvSpPr>
        <p:spPr>
          <a:xfrm>
            <a:off x="1080236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直通车引流</a:t>
            </a:r>
          </a:p>
        </p:txBody>
      </p:sp>
      <p:sp>
        <p:nvSpPr>
          <p:cNvPr id="35" name="ïšḻïďê-TextBox 31"/>
          <p:cNvSpPr txBox="1"/>
          <p:nvPr/>
        </p:nvSpPr>
        <p:spPr>
          <a:xfrm>
            <a:off x="2516183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店铺活动通告</a:t>
            </a:r>
          </a:p>
        </p:txBody>
      </p:sp>
      <p:sp>
        <p:nvSpPr>
          <p:cNvPr id="36" name="ïšḻïďê-TextBox 32"/>
          <p:cNvSpPr txBox="1"/>
          <p:nvPr/>
        </p:nvSpPr>
        <p:spPr>
          <a:xfrm>
            <a:off x="3992770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宝贝描述通告</a:t>
            </a:r>
          </a:p>
        </p:txBody>
      </p:sp>
      <p:sp>
        <p:nvSpPr>
          <p:cNvPr id="37" name="ïšḻïďê-TextBox 33"/>
          <p:cNvSpPr txBox="1"/>
          <p:nvPr/>
        </p:nvSpPr>
        <p:spPr>
          <a:xfrm>
            <a:off x="5428716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帮派社区宣传</a:t>
            </a:r>
          </a:p>
        </p:txBody>
      </p:sp>
      <p:sp>
        <p:nvSpPr>
          <p:cNvPr id="38" name="ïšḻïďê-TextBox 34"/>
          <p:cNvSpPr txBox="1"/>
          <p:nvPr/>
        </p:nvSpPr>
        <p:spPr>
          <a:xfrm>
            <a:off x="6983140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旺旺签名活动预告</a:t>
            </a:r>
          </a:p>
        </p:txBody>
      </p:sp>
      <p:sp>
        <p:nvSpPr>
          <p:cNvPr id="39" name="ïšḻïďê-TextBox 35"/>
          <p:cNvSpPr txBox="1"/>
          <p:nvPr/>
        </p:nvSpPr>
        <p:spPr>
          <a:xfrm>
            <a:off x="8419086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淘客联盟</a:t>
            </a:r>
          </a:p>
        </p:txBody>
      </p:sp>
      <p:sp>
        <p:nvSpPr>
          <p:cNvPr id="40" name="ïšḻïďê-TextBox 36"/>
          <p:cNvSpPr txBox="1"/>
          <p:nvPr/>
        </p:nvSpPr>
        <p:spPr>
          <a:xfrm>
            <a:off x="9790743" y="53365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钻展</a:t>
            </a:r>
          </a:p>
        </p:txBody>
      </p:sp>
      <p:sp>
        <p:nvSpPr>
          <p:cNvPr id="6" name="ïšḻïďê-Oval 2"/>
          <p:cNvSpPr/>
          <p:nvPr/>
        </p:nvSpPr>
        <p:spPr>
          <a:xfrm>
            <a:off x="3025410" y="4536497"/>
            <a:ext cx="422979" cy="42297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7" name="ïšḻïďê-Oval 3"/>
          <p:cNvSpPr/>
          <p:nvPr/>
        </p:nvSpPr>
        <p:spPr>
          <a:xfrm>
            <a:off x="4474188" y="4536497"/>
            <a:ext cx="422979" cy="42297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" name="ïšḻïďê-Oval 4"/>
          <p:cNvSpPr/>
          <p:nvPr/>
        </p:nvSpPr>
        <p:spPr>
          <a:xfrm>
            <a:off x="1576633" y="4536497"/>
            <a:ext cx="422979" cy="4229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ïšḻïďê-Oval 5"/>
          <p:cNvSpPr/>
          <p:nvPr/>
        </p:nvSpPr>
        <p:spPr>
          <a:xfrm>
            <a:off x="5922965" y="4536497"/>
            <a:ext cx="422979" cy="42297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0" name="ïšḻïďê-Oval 6"/>
          <p:cNvSpPr/>
          <p:nvPr/>
        </p:nvSpPr>
        <p:spPr>
          <a:xfrm>
            <a:off x="7371742" y="4536497"/>
            <a:ext cx="422979" cy="42297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11" name="ïšḻïďê-Oval 7"/>
          <p:cNvSpPr/>
          <p:nvPr/>
        </p:nvSpPr>
        <p:spPr>
          <a:xfrm>
            <a:off x="8820520" y="4536497"/>
            <a:ext cx="422979" cy="4229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12" name="ïšḻïďê-Oval 8"/>
          <p:cNvSpPr/>
          <p:nvPr/>
        </p:nvSpPr>
        <p:spPr>
          <a:xfrm>
            <a:off x="10269297" y="4536497"/>
            <a:ext cx="422979" cy="4229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+mn-ea"/>
                <a:sym typeface="+mn-lt"/>
              </a:rPr>
              <a:t>7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9552" y="1373350"/>
            <a:ext cx="10276638" cy="3163148"/>
            <a:chOff x="939552" y="1373350"/>
            <a:chExt cx="10276638" cy="3163148"/>
          </a:xfrm>
        </p:grpSpPr>
        <p:sp>
          <p:nvSpPr>
            <p:cNvPr id="13" name="ïšḻïďê-Oval 9"/>
            <p:cNvSpPr/>
            <p:nvPr/>
          </p:nvSpPr>
          <p:spPr>
            <a:xfrm>
              <a:off x="1698068" y="3215389"/>
              <a:ext cx="180109" cy="1801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4" name="ïšḻïďê-Straight Connector 10"/>
            <p:cNvCxnSpPr>
              <a:stCxn id="8" idx="0"/>
              <a:endCxn id="13" idx="4"/>
            </p:cNvCxnSpPr>
            <p:nvPr/>
          </p:nvCxnSpPr>
          <p:spPr>
            <a:xfrm flipV="1">
              <a:off x="1788122" y="3395499"/>
              <a:ext cx="0" cy="1140999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šḻïďê-Oval 11"/>
            <p:cNvSpPr/>
            <p:nvPr/>
          </p:nvSpPr>
          <p:spPr>
            <a:xfrm>
              <a:off x="3146845" y="3949988"/>
              <a:ext cx="180109" cy="180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6" name="ïšḻïďê-Straight Connector 12"/>
            <p:cNvCxnSpPr>
              <a:stCxn id="6" idx="0"/>
              <a:endCxn id="15" idx="4"/>
            </p:cNvCxnSpPr>
            <p:nvPr/>
          </p:nvCxnSpPr>
          <p:spPr>
            <a:xfrm flipV="1">
              <a:off x="3236900" y="4130097"/>
              <a:ext cx="0" cy="406400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šḻïďê-Oval 13"/>
            <p:cNvSpPr/>
            <p:nvPr/>
          </p:nvSpPr>
          <p:spPr>
            <a:xfrm>
              <a:off x="4595623" y="3215389"/>
              <a:ext cx="180109" cy="180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šḻïďê-Oval 14"/>
            <p:cNvSpPr/>
            <p:nvPr/>
          </p:nvSpPr>
          <p:spPr>
            <a:xfrm>
              <a:off x="6044400" y="4051588"/>
              <a:ext cx="180109" cy="1801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šḻïďê-Oval 15"/>
            <p:cNvSpPr/>
            <p:nvPr/>
          </p:nvSpPr>
          <p:spPr>
            <a:xfrm>
              <a:off x="7493177" y="3035588"/>
              <a:ext cx="180109" cy="1801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šḻïďê-Oval 16"/>
            <p:cNvSpPr/>
            <p:nvPr/>
          </p:nvSpPr>
          <p:spPr>
            <a:xfrm>
              <a:off x="8941955" y="3848388"/>
              <a:ext cx="180109" cy="1801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šḻïďê-Oval 17"/>
            <p:cNvSpPr/>
            <p:nvPr/>
          </p:nvSpPr>
          <p:spPr>
            <a:xfrm>
              <a:off x="10390732" y="2918357"/>
              <a:ext cx="180109" cy="1801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2" name="ïšḻïďê-Straight Connector 18"/>
            <p:cNvCxnSpPr>
              <a:stCxn id="7" idx="0"/>
              <a:endCxn id="17" idx="4"/>
            </p:cNvCxnSpPr>
            <p:nvPr/>
          </p:nvCxnSpPr>
          <p:spPr>
            <a:xfrm flipV="1">
              <a:off x="4685677" y="3395499"/>
              <a:ext cx="0" cy="1140999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ïšḻïďê-Straight Connector 19"/>
            <p:cNvCxnSpPr/>
            <p:nvPr/>
          </p:nvCxnSpPr>
          <p:spPr>
            <a:xfrm flipV="1">
              <a:off x="6134454" y="4231697"/>
              <a:ext cx="0" cy="304800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ïšḻïďê-Straight Connector 20"/>
            <p:cNvCxnSpPr>
              <a:stCxn id="10" idx="0"/>
              <a:endCxn id="19" idx="4"/>
            </p:cNvCxnSpPr>
            <p:nvPr/>
          </p:nvCxnSpPr>
          <p:spPr>
            <a:xfrm flipV="1">
              <a:off x="7583232" y="3215697"/>
              <a:ext cx="0" cy="1320800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ïšḻïďê-Straight Connector 21"/>
            <p:cNvCxnSpPr>
              <a:stCxn id="11" idx="0"/>
              <a:endCxn id="20" idx="4"/>
            </p:cNvCxnSpPr>
            <p:nvPr/>
          </p:nvCxnSpPr>
          <p:spPr>
            <a:xfrm flipV="1">
              <a:off x="9032009" y="4028497"/>
              <a:ext cx="0" cy="508000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ïšḻïďê-Straight Connector 22"/>
            <p:cNvCxnSpPr>
              <a:stCxn id="12" idx="0"/>
              <a:endCxn id="21" idx="4"/>
            </p:cNvCxnSpPr>
            <p:nvPr/>
          </p:nvCxnSpPr>
          <p:spPr>
            <a:xfrm flipV="1">
              <a:off x="10480786" y="3098467"/>
              <a:ext cx="0" cy="1438031"/>
            </a:xfrm>
            <a:prstGeom prst="line">
              <a:avLst/>
            </a:prstGeom>
            <a:ln w="6350" cmpd="sng">
              <a:solidFill>
                <a:srgbClr val="DF105E">
                  <a:alpha val="4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ïšḻïďê-Oval 23"/>
            <p:cNvSpPr/>
            <p:nvPr/>
          </p:nvSpPr>
          <p:spPr>
            <a:xfrm>
              <a:off x="939552" y="1464293"/>
              <a:ext cx="1687555" cy="16875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šḻïďê-Oval 24"/>
            <p:cNvSpPr/>
            <p:nvPr/>
          </p:nvSpPr>
          <p:spPr>
            <a:xfrm>
              <a:off x="2654898" y="2732600"/>
              <a:ext cx="1128755" cy="11287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šḻïďê-Oval 25"/>
            <p:cNvSpPr/>
            <p:nvPr/>
          </p:nvSpPr>
          <p:spPr>
            <a:xfrm>
              <a:off x="4121300" y="1996497"/>
              <a:ext cx="1128755" cy="11287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šḻïďê-Oval 26"/>
            <p:cNvSpPr/>
            <p:nvPr/>
          </p:nvSpPr>
          <p:spPr>
            <a:xfrm>
              <a:off x="5385504" y="2480483"/>
              <a:ext cx="1497901" cy="14979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šḻïďê-Oval 27"/>
            <p:cNvSpPr/>
            <p:nvPr/>
          </p:nvSpPr>
          <p:spPr>
            <a:xfrm>
              <a:off x="7018854" y="1843789"/>
              <a:ext cx="1128755" cy="11287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šḻïďê-Oval 28"/>
            <p:cNvSpPr/>
            <p:nvPr/>
          </p:nvSpPr>
          <p:spPr>
            <a:xfrm>
              <a:off x="8274609" y="2263736"/>
              <a:ext cx="1514800" cy="151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šḻïďê-Oval 29"/>
            <p:cNvSpPr/>
            <p:nvPr/>
          </p:nvSpPr>
          <p:spPr>
            <a:xfrm>
              <a:off x="9745382" y="1373350"/>
              <a:ext cx="1470808" cy="14708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šḻïďê-Freeform: Shape 38"/>
            <p:cNvSpPr/>
            <p:nvPr/>
          </p:nvSpPr>
          <p:spPr bwMode="auto">
            <a:xfrm>
              <a:off x="4377516" y="2216350"/>
              <a:ext cx="602827" cy="730507"/>
            </a:xfrm>
            <a:custGeom>
              <a:avLst/>
              <a:gdLst>
                <a:gd name="T0" fmla="*/ 487 w 800"/>
                <a:gd name="T1" fmla="*/ 761 h 969"/>
                <a:gd name="T2" fmla="*/ 487 w 800"/>
                <a:gd name="T3" fmla="*/ 605 h 969"/>
                <a:gd name="T4" fmla="*/ 136 w 800"/>
                <a:gd name="T5" fmla="*/ 254 h 969"/>
                <a:gd name="T6" fmla="*/ 275 w 800"/>
                <a:gd name="T7" fmla="*/ 254 h 969"/>
                <a:gd name="T8" fmla="*/ 275 w 800"/>
                <a:gd name="T9" fmla="*/ 211 h 969"/>
                <a:gd name="T10" fmla="*/ 64 w 800"/>
                <a:gd name="T11" fmla="*/ 211 h 969"/>
                <a:gd name="T12" fmla="*/ 64 w 800"/>
                <a:gd name="T13" fmla="*/ 423 h 969"/>
                <a:gd name="T14" fmla="*/ 106 w 800"/>
                <a:gd name="T15" fmla="*/ 423 h 969"/>
                <a:gd name="T16" fmla="*/ 106 w 800"/>
                <a:gd name="T17" fmla="*/ 283 h 969"/>
                <a:gd name="T18" fmla="*/ 445 w 800"/>
                <a:gd name="T19" fmla="*/ 622 h 969"/>
                <a:gd name="T20" fmla="*/ 445 w 800"/>
                <a:gd name="T21" fmla="*/ 761 h 969"/>
                <a:gd name="T22" fmla="*/ 360 w 800"/>
                <a:gd name="T23" fmla="*/ 863 h 969"/>
                <a:gd name="T24" fmla="*/ 466 w 800"/>
                <a:gd name="T25" fmla="*/ 969 h 969"/>
                <a:gd name="T26" fmla="*/ 572 w 800"/>
                <a:gd name="T27" fmla="*/ 863 h 969"/>
                <a:gd name="T28" fmla="*/ 487 w 800"/>
                <a:gd name="T29" fmla="*/ 761 h 969"/>
                <a:gd name="T30" fmla="*/ 466 w 800"/>
                <a:gd name="T31" fmla="*/ 931 h 969"/>
                <a:gd name="T32" fmla="*/ 403 w 800"/>
                <a:gd name="T33" fmla="*/ 867 h 969"/>
                <a:gd name="T34" fmla="*/ 466 w 800"/>
                <a:gd name="T35" fmla="*/ 804 h 969"/>
                <a:gd name="T36" fmla="*/ 529 w 800"/>
                <a:gd name="T37" fmla="*/ 867 h 969"/>
                <a:gd name="T38" fmla="*/ 466 w 800"/>
                <a:gd name="T39" fmla="*/ 931 h 969"/>
                <a:gd name="T40" fmla="*/ 178 w 800"/>
                <a:gd name="T41" fmla="*/ 592 h 969"/>
                <a:gd name="T42" fmla="*/ 106 w 800"/>
                <a:gd name="T43" fmla="*/ 668 h 969"/>
                <a:gd name="T44" fmla="*/ 30 w 800"/>
                <a:gd name="T45" fmla="*/ 592 h 969"/>
                <a:gd name="T46" fmla="*/ 0 w 800"/>
                <a:gd name="T47" fmla="*/ 622 h 969"/>
                <a:gd name="T48" fmla="*/ 77 w 800"/>
                <a:gd name="T49" fmla="*/ 698 h 969"/>
                <a:gd name="T50" fmla="*/ 0 w 800"/>
                <a:gd name="T51" fmla="*/ 770 h 969"/>
                <a:gd name="T52" fmla="*/ 30 w 800"/>
                <a:gd name="T53" fmla="*/ 800 h 969"/>
                <a:gd name="T54" fmla="*/ 106 w 800"/>
                <a:gd name="T55" fmla="*/ 728 h 969"/>
                <a:gd name="T56" fmla="*/ 178 w 800"/>
                <a:gd name="T57" fmla="*/ 800 h 969"/>
                <a:gd name="T58" fmla="*/ 208 w 800"/>
                <a:gd name="T59" fmla="*/ 770 h 969"/>
                <a:gd name="T60" fmla="*/ 136 w 800"/>
                <a:gd name="T61" fmla="*/ 698 h 969"/>
                <a:gd name="T62" fmla="*/ 208 w 800"/>
                <a:gd name="T63" fmla="*/ 622 h 969"/>
                <a:gd name="T64" fmla="*/ 178 w 800"/>
                <a:gd name="T65" fmla="*/ 592 h 969"/>
                <a:gd name="T66" fmla="*/ 800 w 800"/>
                <a:gd name="T67" fmla="*/ 325 h 969"/>
                <a:gd name="T68" fmla="*/ 771 w 800"/>
                <a:gd name="T69" fmla="*/ 296 h 969"/>
                <a:gd name="T70" fmla="*/ 699 w 800"/>
                <a:gd name="T71" fmla="*/ 372 h 969"/>
                <a:gd name="T72" fmla="*/ 623 w 800"/>
                <a:gd name="T73" fmla="*/ 296 h 969"/>
                <a:gd name="T74" fmla="*/ 593 w 800"/>
                <a:gd name="T75" fmla="*/ 325 h 969"/>
                <a:gd name="T76" fmla="*/ 669 w 800"/>
                <a:gd name="T77" fmla="*/ 402 h 969"/>
                <a:gd name="T78" fmla="*/ 593 w 800"/>
                <a:gd name="T79" fmla="*/ 474 h 969"/>
                <a:gd name="T80" fmla="*/ 623 w 800"/>
                <a:gd name="T81" fmla="*/ 503 h 969"/>
                <a:gd name="T82" fmla="*/ 699 w 800"/>
                <a:gd name="T83" fmla="*/ 431 h 969"/>
                <a:gd name="T84" fmla="*/ 771 w 800"/>
                <a:gd name="T85" fmla="*/ 503 h 969"/>
                <a:gd name="T86" fmla="*/ 800 w 800"/>
                <a:gd name="T87" fmla="*/ 474 h 969"/>
                <a:gd name="T88" fmla="*/ 729 w 800"/>
                <a:gd name="T89" fmla="*/ 402 h 969"/>
                <a:gd name="T90" fmla="*/ 800 w 800"/>
                <a:gd name="T91" fmla="*/ 325 h 969"/>
                <a:gd name="T92" fmla="*/ 559 w 800"/>
                <a:gd name="T93" fmla="*/ 0 h 969"/>
                <a:gd name="T94" fmla="*/ 487 w 800"/>
                <a:gd name="T95" fmla="*/ 76 h 969"/>
                <a:gd name="T96" fmla="*/ 411 w 800"/>
                <a:gd name="T97" fmla="*/ 0 h 969"/>
                <a:gd name="T98" fmla="*/ 381 w 800"/>
                <a:gd name="T99" fmla="*/ 29 h 969"/>
                <a:gd name="T100" fmla="*/ 458 w 800"/>
                <a:gd name="T101" fmla="*/ 105 h 969"/>
                <a:gd name="T102" fmla="*/ 381 w 800"/>
                <a:gd name="T103" fmla="*/ 177 h 969"/>
                <a:gd name="T104" fmla="*/ 411 w 800"/>
                <a:gd name="T105" fmla="*/ 207 h 969"/>
                <a:gd name="T106" fmla="*/ 487 w 800"/>
                <a:gd name="T107" fmla="*/ 135 h 969"/>
                <a:gd name="T108" fmla="*/ 559 w 800"/>
                <a:gd name="T109" fmla="*/ 207 h 969"/>
                <a:gd name="T110" fmla="*/ 589 w 800"/>
                <a:gd name="T111" fmla="*/ 177 h 969"/>
                <a:gd name="T112" fmla="*/ 517 w 800"/>
                <a:gd name="T113" fmla="*/ 105 h 969"/>
                <a:gd name="T114" fmla="*/ 589 w 800"/>
                <a:gd name="T115" fmla="*/ 29 h 969"/>
                <a:gd name="T116" fmla="*/ 559 w 800"/>
                <a:gd name="T117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969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995" y="1936856"/>
              <a:ext cx="900000" cy="90000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59" y="2926202"/>
              <a:ext cx="576000" cy="576000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244" y="2805622"/>
              <a:ext cx="900000" cy="90000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188" y="2596424"/>
              <a:ext cx="828000" cy="82800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157" y="2041788"/>
              <a:ext cx="720000" cy="72000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348" y="1652040"/>
              <a:ext cx="1008000" cy="1008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0"/>
    </mc:Choice>
    <mc:Fallback xmlns="">
      <p:transition spd="slow" advTm="6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19938300">
            <a:off x="3343521" y="915375"/>
            <a:ext cx="5190978" cy="4024361"/>
          </a:xfrm>
          <a:prstGeom prst="triangle">
            <a:avLst/>
          </a:prstGeom>
          <a:noFill/>
          <a:ln w="152400">
            <a:solidFill>
              <a:srgbClr val="CA148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35291" y="1852294"/>
            <a:ext cx="3983591" cy="4002811"/>
            <a:chOff x="4409001" y="1852294"/>
            <a:chExt cx="3983591" cy="4002811"/>
          </a:xfrm>
        </p:grpSpPr>
        <p:sp>
          <p:nvSpPr>
            <p:cNvPr id="25" name="椭圆 24"/>
            <p:cNvSpPr/>
            <p:nvPr/>
          </p:nvSpPr>
          <p:spPr>
            <a:xfrm>
              <a:off x="4409001" y="1872949"/>
              <a:ext cx="3960000" cy="3960000"/>
            </a:xfrm>
            <a:prstGeom prst="ellipse">
              <a:avLst/>
            </a:prstGeom>
            <a:noFill/>
            <a:ln w="9525">
              <a:solidFill>
                <a:srgbClr val="D579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4319762">
              <a:off x="4432592" y="1888152"/>
              <a:ext cx="3960000" cy="3960000"/>
            </a:xfrm>
            <a:prstGeom prst="arc">
              <a:avLst/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213823">
              <a:off x="4423628" y="1852294"/>
              <a:ext cx="3960000" cy="3960000"/>
            </a:xfrm>
            <a:prstGeom prst="arc">
              <a:avLst>
                <a:gd name="adj1" fmla="val 16200000"/>
                <a:gd name="adj2" fmla="val 1806024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6770664">
              <a:off x="4423628" y="1895105"/>
              <a:ext cx="3960000" cy="3960000"/>
            </a:xfrm>
            <a:prstGeom prst="arc">
              <a:avLst>
                <a:gd name="adj1" fmla="val 16200000"/>
                <a:gd name="adj2" fmla="val 19866572"/>
              </a:avLst>
            </a:prstGeom>
            <a:ln w="38100">
              <a:solidFill>
                <a:srgbClr val="D2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839931" y="2367458"/>
            <a:ext cx="6199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cs typeface="+mn-ea"/>
                <a:sym typeface="+mn-lt"/>
              </a:rPr>
              <a:t>活动跟进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2"/>
    </mc:Choice>
    <mc:Fallback xmlns="">
      <p:transition spd="slow" advTm="6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pe1f15n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宽屏</PresentationFormat>
  <Paragraphs>101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Bebas Neue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2021-07-05T00:22:45Z</dcterms:created>
  <dcterms:modified xsi:type="dcterms:W3CDTF">2023-01-11T01:45:42Z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13535F15CAB642389F9F4A974F708251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