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67" r:id="rId3"/>
  </p:sldMasterIdLst>
  <p:notesMasterIdLst>
    <p:notesMasterId r:id="rId37"/>
  </p:notesMasterIdLst>
  <p:handoutMasterIdLst>
    <p:handoutMasterId r:id="rId38"/>
  </p:handoutMasterIdLst>
  <p:sldIdLst>
    <p:sldId id="256" r:id="rId4"/>
    <p:sldId id="257" r:id="rId5"/>
    <p:sldId id="258" r:id="rId6"/>
    <p:sldId id="259" r:id="rId7"/>
    <p:sldId id="260" r:id="rId8"/>
    <p:sldId id="262" r:id="rId9"/>
    <p:sldId id="261" r:id="rId10"/>
    <p:sldId id="263" r:id="rId11"/>
    <p:sldId id="264" r:id="rId12"/>
    <p:sldId id="265" r:id="rId13"/>
    <p:sldId id="266" r:id="rId14"/>
    <p:sldId id="267"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5" r:id="rId30"/>
    <p:sldId id="284" r:id="rId31"/>
    <p:sldId id="287" r:id="rId32"/>
    <p:sldId id="288" r:id="rId33"/>
    <p:sldId id="289" r:id="rId34"/>
    <p:sldId id="290" r:id="rId35"/>
    <p:sldId id="291"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208" autoAdjust="0"/>
  </p:normalViewPr>
  <p:slideViewPr>
    <p:cSldViewPr snapToGrid="0">
      <p:cViewPr>
        <p:scale>
          <a:sx n="50" d="100"/>
          <a:sy n="50" d="100"/>
        </p:scale>
        <p:origin x="-2910" y="-12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AEC3B-F315-4FD0-96A8-449D6AF5EA75}"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DBAD0-F3D8-44A0-BC70-AB91A96EA30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solidFill>
                  <a:prstClr val="black"/>
                </a:solidFill>
                <a:latin typeface="Calibri" panose="020F0502020204030204"/>
                <a:ea typeface="宋体" panose="02010600030101010101" pitchFamily="2" charset="-122"/>
              </a:rPr>
              <a:t>33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CDBAD0-F3D8-44A0-BC70-AB91A96EA30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8" name="图片 7"/>
          <p:cNvPicPr>
            <a:picLocks noChangeAspect="1"/>
          </p:cNvPicPr>
          <p:nvPr userDrawn="1"/>
        </p:nvPicPr>
        <p:blipFill>
          <a:blip r:embed="rId3" cstate="email"/>
          <a:stretch>
            <a:fillRect/>
          </a:stretch>
        </p:blipFill>
        <p:spPr>
          <a:xfrm>
            <a:off x="0" y="3205114"/>
            <a:ext cx="12192000" cy="36528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8" name="图片 7"/>
          <p:cNvPicPr>
            <a:picLocks noChangeAspect="1"/>
          </p:cNvPicPr>
          <p:nvPr userDrawn="1"/>
        </p:nvPicPr>
        <p:blipFill>
          <a:blip r:embed="rId3" cstate="email"/>
          <a:stretch>
            <a:fillRect/>
          </a:stretch>
        </p:blipFill>
        <p:spPr>
          <a:xfrm>
            <a:off x="0" y="3205114"/>
            <a:ext cx="12192000" cy="365288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1516569-A2B3-4ECC-809A-F8326F964E19}" type="slidenum">
              <a:rPr lang="zh-CN" altLang="en-US" smtClean="0"/>
              <a:t>‹#›</a:t>
            </a:fld>
            <a:endParaRPr lang="zh-CN" altLang="en-US"/>
          </a:p>
        </p:txBody>
      </p:sp>
      <p:sp>
        <p:nvSpPr>
          <p:cNvPr id="10" name="TextBox 9"/>
          <p:cNvSpPr txBox="1"/>
          <p:nvPr userDrawn="1"/>
        </p:nvSpPr>
        <p:spPr>
          <a:xfrm>
            <a:off x="1031406" y="674214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1516569-A2B3-4ECC-809A-F8326F964E19}" type="slidenum">
              <a:rPr lang="zh-CN" altLang="en-US" smtClean="0"/>
              <a:t>‹#›</a:t>
            </a:fld>
            <a:endParaRPr lang="zh-CN" altLang="en-US"/>
          </a:p>
        </p:txBody>
      </p:sp>
      <p:pic>
        <p:nvPicPr>
          <p:cNvPr id="5" name="图片 4"/>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6" name="图片 5"/>
          <p:cNvPicPr>
            <a:picLocks noChangeAspect="1"/>
          </p:cNvPicPr>
          <p:nvPr userDrawn="1"/>
        </p:nvPicPr>
        <p:blipFill>
          <a:blip r:embed="rId3" cstate="email"/>
          <a:stretch>
            <a:fillRect/>
          </a:stretch>
        </p:blipFill>
        <p:spPr>
          <a:xfrm>
            <a:off x="0" y="2503714"/>
            <a:ext cx="12192000" cy="4354286"/>
          </a:xfrm>
          <a:prstGeom prst="rect">
            <a:avLst/>
          </a:prstGeom>
        </p:spPr>
      </p:pic>
      <p:pic>
        <p:nvPicPr>
          <p:cNvPr id="7" name="图片 6"/>
          <p:cNvPicPr>
            <a:picLocks noChangeAspect="1"/>
          </p:cNvPicPr>
          <p:nvPr userDrawn="1"/>
        </p:nvPicPr>
        <p:blipFill rotWithShape="1">
          <a:blip r:embed="rId4" cstate="email"/>
          <a:srcRect/>
          <a:stretch>
            <a:fillRect/>
          </a:stretch>
        </p:blipFill>
        <p:spPr>
          <a:xfrm>
            <a:off x="2750378" y="4546176"/>
            <a:ext cx="6691247" cy="287681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1A61FF3-2E39-4895-8297-F59BBB3544F6}"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1516569-A2B3-4ECC-809A-F8326F964E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61FF3-2E39-4895-8297-F59BBB3544F6}"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16569-A2B3-4ECC-809A-F8326F964E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advTm="3000"/>
    </mc:Choice>
    <mc:Fallback xmlns="">
      <p:transition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hyperlink" Target="http://office.msn.com.c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office.msn.com.c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8" name="图片 17"/>
          <p:cNvPicPr>
            <a:picLocks noChangeAspect="1"/>
          </p:cNvPicPr>
          <p:nvPr/>
        </p:nvPicPr>
        <p:blipFill>
          <a:blip r:embed="rId4"/>
          <a:stretch>
            <a:fillRect/>
          </a:stretch>
        </p:blipFill>
        <p:spPr>
          <a:xfrm>
            <a:off x="1218367" y="-439795"/>
            <a:ext cx="8812587" cy="6858000"/>
          </a:xfrm>
          <a:prstGeom prst="rect">
            <a:avLst/>
          </a:prstGeom>
        </p:spPr>
      </p:pic>
      <p:pic>
        <p:nvPicPr>
          <p:cNvPr id="8" name="图片 7"/>
          <p:cNvPicPr>
            <a:picLocks noChangeAspect="1"/>
          </p:cNvPicPr>
          <p:nvPr/>
        </p:nvPicPr>
        <p:blipFill rotWithShape="1">
          <a:blip r:embed="rId5" cstate="email"/>
          <a:srcRect/>
          <a:stretch>
            <a:fillRect/>
          </a:stretch>
        </p:blipFill>
        <p:spPr>
          <a:xfrm>
            <a:off x="0" y="4478345"/>
            <a:ext cx="12192000" cy="3114330"/>
          </a:xfrm>
          <a:prstGeom prst="rect">
            <a:avLst/>
          </a:prstGeom>
        </p:spPr>
      </p:pic>
      <p:pic>
        <p:nvPicPr>
          <p:cNvPr id="13" name="图片 12"/>
          <p:cNvPicPr>
            <a:picLocks noChangeAspect="1"/>
          </p:cNvPicPr>
          <p:nvPr/>
        </p:nvPicPr>
        <p:blipFill rotWithShape="1">
          <a:blip r:embed="rId6" cstate="email"/>
          <a:srcRect/>
          <a:stretch>
            <a:fillRect/>
          </a:stretch>
        </p:blipFill>
        <p:spPr>
          <a:xfrm>
            <a:off x="1906000" y="3868795"/>
            <a:ext cx="8661447" cy="3723880"/>
          </a:xfrm>
          <a:prstGeom prst="rect">
            <a:avLst/>
          </a:prstGeom>
        </p:spPr>
      </p:pic>
      <p:pic>
        <p:nvPicPr>
          <p:cNvPr id="11" name="图片 10"/>
          <p:cNvPicPr>
            <a:picLocks noChangeAspect="1"/>
          </p:cNvPicPr>
          <p:nvPr/>
        </p:nvPicPr>
        <p:blipFill rotWithShape="1">
          <a:blip r:embed="rId7" cstate="email"/>
          <a:srcRect/>
          <a:stretch>
            <a:fillRect/>
          </a:stretch>
        </p:blipFill>
        <p:spPr>
          <a:xfrm>
            <a:off x="0" y="4741685"/>
            <a:ext cx="12192000" cy="2116317"/>
          </a:xfrm>
          <a:prstGeom prst="rect">
            <a:avLst/>
          </a:prstGeom>
        </p:spPr>
      </p:pic>
      <p:pic>
        <p:nvPicPr>
          <p:cNvPr id="16" name="图片 15"/>
          <p:cNvPicPr>
            <a:picLocks noChangeAspect="1"/>
          </p:cNvPicPr>
          <p:nvPr/>
        </p:nvPicPr>
        <p:blipFill rotWithShape="1">
          <a:blip r:embed="rId8" cstate="email"/>
          <a:srcRect/>
          <a:stretch>
            <a:fillRect/>
          </a:stretch>
        </p:blipFill>
        <p:spPr>
          <a:xfrm>
            <a:off x="3810215" y="284097"/>
            <a:ext cx="4571571" cy="43269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1"/>
          <p:cNvSpPr/>
          <p:nvPr/>
        </p:nvSpPr>
        <p:spPr>
          <a:xfrm>
            <a:off x="4294605" y="2673738"/>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3" name="Oval 32"/>
          <p:cNvSpPr/>
          <p:nvPr/>
        </p:nvSpPr>
        <p:spPr>
          <a:xfrm>
            <a:off x="6498953" y="2673738"/>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4" name="Oval 30"/>
          <p:cNvSpPr/>
          <p:nvPr/>
        </p:nvSpPr>
        <p:spPr>
          <a:xfrm>
            <a:off x="2090257" y="2673738"/>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cxnSp>
        <p:nvCxnSpPr>
          <p:cNvPr id="8" name="直接连接符 7"/>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0" name="直接连接符 9"/>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1"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
        <p:nvSpPr>
          <p:cNvPr id="12" name="Oval 32"/>
          <p:cNvSpPr/>
          <p:nvPr/>
        </p:nvSpPr>
        <p:spPr>
          <a:xfrm>
            <a:off x="8767589" y="2635193"/>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13" name="woman-with-mortgage_75898"/>
          <p:cNvSpPr>
            <a:spLocks noChangeAspect="1"/>
          </p:cNvSpPr>
          <p:nvPr/>
        </p:nvSpPr>
        <p:spPr bwMode="auto">
          <a:xfrm>
            <a:off x="9019589" y="2901562"/>
            <a:ext cx="609684" cy="580651"/>
          </a:xfrm>
          <a:custGeom>
            <a:avLst/>
            <a:gdLst>
              <a:gd name="connsiteX0" fmla="*/ 168121 w 609643"/>
              <a:gd name="connsiteY0" fmla="*/ 328124 h 580612"/>
              <a:gd name="connsiteX1" fmla="*/ 161669 w 609643"/>
              <a:gd name="connsiteY1" fmla="*/ 334470 h 580612"/>
              <a:gd name="connsiteX2" fmla="*/ 161669 w 609643"/>
              <a:gd name="connsiteY2" fmla="*/ 346575 h 580612"/>
              <a:gd name="connsiteX3" fmla="*/ 160301 w 609643"/>
              <a:gd name="connsiteY3" fmla="*/ 347942 h 580612"/>
              <a:gd name="connsiteX4" fmla="*/ 132343 w 609643"/>
              <a:gd name="connsiteY4" fmla="*/ 380450 h 580612"/>
              <a:gd name="connsiteX5" fmla="*/ 166361 w 609643"/>
              <a:gd name="connsiteY5" fmla="*/ 415887 h 580612"/>
              <a:gd name="connsiteX6" fmla="*/ 186303 w 609643"/>
              <a:gd name="connsiteY6" fmla="*/ 435313 h 580612"/>
              <a:gd name="connsiteX7" fmla="*/ 166459 w 609643"/>
              <a:gd name="connsiteY7" fmla="*/ 450543 h 580612"/>
              <a:gd name="connsiteX8" fmla="*/ 142803 w 609643"/>
              <a:gd name="connsiteY8" fmla="*/ 444197 h 580612"/>
              <a:gd name="connsiteX9" fmla="*/ 140066 w 609643"/>
              <a:gd name="connsiteY9" fmla="*/ 443514 h 580612"/>
              <a:gd name="connsiteX10" fmla="*/ 134298 w 609643"/>
              <a:gd name="connsiteY10" fmla="*/ 447516 h 580612"/>
              <a:gd name="connsiteX11" fmla="*/ 131366 w 609643"/>
              <a:gd name="connsiteY11" fmla="*/ 455521 h 580612"/>
              <a:gd name="connsiteX12" fmla="*/ 134005 w 609643"/>
              <a:gd name="connsiteY12" fmla="*/ 462062 h 580612"/>
              <a:gd name="connsiteX13" fmla="*/ 159127 w 609643"/>
              <a:gd name="connsiteY13" fmla="*/ 468993 h 580612"/>
              <a:gd name="connsiteX14" fmla="*/ 160301 w 609643"/>
              <a:gd name="connsiteY14" fmla="*/ 470262 h 580612"/>
              <a:gd name="connsiteX15" fmla="*/ 160301 w 609643"/>
              <a:gd name="connsiteY15" fmla="*/ 482367 h 580612"/>
              <a:gd name="connsiteX16" fmla="*/ 166752 w 609643"/>
              <a:gd name="connsiteY16" fmla="*/ 488615 h 580612"/>
              <a:gd name="connsiteX17" fmla="*/ 172520 w 609643"/>
              <a:gd name="connsiteY17" fmla="*/ 488615 h 580612"/>
              <a:gd name="connsiteX18" fmla="*/ 178971 w 609643"/>
              <a:gd name="connsiteY18" fmla="*/ 482367 h 580612"/>
              <a:gd name="connsiteX19" fmla="*/ 178971 w 609643"/>
              <a:gd name="connsiteY19" fmla="*/ 469677 h 580612"/>
              <a:gd name="connsiteX20" fmla="*/ 180046 w 609643"/>
              <a:gd name="connsiteY20" fmla="*/ 468310 h 580612"/>
              <a:gd name="connsiteX21" fmla="*/ 209665 w 609643"/>
              <a:gd name="connsiteY21" fmla="*/ 434044 h 580612"/>
              <a:gd name="connsiteX22" fmla="*/ 177505 w 609643"/>
              <a:gd name="connsiteY22" fmla="*/ 396753 h 580612"/>
              <a:gd name="connsiteX23" fmla="*/ 155511 w 609643"/>
              <a:gd name="connsiteY23" fmla="*/ 378204 h 580612"/>
              <a:gd name="connsiteX24" fmla="*/ 172813 w 609643"/>
              <a:gd name="connsiteY24" fmla="*/ 365221 h 580612"/>
              <a:gd name="connsiteX25" fmla="*/ 192852 w 609643"/>
              <a:gd name="connsiteY25" fmla="*/ 369809 h 580612"/>
              <a:gd name="connsiteX26" fmla="*/ 195882 w 609643"/>
              <a:gd name="connsiteY26" fmla="*/ 370492 h 580612"/>
              <a:gd name="connsiteX27" fmla="*/ 201454 w 609643"/>
              <a:gd name="connsiteY27" fmla="*/ 366685 h 580612"/>
              <a:gd name="connsiteX28" fmla="*/ 204582 w 609643"/>
              <a:gd name="connsiteY28" fmla="*/ 358778 h 580612"/>
              <a:gd name="connsiteX29" fmla="*/ 201845 w 609643"/>
              <a:gd name="connsiteY29" fmla="*/ 352432 h 580612"/>
              <a:gd name="connsiteX30" fmla="*/ 181122 w 609643"/>
              <a:gd name="connsiteY30" fmla="*/ 347063 h 580612"/>
              <a:gd name="connsiteX31" fmla="*/ 180144 w 609643"/>
              <a:gd name="connsiteY31" fmla="*/ 345891 h 580612"/>
              <a:gd name="connsiteX32" fmla="*/ 180144 w 609643"/>
              <a:gd name="connsiteY32" fmla="*/ 334470 h 580612"/>
              <a:gd name="connsiteX33" fmla="*/ 173693 w 609643"/>
              <a:gd name="connsiteY33" fmla="*/ 328124 h 580612"/>
              <a:gd name="connsiteX34" fmla="*/ 170369 w 609643"/>
              <a:gd name="connsiteY34" fmla="*/ 227573 h 580612"/>
              <a:gd name="connsiteX35" fmla="*/ 191092 w 609643"/>
              <a:gd name="connsiteY35" fmla="*/ 234602 h 580612"/>
              <a:gd name="connsiteX36" fmla="*/ 237720 w 609643"/>
              <a:gd name="connsiteY36" fmla="*/ 272870 h 580612"/>
              <a:gd name="connsiteX37" fmla="*/ 237720 w 609643"/>
              <a:gd name="connsiteY37" fmla="*/ 244071 h 580612"/>
              <a:gd name="connsiteX38" fmla="*/ 243390 w 609643"/>
              <a:gd name="connsiteY38" fmla="*/ 238312 h 580612"/>
              <a:gd name="connsiteX39" fmla="*/ 289725 w 609643"/>
              <a:gd name="connsiteY39" fmla="*/ 238312 h 580612"/>
              <a:gd name="connsiteX40" fmla="*/ 295492 w 609643"/>
              <a:gd name="connsiteY40" fmla="*/ 244071 h 580612"/>
              <a:gd name="connsiteX41" fmla="*/ 295492 w 609643"/>
              <a:gd name="connsiteY41" fmla="*/ 320314 h 580612"/>
              <a:gd name="connsiteX42" fmla="*/ 333322 w 609643"/>
              <a:gd name="connsiteY42" fmla="*/ 351358 h 580612"/>
              <a:gd name="connsiteX43" fmla="*/ 340360 w 609643"/>
              <a:gd name="connsiteY43" fmla="*/ 365709 h 580612"/>
              <a:gd name="connsiteX44" fmla="*/ 327261 w 609643"/>
              <a:gd name="connsiteY44" fmla="*/ 374788 h 580612"/>
              <a:gd name="connsiteX45" fmla="*/ 304290 w 609643"/>
              <a:gd name="connsiteY45" fmla="*/ 378985 h 580612"/>
              <a:gd name="connsiteX46" fmla="*/ 304290 w 609643"/>
              <a:gd name="connsiteY46" fmla="*/ 556658 h 580612"/>
              <a:gd name="connsiteX47" fmla="*/ 291680 w 609643"/>
              <a:gd name="connsiteY47" fmla="*/ 569251 h 580612"/>
              <a:gd name="connsiteX48" fmla="*/ 49058 w 609643"/>
              <a:gd name="connsiteY48" fmla="*/ 569251 h 580612"/>
              <a:gd name="connsiteX49" fmla="*/ 36448 w 609643"/>
              <a:gd name="connsiteY49" fmla="*/ 556658 h 580612"/>
              <a:gd name="connsiteX50" fmla="*/ 36448 w 609643"/>
              <a:gd name="connsiteY50" fmla="*/ 378985 h 580612"/>
              <a:gd name="connsiteX51" fmla="*/ 13477 w 609643"/>
              <a:gd name="connsiteY51" fmla="*/ 374788 h 580612"/>
              <a:gd name="connsiteX52" fmla="*/ 280 w 609643"/>
              <a:gd name="connsiteY52" fmla="*/ 365709 h 580612"/>
              <a:gd name="connsiteX53" fmla="*/ 7318 w 609643"/>
              <a:gd name="connsiteY53" fmla="*/ 351358 h 580612"/>
              <a:gd name="connsiteX54" fmla="*/ 149548 w 609643"/>
              <a:gd name="connsiteY54" fmla="*/ 234602 h 580612"/>
              <a:gd name="connsiteX55" fmla="*/ 170369 w 609643"/>
              <a:gd name="connsiteY55" fmla="*/ 227573 h 580612"/>
              <a:gd name="connsiteX56" fmla="*/ 518056 w 609643"/>
              <a:gd name="connsiteY56" fmla="*/ 159266 h 580612"/>
              <a:gd name="connsiteX57" fmla="*/ 541035 w 609643"/>
              <a:gd name="connsiteY57" fmla="*/ 172836 h 580612"/>
              <a:gd name="connsiteX58" fmla="*/ 606058 w 609643"/>
              <a:gd name="connsiteY58" fmla="*/ 286373 h 580612"/>
              <a:gd name="connsiteX59" fmla="*/ 608698 w 609643"/>
              <a:gd name="connsiteY59" fmla="*/ 306874 h 580612"/>
              <a:gd name="connsiteX60" fmla="*/ 595987 w 609643"/>
              <a:gd name="connsiteY60" fmla="*/ 323177 h 580612"/>
              <a:gd name="connsiteX61" fmla="*/ 585622 w 609643"/>
              <a:gd name="connsiteY61" fmla="*/ 326594 h 580612"/>
              <a:gd name="connsiteX62" fmla="*/ 582689 w 609643"/>
              <a:gd name="connsiteY62" fmla="*/ 326692 h 580612"/>
              <a:gd name="connsiteX63" fmla="*/ 565968 w 609643"/>
              <a:gd name="connsiteY63" fmla="*/ 321030 h 580612"/>
              <a:gd name="connsiteX64" fmla="*/ 580342 w 609643"/>
              <a:gd name="connsiteY64" fmla="*/ 405279 h 580612"/>
              <a:gd name="connsiteX65" fmla="*/ 576626 w 609643"/>
              <a:gd name="connsiteY65" fmla="*/ 420020 h 580612"/>
              <a:gd name="connsiteX66" fmla="*/ 562742 w 609643"/>
              <a:gd name="connsiteY66" fmla="*/ 426171 h 580612"/>
              <a:gd name="connsiteX67" fmla="*/ 534092 w 609643"/>
              <a:gd name="connsiteY67" fmla="*/ 426171 h 580612"/>
              <a:gd name="connsiteX68" fmla="*/ 534092 w 609643"/>
              <a:gd name="connsiteY68" fmla="*/ 552594 h 580612"/>
              <a:gd name="connsiteX69" fmla="*/ 506029 w 609643"/>
              <a:gd name="connsiteY69" fmla="*/ 580612 h 580612"/>
              <a:gd name="connsiteX70" fmla="*/ 477869 w 609643"/>
              <a:gd name="connsiteY70" fmla="*/ 552594 h 580612"/>
              <a:gd name="connsiteX71" fmla="*/ 477869 w 609643"/>
              <a:gd name="connsiteY71" fmla="*/ 426171 h 580612"/>
              <a:gd name="connsiteX72" fmla="*/ 453326 w 609643"/>
              <a:gd name="connsiteY72" fmla="*/ 426171 h 580612"/>
              <a:gd name="connsiteX73" fmla="*/ 453326 w 609643"/>
              <a:gd name="connsiteY73" fmla="*/ 552594 h 580612"/>
              <a:gd name="connsiteX74" fmla="*/ 425263 w 609643"/>
              <a:gd name="connsiteY74" fmla="*/ 580612 h 580612"/>
              <a:gd name="connsiteX75" fmla="*/ 397103 w 609643"/>
              <a:gd name="connsiteY75" fmla="*/ 552594 h 580612"/>
              <a:gd name="connsiteX76" fmla="*/ 397103 w 609643"/>
              <a:gd name="connsiteY76" fmla="*/ 426171 h 580612"/>
              <a:gd name="connsiteX77" fmla="*/ 370702 w 609643"/>
              <a:gd name="connsiteY77" fmla="*/ 426171 h 580612"/>
              <a:gd name="connsiteX78" fmla="*/ 356719 w 609643"/>
              <a:gd name="connsiteY78" fmla="*/ 420020 h 580612"/>
              <a:gd name="connsiteX79" fmla="*/ 353102 w 609643"/>
              <a:gd name="connsiteY79" fmla="*/ 405279 h 580612"/>
              <a:gd name="connsiteX80" fmla="*/ 367769 w 609643"/>
              <a:gd name="connsiteY80" fmla="*/ 321615 h 580612"/>
              <a:gd name="connsiteX81" fmla="*/ 352026 w 609643"/>
              <a:gd name="connsiteY81" fmla="*/ 326692 h 580612"/>
              <a:gd name="connsiteX82" fmla="*/ 348995 w 609643"/>
              <a:gd name="connsiteY82" fmla="*/ 326594 h 580612"/>
              <a:gd name="connsiteX83" fmla="*/ 338630 w 609643"/>
              <a:gd name="connsiteY83" fmla="*/ 323177 h 580612"/>
              <a:gd name="connsiteX84" fmla="*/ 326017 w 609643"/>
              <a:gd name="connsiteY84" fmla="*/ 306874 h 580612"/>
              <a:gd name="connsiteX85" fmla="*/ 328559 w 609643"/>
              <a:gd name="connsiteY85" fmla="*/ 286373 h 580612"/>
              <a:gd name="connsiteX86" fmla="*/ 393680 w 609643"/>
              <a:gd name="connsiteY86" fmla="*/ 172836 h 580612"/>
              <a:gd name="connsiteX87" fmla="*/ 415094 w 609643"/>
              <a:gd name="connsiteY87" fmla="*/ 159364 h 580612"/>
              <a:gd name="connsiteX88" fmla="*/ 518056 w 609643"/>
              <a:gd name="connsiteY88" fmla="*/ 159266 h 580612"/>
              <a:gd name="connsiteX89" fmla="*/ 462898 w 609643"/>
              <a:gd name="connsiteY89" fmla="*/ 0 h 580612"/>
              <a:gd name="connsiteX90" fmla="*/ 536745 w 609643"/>
              <a:gd name="connsiteY90" fmla="*/ 73706 h 580612"/>
              <a:gd name="connsiteX91" fmla="*/ 462898 w 609643"/>
              <a:gd name="connsiteY91" fmla="*/ 147412 h 580612"/>
              <a:gd name="connsiteX92" fmla="*/ 389051 w 609643"/>
              <a:gd name="connsiteY92" fmla="*/ 73706 h 580612"/>
              <a:gd name="connsiteX93" fmla="*/ 462898 w 609643"/>
              <a:gd name="connsiteY93" fmla="*/ 0 h 580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09643" h="580612">
                <a:moveTo>
                  <a:pt x="168121" y="328124"/>
                </a:moveTo>
                <a:cubicBezTo>
                  <a:pt x="164504" y="328124"/>
                  <a:pt x="161669" y="330955"/>
                  <a:pt x="161669" y="334470"/>
                </a:cubicBezTo>
                <a:lnTo>
                  <a:pt x="161669" y="346575"/>
                </a:lnTo>
                <a:cubicBezTo>
                  <a:pt x="161669" y="347453"/>
                  <a:pt x="160692" y="347844"/>
                  <a:pt x="160301" y="347942"/>
                </a:cubicBezTo>
                <a:cubicBezTo>
                  <a:pt x="143096" y="352042"/>
                  <a:pt x="132343" y="364635"/>
                  <a:pt x="132343" y="380450"/>
                </a:cubicBezTo>
                <a:cubicBezTo>
                  <a:pt x="132343" y="400267"/>
                  <a:pt x="148668" y="409248"/>
                  <a:pt x="166361" y="415887"/>
                </a:cubicBezTo>
                <a:cubicBezTo>
                  <a:pt x="180535" y="421451"/>
                  <a:pt x="186303" y="427113"/>
                  <a:pt x="186303" y="435313"/>
                </a:cubicBezTo>
                <a:cubicBezTo>
                  <a:pt x="186303" y="444295"/>
                  <a:pt x="178091" y="450543"/>
                  <a:pt x="166459" y="450543"/>
                </a:cubicBezTo>
                <a:cubicBezTo>
                  <a:pt x="156390" y="450543"/>
                  <a:pt x="142901" y="444197"/>
                  <a:pt x="142803" y="444197"/>
                </a:cubicBezTo>
                <a:cubicBezTo>
                  <a:pt x="141923" y="443709"/>
                  <a:pt x="141043" y="443514"/>
                  <a:pt x="140066" y="443514"/>
                </a:cubicBezTo>
                <a:cubicBezTo>
                  <a:pt x="137524" y="443514"/>
                  <a:pt x="135276" y="445076"/>
                  <a:pt x="134298" y="447516"/>
                </a:cubicBezTo>
                <a:lnTo>
                  <a:pt x="131366" y="455521"/>
                </a:lnTo>
                <a:cubicBezTo>
                  <a:pt x="130291" y="458548"/>
                  <a:pt x="131952" y="460988"/>
                  <a:pt x="134005" y="462062"/>
                </a:cubicBezTo>
                <a:cubicBezTo>
                  <a:pt x="142314" y="466357"/>
                  <a:pt x="158345" y="468896"/>
                  <a:pt x="159127" y="468993"/>
                </a:cubicBezTo>
                <a:cubicBezTo>
                  <a:pt x="159323" y="468993"/>
                  <a:pt x="160301" y="469384"/>
                  <a:pt x="160301" y="470262"/>
                </a:cubicBezTo>
                <a:lnTo>
                  <a:pt x="160301" y="482367"/>
                </a:lnTo>
                <a:cubicBezTo>
                  <a:pt x="160301" y="485784"/>
                  <a:pt x="163135" y="488615"/>
                  <a:pt x="166752" y="488615"/>
                </a:cubicBezTo>
                <a:lnTo>
                  <a:pt x="172520" y="488615"/>
                </a:lnTo>
                <a:cubicBezTo>
                  <a:pt x="176039" y="488615"/>
                  <a:pt x="178971" y="485784"/>
                  <a:pt x="178971" y="482367"/>
                </a:cubicBezTo>
                <a:lnTo>
                  <a:pt x="178971" y="469677"/>
                </a:lnTo>
                <a:cubicBezTo>
                  <a:pt x="178971" y="468407"/>
                  <a:pt x="179851" y="468310"/>
                  <a:pt x="180046" y="468310"/>
                </a:cubicBezTo>
                <a:cubicBezTo>
                  <a:pt x="198326" y="464210"/>
                  <a:pt x="209665" y="450835"/>
                  <a:pt x="209665" y="434044"/>
                </a:cubicBezTo>
                <a:cubicBezTo>
                  <a:pt x="209665" y="416765"/>
                  <a:pt x="199988" y="405539"/>
                  <a:pt x="177505" y="396753"/>
                </a:cubicBezTo>
                <a:cubicBezTo>
                  <a:pt x="160398" y="389821"/>
                  <a:pt x="155511" y="385721"/>
                  <a:pt x="155511" y="378204"/>
                </a:cubicBezTo>
                <a:cubicBezTo>
                  <a:pt x="155511" y="372249"/>
                  <a:pt x="160007" y="365221"/>
                  <a:pt x="172813" y="365221"/>
                </a:cubicBezTo>
                <a:cubicBezTo>
                  <a:pt x="184152" y="365221"/>
                  <a:pt x="192852" y="369711"/>
                  <a:pt x="192852" y="369809"/>
                </a:cubicBezTo>
                <a:cubicBezTo>
                  <a:pt x="193830" y="370199"/>
                  <a:pt x="194807" y="370492"/>
                  <a:pt x="195882" y="370492"/>
                </a:cubicBezTo>
                <a:cubicBezTo>
                  <a:pt x="198326" y="370492"/>
                  <a:pt x="200477" y="369028"/>
                  <a:pt x="201454" y="366685"/>
                </a:cubicBezTo>
                <a:lnTo>
                  <a:pt x="204582" y="358778"/>
                </a:lnTo>
                <a:cubicBezTo>
                  <a:pt x="205658" y="355849"/>
                  <a:pt x="203996" y="353311"/>
                  <a:pt x="201845" y="352432"/>
                </a:cubicBezTo>
                <a:cubicBezTo>
                  <a:pt x="194905" y="349406"/>
                  <a:pt x="181317" y="347063"/>
                  <a:pt x="181122" y="347063"/>
                </a:cubicBezTo>
                <a:cubicBezTo>
                  <a:pt x="180926" y="346965"/>
                  <a:pt x="180144" y="346868"/>
                  <a:pt x="180144" y="345891"/>
                </a:cubicBezTo>
                <a:lnTo>
                  <a:pt x="180144" y="334470"/>
                </a:lnTo>
                <a:cubicBezTo>
                  <a:pt x="180144" y="330955"/>
                  <a:pt x="177212" y="328124"/>
                  <a:pt x="173693" y="328124"/>
                </a:cubicBezTo>
                <a:close/>
                <a:moveTo>
                  <a:pt x="170369" y="227573"/>
                </a:moveTo>
                <a:cubicBezTo>
                  <a:pt x="178189" y="227573"/>
                  <a:pt x="185618" y="230014"/>
                  <a:pt x="191092" y="234602"/>
                </a:cubicBezTo>
                <a:lnTo>
                  <a:pt x="237720" y="272870"/>
                </a:lnTo>
                <a:lnTo>
                  <a:pt x="237720" y="244071"/>
                </a:lnTo>
                <a:cubicBezTo>
                  <a:pt x="237720" y="240948"/>
                  <a:pt x="240262" y="238312"/>
                  <a:pt x="243390" y="238312"/>
                </a:cubicBezTo>
                <a:lnTo>
                  <a:pt x="289725" y="238312"/>
                </a:lnTo>
                <a:cubicBezTo>
                  <a:pt x="292950" y="238312"/>
                  <a:pt x="295492" y="240948"/>
                  <a:pt x="295492" y="244071"/>
                </a:cubicBezTo>
                <a:lnTo>
                  <a:pt x="295492" y="320314"/>
                </a:lnTo>
                <a:lnTo>
                  <a:pt x="333322" y="351358"/>
                </a:lnTo>
                <a:cubicBezTo>
                  <a:pt x="339089" y="356044"/>
                  <a:pt x="341631" y="361121"/>
                  <a:pt x="340360" y="365709"/>
                </a:cubicBezTo>
                <a:cubicBezTo>
                  <a:pt x="339187" y="370297"/>
                  <a:pt x="334495" y="373519"/>
                  <a:pt x="327261" y="374788"/>
                </a:cubicBezTo>
                <a:lnTo>
                  <a:pt x="304290" y="378985"/>
                </a:lnTo>
                <a:lnTo>
                  <a:pt x="304290" y="556658"/>
                </a:lnTo>
                <a:cubicBezTo>
                  <a:pt x="304290" y="563589"/>
                  <a:pt x="298620" y="569251"/>
                  <a:pt x="291680" y="569251"/>
                </a:cubicBezTo>
                <a:lnTo>
                  <a:pt x="49058" y="569251"/>
                </a:lnTo>
                <a:cubicBezTo>
                  <a:pt x="42118" y="569251"/>
                  <a:pt x="36448" y="563589"/>
                  <a:pt x="36448" y="556658"/>
                </a:cubicBezTo>
                <a:lnTo>
                  <a:pt x="36448" y="378985"/>
                </a:lnTo>
                <a:lnTo>
                  <a:pt x="13477" y="374788"/>
                </a:lnTo>
                <a:cubicBezTo>
                  <a:pt x="6145" y="373519"/>
                  <a:pt x="1453" y="370297"/>
                  <a:pt x="280" y="365709"/>
                </a:cubicBezTo>
                <a:cubicBezTo>
                  <a:pt x="-893" y="361121"/>
                  <a:pt x="1649" y="356044"/>
                  <a:pt x="7318" y="351358"/>
                </a:cubicBezTo>
                <a:lnTo>
                  <a:pt x="149548" y="234602"/>
                </a:lnTo>
                <a:cubicBezTo>
                  <a:pt x="155120" y="230014"/>
                  <a:pt x="162451" y="227573"/>
                  <a:pt x="170369" y="227573"/>
                </a:cubicBezTo>
                <a:close/>
                <a:moveTo>
                  <a:pt x="518056" y="159266"/>
                </a:moveTo>
                <a:cubicBezTo>
                  <a:pt x="528030" y="159266"/>
                  <a:pt x="537026" y="165807"/>
                  <a:pt x="541035" y="172836"/>
                </a:cubicBezTo>
                <a:lnTo>
                  <a:pt x="606058" y="286373"/>
                </a:lnTo>
                <a:cubicBezTo>
                  <a:pt x="609676" y="292621"/>
                  <a:pt x="610556" y="299943"/>
                  <a:pt x="608698" y="306874"/>
                </a:cubicBezTo>
                <a:cubicBezTo>
                  <a:pt x="606743" y="313805"/>
                  <a:pt x="602245" y="319565"/>
                  <a:pt x="595987" y="323177"/>
                </a:cubicBezTo>
                <a:cubicBezTo>
                  <a:pt x="592760" y="325032"/>
                  <a:pt x="589338" y="326106"/>
                  <a:pt x="585622" y="326594"/>
                </a:cubicBezTo>
                <a:cubicBezTo>
                  <a:pt x="584644" y="326692"/>
                  <a:pt x="583667" y="326692"/>
                  <a:pt x="582689" y="326692"/>
                </a:cubicBezTo>
                <a:cubicBezTo>
                  <a:pt x="576529" y="326692"/>
                  <a:pt x="570662" y="324642"/>
                  <a:pt x="565968" y="321030"/>
                </a:cubicBezTo>
                <a:lnTo>
                  <a:pt x="580342" y="405279"/>
                </a:lnTo>
                <a:cubicBezTo>
                  <a:pt x="581320" y="410844"/>
                  <a:pt x="579951" y="416018"/>
                  <a:pt x="576626" y="420020"/>
                </a:cubicBezTo>
                <a:cubicBezTo>
                  <a:pt x="573302" y="424023"/>
                  <a:pt x="568315" y="426171"/>
                  <a:pt x="562742" y="426171"/>
                </a:cubicBezTo>
                <a:lnTo>
                  <a:pt x="534092" y="426171"/>
                </a:lnTo>
                <a:lnTo>
                  <a:pt x="534092" y="552594"/>
                </a:lnTo>
                <a:cubicBezTo>
                  <a:pt x="534092" y="568116"/>
                  <a:pt x="521479" y="580612"/>
                  <a:pt x="506029" y="580612"/>
                </a:cubicBezTo>
                <a:cubicBezTo>
                  <a:pt x="490482" y="580612"/>
                  <a:pt x="477869" y="568116"/>
                  <a:pt x="477869" y="552594"/>
                </a:cubicBezTo>
                <a:lnTo>
                  <a:pt x="477869" y="426171"/>
                </a:lnTo>
                <a:lnTo>
                  <a:pt x="453326" y="426171"/>
                </a:lnTo>
                <a:lnTo>
                  <a:pt x="453326" y="552594"/>
                </a:lnTo>
                <a:cubicBezTo>
                  <a:pt x="453326" y="568116"/>
                  <a:pt x="440712" y="580612"/>
                  <a:pt x="425263" y="580612"/>
                </a:cubicBezTo>
                <a:cubicBezTo>
                  <a:pt x="409716" y="580612"/>
                  <a:pt x="397103" y="568116"/>
                  <a:pt x="397103" y="552594"/>
                </a:cubicBezTo>
                <a:lnTo>
                  <a:pt x="397103" y="426171"/>
                </a:lnTo>
                <a:lnTo>
                  <a:pt x="370702" y="426171"/>
                </a:lnTo>
                <a:cubicBezTo>
                  <a:pt x="365031" y="426171"/>
                  <a:pt x="360142" y="424023"/>
                  <a:pt x="356719" y="420020"/>
                </a:cubicBezTo>
                <a:cubicBezTo>
                  <a:pt x="353395" y="416018"/>
                  <a:pt x="352124" y="410844"/>
                  <a:pt x="353102" y="405279"/>
                </a:cubicBezTo>
                <a:lnTo>
                  <a:pt x="367769" y="321615"/>
                </a:lnTo>
                <a:cubicBezTo>
                  <a:pt x="363271" y="324837"/>
                  <a:pt x="357697" y="326692"/>
                  <a:pt x="352026" y="326692"/>
                </a:cubicBezTo>
                <a:cubicBezTo>
                  <a:pt x="351048" y="326692"/>
                  <a:pt x="349973" y="326692"/>
                  <a:pt x="348995" y="326594"/>
                </a:cubicBezTo>
                <a:cubicBezTo>
                  <a:pt x="345377" y="326106"/>
                  <a:pt x="341857" y="325032"/>
                  <a:pt x="338630" y="323177"/>
                </a:cubicBezTo>
                <a:cubicBezTo>
                  <a:pt x="332372" y="319565"/>
                  <a:pt x="327874" y="313805"/>
                  <a:pt x="326017" y="306874"/>
                </a:cubicBezTo>
                <a:cubicBezTo>
                  <a:pt x="324061" y="299943"/>
                  <a:pt x="325039" y="292621"/>
                  <a:pt x="328559" y="286373"/>
                </a:cubicBezTo>
                <a:lnTo>
                  <a:pt x="393680" y="172836"/>
                </a:lnTo>
                <a:cubicBezTo>
                  <a:pt x="397885" y="165319"/>
                  <a:pt x="406881" y="159364"/>
                  <a:pt x="415094" y="159364"/>
                </a:cubicBezTo>
                <a:cubicBezTo>
                  <a:pt x="415387" y="159364"/>
                  <a:pt x="492340" y="159266"/>
                  <a:pt x="518056" y="159266"/>
                </a:cubicBezTo>
                <a:close/>
                <a:moveTo>
                  <a:pt x="462898" y="0"/>
                </a:moveTo>
                <a:cubicBezTo>
                  <a:pt x="503683" y="0"/>
                  <a:pt x="536745" y="32999"/>
                  <a:pt x="536745" y="73706"/>
                </a:cubicBezTo>
                <a:cubicBezTo>
                  <a:pt x="536745" y="114413"/>
                  <a:pt x="503683" y="147412"/>
                  <a:pt x="462898" y="147412"/>
                </a:cubicBezTo>
                <a:cubicBezTo>
                  <a:pt x="422113" y="147412"/>
                  <a:pt x="389051" y="114413"/>
                  <a:pt x="389051" y="73706"/>
                </a:cubicBezTo>
                <a:cubicBezTo>
                  <a:pt x="389051" y="32999"/>
                  <a:pt x="422113" y="0"/>
                  <a:pt x="462898" y="0"/>
                </a:cubicBezTo>
                <a:close/>
              </a:path>
            </a:pathLst>
          </a:custGeom>
          <a:solidFill>
            <a:schemeClr val="bg1"/>
          </a:solidFill>
          <a:ln>
            <a:noFill/>
          </a:ln>
        </p:spPr>
        <p:txBody>
          <a:bodyPr/>
          <a:lstStyle/>
          <a:p>
            <a:endParaRPr lang="zh-CN" altLang="en-US">
              <a:cs typeface="+mn-ea"/>
              <a:sym typeface="+mn-lt"/>
            </a:endParaRPr>
          </a:p>
        </p:txBody>
      </p:sp>
      <p:sp>
        <p:nvSpPr>
          <p:cNvPr id="14" name="visa-logo_1863"/>
          <p:cNvSpPr>
            <a:spLocks noChangeAspect="1"/>
          </p:cNvSpPr>
          <p:nvPr/>
        </p:nvSpPr>
        <p:spPr bwMode="auto">
          <a:xfrm>
            <a:off x="2342256" y="3016073"/>
            <a:ext cx="609685" cy="428719"/>
          </a:xfrm>
          <a:custGeom>
            <a:avLst/>
            <a:gdLst>
              <a:gd name="connsiteX0" fmla="*/ 449927 w 558430"/>
              <a:gd name="connsiteY0" fmla="*/ 167891 h 392678"/>
              <a:gd name="connsiteX1" fmla="*/ 444760 w 558430"/>
              <a:gd name="connsiteY1" fmla="*/ 178218 h 392678"/>
              <a:gd name="connsiteX2" fmla="*/ 431843 w 558430"/>
              <a:gd name="connsiteY2" fmla="*/ 204034 h 392678"/>
              <a:gd name="connsiteX3" fmla="*/ 452510 w 558430"/>
              <a:gd name="connsiteY3" fmla="*/ 204034 h 392678"/>
              <a:gd name="connsiteX4" fmla="*/ 449927 w 558430"/>
              <a:gd name="connsiteY4" fmla="*/ 178218 h 392678"/>
              <a:gd name="connsiteX5" fmla="*/ 449927 w 558430"/>
              <a:gd name="connsiteY5" fmla="*/ 167891 h 392678"/>
              <a:gd name="connsiteX6" fmla="*/ 434427 w 558430"/>
              <a:gd name="connsiteY6" fmla="*/ 124004 h 392678"/>
              <a:gd name="connsiteX7" fmla="*/ 478344 w 558430"/>
              <a:gd name="connsiteY7" fmla="*/ 124004 h 392678"/>
              <a:gd name="connsiteX8" fmla="*/ 496428 w 558430"/>
              <a:gd name="connsiteY8" fmla="*/ 271155 h 392678"/>
              <a:gd name="connsiteX9" fmla="*/ 457677 w 558430"/>
              <a:gd name="connsiteY9" fmla="*/ 271155 h 392678"/>
              <a:gd name="connsiteX10" fmla="*/ 452510 w 558430"/>
              <a:gd name="connsiteY10" fmla="*/ 235013 h 392678"/>
              <a:gd name="connsiteX11" fmla="*/ 421510 w 558430"/>
              <a:gd name="connsiteY11" fmla="*/ 235013 h 392678"/>
              <a:gd name="connsiteX12" fmla="*/ 403426 w 558430"/>
              <a:gd name="connsiteY12" fmla="*/ 271155 h 392678"/>
              <a:gd name="connsiteX13" fmla="*/ 362091 w 558430"/>
              <a:gd name="connsiteY13" fmla="*/ 271155 h 392678"/>
              <a:gd name="connsiteX14" fmla="*/ 232747 w 558430"/>
              <a:gd name="connsiteY14" fmla="*/ 124004 h 392678"/>
              <a:gd name="connsiteX15" fmla="*/ 269088 w 558430"/>
              <a:gd name="connsiteY15" fmla="*/ 124004 h 392678"/>
              <a:gd name="connsiteX16" fmla="*/ 243130 w 558430"/>
              <a:gd name="connsiteY16" fmla="*/ 271155 h 392678"/>
              <a:gd name="connsiteX17" fmla="*/ 204193 w 558430"/>
              <a:gd name="connsiteY17" fmla="*/ 271155 h 392678"/>
              <a:gd name="connsiteX18" fmla="*/ 51668 w 558430"/>
              <a:gd name="connsiteY18" fmla="*/ 124004 h 392678"/>
              <a:gd name="connsiteX19" fmla="*/ 116336 w 558430"/>
              <a:gd name="connsiteY19" fmla="*/ 124004 h 392678"/>
              <a:gd name="connsiteX20" fmla="*/ 124097 w 558430"/>
              <a:gd name="connsiteY20" fmla="*/ 193707 h 392678"/>
              <a:gd name="connsiteX21" fmla="*/ 126683 w 558430"/>
              <a:gd name="connsiteY21" fmla="*/ 216941 h 392678"/>
              <a:gd name="connsiteX22" fmla="*/ 137030 w 558430"/>
              <a:gd name="connsiteY22" fmla="*/ 191126 h 392678"/>
              <a:gd name="connsiteX23" fmla="*/ 170658 w 558430"/>
              <a:gd name="connsiteY23" fmla="*/ 124004 h 392678"/>
              <a:gd name="connsiteX24" fmla="*/ 212046 w 558430"/>
              <a:gd name="connsiteY24" fmla="*/ 124004 h 392678"/>
              <a:gd name="connsiteX25" fmla="*/ 137030 w 558430"/>
              <a:gd name="connsiteY25" fmla="*/ 271155 h 392678"/>
              <a:gd name="connsiteX26" fmla="*/ 95642 w 558430"/>
              <a:gd name="connsiteY26" fmla="*/ 271155 h 392678"/>
              <a:gd name="connsiteX27" fmla="*/ 80122 w 558430"/>
              <a:gd name="connsiteY27" fmla="*/ 152402 h 392678"/>
              <a:gd name="connsiteX28" fmla="*/ 118923 w 558430"/>
              <a:gd name="connsiteY28" fmla="*/ 175636 h 392678"/>
              <a:gd name="connsiteX29" fmla="*/ 338667 w 558430"/>
              <a:gd name="connsiteY29" fmla="*/ 121524 h 392678"/>
              <a:gd name="connsiteX30" fmla="*/ 372222 w 558430"/>
              <a:gd name="connsiteY30" fmla="*/ 129264 h 392678"/>
              <a:gd name="connsiteX31" fmla="*/ 377384 w 558430"/>
              <a:gd name="connsiteY31" fmla="*/ 129264 h 392678"/>
              <a:gd name="connsiteX32" fmla="*/ 364479 w 558430"/>
              <a:gd name="connsiteY32" fmla="*/ 162802 h 392678"/>
              <a:gd name="connsiteX33" fmla="*/ 359316 w 558430"/>
              <a:gd name="connsiteY33" fmla="*/ 160222 h 392678"/>
              <a:gd name="connsiteX34" fmla="*/ 336086 w 558430"/>
              <a:gd name="connsiteY34" fmla="*/ 155062 h 392678"/>
              <a:gd name="connsiteX35" fmla="*/ 320599 w 558430"/>
              <a:gd name="connsiteY35" fmla="*/ 165381 h 392678"/>
              <a:gd name="connsiteX36" fmla="*/ 336086 w 558430"/>
              <a:gd name="connsiteY36" fmla="*/ 180860 h 392678"/>
              <a:gd name="connsiteX37" fmla="*/ 367060 w 558430"/>
              <a:gd name="connsiteY37" fmla="*/ 222138 h 392678"/>
              <a:gd name="connsiteX38" fmla="*/ 307694 w 558430"/>
              <a:gd name="connsiteY38" fmla="*/ 271155 h 392678"/>
              <a:gd name="connsiteX39" fmla="*/ 263815 w 558430"/>
              <a:gd name="connsiteY39" fmla="*/ 260836 h 392678"/>
              <a:gd name="connsiteX40" fmla="*/ 261234 w 558430"/>
              <a:gd name="connsiteY40" fmla="*/ 258256 h 392678"/>
              <a:gd name="connsiteX41" fmla="*/ 274139 w 558430"/>
              <a:gd name="connsiteY41" fmla="*/ 227298 h 392678"/>
              <a:gd name="connsiteX42" fmla="*/ 279302 w 558430"/>
              <a:gd name="connsiteY42" fmla="*/ 229878 h 392678"/>
              <a:gd name="connsiteX43" fmla="*/ 310275 w 558430"/>
              <a:gd name="connsiteY43" fmla="*/ 237617 h 392678"/>
              <a:gd name="connsiteX44" fmla="*/ 325762 w 558430"/>
              <a:gd name="connsiteY44" fmla="*/ 227298 h 392678"/>
              <a:gd name="connsiteX45" fmla="*/ 310275 w 558430"/>
              <a:gd name="connsiteY45" fmla="*/ 211819 h 392678"/>
              <a:gd name="connsiteX46" fmla="*/ 279302 w 558430"/>
              <a:gd name="connsiteY46" fmla="*/ 170541 h 392678"/>
              <a:gd name="connsiteX47" fmla="*/ 338667 w 558430"/>
              <a:gd name="connsiteY47" fmla="*/ 121524 h 392678"/>
              <a:gd name="connsiteX48" fmla="*/ 31024 w 558430"/>
              <a:gd name="connsiteY48" fmla="*/ 33584 h 392678"/>
              <a:gd name="connsiteX49" fmla="*/ 33609 w 558430"/>
              <a:gd name="connsiteY49" fmla="*/ 359094 h 392678"/>
              <a:gd name="connsiteX50" fmla="*/ 524821 w 558430"/>
              <a:gd name="connsiteY50" fmla="*/ 359094 h 392678"/>
              <a:gd name="connsiteX51" fmla="*/ 524821 w 558430"/>
              <a:gd name="connsiteY51" fmla="*/ 33584 h 392678"/>
              <a:gd name="connsiteX52" fmla="*/ 31024 w 558430"/>
              <a:gd name="connsiteY52" fmla="*/ 0 h 392678"/>
              <a:gd name="connsiteX53" fmla="*/ 527406 w 558430"/>
              <a:gd name="connsiteY53" fmla="*/ 0 h 392678"/>
              <a:gd name="connsiteX54" fmla="*/ 558430 w 558430"/>
              <a:gd name="connsiteY54" fmla="*/ 33584 h 392678"/>
              <a:gd name="connsiteX55" fmla="*/ 558430 w 558430"/>
              <a:gd name="connsiteY55" fmla="*/ 359094 h 392678"/>
              <a:gd name="connsiteX56" fmla="*/ 527406 w 558430"/>
              <a:gd name="connsiteY56" fmla="*/ 392678 h 392678"/>
              <a:gd name="connsiteX57" fmla="*/ 31024 w 558430"/>
              <a:gd name="connsiteY57" fmla="*/ 392678 h 392678"/>
              <a:gd name="connsiteX58" fmla="*/ 0 w 558430"/>
              <a:gd name="connsiteY58" fmla="*/ 359094 h 392678"/>
              <a:gd name="connsiteX59" fmla="*/ 0 w 558430"/>
              <a:gd name="connsiteY59" fmla="*/ 33584 h 392678"/>
              <a:gd name="connsiteX60" fmla="*/ 31024 w 558430"/>
              <a:gd name="connsiteY60" fmla="*/ 0 h 39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8430" h="392678">
                <a:moveTo>
                  <a:pt x="449927" y="167891"/>
                </a:moveTo>
                <a:cubicBezTo>
                  <a:pt x="447344" y="173054"/>
                  <a:pt x="444760" y="175636"/>
                  <a:pt x="444760" y="178218"/>
                </a:cubicBezTo>
                <a:lnTo>
                  <a:pt x="431843" y="204034"/>
                </a:lnTo>
                <a:lnTo>
                  <a:pt x="452510" y="204034"/>
                </a:lnTo>
                <a:lnTo>
                  <a:pt x="449927" y="178218"/>
                </a:lnTo>
                <a:cubicBezTo>
                  <a:pt x="449927" y="175636"/>
                  <a:pt x="449927" y="170473"/>
                  <a:pt x="449927" y="167891"/>
                </a:cubicBezTo>
                <a:close/>
                <a:moveTo>
                  <a:pt x="434427" y="124004"/>
                </a:moveTo>
                <a:lnTo>
                  <a:pt x="478344" y="124004"/>
                </a:lnTo>
                <a:lnTo>
                  <a:pt x="496428" y="271155"/>
                </a:lnTo>
                <a:lnTo>
                  <a:pt x="457677" y="271155"/>
                </a:lnTo>
                <a:lnTo>
                  <a:pt x="452510" y="235013"/>
                </a:lnTo>
                <a:lnTo>
                  <a:pt x="421510" y="235013"/>
                </a:lnTo>
                <a:lnTo>
                  <a:pt x="403426" y="271155"/>
                </a:lnTo>
                <a:lnTo>
                  <a:pt x="362091" y="271155"/>
                </a:lnTo>
                <a:close/>
                <a:moveTo>
                  <a:pt x="232747" y="124004"/>
                </a:moveTo>
                <a:lnTo>
                  <a:pt x="269088" y="124004"/>
                </a:lnTo>
                <a:lnTo>
                  <a:pt x="243130" y="271155"/>
                </a:lnTo>
                <a:lnTo>
                  <a:pt x="204193" y="271155"/>
                </a:lnTo>
                <a:close/>
                <a:moveTo>
                  <a:pt x="51668" y="124004"/>
                </a:moveTo>
                <a:lnTo>
                  <a:pt x="116336" y="124004"/>
                </a:lnTo>
                <a:lnTo>
                  <a:pt x="124097" y="193707"/>
                </a:lnTo>
                <a:cubicBezTo>
                  <a:pt x="124097" y="201452"/>
                  <a:pt x="124097" y="209197"/>
                  <a:pt x="126683" y="216941"/>
                </a:cubicBezTo>
                <a:cubicBezTo>
                  <a:pt x="129270" y="209197"/>
                  <a:pt x="131857" y="201452"/>
                  <a:pt x="137030" y="191126"/>
                </a:cubicBezTo>
                <a:lnTo>
                  <a:pt x="170658" y="124004"/>
                </a:lnTo>
                <a:lnTo>
                  <a:pt x="212046" y="124004"/>
                </a:lnTo>
                <a:lnTo>
                  <a:pt x="137030" y="271155"/>
                </a:lnTo>
                <a:lnTo>
                  <a:pt x="95642" y="271155"/>
                </a:lnTo>
                <a:lnTo>
                  <a:pt x="80122" y="152402"/>
                </a:lnTo>
                <a:lnTo>
                  <a:pt x="118923" y="175636"/>
                </a:lnTo>
                <a:close/>
                <a:moveTo>
                  <a:pt x="338667" y="121524"/>
                </a:moveTo>
                <a:cubicBezTo>
                  <a:pt x="351573" y="121524"/>
                  <a:pt x="364479" y="124104"/>
                  <a:pt x="372222" y="129264"/>
                </a:cubicBezTo>
                <a:lnTo>
                  <a:pt x="377384" y="129264"/>
                </a:lnTo>
                <a:lnTo>
                  <a:pt x="364479" y="162802"/>
                </a:lnTo>
                <a:lnTo>
                  <a:pt x="359316" y="160222"/>
                </a:lnTo>
                <a:cubicBezTo>
                  <a:pt x="359316" y="160222"/>
                  <a:pt x="348992" y="155062"/>
                  <a:pt x="336086" y="155062"/>
                </a:cubicBezTo>
                <a:cubicBezTo>
                  <a:pt x="325762" y="155062"/>
                  <a:pt x="320599" y="160222"/>
                  <a:pt x="320599" y="165381"/>
                </a:cubicBezTo>
                <a:cubicBezTo>
                  <a:pt x="320599" y="170541"/>
                  <a:pt x="325762" y="175701"/>
                  <a:pt x="336086" y="180860"/>
                </a:cubicBezTo>
                <a:cubicBezTo>
                  <a:pt x="356735" y="191180"/>
                  <a:pt x="367060" y="204079"/>
                  <a:pt x="367060" y="222138"/>
                </a:cubicBezTo>
                <a:cubicBezTo>
                  <a:pt x="367060" y="250516"/>
                  <a:pt x="343829" y="271155"/>
                  <a:pt x="307694" y="271155"/>
                </a:cubicBezTo>
                <a:cubicBezTo>
                  <a:pt x="289626" y="271155"/>
                  <a:pt x="274139" y="268575"/>
                  <a:pt x="263815" y="260836"/>
                </a:cubicBezTo>
                <a:lnTo>
                  <a:pt x="261234" y="258256"/>
                </a:lnTo>
                <a:lnTo>
                  <a:pt x="274139" y="227298"/>
                </a:lnTo>
                <a:lnTo>
                  <a:pt x="279302" y="229878"/>
                </a:lnTo>
                <a:cubicBezTo>
                  <a:pt x="287045" y="235037"/>
                  <a:pt x="299950" y="237617"/>
                  <a:pt x="310275" y="237617"/>
                </a:cubicBezTo>
                <a:cubicBezTo>
                  <a:pt x="318018" y="237617"/>
                  <a:pt x="325762" y="235037"/>
                  <a:pt x="325762" y="227298"/>
                </a:cubicBezTo>
                <a:cubicBezTo>
                  <a:pt x="325762" y="222138"/>
                  <a:pt x="323180" y="216978"/>
                  <a:pt x="310275" y="211819"/>
                </a:cubicBezTo>
                <a:cubicBezTo>
                  <a:pt x="297369" y="201499"/>
                  <a:pt x="279302" y="191180"/>
                  <a:pt x="279302" y="170541"/>
                </a:cubicBezTo>
                <a:cubicBezTo>
                  <a:pt x="279302" y="142163"/>
                  <a:pt x="305113" y="121524"/>
                  <a:pt x="338667" y="121524"/>
                </a:cubicBezTo>
                <a:close/>
                <a:moveTo>
                  <a:pt x="31024" y="33584"/>
                </a:moveTo>
                <a:lnTo>
                  <a:pt x="33609" y="359094"/>
                </a:lnTo>
                <a:lnTo>
                  <a:pt x="524821" y="359094"/>
                </a:lnTo>
                <a:lnTo>
                  <a:pt x="524821" y="33584"/>
                </a:lnTo>
                <a:close/>
                <a:moveTo>
                  <a:pt x="31024" y="0"/>
                </a:moveTo>
                <a:lnTo>
                  <a:pt x="527406" y="0"/>
                </a:lnTo>
                <a:cubicBezTo>
                  <a:pt x="545504" y="0"/>
                  <a:pt x="558430" y="15500"/>
                  <a:pt x="558430" y="33584"/>
                </a:cubicBezTo>
                <a:lnTo>
                  <a:pt x="558430" y="359094"/>
                </a:lnTo>
                <a:cubicBezTo>
                  <a:pt x="558430" y="377178"/>
                  <a:pt x="545504" y="392678"/>
                  <a:pt x="527406" y="392678"/>
                </a:cubicBezTo>
                <a:lnTo>
                  <a:pt x="31024" y="392678"/>
                </a:lnTo>
                <a:cubicBezTo>
                  <a:pt x="15512" y="392678"/>
                  <a:pt x="0" y="377178"/>
                  <a:pt x="0" y="359094"/>
                </a:cubicBezTo>
                <a:lnTo>
                  <a:pt x="0" y="33584"/>
                </a:lnTo>
                <a:cubicBezTo>
                  <a:pt x="0" y="15500"/>
                  <a:pt x="15512" y="0"/>
                  <a:pt x="31024" y="0"/>
                </a:cubicBezTo>
                <a:close/>
              </a:path>
            </a:pathLst>
          </a:custGeom>
          <a:solidFill>
            <a:schemeClr val="bg1"/>
          </a:solidFill>
          <a:ln>
            <a:noFill/>
          </a:ln>
        </p:spPr>
        <p:txBody>
          <a:bodyPr/>
          <a:lstStyle/>
          <a:p>
            <a:endParaRPr lang="zh-CN" altLang="en-US">
              <a:cs typeface="+mn-ea"/>
              <a:sym typeface="+mn-lt"/>
            </a:endParaRPr>
          </a:p>
        </p:txBody>
      </p:sp>
      <p:sp>
        <p:nvSpPr>
          <p:cNvPr id="15" name="time-is-money_319620"/>
          <p:cNvSpPr>
            <a:spLocks noChangeAspect="1"/>
          </p:cNvSpPr>
          <p:nvPr/>
        </p:nvSpPr>
        <p:spPr bwMode="auto">
          <a:xfrm>
            <a:off x="4552951" y="2930900"/>
            <a:ext cx="609685" cy="608765"/>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txBody>
          <a:bodyPr/>
          <a:lstStyle/>
          <a:p>
            <a:endParaRPr lang="zh-CN" altLang="en-US">
              <a:cs typeface="+mn-ea"/>
              <a:sym typeface="+mn-lt"/>
            </a:endParaRPr>
          </a:p>
        </p:txBody>
      </p:sp>
      <p:sp>
        <p:nvSpPr>
          <p:cNvPr id="16" name="thumb-up_66845" title="JuX5zuUFsGMbLo2"/>
          <p:cNvSpPr>
            <a:spLocks noChangeAspect="1"/>
          </p:cNvSpPr>
          <p:nvPr/>
        </p:nvSpPr>
        <p:spPr bwMode="auto">
          <a:xfrm>
            <a:off x="6783715" y="2898452"/>
            <a:ext cx="490212" cy="609685"/>
          </a:xfrm>
          <a:custGeom>
            <a:avLst/>
            <a:gdLst>
              <a:gd name="T0" fmla="*/ 2201 w 3747"/>
              <a:gd name="T1" fmla="*/ 333 h 4667"/>
              <a:gd name="T2" fmla="*/ 2492 w 3747"/>
              <a:gd name="T3" fmla="*/ 615 h 4667"/>
              <a:gd name="T4" fmla="*/ 2297 w 3747"/>
              <a:gd name="T5" fmla="*/ 1855 h 4667"/>
              <a:gd name="T6" fmla="*/ 3016 w 3747"/>
              <a:gd name="T7" fmla="*/ 1855 h 4667"/>
              <a:gd name="T8" fmla="*/ 3413 w 3747"/>
              <a:gd name="T9" fmla="*/ 2239 h 4667"/>
              <a:gd name="T10" fmla="*/ 3131 w 3747"/>
              <a:gd name="T11" fmla="*/ 2622 h 4667"/>
              <a:gd name="T12" fmla="*/ 3184 w 3747"/>
              <a:gd name="T13" fmla="*/ 2818 h 4667"/>
              <a:gd name="T14" fmla="*/ 2940 w 3747"/>
              <a:gd name="T15" fmla="*/ 3175 h 4667"/>
              <a:gd name="T16" fmla="*/ 3000 w 3747"/>
              <a:gd name="T17" fmla="*/ 3381 h 4667"/>
              <a:gd name="T18" fmla="*/ 2688 w 3747"/>
              <a:gd name="T19" fmla="*/ 3758 h 4667"/>
              <a:gd name="T20" fmla="*/ 2739 w 3747"/>
              <a:gd name="T21" fmla="*/ 3949 h 4667"/>
              <a:gd name="T22" fmla="*/ 2356 w 3747"/>
              <a:gd name="T23" fmla="*/ 4333 h 4667"/>
              <a:gd name="T24" fmla="*/ 1949 w 3747"/>
              <a:gd name="T25" fmla="*/ 4333 h 4667"/>
              <a:gd name="T26" fmla="*/ 333 w 3747"/>
              <a:gd name="T27" fmla="*/ 3916 h 4667"/>
              <a:gd name="T28" fmla="*/ 333 w 3747"/>
              <a:gd name="T29" fmla="*/ 2333 h 4667"/>
              <a:gd name="T30" fmla="*/ 1451 w 3747"/>
              <a:gd name="T31" fmla="*/ 1749 h 4667"/>
              <a:gd name="T32" fmla="*/ 1927 w 3747"/>
              <a:gd name="T33" fmla="*/ 576 h 4667"/>
              <a:gd name="T34" fmla="*/ 2201 w 3747"/>
              <a:gd name="T35" fmla="*/ 333 h 4667"/>
              <a:gd name="T36" fmla="*/ 2201 w 3747"/>
              <a:gd name="T37" fmla="*/ 0 h 4667"/>
              <a:gd name="T38" fmla="*/ 2201 w 3747"/>
              <a:gd name="T39" fmla="*/ 0 h 4667"/>
              <a:gd name="T40" fmla="*/ 1810 w 3747"/>
              <a:gd name="T41" fmla="*/ 142 h 4667"/>
              <a:gd name="T42" fmla="*/ 1596 w 3747"/>
              <a:gd name="T43" fmla="*/ 534 h 4667"/>
              <a:gd name="T44" fmla="*/ 1179 w 3747"/>
              <a:gd name="T45" fmla="*/ 1556 h 4667"/>
              <a:gd name="T46" fmla="*/ 1169 w 3747"/>
              <a:gd name="T47" fmla="*/ 1571 h 4667"/>
              <a:gd name="T48" fmla="*/ 333 w 3747"/>
              <a:gd name="T49" fmla="*/ 2000 h 4667"/>
              <a:gd name="T50" fmla="*/ 0 w 3747"/>
              <a:gd name="T51" fmla="*/ 2333 h 4667"/>
              <a:gd name="T52" fmla="*/ 0 w 3747"/>
              <a:gd name="T53" fmla="*/ 3916 h 4667"/>
              <a:gd name="T54" fmla="*/ 333 w 3747"/>
              <a:gd name="T55" fmla="*/ 4249 h 4667"/>
              <a:gd name="T56" fmla="*/ 671 w 3747"/>
              <a:gd name="T57" fmla="*/ 4356 h 4667"/>
              <a:gd name="T58" fmla="*/ 1111 w 3747"/>
              <a:gd name="T59" fmla="*/ 4568 h 4667"/>
              <a:gd name="T60" fmla="*/ 1949 w 3747"/>
              <a:gd name="T61" fmla="*/ 4667 h 4667"/>
              <a:gd name="T62" fmla="*/ 2356 w 3747"/>
              <a:gd name="T63" fmla="*/ 4666 h 4667"/>
              <a:gd name="T64" fmla="*/ 3073 w 3747"/>
              <a:gd name="T65" fmla="*/ 3949 h 4667"/>
              <a:gd name="T66" fmla="*/ 3073 w 3747"/>
              <a:gd name="T67" fmla="*/ 3935 h 4667"/>
              <a:gd name="T68" fmla="*/ 3334 w 3747"/>
              <a:gd name="T69" fmla="*/ 3381 h 4667"/>
              <a:gd name="T70" fmla="*/ 3329 w 3747"/>
              <a:gd name="T71" fmla="*/ 3302 h 4667"/>
              <a:gd name="T72" fmla="*/ 3389 w 3747"/>
              <a:gd name="T73" fmla="*/ 3227 h 4667"/>
              <a:gd name="T74" fmla="*/ 3518 w 3747"/>
              <a:gd name="T75" fmla="*/ 2818 h 4667"/>
              <a:gd name="T76" fmla="*/ 3517 w 3747"/>
              <a:gd name="T77" fmla="*/ 2792 h 4667"/>
              <a:gd name="T78" fmla="*/ 3747 w 3747"/>
              <a:gd name="T79" fmla="*/ 2239 h 4667"/>
              <a:gd name="T80" fmla="*/ 3524 w 3747"/>
              <a:gd name="T81" fmla="*/ 1726 h 4667"/>
              <a:gd name="T82" fmla="*/ 3016 w 3747"/>
              <a:gd name="T83" fmla="*/ 1522 h 4667"/>
              <a:gd name="T84" fmla="*/ 2786 w 3747"/>
              <a:gd name="T85" fmla="*/ 1522 h 4667"/>
              <a:gd name="T86" fmla="*/ 2820 w 3747"/>
              <a:gd name="T87" fmla="*/ 552 h 4667"/>
              <a:gd name="T88" fmla="*/ 2599 w 3747"/>
              <a:gd name="T89" fmla="*/ 150 h 4667"/>
              <a:gd name="T90" fmla="*/ 2201 w 3747"/>
              <a:gd name="T91" fmla="*/ 0 h 4667"/>
              <a:gd name="T92" fmla="*/ 2201 w 3747"/>
              <a:gd name="T93" fmla="*/ 0 h 4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47" h="4667">
                <a:moveTo>
                  <a:pt x="2201" y="333"/>
                </a:moveTo>
                <a:cubicBezTo>
                  <a:pt x="2326" y="333"/>
                  <a:pt x="2454" y="418"/>
                  <a:pt x="2492" y="615"/>
                </a:cubicBezTo>
                <a:cubicBezTo>
                  <a:pt x="2629" y="1324"/>
                  <a:pt x="2297" y="1855"/>
                  <a:pt x="2297" y="1855"/>
                </a:cubicBezTo>
                <a:lnTo>
                  <a:pt x="3016" y="1855"/>
                </a:lnTo>
                <a:cubicBezTo>
                  <a:pt x="3228" y="1855"/>
                  <a:pt x="3413" y="2027"/>
                  <a:pt x="3413" y="2239"/>
                </a:cubicBezTo>
                <a:cubicBezTo>
                  <a:pt x="3413" y="2451"/>
                  <a:pt x="3269" y="2622"/>
                  <a:pt x="3131" y="2622"/>
                </a:cubicBezTo>
                <a:cubicBezTo>
                  <a:pt x="3165" y="2680"/>
                  <a:pt x="3184" y="2746"/>
                  <a:pt x="3184" y="2818"/>
                </a:cubicBezTo>
                <a:cubicBezTo>
                  <a:pt x="3184" y="2981"/>
                  <a:pt x="3083" y="3119"/>
                  <a:pt x="2940" y="3175"/>
                </a:cubicBezTo>
                <a:cubicBezTo>
                  <a:pt x="2978" y="3235"/>
                  <a:pt x="3000" y="3305"/>
                  <a:pt x="3000" y="3381"/>
                </a:cubicBezTo>
                <a:cubicBezTo>
                  <a:pt x="3000" y="3569"/>
                  <a:pt x="2866" y="3725"/>
                  <a:pt x="2688" y="3758"/>
                </a:cubicBezTo>
                <a:cubicBezTo>
                  <a:pt x="2721" y="3815"/>
                  <a:pt x="2739" y="3880"/>
                  <a:pt x="2739" y="3949"/>
                </a:cubicBezTo>
                <a:cubicBezTo>
                  <a:pt x="2739" y="4161"/>
                  <a:pt x="2568" y="4333"/>
                  <a:pt x="2356" y="4333"/>
                </a:cubicBezTo>
                <a:lnTo>
                  <a:pt x="1949" y="4333"/>
                </a:lnTo>
                <a:cubicBezTo>
                  <a:pt x="745" y="4333"/>
                  <a:pt x="971" y="3916"/>
                  <a:pt x="333" y="3916"/>
                </a:cubicBezTo>
                <a:lnTo>
                  <a:pt x="333" y="2333"/>
                </a:lnTo>
                <a:cubicBezTo>
                  <a:pt x="741" y="2333"/>
                  <a:pt x="1095" y="2311"/>
                  <a:pt x="1451" y="1749"/>
                </a:cubicBezTo>
                <a:cubicBezTo>
                  <a:pt x="1700" y="1356"/>
                  <a:pt x="1860" y="1108"/>
                  <a:pt x="1927" y="576"/>
                </a:cubicBezTo>
                <a:cubicBezTo>
                  <a:pt x="1946" y="424"/>
                  <a:pt x="2072" y="333"/>
                  <a:pt x="2201" y="333"/>
                </a:cubicBezTo>
                <a:moveTo>
                  <a:pt x="2201" y="0"/>
                </a:moveTo>
                <a:lnTo>
                  <a:pt x="2201" y="0"/>
                </a:lnTo>
                <a:cubicBezTo>
                  <a:pt x="2058" y="0"/>
                  <a:pt x="1919" y="50"/>
                  <a:pt x="1810" y="142"/>
                </a:cubicBezTo>
                <a:cubicBezTo>
                  <a:pt x="1692" y="240"/>
                  <a:pt x="1616" y="379"/>
                  <a:pt x="1596" y="534"/>
                </a:cubicBezTo>
                <a:cubicBezTo>
                  <a:pt x="1540" y="986"/>
                  <a:pt x="1411" y="1188"/>
                  <a:pt x="1179" y="1556"/>
                </a:cubicBezTo>
                <a:lnTo>
                  <a:pt x="1169" y="1571"/>
                </a:lnTo>
                <a:cubicBezTo>
                  <a:pt x="898" y="2000"/>
                  <a:pt x="686" y="2000"/>
                  <a:pt x="333" y="2000"/>
                </a:cubicBezTo>
                <a:cubicBezTo>
                  <a:pt x="149" y="2000"/>
                  <a:pt x="0" y="2149"/>
                  <a:pt x="0" y="2333"/>
                </a:cubicBezTo>
                <a:lnTo>
                  <a:pt x="0" y="3916"/>
                </a:lnTo>
                <a:cubicBezTo>
                  <a:pt x="0" y="4100"/>
                  <a:pt x="149" y="4249"/>
                  <a:pt x="333" y="4249"/>
                </a:cubicBezTo>
                <a:cubicBezTo>
                  <a:pt x="504" y="4249"/>
                  <a:pt x="556" y="4282"/>
                  <a:pt x="671" y="4356"/>
                </a:cubicBezTo>
                <a:cubicBezTo>
                  <a:pt x="768" y="4419"/>
                  <a:pt x="902" y="4504"/>
                  <a:pt x="1111" y="4568"/>
                </a:cubicBezTo>
                <a:cubicBezTo>
                  <a:pt x="1331" y="4634"/>
                  <a:pt x="1605" y="4667"/>
                  <a:pt x="1949" y="4667"/>
                </a:cubicBezTo>
                <a:lnTo>
                  <a:pt x="2356" y="4666"/>
                </a:lnTo>
                <a:cubicBezTo>
                  <a:pt x="2751" y="4666"/>
                  <a:pt x="3073" y="4345"/>
                  <a:pt x="3073" y="3949"/>
                </a:cubicBezTo>
                <a:cubicBezTo>
                  <a:pt x="3073" y="3944"/>
                  <a:pt x="3073" y="3940"/>
                  <a:pt x="3073" y="3935"/>
                </a:cubicBezTo>
                <a:cubicBezTo>
                  <a:pt x="3233" y="3802"/>
                  <a:pt x="3334" y="3602"/>
                  <a:pt x="3334" y="3381"/>
                </a:cubicBezTo>
                <a:cubicBezTo>
                  <a:pt x="3334" y="3355"/>
                  <a:pt x="3332" y="3328"/>
                  <a:pt x="3329" y="3302"/>
                </a:cubicBezTo>
                <a:cubicBezTo>
                  <a:pt x="3351" y="3279"/>
                  <a:pt x="3371" y="3254"/>
                  <a:pt x="3389" y="3227"/>
                </a:cubicBezTo>
                <a:cubicBezTo>
                  <a:pt x="3473" y="3107"/>
                  <a:pt x="3518" y="2965"/>
                  <a:pt x="3518" y="2818"/>
                </a:cubicBezTo>
                <a:cubicBezTo>
                  <a:pt x="3518" y="2809"/>
                  <a:pt x="3518" y="2801"/>
                  <a:pt x="3517" y="2792"/>
                </a:cubicBezTo>
                <a:cubicBezTo>
                  <a:pt x="3656" y="2659"/>
                  <a:pt x="3747" y="2459"/>
                  <a:pt x="3747" y="2239"/>
                </a:cubicBezTo>
                <a:cubicBezTo>
                  <a:pt x="3747" y="2045"/>
                  <a:pt x="3668" y="1863"/>
                  <a:pt x="3524" y="1726"/>
                </a:cubicBezTo>
                <a:cubicBezTo>
                  <a:pt x="3386" y="1595"/>
                  <a:pt x="3206" y="1522"/>
                  <a:pt x="3016" y="1522"/>
                </a:cubicBezTo>
                <a:lnTo>
                  <a:pt x="2786" y="1522"/>
                </a:lnTo>
                <a:cubicBezTo>
                  <a:pt x="2869" y="1203"/>
                  <a:pt x="2881" y="870"/>
                  <a:pt x="2820" y="552"/>
                </a:cubicBezTo>
                <a:cubicBezTo>
                  <a:pt x="2788" y="387"/>
                  <a:pt x="2712" y="248"/>
                  <a:pt x="2599" y="150"/>
                </a:cubicBezTo>
                <a:cubicBezTo>
                  <a:pt x="2489" y="53"/>
                  <a:pt x="2347" y="0"/>
                  <a:pt x="2201" y="0"/>
                </a:cubicBezTo>
                <a:lnTo>
                  <a:pt x="2201" y="0"/>
                </a:lnTo>
                <a:close/>
              </a:path>
            </a:pathLst>
          </a:custGeom>
          <a:solidFill>
            <a:schemeClr val="bg1"/>
          </a:solidFill>
          <a:ln>
            <a:noFill/>
          </a:ln>
        </p:spPr>
        <p:txBody>
          <a:bodyPr/>
          <a:lstStyle/>
          <a:p>
            <a:endParaRPr lang="zh-CN" altLang="en-US">
              <a:cs typeface="+mn-ea"/>
              <a:sym typeface="+mn-lt"/>
            </a:endParaRPr>
          </a:p>
        </p:txBody>
      </p:sp>
      <p:sp>
        <p:nvSpPr>
          <p:cNvPr id="17" name="Content Placeholder 2"/>
          <p:cNvSpPr txBox="1"/>
          <p:nvPr/>
        </p:nvSpPr>
        <p:spPr>
          <a:xfrm>
            <a:off x="1253160" y="4168216"/>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公平交易权</a:t>
            </a:r>
          </a:p>
        </p:txBody>
      </p:sp>
      <p:sp>
        <p:nvSpPr>
          <p:cNvPr id="18" name="Content Placeholder 2"/>
          <p:cNvSpPr txBox="1"/>
          <p:nvPr/>
        </p:nvSpPr>
        <p:spPr>
          <a:xfrm>
            <a:off x="3484577" y="4159359"/>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依法求偿权</a:t>
            </a:r>
          </a:p>
        </p:txBody>
      </p:sp>
      <p:sp>
        <p:nvSpPr>
          <p:cNvPr id="19" name="Content Placeholder 2"/>
          <p:cNvSpPr txBox="1"/>
          <p:nvPr/>
        </p:nvSpPr>
        <p:spPr>
          <a:xfrm>
            <a:off x="5628236" y="4169834"/>
            <a:ext cx="2655305" cy="8999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求教获知权</a:t>
            </a:r>
          </a:p>
        </p:txBody>
      </p:sp>
      <p:sp>
        <p:nvSpPr>
          <p:cNvPr id="20" name="Content Placeholder 2"/>
          <p:cNvSpPr txBox="1"/>
          <p:nvPr/>
        </p:nvSpPr>
        <p:spPr>
          <a:xfrm>
            <a:off x="7996778" y="4131287"/>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依法结社权</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8"/>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0"/>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0">
                                            <p:txEl>
                                              <p:pRg st="0" end="0"/>
                                            </p:txEl>
                                          </p:spTgt>
                                        </p:tgtEl>
                                        <p:attrNameLst>
                                          <p:attrName>style.visibility</p:attrName>
                                        </p:attrNameLst>
                                      </p:cBhvr>
                                      <p:to>
                                        <p:strVal val="visible"/>
                                      </p:to>
                                    </p:set>
                                    <p:animEffect transition="in" filter="fade">
                                      <p:cBhvr>
                                        <p:cTn id="36"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build="p"/>
      <p:bldP spid="18" grpId="0" build="p"/>
      <p:bldP spid="19" grpId="0" build="p"/>
      <p:bldP spid="2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57970" y="1623531"/>
            <a:ext cx="3296081" cy="3296073"/>
            <a:chOff x="304800" y="673100"/>
            <a:chExt cx="4000500" cy="4000500"/>
          </a:xfrm>
          <a:solidFill>
            <a:schemeClr val="accent1"/>
          </a:solidFill>
          <a:effectLst/>
        </p:grpSpPr>
        <p:sp>
          <p:nvSpPr>
            <p:cNvPr id="3" name="同心圆 35"/>
            <p:cNvSpPr/>
            <p:nvPr/>
          </p:nvSpPr>
          <p:spPr>
            <a:xfrm>
              <a:off x="304800" y="673100"/>
              <a:ext cx="4000500" cy="4000500"/>
            </a:xfrm>
            <a:prstGeom prst="donut">
              <a:avLst>
                <a:gd name="adj" fmla="val 4879"/>
              </a:avLst>
            </a:prstGeom>
            <a:grpFill/>
            <a:ln w="3175" cap="flat" cmpd="sng" algn="ctr">
              <a:noFill/>
              <a:prstDash val="solid"/>
            </a:ln>
            <a:effectLst/>
          </p:spPr>
          <p:txBody>
            <a:bodyPr rtlCol="0" anchor="ctr"/>
            <a:lstStyle/>
            <a:p>
              <a:pPr algn="ctr" defTabSz="1218565">
                <a:defRPr/>
              </a:pPr>
              <a:endParaRPr lang="zh-CN" altLang="en-US" sz="2400" kern="0">
                <a:solidFill>
                  <a:schemeClr val="tx1">
                    <a:lumMod val="65000"/>
                    <a:lumOff val="35000"/>
                  </a:schemeClr>
                </a:solidFill>
                <a:cs typeface="+mn-ea"/>
                <a:sym typeface="+mn-lt"/>
              </a:endParaRPr>
            </a:p>
          </p:txBody>
        </p:sp>
        <p:sp>
          <p:nvSpPr>
            <p:cNvPr id="4" name="椭圆 3"/>
            <p:cNvSpPr/>
            <p:nvPr/>
          </p:nvSpPr>
          <p:spPr>
            <a:xfrm>
              <a:off x="392112" y="760412"/>
              <a:ext cx="3825874" cy="3825874"/>
            </a:xfrm>
            <a:prstGeom prst="ellipse">
              <a:avLst/>
            </a:prstGeom>
            <a:grpFill/>
            <a:ln w="3175" cap="flat" cmpd="sng" algn="ctr">
              <a:noFill/>
              <a:prstDash val="solid"/>
            </a:ln>
            <a:effectLst/>
          </p:spPr>
          <p:txBody>
            <a:bodyPr rtlCol="0" anchor="ctr"/>
            <a:lstStyle/>
            <a:p>
              <a:pPr algn="ctr" defTabSz="1218565">
                <a:defRPr/>
              </a:pPr>
              <a:endParaRPr lang="zh-CN" altLang="en-US" sz="2400" kern="0">
                <a:solidFill>
                  <a:schemeClr val="tx1">
                    <a:lumMod val="65000"/>
                    <a:lumOff val="35000"/>
                  </a:schemeClr>
                </a:solidFill>
                <a:cs typeface="+mn-ea"/>
                <a:sym typeface="+mn-lt"/>
              </a:endParaRPr>
            </a:p>
          </p:txBody>
        </p:sp>
      </p:grpSp>
      <p:grpSp>
        <p:nvGrpSpPr>
          <p:cNvPr id="5" name="组合 4"/>
          <p:cNvGrpSpPr/>
          <p:nvPr/>
        </p:nvGrpSpPr>
        <p:grpSpPr>
          <a:xfrm>
            <a:off x="8996432" y="2386987"/>
            <a:ext cx="2019157" cy="1830347"/>
            <a:chOff x="3235325" y="871538"/>
            <a:chExt cx="5781675" cy="5240338"/>
          </a:xfrm>
          <a:solidFill>
            <a:schemeClr val="bg1"/>
          </a:solidFill>
        </p:grpSpPr>
        <p:sp>
          <p:nvSpPr>
            <p:cNvPr id="6"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7"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8"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9"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10"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11"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12"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sp>
          <p:nvSpPr>
            <p:cNvPr id="13"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defTabSz="913130"/>
              <a:endParaRPr lang="zh-CN" altLang="en-US" sz="1865">
                <a:solidFill>
                  <a:schemeClr val="tx1">
                    <a:lumMod val="65000"/>
                    <a:lumOff val="35000"/>
                  </a:schemeClr>
                </a:solidFill>
                <a:cs typeface="+mn-ea"/>
                <a:sym typeface="+mn-lt"/>
              </a:endParaRPr>
            </a:p>
          </p:txBody>
        </p:sp>
      </p:grpSp>
      <p:sp>
        <p:nvSpPr>
          <p:cNvPr id="14" name="Oval 31"/>
          <p:cNvSpPr/>
          <p:nvPr/>
        </p:nvSpPr>
        <p:spPr>
          <a:xfrm>
            <a:off x="4294605" y="2673738"/>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15" name="Oval 32"/>
          <p:cNvSpPr/>
          <p:nvPr/>
        </p:nvSpPr>
        <p:spPr>
          <a:xfrm>
            <a:off x="6498953" y="2673738"/>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16" name="Oval 30"/>
          <p:cNvSpPr/>
          <p:nvPr/>
        </p:nvSpPr>
        <p:spPr>
          <a:xfrm>
            <a:off x="2090257" y="2673738"/>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cxnSp>
        <p:nvCxnSpPr>
          <p:cNvPr id="20" name="直接连接符 19"/>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22" name="直接连接符 21"/>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3"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
        <p:nvSpPr>
          <p:cNvPr id="24" name="yen_155648"/>
          <p:cNvSpPr>
            <a:spLocks noChangeAspect="1"/>
          </p:cNvSpPr>
          <p:nvPr/>
        </p:nvSpPr>
        <p:spPr bwMode="auto">
          <a:xfrm>
            <a:off x="2376818" y="2967162"/>
            <a:ext cx="609685" cy="608809"/>
          </a:xfrm>
          <a:custGeom>
            <a:avLst/>
            <a:gdLst>
              <a:gd name="connsiteX0" fmla="*/ 585981 w 606534"/>
              <a:gd name="connsiteY0" fmla="*/ 303065 h 605663"/>
              <a:gd name="connsiteX1" fmla="*/ 571309 w 606534"/>
              <a:gd name="connsiteY1" fmla="*/ 338097 h 605663"/>
              <a:gd name="connsiteX2" fmla="*/ 561651 w 606534"/>
              <a:gd name="connsiteY2" fmla="*/ 386383 h 605663"/>
              <a:gd name="connsiteX3" fmla="*/ 472409 w 606534"/>
              <a:gd name="connsiteY3" fmla="*/ 459230 h 605663"/>
              <a:gd name="connsiteX4" fmla="*/ 432849 w 606534"/>
              <a:gd name="connsiteY4" fmla="*/ 467293 h 605663"/>
              <a:gd name="connsiteX5" fmla="*/ 464701 w 606534"/>
              <a:gd name="connsiteY5" fmla="*/ 442455 h 605663"/>
              <a:gd name="connsiteX6" fmla="*/ 516798 w 606534"/>
              <a:gd name="connsiteY6" fmla="*/ 379154 h 605663"/>
              <a:gd name="connsiteX7" fmla="*/ 520698 w 606534"/>
              <a:gd name="connsiteY7" fmla="*/ 365623 h 605663"/>
              <a:gd name="connsiteX8" fmla="*/ 503333 w 606534"/>
              <a:gd name="connsiteY8" fmla="*/ 365253 h 605663"/>
              <a:gd name="connsiteX9" fmla="*/ 393846 w 606534"/>
              <a:gd name="connsiteY9" fmla="*/ 457654 h 605663"/>
              <a:gd name="connsiteX10" fmla="*/ 353450 w 606534"/>
              <a:gd name="connsiteY10" fmla="*/ 586757 h 605663"/>
              <a:gd name="connsiteX11" fmla="*/ 407219 w 606534"/>
              <a:gd name="connsiteY11" fmla="*/ 586757 h 605663"/>
              <a:gd name="connsiteX12" fmla="*/ 485781 w 606534"/>
              <a:gd name="connsiteY12" fmla="*/ 492131 h 605663"/>
              <a:gd name="connsiteX13" fmla="*/ 546050 w 606534"/>
              <a:gd name="connsiteY13" fmla="*/ 443196 h 605663"/>
              <a:gd name="connsiteX14" fmla="*/ 585981 w 606534"/>
              <a:gd name="connsiteY14" fmla="*/ 303065 h 605663"/>
              <a:gd name="connsiteX15" fmla="*/ 20548 w 606534"/>
              <a:gd name="connsiteY15" fmla="*/ 302999 h 605663"/>
              <a:gd name="connsiteX16" fmla="*/ 60471 w 606534"/>
              <a:gd name="connsiteY16" fmla="*/ 443161 h 605663"/>
              <a:gd name="connsiteX17" fmla="*/ 120727 w 606534"/>
              <a:gd name="connsiteY17" fmla="*/ 492106 h 605663"/>
              <a:gd name="connsiteX18" fmla="*/ 199273 w 606534"/>
              <a:gd name="connsiteY18" fmla="*/ 586753 h 605663"/>
              <a:gd name="connsiteX19" fmla="*/ 253030 w 606534"/>
              <a:gd name="connsiteY19" fmla="*/ 586753 h 605663"/>
              <a:gd name="connsiteX20" fmla="*/ 212643 w 606534"/>
              <a:gd name="connsiteY20" fmla="*/ 457622 h 605663"/>
              <a:gd name="connsiteX21" fmla="*/ 103180 w 606534"/>
              <a:gd name="connsiteY21" fmla="*/ 365200 h 605663"/>
              <a:gd name="connsiteX22" fmla="*/ 85818 w 606534"/>
              <a:gd name="connsiteY22" fmla="*/ 365571 h 605663"/>
              <a:gd name="connsiteX23" fmla="*/ 89717 w 606534"/>
              <a:gd name="connsiteY23" fmla="*/ 379105 h 605663"/>
              <a:gd name="connsiteX24" fmla="*/ 141803 w 606534"/>
              <a:gd name="connsiteY24" fmla="*/ 442419 h 605663"/>
              <a:gd name="connsiteX25" fmla="*/ 173741 w 606534"/>
              <a:gd name="connsiteY25" fmla="*/ 467263 h 605663"/>
              <a:gd name="connsiteX26" fmla="*/ 134097 w 606534"/>
              <a:gd name="connsiteY26" fmla="*/ 459198 h 605663"/>
              <a:gd name="connsiteX27" fmla="*/ 44874 w 606534"/>
              <a:gd name="connsiteY27" fmla="*/ 386336 h 605663"/>
              <a:gd name="connsiteX28" fmla="*/ 35218 w 606534"/>
              <a:gd name="connsiteY28" fmla="*/ 338039 h 605663"/>
              <a:gd name="connsiteX29" fmla="*/ 20548 w 606534"/>
              <a:gd name="connsiteY29" fmla="*/ 302999 h 605663"/>
              <a:gd name="connsiteX30" fmla="*/ 601025 w 606534"/>
              <a:gd name="connsiteY30" fmla="*/ 278875 h 605663"/>
              <a:gd name="connsiteX31" fmla="*/ 602976 w 606534"/>
              <a:gd name="connsiteY31" fmla="*/ 288514 h 605663"/>
              <a:gd name="connsiteX32" fmla="*/ 559237 w 606534"/>
              <a:gd name="connsiteY32" fmla="*/ 456727 h 605663"/>
              <a:gd name="connsiteX33" fmla="*/ 497111 w 606534"/>
              <a:gd name="connsiteY33" fmla="*/ 507330 h 605663"/>
              <a:gd name="connsiteX34" fmla="*/ 425234 w 606534"/>
              <a:gd name="connsiteY34" fmla="*/ 596766 h 605663"/>
              <a:gd name="connsiteX35" fmla="*/ 424770 w 606534"/>
              <a:gd name="connsiteY35" fmla="*/ 605663 h 605663"/>
              <a:gd name="connsiteX36" fmla="*/ 341564 w 606534"/>
              <a:gd name="connsiteY36" fmla="*/ 605663 h 605663"/>
              <a:gd name="connsiteX37" fmla="*/ 338871 w 606534"/>
              <a:gd name="connsiteY37" fmla="*/ 600566 h 605663"/>
              <a:gd name="connsiteX38" fmla="*/ 382981 w 606534"/>
              <a:gd name="connsiteY38" fmla="*/ 442177 h 605663"/>
              <a:gd name="connsiteX39" fmla="*/ 490239 w 606534"/>
              <a:gd name="connsiteY39" fmla="*/ 351351 h 605663"/>
              <a:gd name="connsiteX40" fmla="*/ 492096 w 606534"/>
              <a:gd name="connsiteY40" fmla="*/ 348663 h 605663"/>
              <a:gd name="connsiteX41" fmla="*/ 495346 w 606534"/>
              <a:gd name="connsiteY41" fmla="*/ 347736 h 605663"/>
              <a:gd name="connsiteX42" fmla="*/ 535371 w 606534"/>
              <a:gd name="connsiteY42" fmla="*/ 353668 h 605663"/>
              <a:gd name="connsiteX43" fmla="*/ 533699 w 606534"/>
              <a:gd name="connsiteY43" fmla="*/ 387774 h 605663"/>
              <a:gd name="connsiteX44" fmla="*/ 511690 w 606534"/>
              <a:gd name="connsiteY44" fmla="*/ 421509 h 605663"/>
              <a:gd name="connsiteX45" fmla="*/ 543636 w 606534"/>
              <a:gd name="connsiteY45" fmla="*/ 380545 h 605663"/>
              <a:gd name="connsiteX46" fmla="*/ 552458 w 606534"/>
              <a:gd name="connsiteY46" fmla="*/ 335873 h 605663"/>
              <a:gd name="connsiteX47" fmla="*/ 591460 w 606534"/>
              <a:gd name="connsiteY47" fmla="*/ 281192 h 605663"/>
              <a:gd name="connsiteX48" fmla="*/ 5508 w 606534"/>
              <a:gd name="connsiteY48" fmla="*/ 278804 h 605663"/>
              <a:gd name="connsiteX49" fmla="*/ 15071 w 606534"/>
              <a:gd name="connsiteY49" fmla="*/ 281122 h 605663"/>
              <a:gd name="connsiteX50" fmla="*/ 54065 w 606534"/>
              <a:gd name="connsiteY50" fmla="*/ 335815 h 605663"/>
              <a:gd name="connsiteX51" fmla="*/ 62885 w 606534"/>
              <a:gd name="connsiteY51" fmla="*/ 380496 h 605663"/>
              <a:gd name="connsiteX52" fmla="*/ 94824 w 606534"/>
              <a:gd name="connsiteY52" fmla="*/ 421469 h 605663"/>
              <a:gd name="connsiteX53" fmla="*/ 72820 w 606534"/>
              <a:gd name="connsiteY53" fmla="*/ 387726 h 605663"/>
              <a:gd name="connsiteX54" fmla="*/ 71148 w 606534"/>
              <a:gd name="connsiteY54" fmla="*/ 353613 h 605663"/>
              <a:gd name="connsiteX55" fmla="*/ 111164 w 606534"/>
              <a:gd name="connsiteY55" fmla="*/ 347680 h 605663"/>
              <a:gd name="connsiteX56" fmla="*/ 114321 w 606534"/>
              <a:gd name="connsiteY56" fmla="*/ 348607 h 605663"/>
              <a:gd name="connsiteX57" fmla="*/ 116271 w 606534"/>
              <a:gd name="connsiteY57" fmla="*/ 351295 h 605663"/>
              <a:gd name="connsiteX58" fmla="*/ 223505 w 606534"/>
              <a:gd name="connsiteY58" fmla="*/ 442141 h 605663"/>
              <a:gd name="connsiteX59" fmla="*/ 267606 w 606534"/>
              <a:gd name="connsiteY59" fmla="*/ 600565 h 605663"/>
              <a:gd name="connsiteX60" fmla="*/ 264914 w 606534"/>
              <a:gd name="connsiteY60" fmla="*/ 605663 h 605663"/>
              <a:gd name="connsiteX61" fmla="*/ 181726 w 606534"/>
              <a:gd name="connsiteY61" fmla="*/ 605663 h 605663"/>
              <a:gd name="connsiteX62" fmla="*/ 181261 w 606534"/>
              <a:gd name="connsiteY62" fmla="*/ 596764 h 605663"/>
              <a:gd name="connsiteX63" fmla="*/ 109400 w 606534"/>
              <a:gd name="connsiteY63" fmla="*/ 507309 h 605663"/>
              <a:gd name="connsiteX64" fmla="*/ 47288 w 606534"/>
              <a:gd name="connsiteY64" fmla="*/ 456695 h 605663"/>
              <a:gd name="connsiteX65" fmla="*/ 3558 w 606534"/>
              <a:gd name="connsiteY65" fmla="*/ 288445 h 605663"/>
              <a:gd name="connsiteX66" fmla="*/ 176322 w 606534"/>
              <a:gd name="connsiteY66" fmla="*/ 0 h 605663"/>
              <a:gd name="connsiteX67" fmla="*/ 225898 w 606534"/>
              <a:gd name="connsiteY67" fmla="*/ 0 h 605663"/>
              <a:gd name="connsiteX68" fmla="*/ 280767 w 606534"/>
              <a:gd name="connsiteY68" fmla="*/ 108551 h 605663"/>
              <a:gd name="connsiteX69" fmla="*/ 301934 w 606534"/>
              <a:gd name="connsiteY69" fmla="*/ 156477 h 605663"/>
              <a:gd name="connsiteX70" fmla="*/ 303513 w 606534"/>
              <a:gd name="connsiteY70" fmla="*/ 156477 h 605663"/>
              <a:gd name="connsiteX71" fmla="*/ 324587 w 606534"/>
              <a:gd name="connsiteY71" fmla="*/ 107532 h 605663"/>
              <a:gd name="connsiteX72" fmla="*/ 381591 w 606534"/>
              <a:gd name="connsiteY72" fmla="*/ 0 h 605663"/>
              <a:gd name="connsiteX73" fmla="*/ 430146 w 606534"/>
              <a:gd name="connsiteY73" fmla="*/ 0 h 605663"/>
              <a:gd name="connsiteX74" fmla="*/ 335728 w 606534"/>
              <a:gd name="connsiteY74" fmla="*/ 159722 h 605663"/>
              <a:gd name="connsiteX75" fmla="*/ 404337 w 606534"/>
              <a:gd name="connsiteY75" fmla="*/ 159722 h 605663"/>
              <a:gd name="connsiteX76" fmla="*/ 404337 w 606534"/>
              <a:gd name="connsiteY76" fmla="*/ 186048 h 605663"/>
              <a:gd name="connsiteX77" fmla="*/ 321988 w 606534"/>
              <a:gd name="connsiteY77" fmla="*/ 186048 h 605663"/>
              <a:gd name="connsiteX78" fmla="*/ 321988 w 606534"/>
              <a:gd name="connsiteY78" fmla="*/ 223962 h 605663"/>
              <a:gd name="connsiteX79" fmla="*/ 404337 w 606534"/>
              <a:gd name="connsiteY79" fmla="*/ 223962 h 605663"/>
              <a:gd name="connsiteX80" fmla="*/ 404337 w 606534"/>
              <a:gd name="connsiteY80" fmla="*/ 250382 h 605663"/>
              <a:gd name="connsiteX81" fmla="*/ 321988 w 606534"/>
              <a:gd name="connsiteY81" fmla="*/ 250382 h 605663"/>
              <a:gd name="connsiteX82" fmla="*/ 321988 w 606534"/>
              <a:gd name="connsiteY82" fmla="*/ 342525 h 605663"/>
              <a:gd name="connsiteX83" fmla="*/ 278167 w 606534"/>
              <a:gd name="connsiteY83" fmla="*/ 342525 h 605663"/>
              <a:gd name="connsiteX84" fmla="*/ 278167 w 606534"/>
              <a:gd name="connsiteY84" fmla="*/ 250382 h 605663"/>
              <a:gd name="connsiteX85" fmla="*/ 196375 w 606534"/>
              <a:gd name="connsiteY85" fmla="*/ 250382 h 605663"/>
              <a:gd name="connsiteX86" fmla="*/ 196375 w 606534"/>
              <a:gd name="connsiteY86" fmla="*/ 223962 h 605663"/>
              <a:gd name="connsiteX87" fmla="*/ 278167 w 606534"/>
              <a:gd name="connsiteY87" fmla="*/ 223962 h 605663"/>
              <a:gd name="connsiteX88" fmla="*/ 278167 w 606534"/>
              <a:gd name="connsiteY88" fmla="*/ 186048 h 605663"/>
              <a:gd name="connsiteX89" fmla="*/ 196375 w 606534"/>
              <a:gd name="connsiteY89" fmla="*/ 186048 h 605663"/>
              <a:gd name="connsiteX90" fmla="*/ 196375 w 606534"/>
              <a:gd name="connsiteY90" fmla="*/ 159722 h 605663"/>
              <a:gd name="connsiteX91" fmla="*/ 264984 w 606534"/>
              <a:gd name="connsiteY91" fmla="*/ 159722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6534" h="605663">
                <a:moveTo>
                  <a:pt x="585981" y="303065"/>
                </a:moveTo>
                <a:cubicBezTo>
                  <a:pt x="574838" y="308718"/>
                  <a:pt x="573631" y="318449"/>
                  <a:pt x="571309" y="338097"/>
                </a:cubicBezTo>
                <a:cubicBezTo>
                  <a:pt x="569730" y="351165"/>
                  <a:pt x="567780" y="367292"/>
                  <a:pt x="561651" y="386383"/>
                </a:cubicBezTo>
                <a:cubicBezTo>
                  <a:pt x="543078" y="444123"/>
                  <a:pt x="475288" y="458674"/>
                  <a:pt x="472409" y="459230"/>
                </a:cubicBezTo>
                <a:lnTo>
                  <a:pt x="432849" y="467293"/>
                </a:lnTo>
                <a:lnTo>
                  <a:pt x="464701" y="442455"/>
                </a:lnTo>
                <a:cubicBezTo>
                  <a:pt x="464980" y="442269"/>
                  <a:pt x="497575" y="416597"/>
                  <a:pt x="516798" y="379154"/>
                </a:cubicBezTo>
                <a:cubicBezTo>
                  <a:pt x="522184" y="368774"/>
                  <a:pt x="520698" y="365623"/>
                  <a:pt x="520698" y="365623"/>
                </a:cubicBezTo>
                <a:cubicBezTo>
                  <a:pt x="519305" y="363955"/>
                  <a:pt x="511319" y="363584"/>
                  <a:pt x="503333" y="365253"/>
                </a:cubicBezTo>
                <a:cubicBezTo>
                  <a:pt x="495532" y="374706"/>
                  <a:pt x="466559" y="406773"/>
                  <a:pt x="393846" y="457654"/>
                </a:cubicBezTo>
                <a:cubicBezTo>
                  <a:pt x="326520" y="504735"/>
                  <a:pt x="345836" y="568313"/>
                  <a:pt x="353450" y="586757"/>
                </a:cubicBezTo>
                <a:lnTo>
                  <a:pt x="407219" y="586757"/>
                </a:lnTo>
                <a:cubicBezTo>
                  <a:pt x="413533" y="545329"/>
                  <a:pt x="447243" y="520583"/>
                  <a:pt x="485781" y="492131"/>
                </a:cubicBezTo>
                <a:cubicBezTo>
                  <a:pt x="505747" y="477487"/>
                  <a:pt x="526270" y="462381"/>
                  <a:pt x="546050" y="443196"/>
                </a:cubicBezTo>
                <a:cubicBezTo>
                  <a:pt x="591646" y="398803"/>
                  <a:pt x="588953" y="329478"/>
                  <a:pt x="585981" y="303065"/>
                </a:cubicBezTo>
                <a:close/>
                <a:moveTo>
                  <a:pt x="20548" y="302999"/>
                </a:moveTo>
                <a:cubicBezTo>
                  <a:pt x="17577" y="329418"/>
                  <a:pt x="14885" y="398758"/>
                  <a:pt x="60471" y="443161"/>
                </a:cubicBezTo>
                <a:cubicBezTo>
                  <a:pt x="80247" y="462350"/>
                  <a:pt x="100766" y="477460"/>
                  <a:pt x="120727" y="492106"/>
                </a:cubicBezTo>
                <a:cubicBezTo>
                  <a:pt x="159257" y="520565"/>
                  <a:pt x="192960" y="545316"/>
                  <a:pt x="199273" y="586753"/>
                </a:cubicBezTo>
                <a:lnTo>
                  <a:pt x="253030" y="586753"/>
                </a:lnTo>
                <a:cubicBezTo>
                  <a:pt x="260550" y="568213"/>
                  <a:pt x="279676" y="504528"/>
                  <a:pt x="212643" y="457622"/>
                </a:cubicBezTo>
                <a:cubicBezTo>
                  <a:pt x="139946" y="406730"/>
                  <a:pt x="110979" y="374656"/>
                  <a:pt x="103180" y="365200"/>
                </a:cubicBezTo>
                <a:cubicBezTo>
                  <a:pt x="95195" y="363532"/>
                  <a:pt x="87210" y="363903"/>
                  <a:pt x="85818" y="365571"/>
                </a:cubicBezTo>
                <a:cubicBezTo>
                  <a:pt x="85818" y="365571"/>
                  <a:pt x="84332" y="368723"/>
                  <a:pt x="89717" y="379105"/>
                </a:cubicBezTo>
                <a:cubicBezTo>
                  <a:pt x="109029" y="416741"/>
                  <a:pt x="141524" y="442234"/>
                  <a:pt x="141803" y="442419"/>
                </a:cubicBezTo>
                <a:lnTo>
                  <a:pt x="173741" y="467263"/>
                </a:lnTo>
                <a:lnTo>
                  <a:pt x="134097" y="459198"/>
                </a:lnTo>
                <a:cubicBezTo>
                  <a:pt x="131218" y="458642"/>
                  <a:pt x="63442" y="444088"/>
                  <a:pt x="44874" y="386336"/>
                </a:cubicBezTo>
                <a:cubicBezTo>
                  <a:pt x="38746" y="367240"/>
                  <a:pt x="36796" y="351110"/>
                  <a:pt x="35218" y="338039"/>
                </a:cubicBezTo>
                <a:cubicBezTo>
                  <a:pt x="32897" y="318387"/>
                  <a:pt x="31690" y="308654"/>
                  <a:pt x="20548" y="302999"/>
                </a:cubicBezTo>
                <a:close/>
                <a:moveTo>
                  <a:pt x="601025" y="278875"/>
                </a:moveTo>
                <a:lnTo>
                  <a:pt x="602976" y="288514"/>
                </a:lnTo>
                <a:cubicBezTo>
                  <a:pt x="603811" y="292777"/>
                  <a:pt x="623777" y="393983"/>
                  <a:pt x="559237" y="456727"/>
                </a:cubicBezTo>
                <a:cubicBezTo>
                  <a:pt x="538528" y="476839"/>
                  <a:pt x="516519" y="493058"/>
                  <a:pt x="497111" y="507330"/>
                </a:cubicBezTo>
                <a:cubicBezTo>
                  <a:pt x="458108" y="536061"/>
                  <a:pt x="427277" y="558767"/>
                  <a:pt x="425234" y="596766"/>
                </a:cubicBezTo>
                <a:lnTo>
                  <a:pt x="424770" y="605663"/>
                </a:lnTo>
                <a:lnTo>
                  <a:pt x="341564" y="605663"/>
                </a:lnTo>
                <a:lnTo>
                  <a:pt x="338871" y="600566"/>
                </a:lnTo>
                <a:cubicBezTo>
                  <a:pt x="338406" y="599546"/>
                  <a:pt x="291696" y="506033"/>
                  <a:pt x="382981" y="442177"/>
                </a:cubicBezTo>
                <a:cubicBezTo>
                  <a:pt x="465537" y="384437"/>
                  <a:pt x="489960" y="351629"/>
                  <a:pt x="490239" y="351351"/>
                </a:cubicBezTo>
                <a:lnTo>
                  <a:pt x="492096" y="348663"/>
                </a:lnTo>
                <a:lnTo>
                  <a:pt x="495346" y="347736"/>
                </a:lnTo>
                <a:cubicBezTo>
                  <a:pt x="500082" y="346439"/>
                  <a:pt x="524598" y="340414"/>
                  <a:pt x="535371" y="353668"/>
                </a:cubicBezTo>
                <a:cubicBezTo>
                  <a:pt x="541871" y="361545"/>
                  <a:pt x="541221" y="373038"/>
                  <a:pt x="533699" y="387774"/>
                </a:cubicBezTo>
                <a:cubicBezTo>
                  <a:pt x="527199" y="400471"/>
                  <a:pt x="519398" y="411778"/>
                  <a:pt x="511690" y="421509"/>
                </a:cubicBezTo>
                <a:cubicBezTo>
                  <a:pt x="524970" y="412241"/>
                  <a:pt x="537692" y="399081"/>
                  <a:pt x="543636" y="380545"/>
                </a:cubicBezTo>
                <a:cubicBezTo>
                  <a:pt x="549207" y="363306"/>
                  <a:pt x="550879" y="348663"/>
                  <a:pt x="552458" y="335873"/>
                </a:cubicBezTo>
                <a:cubicBezTo>
                  <a:pt x="555429" y="310850"/>
                  <a:pt x="558029" y="289348"/>
                  <a:pt x="591460" y="281192"/>
                </a:cubicBezTo>
                <a:close/>
                <a:moveTo>
                  <a:pt x="5508" y="278804"/>
                </a:moveTo>
                <a:lnTo>
                  <a:pt x="15071" y="281122"/>
                </a:lnTo>
                <a:cubicBezTo>
                  <a:pt x="48495" y="289279"/>
                  <a:pt x="51094" y="310786"/>
                  <a:pt x="54065" y="335815"/>
                </a:cubicBezTo>
                <a:cubicBezTo>
                  <a:pt x="55644" y="348607"/>
                  <a:pt x="57315" y="363254"/>
                  <a:pt x="62885" y="380496"/>
                </a:cubicBezTo>
                <a:cubicBezTo>
                  <a:pt x="68827" y="399036"/>
                  <a:pt x="81547" y="412199"/>
                  <a:pt x="94824" y="421469"/>
                </a:cubicBezTo>
                <a:cubicBezTo>
                  <a:pt x="87118" y="411736"/>
                  <a:pt x="79319" y="400426"/>
                  <a:pt x="72820" y="387726"/>
                </a:cubicBezTo>
                <a:cubicBezTo>
                  <a:pt x="65299" y="372987"/>
                  <a:pt x="64649" y="361492"/>
                  <a:pt x="71148" y="353613"/>
                </a:cubicBezTo>
                <a:cubicBezTo>
                  <a:pt x="81918" y="340357"/>
                  <a:pt x="106429" y="346382"/>
                  <a:pt x="111164" y="347680"/>
                </a:cubicBezTo>
                <a:lnTo>
                  <a:pt x="114321" y="348607"/>
                </a:lnTo>
                <a:lnTo>
                  <a:pt x="116271" y="351295"/>
                </a:lnTo>
                <a:cubicBezTo>
                  <a:pt x="116549" y="351573"/>
                  <a:pt x="140967" y="384389"/>
                  <a:pt x="223505" y="442141"/>
                </a:cubicBezTo>
                <a:cubicBezTo>
                  <a:pt x="314771" y="506011"/>
                  <a:pt x="268070" y="599545"/>
                  <a:pt x="267606" y="600565"/>
                </a:cubicBezTo>
                <a:lnTo>
                  <a:pt x="264914" y="605663"/>
                </a:lnTo>
                <a:lnTo>
                  <a:pt x="181726" y="605663"/>
                </a:lnTo>
                <a:lnTo>
                  <a:pt x="181261" y="596764"/>
                </a:lnTo>
                <a:cubicBezTo>
                  <a:pt x="179219" y="558757"/>
                  <a:pt x="148395" y="536046"/>
                  <a:pt x="109400" y="507309"/>
                </a:cubicBezTo>
                <a:cubicBezTo>
                  <a:pt x="89996" y="493033"/>
                  <a:pt x="67992" y="476811"/>
                  <a:pt x="47288" y="456695"/>
                </a:cubicBezTo>
                <a:cubicBezTo>
                  <a:pt x="-17239" y="393937"/>
                  <a:pt x="2722" y="292709"/>
                  <a:pt x="3558" y="288445"/>
                </a:cubicBezTo>
                <a:close/>
                <a:moveTo>
                  <a:pt x="176322" y="0"/>
                </a:moveTo>
                <a:lnTo>
                  <a:pt x="225898" y="0"/>
                </a:lnTo>
                <a:lnTo>
                  <a:pt x="280767" y="108551"/>
                </a:lnTo>
                <a:cubicBezTo>
                  <a:pt x="289215" y="126442"/>
                  <a:pt x="295621" y="140718"/>
                  <a:pt x="301934" y="156477"/>
                </a:cubicBezTo>
                <a:lnTo>
                  <a:pt x="303513" y="156477"/>
                </a:lnTo>
                <a:cubicBezTo>
                  <a:pt x="308804" y="141738"/>
                  <a:pt x="315675" y="125423"/>
                  <a:pt x="324587" y="107532"/>
                </a:cubicBezTo>
                <a:lnTo>
                  <a:pt x="381591" y="0"/>
                </a:lnTo>
                <a:lnTo>
                  <a:pt x="430146" y="0"/>
                </a:lnTo>
                <a:lnTo>
                  <a:pt x="335728" y="159722"/>
                </a:lnTo>
                <a:lnTo>
                  <a:pt x="404337" y="159722"/>
                </a:lnTo>
                <a:lnTo>
                  <a:pt x="404337" y="186048"/>
                </a:lnTo>
                <a:lnTo>
                  <a:pt x="321988" y="186048"/>
                </a:lnTo>
                <a:lnTo>
                  <a:pt x="321988" y="223962"/>
                </a:lnTo>
                <a:lnTo>
                  <a:pt x="404337" y="223962"/>
                </a:lnTo>
                <a:lnTo>
                  <a:pt x="404337" y="250382"/>
                </a:lnTo>
                <a:lnTo>
                  <a:pt x="321988" y="250382"/>
                </a:lnTo>
                <a:lnTo>
                  <a:pt x="321988" y="342525"/>
                </a:lnTo>
                <a:lnTo>
                  <a:pt x="278167" y="342525"/>
                </a:lnTo>
                <a:lnTo>
                  <a:pt x="278167" y="250382"/>
                </a:lnTo>
                <a:lnTo>
                  <a:pt x="196375" y="250382"/>
                </a:lnTo>
                <a:lnTo>
                  <a:pt x="196375" y="223962"/>
                </a:lnTo>
                <a:lnTo>
                  <a:pt x="278167" y="223962"/>
                </a:lnTo>
                <a:lnTo>
                  <a:pt x="278167" y="186048"/>
                </a:lnTo>
                <a:lnTo>
                  <a:pt x="196375" y="186048"/>
                </a:lnTo>
                <a:lnTo>
                  <a:pt x="196375" y="159722"/>
                </a:lnTo>
                <a:lnTo>
                  <a:pt x="264984" y="159722"/>
                </a:lnTo>
                <a:close/>
              </a:path>
            </a:pathLst>
          </a:custGeom>
          <a:solidFill>
            <a:schemeClr val="bg1"/>
          </a:solidFill>
          <a:ln>
            <a:noFill/>
          </a:ln>
        </p:spPr>
        <p:txBody>
          <a:bodyPr/>
          <a:lstStyle/>
          <a:p>
            <a:endParaRPr lang="zh-CN" altLang="en-US">
              <a:cs typeface="+mn-ea"/>
              <a:sym typeface="+mn-lt"/>
            </a:endParaRPr>
          </a:p>
        </p:txBody>
      </p:sp>
      <p:sp>
        <p:nvSpPr>
          <p:cNvPr id="25" name="young-boy-with-google-glasses_46130"/>
          <p:cNvSpPr>
            <a:spLocks noChangeAspect="1"/>
          </p:cNvSpPr>
          <p:nvPr/>
        </p:nvSpPr>
        <p:spPr bwMode="auto">
          <a:xfrm>
            <a:off x="4591014" y="2938143"/>
            <a:ext cx="557885" cy="609685"/>
          </a:xfrm>
          <a:custGeom>
            <a:avLst/>
            <a:gdLst>
              <a:gd name="connsiteX0" fmla="*/ 296644 w 504068"/>
              <a:gd name="connsiteY0" fmla="*/ 407648 h 550871"/>
              <a:gd name="connsiteX1" fmla="*/ 305679 w 504068"/>
              <a:gd name="connsiteY1" fmla="*/ 407648 h 550871"/>
              <a:gd name="connsiteX2" fmla="*/ 305679 w 504068"/>
              <a:gd name="connsiteY2" fmla="*/ 415363 h 550871"/>
              <a:gd name="connsiteX3" fmla="*/ 252759 w 504068"/>
              <a:gd name="connsiteY3" fmla="*/ 435934 h 550871"/>
              <a:gd name="connsiteX4" fmla="*/ 199839 w 504068"/>
              <a:gd name="connsiteY4" fmla="*/ 417934 h 550871"/>
              <a:gd name="connsiteX5" fmla="*/ 199839 w 504068"/>
              <a:gd name="connsiteY5" fmla="*/ 410220 h 550871"/>
              <a:gd name="connsiteX6" fmla="*/ 207584 w 504068"/>
              <a:gd name="connsiteY6" fmla="*/ 410220 h 550871"/>
              <a:gd name="connsiteX7" fmla="*/ 252759 w 504068"/>
              <a:gd name="connsiteY7" fmla="*/ 424363 h 550871"/>
              <a:gd name="connsiteX8" fmla="*/ 296644 w 504068"/>
              <a:gd name="connsiteY8" fmla="*/ 407648 h 550871"/>
              <a:gd name="connsiteX9" fmla="*/ 84737 w 504068"/>
              <a:gd name="connsiteY9" fmla="*/ 274791 h 550871"/>
              <a:gd name="connsiteX10" fmla="*/ 74402 w 504068"/>
              <a:gd name="connsiteY10" fmla="*/ 285111 h 550871"/>
              <a:gd name="connsiteX11" fmla="*/ 84737 w 504068"/>
              <a:gd name="connsiteY11" fmla="*/ 294142 h 550871"/>
              <a:gd name="connsiteX12" fmla="*/ 95072 w 504068"/>
              <a:gd name="connsiteY12" fmla="*/ 285111 h 550871"/>
              <a:gd name="connsiteX13" fmla="*/ 84737 w 504068"/>
              <a:gd name="connsiteY13" fmla="*/ 274791 h 550871"/>
              <a:gd name="connsiteX14" fmla="*/ 334769 w 504068"/>
              <a:gd name="connsiteY14" fmla="*/ 270879 h 550871"/>
              <a:gd name="connsiteX15" fmla="*/ 358585 w 504068"/>
              <a:gd name="connsiteY15" fmla="*/ 294799 h 550871"/>
              <a:gd name="connsiteX16" fmla="*/ 334769 w 504068"/>
              <a:gd name="connsiteY16" fmla="*/ 318719 h 550871"/>
              <a:gd name="connsiteX17" fmla="*/ 310953 w 504068"/>
              <a:gd name="connsiteY17" fmla="*/ 294799 h 550871"/>
              <a:gd name="connsiteX18" fmla="*/ 334769 w 504068"/>
              <a:gd name="connsiteY18" fmla="*/ 270879 h 550871"/>
              <a:gd name="connsiteX19" fmla="*/ 165470 w 504068"/>
              <a:gd name="connsiteY19" fmla="*/ 270879 h 550871"/>
              <a:gd name="connsiteX20" fmla="*/ 189390 w 504068"/>
              <a:gd name="connsiteY20" fmla="*/ 294799 h 550871"/>
              <a:gd name="connsiteX21" fmla="*/ 182384 w 504068"/>
              <a:gd name="connsiteY21" fmla="*/ 311713 h 550871"/>
              <a:gd name="connsiteX22" fmla="*/ 165628 w 504068"/>
              <a:gd name="connsiteY22" fmla="*/ 318654 h 550871"/>
              <a:gd name="connsiteX23" fmla="*/ 165312 w 504068"/>
              <a:gd name="connsiteY23" fmla="*/ 318654 h 550871"/>
              <a:gd name="connsiteX24" fmla="*/ 148556 w 504068"/>
              <a:gd name="connsiteY24" fmla="*/ 311713 h 550871"/>
              <a:gd name="connsiteX25" fmla="*/ 141550 w 504068"/>
              <a:gd name="connsiteY25" fmla="*/ 294799 h 550871"/>
              <a:gd name="connsiteX26" fmla="*/ 165470 w 504068"/>
              <a:gd name="connsiteY26" fmla="*/ 270879 h 550871"/>
              <a:gd name="connsiteX27" fmla="*/ 138996 w 504068"/>
              <a:gd name="connsiteY27" fmla="*/ 269630 h 550871"/>
              <a:gd name="connsiteX28" fmla="*/ 138996 w 504068"/>
              <a:gd name="connsiteY28" fmla="*/ 318654 h 550871"/>
              <a:gd name="connsiteX29" fmla="*/ 165312 w 504068"/>
              <a:gd name="connsiteY29" fmla="*/ 318654 h 550871"/>
              <a:gd name="connsiteX30" fmla="*/ 165470 w 504068"/>
              <a:gd name="connsiteY30" fmla="*/ 318719 h 550871"/>
              <a:gd name="connsiteX31" fmla="*/ 165628 w 504068"/>
              <a:gd name="connsiteY31" fmla="*/ 318654 h 550871"/>
              <a:gd name="connsiteX32" fmla="*/ 198422 w 504068"/>
              <a:gd name="connsiteY32" fmla="*/ 318654 h 550871"/>
              <a:gd name="connsiteX33" fmla="*/ 198422 w 504068"/>
              <a:gd name="connsiteY33" fmla="*/ 269630 h 550871"/>
              <a:gd name="connsiteX34" fmla="*/ 30478 w 504068"/>
              <a:gd name="connsiteY34" fmla="*/ 267050 h 550871"/>
              <a:gd name="connsiteX35" fmla="*/ 17560 w 504068"/>
              <a:gd name="connsiteY35" fmla="*/ 298012 h 550871"/>
              <a:gd name="connsiteX36" fmla="*/ 53732 w 504068"/>
              <a:gd name="connsiteY36" fmla="*/ 362517 h 550871"/>
              <a:gd name="connsiteX37" fmla="*/ 58900 w 504068"/>
              <a:gd name="connsiteY37" fmla="*/ 363807 h 550871"/>
              <a:gd name="connsiteX38" fmla="*/ 60191 w 504068"/>
              <a:gd name="connsiteY38" fmla="*/ 368968 h 550871"/>
              <a:gd name="connsiteX39" fmla="*/ 250097 w 504068"/>
              <a:gd name="connsiteY39" fmla="*/ 532810 h 550871"/>
              <a:gd name="connsiteX40" fmla="*/ 251389 w 504068"/>
              <a:gd name="connsiteY40" fmla="*/ 532810 h 550871"/>
              <a:gd name="connsiteX41" fmla="*/ 443878 w 504068"/>
              <a:gd name="connsiteY41" fmla="*/ 368968 h 550871"/>
              <a:gd name="connsiteX42" fmla="*/ 445169 w 504068"/>
              <a:gd name="connsiteY42" fmla="*/ 363807 h 550871"/>
              <a:gd name="connsiteX43" fmla="*/ 450337 w 504068"/>
              <a:gd name="connsiteY43" fmla="*/ 362517 h 550871"/>
              <a:gd name="connsiteX44" fmla="*/ 485217 w 504068"/>
              <a:gd name="connsiteY44" fmla="*/ 298012 h 550871"/>
              <a:gd name="connsiteX45" fmla="*/ 469715 w 504068"/>
              <a:gd name="connsiteY45" fmla="*/ 267050 h 550871"/>
              <a:gd name="connsiteX46" fmla="*/ 455504 w 504068"/>
              <a:gd name="connsiteY46" fmla="*/ 273500 h 550871"/>
              <a:gd name="connsiteX47" fmla="*/ 440002 w 504068"/>
              <a:gd name="connsiteY47" fmla="*/ 287691 h 550871"/>
              <a:gd name="connsiteX48" fmla="*/ 440002 w 504068"/>
              <a:gd name="connsiteY48" fmla="*/ 282531 h 550871"/>
              <a:gd name="connsiteX49" fmla="*/ 427083 w 504068"/>
              <a:gd name="connsiteY49" fmla="*/ 290272 h 550871"/>
              <a:gd name="connsiteX50" fmla="*/ 427083 w 504068"/>
              <a:gd name="connsiteY50" fmla="*/ 341876 h 550871"/>
              <a:gd name="connsiteX51" fmla="*/ 268183 w 504068"/>
              <a:gd name="connsiteY51" fmla="*/ 341876 h 550871"/>
              <a:gd name="connsiteX52" fmla="*/ 268183 w 504068"/>
              <a:gd name="connsiteY52" fmla="*/ 300592 h 550871"/>
              <a:gd name="connsiteX53" fmla="*/ 242345 w 504068"/>
              <a:gd name="connsiteY53" fmla="*/ 300592 h 550871"/>
              <a:gd name="connsiteX54" fmla="*/ 242345 w 504068"/>
              <a:gd name="connsiteY54" fmla="*/ 341876 h 550871"/>
              <a:gd name="connsiteX55" fmla="*/ 84737 w 504068"/>
              <a:gd name="connsiteY55" fmla="*/ 341876 h 550871"/>
              <a:gd name="connsiteX56" fmla="*/ 84737 w 504068"/>
              <a:gd name="connsiteY56" fmla="*/ 322524 h 550871"/>
              <a:gd name="connsiteX57" fmla="*/ 43397 w 504068"/>
              <a:gd name="connsiteY57" fmla="*/ 322524 h 550871"/>
              <a:gd name="connsiteX58" fmla="*/ 43397 w 504068"/>
              <a:gd name="connsiteY58" fmla="*/ 321234 h 550871"/>
              <a:gd name="connsiteX59" fmla="*/ 30478 w 504068"/>
              <a:gd name="connsiteY59" fmla="*/ 267050 h 550871"/>
              <a:gd name="connsiteX60" fmla="*/ 277226 w 504068"/>
              <a:gd name="connsiteY60" fmla="*/ 255439 h 550871"/>
              <a:gd name="connsiteX61" fmla="*/ 277226 w 504068"/>
              <a:gd name="connsiteY61" fmla="*/ 332845 h 550871"/>
              <a:gd name="connsiteX62" fmla="*/ 419332 w 504068"/>
              <a:gd name="connsiteY62" fmla="*/ 332845 h 550871"/>
              <a:gd name="connsiteX63" fmla="*/ 419332 w 504068"/>
              <a:gd name="connsiteY63" fmla="*/ 255439 h 550871"/>
              <a:gd name="connsiteX64" fmla="*/ 92488 w 504068"/>
              <a:gd name="connsiteY64" fmla="*/ 255439 h 550871"/>
              <a:gd name="connsiteX65" fmla="*/ 92488 w 504068"/>
              <a:gd name="connsiteY65" fmla="*/ 265760 h 550871"/>
              <a:gd name="connsiteX66" fmla="*/ 202297 w 504068"/>
              <a:gd name="connsiteY66" fmla="*/ 265760 h 550871"/>
              <a:gd name="connsiteX67" fmla="*/ 202297 w 504068"/>
              <a:gd name="connsiteY67" fmla="*/ 322524 h 550871"/>
              <a:gd name="connsiteX68" fmla="*/ 92488 w 504068"/>
              <a:gd name="connsiteY68" fmla="*/ 322524 h 550871"/>
              <a:gd name="connsiteX69" fmla="*/ 92488 w 504068"/>
              <a:gd name="connsiteY69" fmla="*/ 332845 h 550871"/>
              <a:gd name="connsiteX70" fmla="*/ 234594 w 504068"/>
              <a:gd name="connsiteY70" fmla="*/ 332845 h 550871"/>
              <a:gd name="connsiteX71" fmla="*/ 234594 w 504068"/>
              <a:gd name="connsiteY71" fmla="*/ 255439 h 550871"/>
              <a:gd name="connsiteX72" fmla="*/ 296115 w 504068"/>
              <a:gd name="connsiteY72" fmla="*/ 147036 h 550871"/>
              <a:gd name="connsiteX73" fmla="*/ 291437 w 504068"/>
              <a:gd name="connsiteY73" fmla="*/ 147071 h 550871"/>
              <a:gd name="connsiteX74" fmla="*/ 237178 w 504068"/>
              <a:gd name="connsiteY74" fmla="*/ 181904 h 550871"/>
              <a:gd name="connsiteX75" fmla="*/ 248805 w 504068"/>
              <a:gd name="connsiteY75" fmla="*/ 147071 h 550871"/>
              <a:gd name="connsiteX76" fmla="*/ 206173 w 504068"/>
              <a:gd name="connsiteY76" fmla="*/ 171583 h 550871"/>
              <a:gd name="connsiteX77" fmla="*/ 212632 w 504068"/>
              <a:gd name="connsiteY77" fmla="*/ 147071 h 550871"/>
              <a:gd name="connsiteX78" fmla="*/ 70526 w 504068"/>
              <a:gd name="connsiteY78" fmla="*/ 252859 h 550871"/>
              <a:gd name="connsiteX79" fmla="*/ 73110 w 504068"/>
              <a:gd name="connsiteY79" fmla="*/ 265760 h 550871"/>
              <a:gd name="connsiteX80" fmla="*/ 84737 w 504068"/>
              <a:gd name="connsiteY80" fmla="*/ 265760 h 550871"/>
              <a:gd name="connsiteX81" fmla="*/ 84737 w 504068"/>
              <a:gd name="connsiteY81" fmla="*/ 246408 h 550871"/>
              <a:gd name="connsiteX82" fmla="*/ 242345 w 504068"/>
              <a:gd name="connsiteY82" fmla="*/ 246408 h 550871"/>
              <a:gd name="connsiteX83" fmla="*/ 242345 w 504068"/>
              <a:gd name="connsiteY83" fmla="*/ 272210 h 550871"/>
              <a:gd name="connsiteX84" fmla="*/ 269475 w 504068"/>
              <a:gd name="connsiteY84" fmla="*/ 272210 h 550871"/>
              <a:gd name="connsiteX85" fmla="*/ 269475 w 504068"/>
              <a:gd name="connsiteY85" fmla="*/ 246408 h 550871"/>
              <a:gd name="connsiteX86" fmla="*/ 427083 w 504068"/>
              <a:gd name="connsiteY86" fmla="*/ 246408 h 550871"/>
              <a:gd name="connsiteX87" fmla="*/ 427083 w 504068"/>
              <a:gd name="connsiteY87" fmla="*/ 270920 h 550871"/>
              <a:gd name="connsiteX88" fmla="*/ 434834 w 504068"/>
              <a:gd name="connsiteY88" fmla="*/ 264470 h 550871"/>
              <a:gd name="connsiteX89" fmla="*/ 296115 w 504068"/>
              <a:gd name="connsiteY89" fmla="*/ 147036 h 550871"/>
              <a:gd name="connsiteX90" fmla="*/ 251389 w 504068"/>
              <a:gd name="connsiteY90" fmla="*/ 0 h 550871"/>
              <a:gd name="connsiteX91" fmla="*/ 468423 w 504068"/>
              <a:gd name="connsiteY91" fmla="*/ 207706 h 550871"/>
              <a:gd name="connsiteX92" fmla="*/ 464547 w 504068"/>
              <a:gd name="connsiteY92" fmla="*/ 250279 h 550871"/>
              <a:gd name="connsiteX93" fmla="*/ 469715 w 504068"/>
              <a:gd name="connsiteY93" fmla="*/ 248989 h 550871"/>
              <a:gd name="connsiteX94" fmla="*/ 503304 w 504068"/>
              <a:gd name="connsiteY94" fmla="*/ 295432 h 550871"/>
              <a:gd name="connsiteX95" fmla="*/ 459380 w 504068"/>
              <a:gd name="connsiteY95" fmla="*/ 377998 h 550871"/>
              <a:gd name="connsiteX96" fmla="*/ 251389 w 504068"/>
              <a:gd name="connsiteY96" fmla="*/ 550871 h 550871"/>
              <a:gd name="connsiteX97" fmla="*/ 250097 w 504068"/>
              <a:gd name="connsiteY97" fmla="*/ 550871 h 550871"/>
              <a:gd name="connsiteX98" fmla="*/ 44689 w 504068"/>
              <a:gd name="connsiteY98" fmla="*/ 377998 h 550871"/>
              <a:gd name="connsiteX99" fmla="*/ 765 w 504068"/>
              <a:gd name="connsiteY99" fmla="*/ 295432 h 550871"/>
              <a:gd name="connsiteX100" fmla="*/ 33062 w 504068"/>
              <a:gd name="connsiteY100" fmla="*/ 248989 h 550871"/>
              <a:gd name="connsiteX101" fmla="*/ 35646 w 504068"/>
              <a:gd name="connsiteY101" fmla="*/ 248989 h 550871"/>
              <a:gd name="connsiteX102" fmla="*/ 35646 w 504068"/>
              <a:gd name="connsiteY102" fmla="*/ 207706 h 550871"/>
              <a:gd name="connsiteX103" fmla="*/ 251389 w 504068"/>
              <a:gd name="connsiteY103"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4068" h="550871">
                <a:moveTo>
                  <a:pt x="296644" y="407648"/>
                </a:moveTo>
                <a:cubicBezTo>
                  <a:pt x="299225" y="405077"/>
                  <a:pt x="303097" y="405077"/>
                  <a:pt x="305679" y="407648"/>
                </a:cubicBezTo>
                <a:cubicBezTo>
                  <a:pt x="308260" y="408934"/>
                  <a:pt x="308260" y="412791"/>
                  <a:pt x="305679" y="415363"/>
                </a:cubicBezTo>
                <a:cubicBezTo>
                  <a:pt x="305679" y="416648"/>
                  <a:pt x="288899" y="435934"/>
                  <a:pt x="252759" y="435934"/>
                </a:cubicBezTo>
                <a:cubicBezTo>
                  <a:pt x="216619" y="435934"/>
                  <a:pt x="199839" y="419220"/>
                  <a:pt x="199839" y="417934"/>
                </a:cubicBezTo>
                <a:cubicBezTo>
                  <a:pt x="197258" y="416648"/>
                  <a:pt x="197258" y="412791"/>
                  <a:pt x="199839" y="410220"/>
                </a:cubicBezTo>
                <a:cubicBezTo>
                  <a:pt x="202421" y="407648"/>
                  <a:pt x="205002" y="407648"/>
                  <a:pt x="207584" y="410220"/>
                </a:cubicBezTo>
                <a:cubicBezTo>
                  <a:pt x="207584" y="410220"/>
                  <a:pt x="221782" y="424363"/>
                  <a:pt x="252759" y="424363"/>
                </a:cubicBezTo>
                <a:cubicBezTo>
                  <a:pt x="283736" y="424363"/>
                  <a:pt x="296644" y="408934"/>
                  <a:pt x="296644" y="407648"/>
                </a:cubicBezTo>
                <a:close/>
                <a:moveTo>
                  <a:pt x="84737" y="274791"/>
                </a:moveTo>
                <a:cubicBezTo>
                  <a:pt x="79570" y="274791"/>
                  <a:pt x="74402" y="278661"/>
                  <a:pt x="74402" y="285111"/>
                </a:cubicBezTo>
                <a:cubicBezTo>
                  <a:pt x="74402" y="290272"/>
                  <a:pt x="79570" y="294142"/>
                  <a:pt x="84737" y="294142"/>
                </a:cubicBezTo>
                <a:cubicBezTo>
                  <a:pt x="89905" y="294142"/>
                  <a:pt x="95072" y="290272"/>
                  <a:pt x="95072" y="285111"/>
                </a:cubicBezTo>
                <a:cubicBezTo>
                  <a:pt x="95072" y="278661"/>
                  <a:pt x="89905" y="274791"/>
                  <a:pt x="84737" y="274791"/>
                </a:cubicBezTo>
                <a:close/>
                <a:moveTo>
                  <a:pt x="334769" y="270879"/>
                </a:moveTo>
                <a:cubicBezTo>
                  <a:pt x="347922" y="270879"/>
                  <a:pt x="358585" y="281588"/>
                  <a:pt x="358585" y="294799"/>
                </a:cubicBezTo>
                <a:cubicBezTo>
                  <a:pt x="358585" y="308010"/>
                  <a:pt x="347922" y="318719"/>
                  <a:pt x="334769" y="318719"/>
                </a:cubicBezTo>
                <a:cubicBezTo>
                  <a:pt x="321616" y="318719"/>
                  <a:pt x="310953" y="308010"/>
                  <a:pt x="310953" y="294799"/>
                </a:cubicBezTo>
                <a:cubicBezTo>
                  <a:pt x="310953" y="281588"/>
                  <a:pt x="321616" y="270879"/>
                  <a:pt x="334769" y="270879"/>
                </a:cubicBezTo>
                <a:close/>
                <a:moveTo>
                  <a:pt x="165470" y="270879"/>
                </a:moveTo>
                <a:cubicBezTo>
                  <a:pt x="178681" y="270879"/>
                  <a:pt x="189390" y="281588"/>
                  <a:pt x="189390" y="294799"/>
                </a:cubicBezTo>
                <a:cubicBezTo>
                  <a:pt x="189390" y="301405"/>
                  <a:pt x="186713" y="307385"/>
                  <a:pt x="182384" y="311713"/>
                </a:cubicBezTo>
                <a:lnTo>
                  <a:pt x="165628" y="318654"/>
                </a:lnTo>
                <a:lnTo>
                  <a:pt x="165312" y="318654"/>
                </a:lnTo>
                <a:lnTo>
                  <a:pt x="148556" y="311713"/>
                </a:lnTo>
                <a:cubicBezTo>
                  <a:pt x="144227" y="307385"/>
                  <a:pt x="141550" y="301405"/>
                  <a:pt x="141550" y="294799"/>
                </a:cubicBezTo>
                <a:cubicBezTo>
                  <a:pt x="141550" y="281588"/>
                  <a:pt x="152259" y="270879"/>
                  <a:pt x="165470" y="270879"/>
                </a:cubicBezTo>
                <a:close/>
                <a:moveTo>
                  <a:pt x="138996" y="269630"/>
                </a:moveTo>
                <a:lnTo>
                  <a:pt x="138996" y="318654"/>
                </a:lnTo>
                <a:lnTo>
                  <a:pt x="165312" y="318654"/>
                </a:lnTo>
                <a:lnTo>
                  <a:pt x="165470" y="318719"/>
                </a:lnTo>
                <a:lnTo>
                  <a:pt x="165628" y="318654"/>
                </a:lnTo>
                <a:lnTo>
                  <a:pt x="198422" y="318654"/>
                </a:lnTo>
                <a:lnTo>
                  <a:pt x="198422" y="269630"/>
                </a:lnTo>
                <a:close/>
                <a:moveTo>
                  <a:pt x="30478" y="267050"/>
                </a:moveTo>
                <a:cubicBezTo>
                  <a:pt x="21435" y="270920"/>
                  <a:pt x="18852" y="287691"/>
                  <a:pt x="17560" y="298012"/>
                </a:cubicBezTo>
                <a:cubicBezTo>
                  <a:pt x="12392" y="352196"/>
                  <a:pt x="51148" y="362517"/>
                  <a:pt x="53732" y="362517"/>
                </a:cubicBezTo>
                <a:lnTo>
                  <a:pt x="58900" y="363807"/>
                </a:lnTo>
                <a:lnTo>
                  <a:pt x="60191" y="368968"/>
                </a:lnTo>
                <a:cubicBezTo>
                  <a:pt x="60191" y="370258"/>
                  <a:pt x="106699" y="532810"/>
                  <a:pt x="250097" y="532810"/>
                </a:cubicBezTo>
                <a:lnTo>
                  <a:pt x="251389" y="532810"/>
                </a:lnTo>
                <a:cubicBezTo>
                  <a:pt x="396078" y="531520"/>
                  <a:pt x="443878" y="370258"/>
                  <a:pt x="443878" y="368968"/>
                </a:cubicBezTo>
                <a:lnTo>
                  <a:pt x="445169" y="363807"/>
                </a:lnTo>
                <a:lnTo>
                  <a:pt x="450337" y="362517"/>
                </a:lnTo>
                <a:cubicBezTo>
                  <a:pt x="451629" y="362517"/>
                  <a:pt x="491677" y="352196"/>
                  <a:pt x="485217" y="298012"/>
                </a:cubicBezTo>
                <a:cubicBezTo>
                  <a:pt x="483926" y="286401"/>
                  <a:pt x="480050" y="267050"/>
                  <a:pt x="469715" y="267050"/>
                </a:cubicBezTo>
                <a:cubicBezTo>
                  <a:pt x="464547" y="267050"/>
                  <a:pt x="458088" y="272210"/>
                  <a:pt x="455504" y="273500"/>
                </a:cubicBezTo>
                <a:lnTo>
                  <a:pt x="440002" y="287691"/>
                </a:lnTo>
                <a:lnTo>
                  <a:pt x="440002" y="282531"/>
                </a:lnTo>
                <a:cubicBezTo>
                  <a:pt x="434834" y="286401"/>
                  <a:pt x="429667" y="288982"/>
                  <a:pt x="427083" y="290272"/>
                </a:cubicBezTo>
                <a:lnTo>
                  <a:pt x="427083" y="341876"/>
                </a:lnTo>
                <a:lnTo>
                  <a:pt x="268183" y="341876"/>
                </a:lnTo>
                <a:lnTo>
                  <a:pt x="268183" y="300592"/>
                </a:lnTo>
                <a:lnTo>
                  <a:pt x="242345" y="300592"/>
                </a:lnTo>
                <a:lnTo>
                  <a:pt x="242345" y="341876"/>
                </a:lnTo>
                <a:lnTo>
                  <a:pt x="84737" y="341876"/>
                </a:lnTo>
                <a:lnTo>
                  <a:pt x="84737" y="322524"/>
                </a:lnTo>
                <a:lnTo>
                  <a:pt x="43397" y="322524"/>
                </a:lnTo>
                <a:lnTo>
                  <a:pt x="43397" y="321234"/>
                </a:lnTo>
                <a:cubicBezTo>
                  <a:pt x="42105" y="314784"/>
                  <a:pt x="36938" y="298012"/>
                  <a:pt x="30478" y="267050"/>
                </a:cubicBezTo>
                <a:close/>
                <a:moveTo>
                  <a:pt x="277226" y="255439"/>
                </a:moveTo>
                <a:lnTo>
                  <a:pt x="277226" y="332845"/>
                </a:lnTo>
                <a:lnTo>
                  <a:pt x="419332" y="332845"/>
                </a:lnTo>
                <a:lnTo>
                  <a:pt x="419332" y="255439"/>
                </a:lnTo>
                <a:close/>
                <a:moveTo>
                  <a:pt x="92488" y="255439"/>
                </a:moveTo>
                <a:lnTo>
                  <a:pt x="92488" y="265760"/>
                </a:lnTo>
                <a:lnTo>
                  <a:pt x="202297" y="265760"/>
                </a:lnTo>
                <a:lnTo>
                  <a:pt x="202297" y="322524"/>
                </a:lnTo>
                <a:lnTo>
                  <a:pt x="92488" y="322524"/>
                </a:lnTo>
                <a:lnTo>
                  <a:pt x="92488" y="332845"/>
                </a:lnTo>
                <a:lnTo>
                  <a:pt x="234594" y="332845"/>
                </a:lnTo>
                <a:lnTo>
                  <a:pt x="234594" y="255439"/>
                </a:lnTo>
                <a:close/>
                <a:moveTo>
                  <a:pt x="296115" y="147036"/>
                </a:moveTo>
                <a:cubicBezTo>
                  <a:pt x="293112" y="146970"/>
                  <a:pt x="291437" y="147071"/>
                  <a:pt x="291437" y="147071"/>
                </a:cubicBezTo>
                <a:cubicBezTo>
                  <a:pt x="291437" y="147071"/>
                  <a:pt x="266891" y="198675"/>
                  <a:pt x="237178" y="181904"/>
                </a:cubicBezTo>
                <a:cubicBezTo>
                  <a:pt x="253972" y="172873"/>
                  <a:pt x="248805" y="147071"/>
                  <a:pt x="248805" y="147071"/>
                </a:cubicBezTo>
                <a:cubicBezTo>
                  <a:pt x="248805" y="147071"/>
                  <a:pt x="224259" y="183194"/>
                  <a:pt x="206173" y="171583"/>
                </a:cubicBezTo>
                <a:cubicBezTo>
                  <a:pt x="225551" y="161262"/>
                  <a:pt x="212632" y="147071"/>
                  <a:pt x="212632" y="147071"/>
                </a:cubicBezTo>
                <a:cubicBezTo>
                  <a:pt x="212632" y="147071"/>
                  <a:pt x="107991" y="166422"/>
                  <a:pt x="70526" y="252859"/>
                </a:cubicBezTo>
                <a:lnTo>
                  <a:pt x="73110" y="265760"/>
                </a:lnTo>
                <a:lnTo>
                  <a:pt x="84737" y="265760"/>
                </a:lnTo>
                <a:lnTo>
                  <a:pt x="84737" y="246408"/>
                </a:lnTo>
                <a:lnTo>
                  <a:pt x="242345" y="246408"/>
                </a:lnTo>
                <a:lnTo>
                  <a:pt x="242345" y="272210"/>
                </a:lnTo>
                <a:lnTo>
                  <a:pt x="269475" y="272210"/>
                </a:lnTo>
                <a:lnTo>
                  <a:pt x="269475" y="246408"/>
                </a:lnTo>
                <a:lnTo>
                  <a:pt x="427083" y="246408"/>
                </a:lnTo>
                <a:lnTo>
                  <a:pt x="427083" y="270920"/>
                </a:lnTo>
                <a:cubicBezTo>
                  <a:pt x="429667" y="268340"/>
                  <a:pt x="432251" y="267050"/>
                  <a:pt x="434834" y="264470"/>
                </a:cubicBezTo>
                <a:cubicBezTo>
                  <a:pt x="403183" y="156102"/>
                  <a:pt x="317133" y="147494"/>
                  <a:pt x="296115" y="147036"/>
                </a:cubicBezTo>
                <a:close/>
                <a:moveTo>
                  <a:pt x="251389" y="0"/>
                </a:moveTo>
                <a:cubicBezTo>
                  <a:pt x="371533" y="0"/>
                  <a:pt x="467131" y="92887"/>
                  <a:pt x="468423" y="207706"/>
                </a:cubicBezTo>
                <a:cubicBezTo>
                  <a:pt x="468423" y="214156"/>
                  <a:pt x="465839" y="239958"/>
                  <a:pt x="464547" y="250279"/>
                </a:cubicBezTo>
                <a:cubicBezTo>
                  <a:pt x="465839" y="248989"/>
                  <a:pt x="468423" y="248989"/>
                  <a:pt x="469715" y="248989"/>
                </a:cubicBezTo>
                <a:cubicBezTo>
                  <a:pt x="482634" y="248989"/>
                  <a:pt x="499428" y="256729"/>
                  <a:pt x="503304" y="295432"/>
                </a:cubicBezTo>
                <a:cubicBezTo>
                  <a:pt x="509763" y="352196"/>
                  <a:pt x="473591" y="372838"/>
                  <a:pt x="459380" y="377998"/>
                </a:cubicBezTo>
                <a:cubicBezTo>
                  <a:pt x="450337" y="405090"/>
                  <a:pt x="396078" y="549581"/>
                  <a:pt x="251389" y="550871"/>
                </a:cubicBezTo>
                <a:lnTo>
                  <a:pt x="250097" y="550871"/>
                </a:lnTo>
                <a:cubicBezTo>
                  <a:pt x="107991" y="550871"/>
                  <a:pt x="53732" y="405090"/>
                  <a:pt x="44689" y="377998"/>
                </a:cubicBezTo>
                <a:cubicBezTo>
                  <a:pt x="30478" y="372838"/>
                  <a:pt x="-5694" y="352196"/>
                  <a:pt x="765" y="295432"/>
                </a:cubicBezTo>
                <a:cubicBezTo>
                  <a:pt x="4641" y="256729"/>
                  <a:pt x="20143" y="248989"/>
                  <a:pt x="33062" y="248989"/>
                </a:cubicBezTo>
                <a:cubicBezTo>
                  <a:pt x="34354" y="248989"/>
                  <a:pt x="34354" y="248989"/>
                  <a:pt x="35646" y="248989"/>
                </a:cubicBezTo>
                <a:cubicBezTo>
                  <a:pt x="34354" y="236088"/>
                  <a:pt x="35646" y="216736"/>
                  <a:pt x="35646" y="207706"/>
                </a:cubicBezTo>
                <a:cubicBezTo>
                  <a:pt x="35646" y="92887"/>
                  <a:pt x="132536" y="0"/>
                  <a:pt x="251389" y="0"/>
                </a:cubicBezTo>
                <a:close/>
              </a:path>
            </a:pathLst>
          </a:custGeom>
          <a:solidFill>
            <a:schemeClr val="bg1"/>
          </a:solidFill>
          <a:ln>
            <a:noFill/>
          </a:ln>
        </p:spPr>
        <p:txBody>
          <a:bodyPr/>
          <a:lstStyle/>
          <a:p>
            <a:endParaRPr lang="zh-CN" altLang="en-US">
              <a:cs typeface="+mn-ea"/>
              <a:sym typeface="+mn-lt"/>
            </a:endParaRPr>
          </a:p>
        </p:txBody>
      </p:sp>
      <p:sp>
        <p:nvSpPr>
          <p:cNvPr id="26" name="women-hells_76127"/>
          <p:cNvSpPr>
            <a:spLocks noChangeAspect="1"/>
          </p:cNvSpPr>
          <p:nvPr/>
        </p:nvSpPr>
        <p:spPr bwMode="auto">
          <a:xfrm>
            <a:off x="6782915" y="2938141"/>
            <a:ext cx="609685" cy="542114"/>
          </a:xfrm>
          <a:custGeom>
            <a:avLst/>
            <a:gdLst>
              <a:gd name="T0" fmla="*/ 2644 w 2649"/>
              <a:gd name="T1" fmla="*/ 1720 h 2359"/>
              <a:gd name="T2" fmla="*/ 2511 w 2649"/>
              <a:gd name="T3" fmla="*/ 2130 h 2359"/>
              <a:gd name="T4" fmla="*/ 2211 w 2649"/>
              <a:gd name="T5" fmla="*/ 2359 h 2359"/>
              <a:gd name="T6" fmla="*/ 1711 w 2649"/>
              <a:gd name="T7" fmla="*/ 2359 h 2359"/>
              <a:gd name="T8" fmla="*/ 1436 w 2649"/>
              <a:gd name="T9" fmla="*/ 2123 h 2359"/>
              <a:gd name="T10" fmla="*/ 1136 w 2649"/>
              <a:gd name="T11" fmla="*/ 1381 h 2359"/>
              <a:gd name="T12" fmla="*/ 510 w 2649"/>
              <a:gd name="T13" fmla="*/ 896 h 2359"/>
              <a:gd name="T14" fmla="*/ 510 w 2649"/>
              <a:gd name="T15" fmla="*/ 2306 h 2359"/>
              <a:gd name="T16" fmla="*/ 456 w 2649"/>
              <a:gd name="T17" fmla="*/ 2359 h 2359"/>
              <a:gd name="T18" fmla="*/ 331 w 2649"/>
              <a:gd name="T19" fmla="*/ 2359 h 2359"/>
              <a:gd name="T20" fmla="*/ 278 w 2649"/>
              <a:gd name="T21" fmla="*/ 2313 h 2359"/>
              <a:gd name="T22" fmla="*/ 3 w 2649"/>
              <a:gd name="T23" fmla="*/ 403 h 2359"/>
              <a:gd name="T24" fmla="*/ 20 w 2649"/>
              <a:gd name="T25" fmla="*/ 355 h 2359"/>
              <a:gd name="T26" fmla="*/ 69 w 2649"/>
              <a:gd name="T27" fmla="*/ 343 h 2359"/>
              <a:gd name="T28" fmla="*/ 848 w 2649"/>
              <a:gd name="T29" fmla="*/ 662 h 2359"/>
              <a:gd name="T30" fmla="*/ 1354 w 2649"/>
              <a:gd name="T31" fmla="*/ 27 h 2359"/>
              <a:gd name="T32" fmla="*/ 1429 w 2649"/>
              <a:gd name="T33" fmla="*/ 19 h 2359"/>
              <a:gd name="T34" fmla="*/ 1438 w 2649"/>
              <a:gd name="T35" fmla="*/ 94 h 2359"/>
              <a:gd name="T36" fmla="*/ 940 w 2649"/>
              <a:gd name="T37" fmla="*/ 717 h 2359"/>
              <a:gd name="T38" fmla="*/ 1257 w 2649"/>
              <a:gd name="T39" fmla="*/ 973 h 2359"/>
              <a:gd name="T40" fmla="*/ 1638 w 2649"/>
              <a:gd name="T41" fmla="*/ 605 h 2359"/>
              <a:gd name="T42" fmla="*/ 1713 w 2649"/>
              <a:gd name="T43" fmla="*/ 606 h 2359"/>
              <a:gd name="T44" fmla="*/ 1712 w 2649"/>
              <a:gd name="T45" fmla="*/ 682 h 2359"/>
              <a:gd name="T46" fmla="*/ 1327 w 2649"/>
              <a:gd name="T47" fmla="*/ 1053 h 2359"/>
              <a:gd name="T48" fmla="*/ 1570 w 2649"/>
              <a:gd name="T49" fmla="*/ 1383 h 2359"/>
              <a:gd name="T50" fmla="*/ 1680 w 2649"/>
              <a:gd name="T51" fmla="*/ 1536 h 2359"/>
              <a:gd name="T52" fmla="*/ 1864 w 2649"/>
              <a:gd name="T53" fmla="*/ 1031 h 2359"/>
              <a:gd name="T54" fmla="*/ 1897 w 2649"/>
              <a:gd name="T55" fmla="*/ 999 h 2359"/>
              <a:gd name="T56" fmla="*/ 1942 w 2649"/>
              <a:gd name="T57" fmla="*/ 1004 h 2359"/>
              <a:gd name="T58" fmla="*/ 2522 w 2649"/>
              <a:gd name="T59" fmla="*/ 1353 h 2359"/>
              <a:gd name="T60" fmla="*/ 2548 w 2649"/>
              <a:gd name="T61" fmla="*/ 1394 h 2359"/>
              <a:gd name="T62" fmla="*/ 2572 w 2649"/>
              <a:gd name="T63" fmla="*/ 1650 h 2359"/>
              <a:gd name="T64" fmla="*/ 2593 w 2649"/>
              <a:gd name="T65" fmla="*/ 1650 h 2359"/>
              <a:gd name="T66" fmla="*/ 2636 w 2649"/>
              <a:gd name="T67" fmla="*/ 1672 h 2359"/>
              <a:gd name="T68" fmla="*/ 2644 w 2649"/>
              <a:gd name="T69" fmla="*/ 1720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9" h="2359">
                <a:moveTo>
                  <a:pt x="2644" y="1720"/>
                </a:moveTo>
                <a:lnTo>
                  <a:pt x="2511" y="2130"/>
                </a:lnTo>
                <a:cubicBezTo>
                  <a:pt x="2466" y="2267"/>
                  <a:pt x="2345" y="2359"/>
                  <a:pt x="2211" y="2359"/>
                </a:cubicBezTo>
                <a:lnTo>
                  <a:pt x="1711" y="2359"/>
                </a:lnTo>
                <a:cubicBezTo>
                  <a:pt x="1580" y="2359"/>
                  <a:pt x="1464" y="2260"/>
                  <a:pt x="1436" y="2123"/>
                </a:cubicBezTo>
                <a:cubicBezTo>
                  <a:pt x="1394" y="1920"/>
                  <a:pt x="1308" y="1626"/>
                  <a:pt x="1136" y="1381"/>
                </a:cubicBezTo>
                <a:cubicBezTo>
                  <a:pt x="982" y="1163"/>
                  <a:pt x="658" y="974"/>
                  <a:pt x="510" y="896"/>
                </a:cubicBezTo>
                <a:lnTo>
                  <a:pt x="510" y="2306"/>
                </a:lnTo>
                <a:cubicBezTo>
                  <a:pt x="510" y="2335"/>
                  <a:pt x="486" y="2359"/>
                  <a:pt x="456" y="2359"/>
                </a:cubicBezTo>
                <a:lnTo>
                  <a:pt x="331" y="2359"/>
                </a:lnTo>
                <a:cubicBezTo>
                  <a:pt x="305" y="2359"/>
                  <a:pt x="282" y="2339"/>
                  <a:pt x="278" y="2313"/>
                </a:cubicBezTo>
                <a:lnTo>
                  <a:pt x="3" y="403"/>
                </a:lnTo>
                <a:cubicBezTo>
                  <a:pt x="0" y="385"/>
                  <a:pt x="6" y="367"/>
                  <a:pt x="20" y="355"/>
                </a:cubicBezTo>
                <a:cubicBezTo>
                  <a:pt x="33" y="343"/>
                  <a:pt x="52" y="339"/>
                  <a:pt x="69" y="343"/>
                </a:cubicBezTo>
                <a:cubicBezTo>
                  <a:pt x="92" y="350"/>
                  <a:pt x="485" y="456"/>
                  <a:pt x="848" y="662"/>
                </a:cubicBezTo>
                <a:lnTo>
                  <a:pt x="1354" y="27"/>
                </a:lnTo>
                <a:cubicBezTo>
                  <a:pt x="1373" y="4"/>
                  <a:pt x="1406" y="0"/>
                  <a:pt x="1429" y="19"/>
                </a:cubicBezTo>
                <a:cubicBezTo>
                  <a:pt x="1452" y="37"/>
                  <a:pt x="1456" y="71"/>
                  <a:pt x="1438" y="94"/>
                </a:cubicBezTo>
                <a:lnTo>
                  <a:pt x="940" y="717"/>
                </a:lnTo>
                <a:cubicBezTo>
                  <a:pt x="1058" y="791"/>
                  <a:pt x="1168" y="877"/>
                  <a:pt x="1257" y="973"/>
                </a:cubicBezTo>
                <a:lnTo>
                  <a:pt x="1638" y="605"/>
                </a:lnTo>
                <a:cubicBezTo>
                  <a:pt x="1659" y="584"/>
                  <a:pt x="1693" y="585"/>
                  <a:pt x="1713" y="606"/>
                </a:cubicBezTo>
                <a:cubicBezTo>
                  <a:pt x="1734" y="627"/>
                  <a:pt x="1733" y="661"/>
                  <a:pt x="1712" y="682"/>
                </a:cubicBezTo>
                <a:lnTo>
                  <a:pt x="1327" y="1053"/>
                </a:lnTo>
                <a:cubicBezTo>
                  <a:pt x="1434" y="1179"/>
                  <a:pt x="1508" y="1291"/>
                  <a:pt x="1570" y="1383"/>
                </a:cubicBezTo>
                <a:cubicBezTo>
                  <a:pt x="1613" y="1446"/>
                  <a:pt x="1647" y="1496"/>
                  <a:pt x="1680" y="1536"/>
                </a:cubicBezTo>
                <a:lnTo>
                  <a:pt x="1864" y="1031"/>
                </a:lnTo>
                <a:cubicBezTo>
                  <a:pt x="1870" y="1016"/>
                  <a:pt x="1882" y="1005"/>
                  <a:pt x="1897" y="999"/>
                </a:cubicBezTo>
                <a:cubicBezTo>
                  <a:pt x="1912" y="994"/>
                  <a:pt x="1928" y="996"/>
                  <a:pt x="1942" y="1004"/>
                </a:cubicBezTo>
                <a:lnTo>
                  <a:pt x="2522" y="1353"/>
                </a:lnTo>
                <a:cubicBezTo>
                  <a:pt x="2537" y="1362"/>
                  <a:pt x="2546" y="1377"/>
                  <a:pt x="2548" y="1394"/>
                </a:cubicBezTo>
                <a:lnTo>
                  <a:pt x="2572" y="1650"/>
                </a:lnTo>
                <a:lnTo>
                  <a:pt x="2593" y="1650"/>
                </a:lnTo>
                <a:cubicBezTo>
                  <a:pt x="2610" y="1650"/>
                  <a:pt x="2626" y="1659"/>
                  <a:pt x="2636" y="1672"/>
                </a:cubicBezTo>
                <a:cubicBezTo>
                  <a:pt x="2646" y="1686"/>
                  <a:pt x="2649" y="1704"/>
                  <a:pt x="2644" y="1720"/>
                </a:cubicBezTo>
                <a:close/>
              </a:path>
            </a:pathLst>
          </a:custGeom>
          <a:solidFill>
            <a:schemeClr val="bg1"/>
          </a:solidFill>
          <a:ln>
            <a:noFill/>
          </a:ln>
        </p:spPr>
        <p:txBody>
          <a:bodyPr/>
          <a:lstStyle/>
          <a:p>
            <a:endParaRPr lang="zh-CN" altLang="en-US">
              <a:cs typeface="+mn-ea"/>
              <a:sym typeface="+mn-lt"/>
            </a:endParaRPr>
          </a:p>
        </p:txBody>
      </p:sp>
      <p:sp>
        <p:nvSpPr>
          <p:cNvPr id="27" name="Content Placeholder 2"/>
          <p:cNvSpPr txBox="1"/>
          <p:nvPr/>
        </p:nvSpPr>
        <p:spPr>
          <a:xfrm>
            <a:off x="1319446" y="4138783"/>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依法结社权</a:t>
            </a:r>
          </a:p>
        </p:txBody>
      </p:sp>
      <p:sp>
        <p:nvSpPr>
          <p:cNvPr id="28" name="Content Placeholder 2"/>
          <p:cNvSpPr txBox="1"/>
          <p:nvPr/>
        </p:nvSpPr>
        <p:spPr>
          <a:xfrm>
            <a:off x="3456833" y="4115008"/>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维护尊严权</a:t>
            </a:r>
          </a:p>
        </p:txBody>
      </p:sp>
      <p:sp>
        <p:nvSpPr>
          <p:cNvPr id="29" name="Content Placeholder 2"/>
          <p:cNvSpPr txBox="1"/>
          <p:nvPr/>
        </p:nvSpPr>
        <p:spPr>
          <a:xfrm>
            <a:off x="5685346" y="4088723"/>
            <a:ext cx="2655305" cy="8999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监督批评权</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750"/>
                                        <p:tgtEl>
                                          <p:spTgt spid="20"/>
                                        </p:tgtEl>
                                      </p:cBhvr>
                                    </p:animEffect>
                                  </p:childTnLst>
                                </p:cTn>
                              </p:par>
                              <p:par>
                                <p:cTn id="19" presetID="35" presetClass="path" presetSubtype="0" decel="100000" fill="hold" nodeType="withEffect">
                                  <p:stCondLst>
                                    <p:cond delay="0"/>
                                  </p:stCondLst>
                                  <p:childTnLst>
                                    <p:animMotion origin="layout" path="M 2.29167E-6 -3.7037E-6 L -0.04011 -3.7037E-6 " pathEditMode="relative" rAng="0" ptsTypes="AA">
                                      <p:cBhvr>
                                        <p:cTn id="20" dur="1250" spd="-100000" fill="hold"/>
                                        <p:tgtEl>
                                          <p:spTgt spid="20"/>
                                        </p:tgtEl>
                                        <p:attrNameLst>
                                          <p:attrName>ppt_x</p:attrName>
                                          <p:attrName>ppt_y</p:attrName>
                                        </p:attrNameLst>
                                      </p:cBhvr>
                                      <p:rCtr x="-2005" y="0"/>
                                    </p:animMotion>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750"/>
                                        <p:tgtEl>
                                          <p:spTgt spid="22"/>
                                        </p:tgtEl>
                                      </p:cBhvr>
                                    </p:animEffect>
                                  </p:childTnLst>
                                </p:cTn>
                              </p:par>
                              <p:par>
                                <p:cTn id="24" presetID="35" presetClass="path" presetSubtype="0" decel="100000" fill="hold" nodeType="withEffect">
                                  <p:stCondLst>
                                    <p:cond delay="0"/>
                                  </p:stCondLst>
                                  <p:childTnLst>
                                    <p:animMotion origin="layout" path="M -4.375E-6 -4.07407E-6 L 0.04493 -4.07407E-6 " pathEditMode="relative" rAng="0" ptsTypes="AA">
                                      <p:cBhvr>
                                        <p:cTn id="25" dur="1250" spd="-100000" fill="hold"/>
                                        <p:tgtEl>
                                          <p:spTgt spid="22"/>
                                        </p:tgtEl>
                                        <p:attrNameLst>
                                          <p:attrName>ppt_x</p:attrName>
                                          <p:attrName>ppt_y</p:attrName>
                                        </p:attrNameLst>
                                      </p:cBhvr>
                                      <p:rCtr x="2240" y="0"/>
                                    </p:animMotion>
                                  </p:childTnLst>
                                </p:cTn>
                              </p:par>
                              <p:par>
                                <p:cTn id="26" presetID="10" presetClass="entr" presetSubtype="0" fill="hold" grpId="0" nodeType="withEffect">
                                  <p:stCondLst>
                                    <p:cond delay="7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11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animEffect transition="in" filter="fade">
                                      <p:cBhvr>
                                        <p:cTn id="35" dur="500"/>
                                        <p:tgtEl>
                                          <p:spTgt spid="27">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fade">
                                      <p:cBhvr>
                                        <p:cTn id="39" dur="500"/>
                                        <p:tgtEl>
                                          <p:spTgt spid="28">
                                            <p:txEl>
                                              <p:pRg st="0" end="0"/>
                                            </p:txEl>
                                          </p:spTgt>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fade">
                                      <p:cBhvr>
                                        <p:cTn id="4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7" grpId="0" build="p"/>
      <p:bldP spid="28" grpId="0" build="p"/>
      <p:bldP spid="2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526773" y="1968497"/>
            <a:ext cx="5206155" cy="3945338"/>
            <a:chOff x="2588507" y="1383995"/>
            <a:chExt cx="3907055" cy="2960894"/>
          </a:xfrm>
        </p:grpSpPr>
        <p:sp>
          <p:nvSpPr>
            <p:cNvPr id="3" name="Freeform 2"/>
            <p:cNvSpPr/>
            <p:nvPr/>
          </p:nvSpPr>
          <p:spPr bwMode="blackWhite">
            <a:xfrm>
              <a:off x="3884379" y="1784073"/>
              <a:ext cx="1248896" cy="2560816"/>
            </a:xfrm>
            <a:custGeom>
              <a:avLst/>
              <a:gdLst>
                <a:gd name="T0" fmla="*/ 623726 w 865"/>
                <a:gd name="T1" fmla="*/ 0 h 1828"/>
                <a:gd name="T2" fmla="*/ 809978 w 865"/>
                <a:gd name="T3" fmla="*/ 1159932 h 1828"/>
                <a:gd name="T4" fmla="*/ 809978 w 865"/>
                <a:gd name="T5" fmla="*/ 2155961 h 1828"/>
                <a:gd name="T6" fmla="*/ 935589 w 865"/>
                <a:gd name="T7" fmla="*/ 2155961 h 1828"/>
                <a:gd name="T8" fmla="*/ 1247452 w 865"/>
                <a:gd name="T9" fmla="*/ 2322666 h 1828"/>
                <a:gd name="T10" fmla="*/ 1247452 w 865"/>
                <a:gd name="T11" fmla="*/ 2559415 h 1828"/>
                <a:gd name="T12" fmla="*/ 0 w 865"/>
                <a:gd name="T13" fmla="*/ 2559415 h 1828"/>
                <a:gd name="T14" fmla="*/ 0 w 865"/>
                <a:gd name="T15" fmla="*/ 2345080 h 1828"/>
                <a:gd name="T16" fmla="*/ 248335 w 865"/>
                <a:gd name="T17" fmla="*/ 2179776 h 1828"/>
                <a:gd name="T18" fmla="*/ 394160 w 865"/>
                <a:gd name="T19" fmla="*/ 2179776 h 1828"/>
                <a:gd name="T20" fmla="*/ 394160 w 865"/>
                <a:gd name="T21" fmla="*/ 1159932 h 1828"/>
                <a:gd name="T22" fmla="*/ 623726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chemeClr val="accent1"/>
            </a:solidFill>
            <a:ln>
              <a:noFill/>
            </a:ln>
            <a:effectLst/>
            <a:extLst>
              <a:ext uri="{91240B29-F687-4F45-9708-019B960494DF}">
                <a14:hiddenLine xmlns:a14="http://schemas.microsoft.com/office/drawing/2010/main" w="25400">
                  <a:solidFill>
                    <a:srgbClr val="000000"/>
                  </a:solidFill>
                  <a:prstDash val="solid"/>
                  <a:round/>
                </a14:hiddenLine>
              </a:ext>
              <a:ext uri="{AF507438-7753-43E0-B8FC-AC1667EBCBE1}">
                <a14:hiddenEffects xmlns:a14="http://schemas.microsoft.com/office/drawing/2010/main">
                  <a:effectLst>
                    <a:outerShdw blurRad="152400" dist="38100" dir="5400000" algn="t" rotWithShape="0">
                      <a:srgbClr val="000000">
                        <a:alpha val="95999"/>
                      </a:srgbClr>
                    </a:outerShdw>
                  </a:effectLst>
                </a14:hiddenEffects>
              </a:ext>
            </a:extLst>
          </p:spPr>
          <p:txBody>
            <a:bodyPr lIns="124324" tIns="62163" rIns="124324" bIns="62163" anchor="ctr"/>
            <a:lstStyle/>
            <a:p>
              <a:endParaRPr lang="zh-CN" altLang="en-US" sz="2400">
                <a:cs typeface="+mn-ea"/>
                <a:sym typeface="+mn-lt"/>
              </a:endParaRPr>
            </a:p>
          </p:txBody>
        </p:sp>
        <p:sp>
          <p:nvSpPr>
            <p:cNvPr id="4" name="Freeform 3"/>
            <p:cNvSpPr/>
            <p:nvPr/>
          </p:nvSpPr>
          <p:spPr bwMode="blackWhite">
            <a:xfrm>
              <a:off x="3085798" y="1383995"/>
              <a:ext cx="2946490" cy="1104666"/>
            </a:xfrm>
            <a:custGeom>
              <a:avLst/>
              <a:gdLst>
                <a:gd name="T0" fmla="*/ 0 w 2042"/>
                <a:gd name="T1" fmla="*/ 1103266 h 789"/>
                <a:gd name="T2" fmla="*/ 2945047 w 2042"/>
                <a:gd name="T3" fmla="*/ 109207 h 789"/>
                <a:gd name="T4" fmla="*/ 2880115 w 2042"/>
                <a:gd name="T5" fmla="*/ 0 h 789"/>
                <a:gd name="T6" fmla="*/ 1421299 w 2042"/>
                <a:gd name="T7" fmla="*/ 249215 h 789"/>
                <a:gd name="T8" fmla="*/ 1203415 w 2042"/>
                <a:gd name="T9" fmla="*/ 322019 h 789"/>
                <a:gd name="T10" fmla="*/ 11544 w 2042"/>
                <a:gd name="T11" fmla="*/ 954857 h 789"/>
                <a:gd name="T12" fmla="*/ 0 w 2042"/>
                <a:gd name="T13" fmla="*/ 1103266 h 7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chemeClr val="accent2"/>
            </a:solidFill>
            <a:ln>
              <a:noFill/>
            </a:ln>
            <a:effectLst/>
            <a:extLst>
              <a:ext uri="{91240B29-F687-4F45-9708-019B960494DF}">
                <a14:hiddenLine xmlns:a14="http://schemas.microsoft.com/office/drawing/2010/main" w="25400">
                  <a:solidFill>
                    <a:srgbClr val="000000"/>
                  </a:solidFill>
                  <a:prstDash val="solid"/>
                  <a:round/>
                </a14:hiddenLine>
              </a:ext>
              <a:ext uri="{AF507438-7753-43E0-B8FC-AC1667EBCBE1}">
                <a14:hiddenEffects xmlns:a14="http://schemas.microsoft.com/office/drawing/2010/main">
                  <a:effectLst>
                    <a:outerShdw blurRad="152400" dist="38100" dir="5400000" algn="t" rotWithShape="0">
                      <a:srgbClr val="000000">
                        <a:alpha val="95999"/>
                      </a:srgbClr>
                    </a:outerShdw>
                  </a:effectLst>
                </a14:hiddenEffects>
              </a:ext>
            </a:extLst>
          </p:spPr>
          <p:txBody>
            <a:bodyPr lIns="124324" tIns="62163" rIns="124324" bIns="62163" anchor="ctr"/>
            <a:lstStyle/>
            <a:p>
              <a:endParaRPr lang="zh-CN" altLang="en-US" sz="2400">
                <a:cs typeface="+mn-ea"/>
                <a:sym typeface="+mn-lt"/>
              </a:endParaRPr>
            </a:p>
          </p:txBody>
        </p:sp>
        <p:sp>
          <p:nvSpPr>
            <p:cNvPr id="5" name="Oval 4"/>
            <p:cNvSpPr>
              <a:spLocks noChangeArrowheads="1"/>
            </p:cNvSpPr>
            <p:nvPr/>
          </p:nvSpPr>
          <p:spPr bwMode="blackWhite">
            <a:xfrm>
              <a:off x="4431885" y="1748438"/>
              <a:ext cx="153884" cy="149017"/>
            </a:xfrm>
            <a:prstGeom prst="ellipse">
              <a:avLst/>
            </a:prstGeom>
            <a:gradFill rotWithShape="0">
              <a:gsLst>
                <a:gs pos="0">
                  <a:srgbClr val="FFFFFF"/>
                </a:gs>
                <a:gs pos="100000">
                  <a:srgbClr val="00B0F0"/>
                </a:gs>
              </a:gsLst>
              <a:lin ang="5400000"/>
            </a:gradFill>
            <a:ln>
              <a:noFill/>
            </a:ln>
            <a:effectLst/>
            <a:extLst>
              <a:ext uri="{91240B29-F687-4F45-9708-019B960494DF}">
                <a14:hiddenLine xmlns:a14="http://schemas.microsoft.com/office/drawing/2010/main" w="25400">
                  <a:solidFill>
                    <a:srgbClr val="000000"/>
                  </a:solidFill>
                  <a:round/>
                </a14:hiddenLine>
              </a:ex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pPr>
                <a:lnSpc>
                  <a:spcPct val="120000"/>
                </a:lnSpc>
                <a:defRPr/>
              </a:pPr>
              <a:endParaRPr lang="zh-CN" altLang="en-US" sz="5465" kern="0">
                <a:solidFill>
                  <a:sysClr val="window" lastClr="FFFFFF"/>
                </a:solidFill>
                <a:cs typeface="+mn-ea"/>
                <a:sym typeface="+mn-lt"/>
              </a:endParaRPr>
            </a:p>
          </p:txBody>
        </p:sp>
        <p:sp>
          <p:nvSpPr>
            <p:cNvPr id="6" name="Line 5"/>
            <p:cNvSpPr>
              <a:spLocks noChangeShapeType="1"/>
            </p:cNvSpPr>
            <p:nvPr/>
          </p:nvSpPr>
          <p:spPr bwMode="blackWhite">
            <a:xfrm>
              <a:off x="5933477" y="1523293"/>
              <a:ext cx="529688" cy="1271500"/>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7" name="Line 6"/>
            <p:cNvSpPr>
              <a:spLocks noChangeShapeType="1"/>
            </p:cNvSpPr>
            <p:nvPr/>
          </p:nvSpPr>
          <p:spPr bwMode="blackWhite">
            <a:xfrm>
              <a:off x="5922138" y="1523293"/>
              <a:ext cx="0" cy="1263401"/>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8" name="Line 7"/>
            <p:cNvSpPr>
              <a:spLocks noChangeShapeType="1"/>
            </p:cNvSpPr>
            <p:nvPr/>
          </p:nvSpPr>
          <p:spPr bwMode="blackWhite">
            <a:xfrm flipH="1">
              <a:off x="5363293" y="1526533"/>
              <a:ext cx="552366" cy="1231006"/>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9" name="Freeform 8"/>
            <p:cNvSpPr/>
            <p:nvPr/>
          </p:nvSpPr>
          <p:spPr bwMode="blackWhite">
            <a:xfrm>
              <a:off x="5296880" y="2765639"/>
              <a:ext cx="1198682" cy="385499"/>
            </a:xfrm>
            <a:custGeom>
              <a:avLst/>
              <a:gdLst>
                <a:gd name="T0" fmla="*/ 5777 w 830"/>
                <a:gd name="T1" fmla="*/ 0 h 276"/>
                <a:gd name="T2" fmla="*/ 0 w 830"/>
                <a:gd name="T3" fmla="*/ 39109 h 276"/>
                <a:gd name="T4" fmla="*/ 5777 w 830"/>
                <a:gd name="T5" fmla="*/ 90788 h 276"/>
                <a:gd name="T6" fmla="*/ 23107 w 830"/>
                <a:gd name="T7" fmla="*/ 142467 h 276"/>
                <a:gd name="T8" fmla="*/ 54879 w 830"/>
                <a:gd name="T9" fmla="*/ 194146 h 276"/>
                <a:gd name="T10" fmla="*/ 106870 w 830"/>
                <a:gd name="T11" fmla="*/ 240239 h 276"/>
                <a:gd name="T12" fmla="*/ 168971 w 830"/>
                <a:gd name="T13" fmla="*/ 282141 h 276"/>
                <a:gd name="T14" fmla="*/ 232515 w 830"/>
                <a:gd name="T15" fmla="*/ 311472 h 276"/>
                <a:gd name="T16" fmla="*/ 284506 w 830"/>
                <a:gd name="T17" fmla="*/ 331026 h 276"/>
                <a:gd name="T18" fmla="*/ 345163 w 830"/>
                <a:gd name="T19" fmla="*/ 350581 h 276"/>
                <a:gd name="T20" fmla="*/ 401486 w 830"/>
                <a:gd name="T21" fmla="*/ 363151 h 276"/>
                <a:gd name="T22" fmla="*/ 457810 w 830"/>
                <a:gd name="T23" fmla="*/ 371532 h 276"/>
                <a:gd name="T24" fmla="*/ 511245 w 830"/>
                <a:gd name="T25" fmla="*/ 377119 h 276"/>
                <a:gd name="T26" fmla="*/ 580566 w 830"/>
                <a:gd name="T27" fmla="*/ 384102 h 276"/>
                <a:gd name="T28" fmla="*/ 645555 w 830"/>
                <a:gd name="T29" fmla="*/ 381309 h 276"/>
                <a:gd name="T30" fmla="*/ 707656 w 830"/>
                <a:gd name="T31" fmla="*/ 377119 h 276"/>
                <a:gd name="T32" fmla="*/ 781310 w 830"/>
                <a:gd name="T33" fmla="*/ 370135 h 276"/>
                <a:gd name="T34" fmla="*/ 836189 w 830"/>
                <a:gd name="T35" fmla="*/ 356168 h 276"/>
                <a:gd name="T36" fmla="*/ 895401 w 830"/>
                <a:gd name="T37" fmla="*/ 340803 h 276"/>
                <a:gd name="T38" fmla="*/ 951725 w 830"/>
                <a:gd name="T39" fmla="*/ 321249 h 276"/>
                <a:gd name="T40" fmla="*/ 990718 w 830"/>
                <a:gd name="T41" fmla="*/ 305885 h 276"/>
                <a:gd name="T42" fmla="*/ 1032600 w 830"/>
                <a:gd name="T43" fmla="*/ 280744 h 276"/>
                <a:gd name="T44" fmla="*/ 1064372 w 830"/>
                <a:gd name="T45" fmla="*/ 259793 h 276"/>
                <a:gd name="T46" fmla="*/ 1100477 w 830"/>
                <a:gd name="T47" fmla="*/ 231858 h 276"/>
                <a:gd name="T48" fmla="*/ 1133693 w 830"/>
                <a:gd name="T49" fmla="*/ 205320 h 276"/>
                <a:gd name="T50" fmla="*/ 1155356 w 830"/>
                <a:gd name="T51" fmla="*/ 174592 h 276"/>
                <a:gd name="T52" fmla="*/ 1175575 w 830"/>
                <a:gd name="T53" fmla="*/ 139674 h 276"/>
                <a:gd name="T54" fmla="*/ 1190017 w 830"/>
                <a:gd name="T55" fmla="*/ 101962 h 276"/>
                <a:gd name="T56" fmla="*/ 1197238 w 830"/>
                <a:gd name="T57" fmla="*/ 55869 h 276"/>
                <a:gd name="T58" fmla="*/ 1194349 w 830"/>
                <a:gd name="T59" fmla="*/ 1397 h 276"/>
                <a:gd name="T60" fmla="*/ 5777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accent3"/>
            </a:solidFill>
            <a:ln w="3175" cap="flat" cmpd="sng" algn="ctr">
              <a:solidFill>
                <a:srgbClr val="D7D7D7"/>
              </a:solidFill>
              <a:prstDash val="solid"/>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10" name="Line 9"/>
            <p:cNvSpPr>
              <a:spLocks noChangeShapeType="1"/>
            </p:cNvSpPr>
            <p:nvPr/>
          </p:nvSpPr>
          <p:spPr bwMode="blackWhite">
            <a:xfrm>
              <a:off x="3223484" y="2435210"/>
              <a:ext cx="529687" cy="1269880"/>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11" name="Line 10"/>
            <p:cNvSpPr>
              <a:spLocks noChangeShapeType="1"/>
            </p:cNvSpPr>
            <p:nvPr/>
          </p:nvSpPr>
          <p:spPr bwMode="blackWhite">
            <a:xfrm>
              <a:off x="3215384" y="2435210"/>
              <a:ext cx="0" cy="1263401"/>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12" name="Line 11"/>
            <p:cNvSpPr>
              <a:spLocks noChangeShapeType="1"/>
            </p:cNvSpPr>
            <p:nvPr/>
          </p:nvSpPr>
          <p:spPr bwMode="blackWhite">
            <a:xfrm flipH="1">
              <a:off x="2646821" y="2436829"/>
              <a:ext cx="560465" cy="1239105"/>
            </a:xfrm>
            <a:prstGeom prst="line">
              <a:avLst/>
            </a:prstGeom>
            <a:noFill/>
            <a:ln w="3175" algn="ctr">
              <a:solidFill>
                <a:srgbClr val="D7D7D7"/>
              </a:solidFill>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sp>
          <p:nvSpPr>
            <p:cNvPr id="13" name="Freeform 12"/>
            <p:cNvSpPr/>
            <p:nvPr/>
          </p:nvSpPr>
          <p:spPr bwMode="blackWhite">
            <a:xfrm>
              <a:off x="2588507" y="3675935"/>
              <a:ext cx="1198682" cy="385499"/>
            </a:xfrm>
            <a:custGeom>
              <a:avLst/>
              <a:gdLst>
                <a:gd name="T0" fmla="*/ 5777 w 830"/>
                <a:gd name="T1" fmla="*/ 0 h 276"/>
                <a:gd name="T2" fmla="*/ 0 w 830"/>
                <a:gd name="T3" fmla="*/ 39109 h 276"/>
                <a:gd name="T4" fmla="*/ 5777 w 830"/>
                <a:gd name="T5" fmla="*/ 90788 h 276"/>
                <a:gd name="T6" fmla="*/ 23107 w 830"/>
                <a:gd name="T7" fmla="*/ 142467 h 276"/>
                <a:gd name="T8" fmla="*/ 54879 w 830"/>
                <a:gd name="T9" fmla="*/ 194146 h 276"/>
                <a:gd name="T10" fmla="*/ 106870 w 830"/>
                <a:gd name="T11" fmla="*/ 240239 h 276"/>
                <a:gd name="T12" fmla="*/ 168971 w 830"/>
                <a:gd name="T13" fmla="*/ 282141 h 276"/>
                <a:gd name="T14" fmla="*/ 232515 w 830"/>
                <a:gd name="T15" fmla="*/ 311472 h 276"/>
                <a:gd name="T16" fmla="*/ 284506 w 830"/>
                <a:gd name="T17" fmla="*/ 331026 h 276"/>
                <a:gd name="T18" fmla="*/ 345163 w 830"/>
                <a:gd name="T19" fmla="*/ 350581 h 276"/>
                <a:gd name="T20" fmla="*/ 401486 w 830"/>
                <a:gd name="T21" fmla="*/ 363151 h 276"/>
                <a:gd name="T22" fmla="*/ 457810 w 830"/>
                <a:gd name="T23" fmla="*/ 371532 h 276"/>
                <a:gd name="T24" fmla="*/ 511245 w 830"/>
                <a:gd name="T25" fmla="*/ 377119 h 276"/>
                <a:gd name="T26" fmla="*/ 580566 w 830"/>
                <a:gd name="T27" fmla="*/ 384102 h 276"/>
                <a:gd name="T28" fmla="*/ 645555 w 830"/>
                <a:gd name="T29" fmla="*/ 381309 h 276"/>
                <a:gd name="T30" fmla="*/ 707656 w 830"/>
                <a:gd name="T31" fmla="*/ 377119 h 276"/>
                <a:gd name="T32" fmla="*/ 781310 w 830"/>
                <a:gd name="T33" fmla="*/ 370135 h 276"/>
                <a:gd name="T34" fmla="*/ 836189 w 830"/>
                <a:gd name="T35" fmla="*/ 356168 h 276"/>
                <a:gd name="T36" fmla="*/ 895401 w 830"/>
                <a:gd name="T37" fmla="*/ 340803 h 276"/>
                <a:gd name="T38" fmla="*/ 951725 w 830"/>
                <a:gd name="T39" fmla="*/ 321249 h 276"/>
                <a:gd name="T40" fmla="*/ 990718 w 830"/>
                <a:gd name="T41" fmla="*/ 305885 h 276"/>
                <a:gd name="T42" fmla="*/ 1032600 w 830"/>
                <a:gd name="T43" fmla="*/ 280744 h 276"/>
                <a:gd name="T44" fmla="*/ 1064372 w 830"/>
                <a:gd name="T45" fmla="*/ 259793 h 276"/>
                <a:gd name="T46" fmla="*/ 1100477 w 830"/>
                <a:gd name="T47" fmla="*/ 231858 h 276"/>
                <a:gd name="T48" fmla="*/ 1133693 w 830"/>
                <a:gd name="T49" fmla="*/ 205320 h 276"/>
                <a:gd name="T50" fmla="*/ 1155356 w 830"/>
                <a:gd name="T51" fmla="*/ 174592 h 276"/>
                <a:gd name="T52" fmla="*/ 1175575 w 830"/>
                <a:gd name="T53" fmla="*/ 139674 h 276"/>
                <a:gd name="T54" fmla="*/ 1190017 w 830"/>
                <a:gd name="T55" fmla="*/ 101962 h 276"/>
                <a:gd name="T56" fmla="*/ 1197238 w 830"/>
                <a:gd name="T57" fmla="*/ 55869 h 276"/>
                <a:gd name="T58" fmla="*/ 1194349 w 830"/>
                <a:gd name="T59" fmla="*/ 1397 h 276"/>
                <a:gd name="T60" fmla="*/ 5777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chemeClr val="accent1"/>
            </a:solidFill>
            <a:ln w="3175" cap="flat" cmpd="sng" algn="ctr">
              <a:solidFill>
                <a:srgbClr val="D7D7D7"/>
              </a:solidFill>
              <a:prstDash val="solid"/>
              <a:round/>
            </a:ln>
            <a:effectLst/>
            <a:extLst>
              <a:ext uri="{AF507438-7753-43E0-B8FC-AC1667EBCBE1}">
                <a14:hiddenEffects xmlns:a14="http://schemas.microsoft.com/office/drawing/2010/main">
                  <a:effectLst>
                    <a:outerShdw blurRad="50800" dist="38100" dir="5400000" algn="t" rotWithShape="0">
                      <a:srgbClr val="000000">
                        <a:alpha val="39999"/>
                      </a:srgbClr>
                    </a:outerShdw>
                  </a:effectLst>
                </a14:hiddenEffects>
              </a:ext>
            </a:extLst>
          </p:spPr>
          <p:txBody>
            <a:bodyPr lIns="124324" tIns="62163" rIns="124324" bIns="62163" anchor="ctr"/>
            <a:lstStyle/>
            <a:p>
              <a:endParaRPr lang="zh-CN" altLang="en-US" sz="2400">
                <a:cs typeface="+mn-ea"/>
                <a:sym typeface="+mn-lt"/>
              </a:endParaRPr>
            </a:p>
          </p:txBody>
        </p:sp>
      </p:grpSp>
      <p:cxnSp>
        <p:nvCxnSpPr>
          <p:cNvPr id="14" name="直接连接符 13"/>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6" name="直接连接符 15"/>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
        <p:nvSpPr>
          <p:cNvPr id="18" name="TextBox 16"/>
          <p:cNvSpPr txBox="1"/>
          <p:nvPr/>
        </p:nvSpPr>
        <p:spPr bwMode="auto">
          <a:xfrm>
            <a:off x="8713456" y="2218718"/>
            <a:ext cx="2616200" cy="1200329"/>
          </a:xfrm>
          <a:prstGeom prst="rect">
            <a:avLst/>
          </a:prstGeom>
          <a:noFill/>
        </p:spPr>
        <p:txBody>
          <a:bodyPr>
            <a:spAutoFit/>
          </a:bodyPr>
          <a:lstStyle/>
          <a:p>
            <a:pPr>
              <a:lnSpc>
                <a:spcPct val="150000"/>
              </a:lnSpc>
              <a:defRPr/>
            </a:pPr>
            <a:r>
              <a:rPr lang="zh-CN" altLang="en-US" sz="1600" b="1" dirty="0">
                <a:solidFill>
                  <a:schemeClr val="bg1"/>
                </a:solidFill>
                <a:cs typeface="+mn-ea"/>
                <a:sym typeface="+mn-lt"/>
              </a:rPr>
              <a:t>消费者在购买、使用商品和接受服务时享有人身、财产安全不受损害的权利。</a:t>
            </a:r>
          </a:p>
        </p:txBody>
      </p:sp>
      <p:sp>
        <p:nvSpPr>
          <p:cNvPr id="19" name="TextBox 17"/>
          <p:cNvSpPr txBox="1"/>
          <p:nvPr/>
        </p:nvSpPr>
        <p:spPr bwMode="auto">
          <a:xfrm>
            <a:off x="8713456" y="1848832"/>
            <a:ext cx="2616200" cy="369887"/>
          </a:xfrm>
          <a:prstGeom prst="rect">
            <a:avLst/>
          </a:prstGeom>
          <a:noFill/>
        </p:spPr>
        <p:txBody>
          <a:bodyPr>
            <a:spAutoFit/>
          </a:bodyPr>
          <a:lstStyle/>
          <a:p>
            <a:pPr>
              <a:defRPr/>
            </a:pPr>
            <a:r>
              <a:rPr lang="zh-CN" altLang="en-US" b="1" dirty="0">
                <a:solidFill>
                  <a:schemeClr val="bg1"/>
                </a:solidFill>
                <a:cs typeface="+mn-ea"/>
                <a:sym typeface="+mn-lt"/>
              </a:rPr>
              <a:t>安全保障权</a:t>
            </a:r>
          </a:p>
        </p:txBody>
      </p:sp>
      <p:grpSp>
        <p:nvGrpSpPr>
          <p:cNvPr id="20" name="Group 2"/>
          <p:cNvGrpSpPr/>
          <p:nvPr/>
        </p:nvGrpSpPr>
        <p:grpSpPr bwMode="auto">
          <a:xfrm>
            <a:off x="1088379" y="3369222"/>
            <a:ext cx="2616200" cy="1570216"/>
            <a:chOff x="942561" y="2500930"/>
            <a:chExt cx="2616595" cy="1570287"/>
          </a:xfrm>
        </p:grpSpPr>
        <p:sp>
          <p:nvSpPr>
            <p:cNvPr id="21" name="TextBox 14"/>
            <p:cNvSpPr txBox="1"/>
            <p:nvPr/>
          </p:nvSpPr>
          <p:spPr>
            <a:xfrm>
              <a:off x="942561" y="2870834"/>
              <a:ext cx="2616595" cy="1200383"/>
            </a:xfrm>
            <a:prstGeom prst="rect">
              <a:avLst/>
            </a:prstGeom>
            <a:noFill/>
          </p:spPr>
          <p:txBody>
            <a:bodyPr>
              <a:spAutoFit/>
            </a:bodyPr>
            <a:lstStyle/>
            <a:p>
              <a:pPr lvl="0" algn="r">
                <a:lnSpc>
                  <a:spcPct val="150000"/>
                </a:lnSpc>
                <a:defRPr/>
              </a:pPr>
              <a:r>
                <a:rPr lang="zh-CN" altLang="en-US" sz="1600" b="1" dirty="0">
                  <a:solidFill>
                    <a:schemeClr val="bg1"/>
                  </a:solidFill>
                  <a:cs typeface="+mn-ea"/>
                  <a:sym typeface="+mn-lt"/>
                </a:rPr>
                <a:t>消费者有权要求经营者提供的商品和服务，符合保障人身、财产安全的要求。</a:t>
              </a:r>
            </a:p>
          </p:txBody>
        </p:sp>
        <p:sp>
          <p:nvSpPr>
            <p:cNvPr id="22" name="TextBox 15"/>
            <p:cNvSpPr txBox="1"/>
            <p:nvPr/>
          </p:nvSpPr>
          <p:spPr>
            <a:xfrm>
              <a:off x="942561" y="2500930"/>
              <a:ext cx="2616595" cy="369904"/>
            </a:xfrm>
            <a:prstGeom prst="rect">
              <a:avLst/>
            </a:prstGeom>
            <a:noFill/>
          </p:spPr>
          <p:txBody>
            <a:bodyPr>
              <a:spAutoFit/>
            </a:bodyPr>
            <a:lstStyle/>
            <a:p>
              <a:pPr lvl="0" algn="r">
                <a:defRPr/>
              </a:pPr>
              <a:r>
                <a:rPr lang="zh-CN" altLang="en-US" b="1" dirty="0">
                  <a:solidFill>
                    <a:prstClr val="white"/>
                  </a:solidFill>
                  <a:cs typeface="+mn-ea"/>
                  <a:sym typeface="+mn-lt"/>
                </a:rPr>
                <a:t>安全保障权</a:t>
              </a: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par>
                                <p:cTn id="14" presetID="35" presetClass="path" presetSubtype="0" decel="100000" fill="hold" nodeType="withEffect">
                                  <p:stCondLst>
                                    <p:cond delay="0"/>
                                  </p:stCondLst>
                                  <p:childTnLst>
                                    <p:animMotion origin="layout" path="M 2.29167E-6 -3.7037E-6 L -0.04011 -3.7037E-6 " pathEditMode="relative" rAng="0" ptsTypes="AA">
                                      <p:cBhvr>
                                        <p:cTn id="15" dur="1250" spd="-100000" fill="hold"/>
                                        <p:tgtEl>
                                          <p:spTgt spid="14"/>
                                        </p:tgtEl>
                                        <p:attrNameLst>
                                          <p:attrName>ppt_x</p:attrName>
                                          <p:attrName>ppt_y</p:attrName>
                                        </p:attrNameLst>
                                      </p:cBhvr>
                                      <p:rCtr x="-2005" y="0"/>
                                    </p:animMotion>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par>
                                <p:cTn id="19" presetID="35" presetClass="path" presetSubtype="0" decel="100000" fill="hold" nodeType="withEffect">
                                  <p:stCondLst>
                                    <p:cond delay="0"/>
                                  </p:stCondLst>
                                  <p:childTnLst>
                                    <p:animMotion origin="layout" path="M -4.375E-6 -4.07407E-6 L 0.04493 -4.07407E-6 " pathEditMode="relative" rAng="0" ptsTypes="AA">
                                      <p:cBhvr>
                                        <p:cTn id="20" dur="1250" spd="-100000" fill="hold"/>
                                        <p:tgtEl>
                                          <p:spTgt spid="16"/>
                                        </p:tgtEl>
                                        <p:attrNameLst>
                                          <p:attrName>ppt_x</p:attrName>
                                          <p:attrName>ppt_y</p:attrName>
                                        </p:attrNameLst>
                                      </p:cBhvr>
                                      <p:rCtr x="2240" y="0"/>
                                    </p:animMotion>
                                  </p:childTnLst>
                                </p:cTn>
                              </p:par>
                              <p:par>
                                <p:cTn id="21" presetID="10" presetClass="entr" presetSubtype="0" fill="hold" grpId="0" nodeType="withEffect">
                                  <p:stCondLst>
                                    <p:cond delay="7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11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6" name="图片 5"/>
          <p:cNvPicPr>
            <a:picLocks noChangeAspect="1"/>
          </p:cNvPicPr>
          <p:nvPr/>
        </p:nvPicPr>
        <p:blipFill rotWithShape="1">
          <a:blip r:embed="rId4" cstate="email"/>
          <a:srcRect/>
          <a:stretch>
            <a:fillRect/>
          </a:stretch>
        </p:blipFill>
        <p:spPr>
          <a:xfrm>
            <a:off x="0" y="4440637"/>
            <a:ext cx="12192000" cy="3114330"/>
          </a:xfrm>
          <a:prstGeom prst="rect">
            <a:avLst/>
          </a:prstGeom>
        </p:spPr>
      </p:pic>
      <p:pic>
        <p:nvPicPr>
          <p:cNvPr id="7" name="图片 6"/>
          <p:cNvPicPr>
            <a:picLocks noChangeAspect="1"/>
          </p:cNvPicPr>
          <p:nvPr/>
        </p:nvPicPr>
        <p:blipFill rotWithShape="1">
          <a:blip r:embed="rId5" cstate="email"/>
          <a:srcRect/>
          <a:stretch>
            <a:fillRect/>
          </a:stretch>
        </p:blipFill>
        <p:spPr>
          <a:xfrm>
            <a:off x="1906000" y="3831087"/>
            <a:ext cx="8661447" cy="3723880"/>
          </a:xfrm>
          <a:prstGeom prst="rect">
            <a:avLst/>
          </a:prstGeom>
        </p:spPr>
      </p:pic>
      <p:pic>
        <p:nvPicPr>
          <p:cNvPr id="9" name="图片 8"/>
          <p:cNvPicPr>
            <a:picLocks noChangeAspect="1"/>
          </p:cNvPicPr>
          <p:nvPr/>
        </p:nvPicPr>
        <p:blipFill>
          <a:blip r:embed="rId6" cstate="email"/>
          <a:stretch>
            <a:fillRect/>
          </a:stretch>
        </p:blipFill>
        <p:spPr>
          <a:xfrm>
            <a:off x="-84841" y="2599890"/>
            <a:ext cx="12276841" cy="4354286"/>
          </a:xfrm>
          <a:prstGeom prst="rect">
            <a:avLst/>
          </a:prstGeom>
        </p:spPr>
      </p:pic>
      <p:pic>
        <p:nvPicPr>
          <p:cNvPr id="10" name="图片 9"/>
          <p:cNvPicPr>
            <a:picLocks noChangeAspect="1"/>
          </p:cNvPicPr>
          <p:nvPr/>
        </p:nvPicPr>
        <p:blipFill rotWithShape="1">
          <a:blip r:embed="rId7" cstate="email"/>
          <a:srcRect/>
          <a:stretch>
            <a:fillRect/>
          </a:stretch>
        </p:blipFill>
        <p:spPr>
          <a:xfrm>
            <a:off x="0" y="342155"/>
            <a:ext cx="12192000" cy="3438870"/>
          </a:xfrm>
          <a:prstGeom prst="rect">
            <a:avLst/>
          </a:prstGeom>
          <a:effectLst>
            <a:outerShdw blurRad="63500" sx="102000" sy="102000" algn="ctr" rotWithShape="0">
              <a:prstClr val="black">
                <a:alpha val="40000"/>
              </a:prstClr>
            </a:outerShdw>
          </a:effectLst>
        </p:spPr>
      </p:pic>
      <p:grpSp>
        <p:nvGrpSpPr>
          <p:cNvPr id="11" name="组合 10"/>
          <p:cNvGrpSpPr/>
          <p:nvPr/>
        </p:nvGrpSpPr>
        <p:grpSpPr>
          <a:xfrm>
            <a:off x="1379546" y="3886885"/>
            <a:ext cx="9545631" cy="978729"/>
            <a:chOff x="1379544" y="3886884"/>
            <a:chExt cx="9545631" cy="978729"/>
          </a:xfrm>
        </p:grpSpPr>
        <p:cxnSp>
          <p:nvCxnSpPr>
            <p:cNvPr id="12" name="直接连接符 11"/>
            <p:cNvCxnSpPr/>
            <p:nvPr/>
          </p:nvCxnSpPr>
          <p:spPr>
            <a:xfrm flipV="1">
              <a:off x="9180519" y="4286792"/>
              <a:ext cx="1744656" cy="1"/>
            </a:xfrm>
            <a:prstGeom prst="line">
              <a:avLst/>
            </a:prstGeom>
            <a:ln w="50800" cap="rnd">
              <a:gradFill flip="none" rotWithShape="1">
                <a:gsLst>
                  <a:gs pos="0">
                    <a:srgbClr val="E3AA19">
                      <a:alpha val="0"/>
                    </a:srgbClr>
                  </a:gs>
                  <a:gs pos="100000">
                    <a:srgbClr val="E3AA19"/>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379544" y="4286792"/>
              <a:ext cx="1744656" cy="1"/>
            </a:xfrm>
            <a:prstGeom prst="line">
              <a:avLst/>
            </a:prstGeom>
            <a:ln w="50800" cap="rnd">
              <a:gradFill flip="none" rotWithShape="1">
                <a:gsLst>
                  <a:gs pos="0">
                    <a:srgbClr val="E3AA19">
                      <a:alpha val="0"/>
                    </a:srgbClr>
                  </a:gs>
                  <a:gs pos="100000">
                    <a:srgbClr val="E3AA19"/>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20"/>
            <p:cNvSpPr txBox="1"/>
            <p:nvPr/>
          </p:nvSpPr>
          <p:spPr>
            <a:xfrm>
              <a:off x="3550183" y="3886884"/>
              <a:ext cx="5091634" cy="978729"/>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lang="zh-CN" altLang="en-US" sz="4800" b="1" kern="0" noProof="0" dirty="0">
                  <a:ln>
                    <a:solidFill>
                      <a:srgbClr val="FDF28B"/>
                    </a:solidFill>
                  </a:ln>
                  <a:blipFill>
                    <a:blip r:embed="rId8"/>
                    <a:stretch>
                      <a:fillRect/>
                    </a:stretch>
                  </a:blipFill>
                  <a:effectLst>
                    <a:outerShdw blurRad="88900" dist="50800" dir="5400000" algn="t" rotWithShape="0">
                      <a:srgbClr val="C00000">
                        <a:lumMod val="50000"/>
                      </a:srgbClr>
                    </a:outerShdw>
                  </a:effectLst>
                  <a:cs typeface="+mn-ea"/>
                  <a:sym typeface="+mn-lt"/>
                </a:rPr>
                <a:t>感谢您的观看</a:t>
              </a:r>
              <a:endParaRPr kumimoji="0" lang="zh-CN" altLang="en-US" sz="4800" b="1" i="0" u="none" strike="noStrike" kern="0" cap="none" spc="0" normalizeH="0" baseline="0" noProof="0" dirty="0">
                <a:ln>
                  <a:solidFill>
                    <a:srgbClr val="FDF28B"/>
                  </a:solidFill>
                </a:ln>
                <a:blipFill>
                  <a:blip r:embed="rId8"/>
                  <a:stretch>
                    <a:fillRect/>
                  </a:stretch>
                </a:blipFill>
                <a:effectLst>
                  <a:outerShdw blurRad="88900" dist="50800" dir="5400000" algn="t" rotWithShape="0">
                    <a:srgbClr val="C00000">
                      <a:lumMod val="50000"/>
                    </a:srgbClr>
                  </a:outerShdw>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2783005" y="968377"/>
            <a:ext cx="7051191" cy="3157788"/>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第</a:t>
            </a:r>
            <a:r>
              <a:rPr kumimoji="0" lang="en-US" altLang="zh-CN" sz="16600" b="0" i="0" u="none" strike="noStrike" kern="0" cap="none" spc="0" normalizeH="0" baseline="0" noProof="0" dirty="0">
                <a:ln>
                  <a:solidFill>
                    <a:srgbClr val="FDF28B"/>
                  </a:solidFill>
                </a:ln>
                <a:blipFill dpi="0" rotWithShape="1">
                  <a:blip r:embed="rId3"/>
                  <a:srcRect/>
                  <a:tile tx="0" ty="0" sx="100000" sy="100000" flip="none" algn="tl"/>
                </a:blipFill>
                <a:effectLst>
                  <a:outerShdw blurRad="88900" dist="50800" dir="5400000" algn="t" rotWithShape="0">
                    <a:srgbClr val="C00000">
                      <a:lumMod val="50000"/>
                    </a:srgbClr>
                  </a:outerShdw>
                </a:effectLst>
                <a:uLnTx/>
                <a:uFillTx/>
                <a:cs typeface="+mn-ea"/>
                <a:sym typeface="+mn-lt"/>
              </a:rPr>
              <a:t>O</a:t>
            </a:r>
            <a:r>
              <a:rPr lang="en-US" altLang="zh-CN" sz="16600"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4</a:t>
            </a: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部分</a:t>
            </a:r>
            <a:endParaRPr kumimoji="0" lang="en-US" altLang="zh-CN"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endParaRPr>
          </a:p>
        </p:txBody>
      </p:sp>
      <p:sp>
        <p:nvSpPr>
          <p:cNvPr id="3" name="TextBox 20"/>
          <p:cNvSpPr txBox="1"/>
          <p:nvPr/>
        </p:nvSpPr>
        <p:spPr>
          <a:xfrm>
            <a:off x="3455137" y="3786188"/>
            <a:ext cx="5706921" cy="978729"/>
          </a:xfrm>
          <a:prstGeom prst="rect">
            <a:avLst/>
          </a:prstGeom>
          <a:noFill/>
          <a:effectLst/>
        </p:spPr>
        <p:txBody>
          <a:bodyPr vert="horz" wrap="square" rtlCol="0">
            <a:spAutoFit/>
          </a:bodyPr>
          <a:lstStyle/>
          <a:p>
            <a:pPr lvl="0" algn="ctr">
              <a:lnSpc>
                <a:spcPct val="120000"/>
              </a:lnSpc>
            </a:pPr>
            <a:r>
              <a:rPr lang="zh-CN" altLang="en-US"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消费者的维权方式</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699"/>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anual Input 11"/>
          <p:cNvSpPr/>
          <p:nvPr/>
        </p:nvSpPr>
        <p:spPr>
          <a:xfrm>
            <a:off x="1133547" y="4076907"/>
            <a:ext cx="2453053" cy="1525375"/>
          </a:xfrm>
          <a:prstGeom prst="flowChartManualInput">
            <a:avLst/>
          </a:prstGeom>
          <a:solidFill>
            <a:schemeClr val="accent1"/>
          </a:solidFill>
          <a:ln w="38100">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07" rIns="0" bIns="45707" rtlCol="0" anchor="ctr"/>
          <a:lstStyle/>
          <a:p>
            <a:pPr algn="ctr"/>
            <a:endParaRPr lang="en-US" sz="2000" b="1">
              <a:solidFill>
                <a:schemeClr val="tx1">
                  <a:lumMod val="65000"/>
                  <a:lumOff val="35000"/>
                </a:schemeClr>
              </a:solidFill>
              <a:cs typeface="+mn-ea"/>
              <a:sym typeface="+mn-lt"/>
            </a:endParaRPr>
          </a:p>
        </p:txBody>
      </p:sp>
      <p:sp>
        <p:nvSpPr>
          <p:cNvPr id="3" name="Flowchart: Manual Input 11"/>
          <p:cNvSpPr/>
          <p:nvPr/>
        </p:nvSpPr>
        <p:spPr>
          <a:xfrm flipH="1">
            <a:off x="3624696" y="4076907"/>
            <a:ext cx="2453053" cy="1525375"/>
          </a:xfrm>
          <a:prstGeom prst="flowChartManualInpu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en-US" sz="2400">
              <a:solidFill>
                <a:schemeClr val="tx1">
                  <a:lumMod val="65000"/>
                  <a:lumOff val="35000"/>
                </a:schemeClr>
              </a:solidFill>
              <a:cs typeface="+mn-ea"/>
              <a:sym typeface="+mn-lt"/>
            </a:endParaRPr>
          </a:p>
        </p:txBody>
      </p:sp>
      <p:sp>
        <p:nvSpPr>
          <p:cNvPr id="4" name="Flowchart: Manual Input 11"/>
          <p:cNvSpPr/>
          <p:nvPr/>
        </p:nvSpPr>
        <p:spPr>
          <a:xfrm>
            <a:off x="6115844" y="4076907"/>
            <a:ext cx="2453053" cy="1525375"/>
          </a:xfrm>
          <a:prstGeom prst="flowChartManualInput">
            <a:avLst/>
          </a:prstGeom>
          <a:solidFill>
            <a:schemeClr val="accent1"/>
          </a:solidFill>
          <a:ln w="38100">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45707" rIns="0" bIns="45707" rtlCol="0" anchor="ctr"/>
          <a:lstStyle/>
          <a:p>
            <a:pPr algn="ctr"/>
            <a:endParaRPr lang="en-US" sz="2000" b="1">
              <a:solidFill>
                <a:schemeClr val="tx1">
                  <a:lumMod val="65000"/>
                  <a:lumOff val="35000"/>
                </a:schemeClr>
              </a:solidFill>
              <a:cs typeface="+mn-ea"/>
              <a:sym typeface="+mn-lt"/>
            </a:endParaRPr>
          </a:p>
        </p:txBody>
      </p:sp>
      <p:sp>
        <p:nvSpPr>
          <p:cNvPr id="5" name="Flowchart: Manual Input 11"/>
          <p:cNvSpPr/>
          <p:nvPr/>
        </p:nvSpPr>
        <p:spPr>
          <a:xfrm flipH="1">
            <a:off x="8606992" y="4076907"/>
            <a:ext cx="2453053" cy="1525375"/>
          </a:xfrm>
          <a:prstGeom prst="flowChartManualInput">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a:endParaRPr lang="en-US" sz="2400">
              <a:solidFill>
                <a:schemeClr val="tx1">
                  <a:lumMod val="65000"/>
                  <a:lumOff val="35000"/>
                </a:schemeClr>
              </a:solidFill>
              <a:cs typeface="+mn-ea"/>
              <a:sym typeface="+mn-lt"/>
            </a:endParaRPr>
          </a:p>
        </p:txBody>
      </p:sp>
      <p:sp>
        <p:nvSpPr>
          <p:cNvPr id="6" name="Freeform 6"/>
          <p:cNvSpPr>
            <a:spLocks noEditPoints="1"/>
          </p:cNvSpPr>
          <p:nvPr/>
        </p:nvSpPr>
        <p:spPr bwMode="auto">
          <a:xfrm>
            <a:off x="7064085" y="4585747"/>
            <a:ext cx="712585" cy="688460"/>
          </a:xfrm>
          <a:custGeom>
            <a:avLst/>
            <a:gdLst>
              <a:gd name="T0" fmla="*/ 161 w 502"/>
              <a:gd name="T1" fmla="*/ 58 h 485"/>
              <a:gd name="T2" fmla="*/ 406 w 502"/>
              <a:gd name="T3" fmla="*/ 100 h 485"/>
              <a:gd name="T4" fmla="*/ 371 w 502"/>
              <a:gd name="T5" fmla="*/ 58 h 485"/>
              <a:gd name="T6" fmla="*/ 181 w 502"/>
              <a:gd name="T7" fmla="*/ 459 h 485"/>
              <a:gd name="T8" fmla="*/ 124 w 502"/>
              <a:gd name="T9" fmla="*/ 294 h 485"/>
              <a:gd name="T10" fmla="*/ 71 w 502"/>
              <a:gd name="T11" fmla="*/ 294 h 485"/>
              <a:gd name="T12" fmla="*/ 67 w 502"/>
              <a:gd name="T13" fmla="*/ 268 h 485"/>
              <a:gd name="T14" fmla="*/ 12 w 502"/>
              <a:gd name="T15" fmla="*/ 225 h 485"/>
              <a:gd name="T16" fmla="*/ 4 w 502"/>
              <a:gd name="T17" fmla="*/ 209 h 485"/>
              <a:gd name="T18" fmla="*/ 3 w 502"/>
              <a:gd name="T19" fmla="*/ 207 h 485"/>
              <a:gd name="T20" fmla="*/ 6 w 502"/>
              <a:gd name="T21" fmla="*/ 181 h 485"/>
              <a:gd name="T22" fmla="*/ 79 w 502"/>
              <a:gd name="T23" fmla="*/ 111 h 485"/>
              <a:gd name="T24" fmla="*/ 97 w 502"/>
              <a:gd name="T25" fmla="*/ 110 h 485"/>
              <a:gd name="T26" fmla="*/ 92 w 502"/>
              <a:gd name="T27" fmla="*/ 145 h 485"/>
              <a:gd name="T28" fmla="*/ 115 w 502"/>
              <a:gd name="T29" fmla="*/ 122 h 485"/>
              <a:gd name="T30" fmla="*/ 138 w 502"/>
              <a:gd name="T31" fmla="*/ 122 h 485"/>
              <a:gd name="T32" fmla="*/ 161 w 502"/>
              <a:gd name="T33" fmla="*/ 145 h 485"/>
              <a:gd name="T34" fmla="*/ 155 w 502"/>
              <a:gd name="T35" fmla="*/ 110 h 485"/>
              <a:gd name="T36" fmla="*/ 174 w 502"/>
              <a:gd name="T37" fmla="*/ 111 h 485"/>
              <a:gd name="T38" fmla="*/ 157 w 502"/>
              <a:gd name="T39" fmla="*/ 314 h 485"/>
              <a:gd name="T40" fmla="*/ 70 w 502"/>
              <a:gd name="T41" fmla="*/ 173 h 485"/>
              <a:gd name="T42" fmla="*/ 62 w 502"/>
              <a:gd name="T43" fmla="*/ 222 h 485"/>
              <a:gd name="T44" fmla="*/ 502 w 502"/>
              <a:gd name="T45" fmla="*/ 211 h 485"/>
              <a:gd name="T46" fmla="*/ 502 w 502"/>
              <a:gd name="T47" fmla="*/ 210 h 485"/>
              <a:gd name="T48" fmla="*/ 453 w 502"/>
              <a:gd name="T49" fmla="*/ 111 h 485"/>
              <a:gd name="T50" fmla="*/ 435 w 502"/>
              <a:gd name="T51" fmla="*/ 110 h 485"/>
              <a:gd name="T52" fmla="*/ 440 w 502"/>
              <a:gd name="T53" fmla="*/ 145 h 485"/>
              <a:gd name="T54" fmla="*/ 417 w 502"/>
              <a:gd name="T55" fmla="*/ 122 h 485"/>
              <a:gd name="T56" fmla="*/ 394 w 502"/>
              <a:gd name="T57" fmla="*/ 122 h 485"/>
              <a:gd name="T58" fmla="*/ 371 w 502"/>
              <a:gd name="T59" fmla="*/ 145 h 485"/>
              <a:gd name="T60" fmla="*/ 377 w 502"/>
              <a:gd name="T61" fmla="*/ 110 h 485"/>
              <a:gd name="T62" fmla="*/ 358 w 502"/>
              <a:gd name="T63" fmla="*/ 111 h 485"/>
              <a:gd name="T64" fmla="*/ 362 w 502"/>
              <a:gd name="T65" fmla="*/ 314 h 485"/>
              <a:gd name="T66" fmla="*/ 403 w 502"/>
              <a:gd name="T67" fmla="*/ 459 h 485"/>
              <a:gd name="T68" fmla="*/ 413 w 502"/>
              <a:gd name="T69" fmla="*/ 459 h 485"/>
              <a:gd name="T70" fmla="*/ 469 w 502"/>
              <a:gd name="T71" fmla="*/ 303 h 485"/>
              <a:gd name="T72" fmla="*/ 498 w 502"/>
              <a:gd name="T73" fmla="*/ 233 h 485"/>
              <a:gd name="T74" fmla="*/ 501 w 502"/>
              <a:gd name="T75" fmla="*/ 227 h 485"/>
              <a:gd name="T76" fmla="*/ 260 w 502"/>
              <a:gd name="T77" fmla="*/ 94 h 485"/>
              <a:gd name="T78" fmla="*/ 222 w 502"/>
              <a:gd name="T79" fmla="*/ 47 h 485"/>
              <a:gd name="T80" fmla="*/ 310 w 502"/>
              <a:gd name="T81" fmla="*/ 105 h 485"/>
              <a:gd name="T82" fmla="*/ 308 w 502"/>
              <a:gd name="T83" fmla="*/ 118 h 485"/>
              <a:gd name="T84" fmla="*/ 272 w 502"/>
              <a:gd name="T85" fmla="*/ 197 h 485"/>
              <a:gd name="T86" fmla="*/ 267 w 502"/>
              <a:gd name="T87" fmla="*/ 102 h 485"/>
              <a:gd name="T88" fmla="*/ 251 w 502"/>
              <a:gd name="T89" fmla="*/ 120 h 485"/>
              <a:gd name="T90" fmla="*/ 231 w 502"/>
              <a:gd name="T91" fmla="*/ 127 h 485"/>
              <a:gd name="T92" fmla="*/ 228 w 502"/>
              <a:gd name="T93" fmla="*/ 103 h 485"/>
              <a:gd name="T94" fmla="*/ 187 w 502"/>
              <a:gd name="T95" fmla="*/ 126 h 485"/>
              <a:gd name="T96" fmla="*/ 195 w 502"/>
              <a:gd name="T97" fmla="*/ 305 h 485"/>
              <a:gd name="T98" fmla="*/ 205 w 502"/>
              <a:gd name="T99" fmla="*/ 485 h 485"/>
              <a:gd name="T100" fmla="*/ 262 w 502"/>
              <a:gd name="T101" fmla="*/ 305 h 485"/>
              <a:gd name="T102" fmla="*/ 319 w 502"/>
              <a:gd name="T103" fmla="*/ 305 h 485"/>
              <a:gd name="T104" fmla="*/ 325 w 502"/>
              <a:gd name="T105" fmla="*/ 305 h 485"/>
              <a:gd name="T106" fmla="*/ 311 w 502"/>
              <a:gd name="T107" fmla="*/ 10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2" h="485">
                <a:moveTo>
                  <a:pt x="92" y="58"/>
                </a:moveTo>
                <a:cubicBezTo>
                  <a:pt x="92" y="34"/>
                  <a:pt x="107" y="15"/>
                  <a:pt x="126" y="15"/>
                </a:cubicBezTo>
                <a:cubicBezTo>
                  <a:pt x="145" y="15"/>
                  <a:pt x="161" y="34"/>
                  <a:pt x="161" y="58"/>
                </a:cubicBezTo>
                <a:cubicBezTo>
                  <a:pt x="161" y="81"/>
                  <a:pt x="145" y="100"/>
                  <a:pt x="126" y="100"/>
                </a:cubicBezTo>
                <a:cubicBezTo>
                  <a:pt x="107" y="100"/>
                  <a:pt x="92" y="81"/>
                  <a:pt x="92" y="58"/>
                </a:cubicBezTo>
                <a:close/>
                <a:moveTo>
                  <a:pt x="406" y="100"/>
                </a:moveTo>
                <a:cubicBezTo>
                  <a:pt x="425" y="100"/>
                  <a:pt x="440" y="81"/>
                  <a:pt x="440" y="58"/>
                </a:cubicBezTo>
                <a:cubicBezTo>
                  <a:pt x="440" y="34"/>
                  <a:pt x="425" y="15"/>
                  <a:pt x="406" y="15"/>
                </a:cubicBezTo>
                <a:cubicBezTo>
                  <a:pt x="386" y="15"/>
                  <a:pt x="371" y="34"/>
                  <a:pt x="371" y="58"/>
                </a:cubicBezTo>
                <a:cubicBezTo>
                  <a:pt x="371" y="81"/>
                  <a:pt x="386" y="100"/>
                  <a:pt x="406" y="100"/>
                </a:cubicBezTo>
                <a:close/>
                <a:moveTo>
                  <a:pt x="181" y="316"/>
                </a:moveTo>
                <a:cubicBezTo>
                  <a:pt x="182" y="355"/>
                  <a:pt x="182" y="419"/>
                  <a:pt x="181" y="459"/>
                </a:cubicBezTo>
                <a:cubicBezTo>
                  <a:pt x="134" y="459"/>
                  <a:pt x="134" y="459"/>
                  <a:pt x="134" y="459"/>
                </a:cubicBezTo>
                <a:cubicBezTo>
                  <a:pt x="129" y="294"/>
                  <a:pt x="129" y="294"/>
                  <a:pt x="129" y="294"/>
                </a:cubicBezTo>
                <a:cubicBezTo>
                  <a:pt x="127" y="294"/>
                  <a:pt x="125" y="294"/>
                  <a:pt x="124" y="294"/>
                </a:cubicBezTo>
                <a:cubicBezTo>
                  <a:pt x="124" y="326"/>
                  <a:pt x="125" y="411"/>
                  <a:pt x="124" y="459"/>
                </a:cubicBezTo>
                <a:cubicBezTo>
                  <a:pt x="77" y="459"/>
                  <a:pt x="77" y="459"/>
                  <a:pt x="77" y="459"/>
                </a:cubicBezTo>
                <a:cubicBezTo>
                  <a:pt x="71" y="294"/>
                  <a:pt x="71" y="294"/>
                  <a:pt x="71" y="294"/>
                </a:cubicBezTo>
                <a:cubicBezTo>
                  <a:pt x="70" y="294"/>
                  <a:pt x="68" y="294"/>
                  <a:pt x="67" y="294"/>
                </a:cubicBezTo>
                <a:cubicBezTo>
                  <a:pt x="67" y="293"/>
                  <a:pt x="67" y="293"/>
                  <a:pt x="67" y="293"/>
                </a:cubicBezTo>
                <a:cubicBezTo>
                  <a:pt x="67" y="285"/>
                  <a:pt x="67" y="277"/>
                  <a:pt x="67" y="268"/>
                </a:cubicBezTo>
                <a:cubicBezTo>
                  <a:pt x="59" y="273"/>
                  <a:pt x="50" y="278"/>
                  <a:pt x="41" y="282"/>
                </a:cubicBezTo>
                <a:cubicBezTo>
                  <a:pt x="22" y="244"/>
                  <a:pt x="22" y="244"/>
                  <a:pt x="22" y="244"/>
                </a:cubicBezTo>
                <a:cubicBezTo>
                  <a:pt x="12" y="225"/>
                  <a:pt x="12" y="225"/>
                  <a:pt x="12" y="225"/>
                </a:cubicBezTo>
                <a:cubicBezTo>
                  <a:pt x="7" y="216"/>
                  <a:pt x="7" y="216"/>
                  <a:pt x="7" y="216"/>
                </a:cubicBezTo>
                <a:cubicBezTo>
                  <a:pt x="5" y="211"/>
                  <a:pt x="5" y="211"/>
                  <a:pt x="5" y="211"/>
                </a:cubicBezTo>
                <a:cubicBezTo>
                  <a:pt x="4" y="209"/>
                  <a:pt x="4" y="209"/>
                  <a:pt x="4" y="209"/>
                </a:cubicBezTo>
                <a:cubicBezTo>
                  <a:pt x="3" y="207"/>
                  <a:pt x="3" y="207"/>
                  <a:pt x="3" y="207"/>
                </a:cubicBezTo>
                <a:cubicBezTo>
                  <a:pt x="3" y="207"/>
                  <a:pt x="3" y="207"/>
                  <a:pt x="3" y="207"/>
                </a:cubicBezTo>
                <a:cubicBezTo>
                  <a:pt x="3" y="207"/>
                  <a:pt x="3" y="207"/>
                  <a:pt x="3" y="207"/>
                </a:cubicBezTo>
                <a:cubicBezTo>
                  <a:pt x="3" y="207"/>
                  <a:pt x="3" y="207"/>
                  <a:pt x="3" y="207"/>
                </a:cubicBezTo>
                <a:cubicBezTo>
                  <a:pt x="4" y="195"/>
                  <a:pt x="0" y="231"/>
                  <a:pt x="5" y="182"/>
                </a:cubicBezTo>
                <a:cubicBezTo>
                  <a:pt x="6" y="181"/>
                  <a:pt x="6" y="181"/>
                  <a:pt x="6" y="181"/>
                </a:cubicBezTo>
                <a:cubicBezTo>
                  <a:pt x="6" y="181"/>
                  <a:pt x="6" y="181"/>
                  <a:pt x="6" y="181"/>
                </a:cubicBezTo>
                <a:cubicBezTo>
                  <a:pt x="64" y="119"/>
                  <a:pt x="64" y="119"/>
                  <a:pt x="64" y="119"/>
                </a:cubicBezTo>
                <a:cubicBezTo>
                  <a:pt x="68" y="114"/>
                  <a:pt x="73" y="112"/>
                  <a:pt x="79" y="111"/>
                </a:cubicBezTo>
                <a:cubicBezTo>
                  <a:pt x="79" y="111"/>
                  <a:pt x="80" y="111"/>
                  <a:pt x="80" y="111"/>
                </a:cubicBezTo>
                <a:cubicBezTo>
                  <a:pt x="86" y="110"/>
                  <a:pt x="92" y="110"/>
                  <a:pt x="97" y="109"/>
                </a:cubicBezTo>
                <a:cubicBezTo>
                  <a:pt x="97" y="110"/>
                  <a:pt x="97" y="110"/>
                  <a:pt x="97" y="110"/>
                </a:cubicBezTo>
                <a:cubicBezTo>
                  <a:pt x="83" y="122"/>
                  <a:pt x="83" y="122"/>
                  <a:pt x="83" y="122"/>
                </a:cubicBezTo>
                <a:cubicBezTo>
                  <a:pt x="100" y="131"/>
                  <a:pt x="100" y="131"/>
                  <a:pt x="100" y="131"/>
                </a:cubicBezTo>
                <a:cubicBezTo>
                  <a:pt x="92" y="145"/>
                  <a:pt x="92" y="145"/>
                  <a:pt x="92" y="145"/>
                </a:cubicBezTo>
                <a:cubicBezTo>
                  <a:pt x="115" y="195"/>
                  <a:pt x="115" y="195"/>
                  <a:pt x="115" y="195"/>
                </a:cubicBezTo>
                <a:cubicBezTo>
                  <a:pt x="118" y="125"/>
                  <a:pt x="118" y="125"/>
                  <a:pt x="118" y="125"/>
                </a:cubicBezTo>
                <a:cubicBezTo>
                  <a:pt x="115" y="122"/>
                  <a:pt x="115" y="122"/>
                  <a:pt x="115" y="122"/>
                </a:cubicBezTo>
                <a:cubicBezTo>
                  <a:pt x="119" y="108"/>
                  <a:pt x="119" y="108"/>
                  <a:pt x="119" y="108"/>
                </a:cubicBezTo>
                <a:cubicBezTo>
                  <a:pt x="133" y="108"/>
                  <a:pt x="133" y="108"/>
                  <a:pt x="133" y="108"/>
                </a:cubicBezTo>
                <a:cubicBezTo>
                  <a:pt x="138" y="122"/>
                  <a:pt x="138" y="122"/>
                  <a:pt x="138" y="122"/>
                </a:cubicBezTo>
                <a:cubicBezTo>
                  <a:pt x="134" y="125"/>
                  <a:pt x="134" y="125"/>
                  <a:pt x="134" y="125"/>
                </a:cubicBezTo>
                <a:cubicBezTo>
                  <a:pt x="138" y="195"/>
                  <a:pt x="138" y="195"/>
                  <a:pt x="138" y="195"/>
                </a:cubicBezTo>
                <a:cubicBezTo>
                  <a:pt x="161" y="145"/>
                  <a:pt x="161" y="145"/>
                  <a:pt x="161" y="145"/>
                </a:cubicBezTo>
                <a:cubicBezTo>
                  <a:pt x="152" y="131"/>
                  <a:pt x="152" y="131"/>
                  <a:pt x="152" y="131"/>
                </a:cubicBezTo>
                <a:cubicBezTo>
                  <a:pt x="170" y="122"/>
                  <a:pt x="170" y="122"/>
                  <a:pt x="170" y="122"/>
                </a:cubicBezTo>
                <a:cubicBezTo>
                  <a:pt x="155" y="110"/>
                  <a:pt x="155" y="110"/>
                  <a:pt x="155" y="110"/>
                </a:cubicBezTo>
                <a:cubicBezTo>
                  <a:pt x="155" y="109"/>
                  <a:pt x="155" y="109"/>
                  <a:pt x="155" y="109"/>
                </a:cubicBezTo>
                <a:cubicBezTo>
                  <a:pt x="161" y="110"/>
                  <a:pt x="167" y="110"/>
                  <a:pt x="172" y="111"/>
                </a:cubicBezTo>
                <a:cubicBezTo>
                  <a:pt x="173" y="111"/>
                  <a:pt x="173" y="111"/>
                  <a:pt x="174" y="111"/>
                </a:cubicBezTo>
                <a:cubicBezTo>
                  <a:pt x="174" y="111"/>
                  <a:pt x="175" y="112"/>
                  <a:pt x="176" y="112"/>
                </a:cubicBezTo>
                <a:cubicBezTo>
                  <a:pt x="174" y="116"/>
                  <a:pt x="173" y="121"/>
                  <a:pt x="172" y="126"/>
                </a:cubicBezTo>
                <a:cubicBezTo>
                  <a:pt x="157" y="314"/>
                  <a:pt x="157" y="314"/>
                  <a:pt x="157" y="314"/>
                </a:cubicBezTo>
                <a:cubicBezTo>
                  <a:pt x="169" y="315"/>
                  <a:pt x="169" y="315"/>
                  <a:pt x="169" y="315"/>
                </a:cubicBezTo>
                <a:cubicBezTo>
                  <a:pt x="173" y="315"/>
                  <a:pt x="177" y="315"/>
                  <a:pt x="181" y="316"/>
                </a:cubicBezTo>
                <a:close/>
                <a:moveTo>
                  <a:pt x="70" y="173"/>
                </a:moveTo>
                <a:cubicBezTo>
                  <a:pt x="49" y="198"/>
                  <a:pt x="49" y="198"/>
                  <a:pt x="49" y="198"/>
                </a:cubicBezTo>
                <a:cubicBezTo>
                  <a:pt x="52" y="204"/>
                  <a:pt x="52" y="204"/>
                  <a:pt x="52" y="204"/>
                </a:cubicBezTo>
                <a:cubicBezTo>
                  <a:pt x="62" y="222"/>
                  <a:pt x="62" y="222"/>
                  <a:pt x="62" y="222"/>
                </a:cubicBezTo>
                <a:cubicBezTo>
                  <a:pt x="68" y="232"/>
                  <a:pt x="68" y="232"/>
                  <a:pt x="68" y="232"/>
                </a:cubicBezTo>
                <a:cubicBezTo>
                  <a:pt x="68" y="212"/>
                  <a:pt x="69" y="192"/>
                  <a:pt x="70" y="173"/>
                </a:cubicBezTo>
                <a:close/>
                <a:moveTo>
                  <a:pt x="502" y="211"/>
                </a:moveTo>
                <a:cubicBezTo>
                  <a:pt x="502" y="210"/>
                  <a:pt x="502" y="210"/>
                  <a:pt x="502" y="210"/>
                </a:cubicBezTo>
                <a:cubicBezTo>
                  <a:pt x="502" y="210"/>
                  <a:pt x="502" y="210"/>
                  <a:pt x="502" y="210"/>
                </a:cubicBezTo>
                <a:cubicBezTo>
                  <a:pt x="502" y="210"/>
                  <a:pt x="502" y="210"/>
                  <a:pt x="502" y="210"/>
                </a:cubicBezTo>
                <a:cubicBezTo>
                  <a:pt x="501" y="207"/>
                  <a:pt x="501" y="207"/>
                  <a:pt x="501" y="207"/>
                </a:cubicBezTo>
                <a:cubicBezTo>
                  <a:pt x="471" y="126"/>
                  <a:pt x="471" y="126"/>
                  <a:pt x="471" y="126"/>
                </a:cubicBezTo>
                <a:cubicBezTo>
                  <a:pt x="468" y="118"/>
                  <a:pt x="460" y="112"/>
                  <a:pt x="453" y="111"/>
                </a:cubicBezTo>
                <a:cubicBezTo>
                  <a:pt x="452" y="111"/>
                  <a:pt x="452" y="111"/>
                  <a:pt x="452" y="111"/>
                </a:cubicBezTo>
                <a:cubicBezTo>
                  <a:pt x="446" y="110"/>
                  <a:pt x="440" y="110"/>
                  <a:pt x="435" y="109"/>
                </a:cubicBezTo>
                <a:cubicBezTo>
                  <a:pt x="435" y="110"/>
                  <a:pt x="435" y="110"/>
                  <a:pt x="435" y="110"/>
                </a:cubicBezTo>
                <a:cubicBezTo>
                  <a:pt x="449" y="122"/>
                  <a:pt x="449" y="122"/>
                  <a:pt x="449" y="122"/>
                </a:cubicBezTo>
                <a:cubicBezTo>
                  <a:pt x="432" y="131"/>
                  <a:pt x="432" y="131"/>
                  <a:pt x="432" y="131"/>
                </a:cubicBezTo>
                <a:cubicBezTo>
                  <a:pt x="440" y="145"/>
                  <a:pt x="440" y="145"/>
                  <a:pt x="440" y="145"/>
                </a:cubicBezTo>
                <a:cubicBezTo>
                  <a:pt x="417" y="195"/>
                  <a:pt x="417" y="195"/>
                  <a:pt x="417" y="195"/>
                </a:cubicBezTo>
                <a:cubicBezTo>
                  <a:pt x="414" y="125"/>
                  <a:pt x="414" y="125"/>
                  <a:pt x="414" y="125"/>
                </a:cubicBezTo>
                <a:cubicBezTo>
                  <a:pt x="417" y="122"/>
                  <a:pt x="417" y="122"/>
                  <a:pt x="417" y="122"/>
                </a:cubicBezTo>
                <a:cubicBezTo>
                  <a:pt x="413" y="109"/>
                  <a:pt x="413" y="109"/>
                  <a:pt x="413" y="109"/>
                </a:cubicBezTo>
                <a:cubicBezTo>
                  <a:pt x="399" y="109"/>
                  <a:pt x="399" y="109"/>
                  <a:pt x="399" y="109"/>
                </a:cubicBezTo>
                <a:cubicBezTo>
                  <a:pt x="394" y="122"/>
                  <a:pt x="394" y="122"/>
                  <a:pt x="394" y="122"/>
                </a:cubicBezTo>
                <a:cubicBezTo>
                  <a:pt x="398" y="125"/>
                  <a:pt x="398" y="125"/>
                  <a:pt x="398" y="125"/>
                </a:cubicBezTo>
                <a:cubicBezTo>
                  <a:pt x="394" y="195"/>
                  <a:pt x="394" y="195"/>
                  <a:pt x="394" y="195"/>
                </a:cubicBezTo>
                <a:cubicBezTo>
                  <a:pt x="371" y="145"/>
                  <a:pt x="371" y="145"/>
                  <a:pt x="371" y="145"/>
                </a:cubicBezTo>
                <a:cubicBezTo>
                  <a:pt x="379" y="131"/>
                  <a:pt x="379" y="131"/>
                  <a:pt x="379" y="131"/>
                </a:cubicBezTo>
                <a:cubicBezTo>
                  <a:pt x="362" y="122"/>
                  <a:pt x="362" y="122"/>
                  <a:pt x="362" y="122"/>
                </a:cubicBezTo>
                <a:cubicBezTo>
                  <a:pt x="377" y="110"/>
                  <a:pt x="377" y="110"/>
                  <a:pt x="377" y="110"/>
                </a:cubicBezTo>
                <a:cubicBezTo>
                  <a:pt x="376" y="109"/>
                  <a:pt x="376" y="109"/>
                  <a:pt x="376" y="109"/>
                </a:cubicBezTo>
                <a:cubicBezTo>
                  <a:pt x="371" y="110"/>
                  <a:pt x="365" y="110"/>
                  <a:pt x="360" y="111"/>
                </a:cubicBezTo>
                <a:cubicBezTo>
                  <a:pt x="359" y="111"/>
                  <a:pt x="358" y="111"/>
                  <a:pt x="358" y="111"/>
                </a:cubicBezTo>
                <a:cubicBezTo>
                  <a:pt x="353" y="112"/>
                  <a:pt x="349" y="113"/>
                  <a:pt x="345" y="117"/>
                </a:cubicBezTo>
                <a:cubicBezTo>
                  <a:pt x="346" y="120"/>
                  <a:pt x="347" y="123"/>
                  <a:pt x="347" y="126"/>
                </a:cubicBezTo>
                <a:cubicBezTo>
                  <a:pt x="362" y="314"/>
                  <a:pt x="362" y="314"/>
                  <a:pt x="362" y="314"/>
                </a:cubicBezTo>
                <a:cubicBezTo>
                  <a:pt x="351" y="315"/>
                  <a:pt x="351" y="315"/>
                  <a:pt x="351" y="315"/>
                </a:cubicBezTo>
                <a:cubicBezTo>
                  <a:pt x="356" y="459"/>
                  <a:pt x="356" y="459"/>
                  <a:pt x="356" y="459"/>
                </a:cubicBezTo>
                <a:cubicBezTo>
                  <a:pt x="403" y="459"/>
                  <a:pt x="403" y="459"/>
                  <a:pt x="403" y="459"/>
                </a:cubicBezTo>
                <a:cubicBezTo>
                  <a:pt x="404" y="411"/>
                  <a:pt x="403" y="326"/>
                  <a:pt x="403" y="294"/>
                </a:cubicBezTo>
                <a:cubicBezTo>
                  <a:pt x="405" y="294"/>
                  <a:pt x="406" y="294"/>
                  <a:pt x="408" y="294"/>
                </a:cubicBezTo>
                <a:cubicBezTo>
                  <a:pt x="413" y="459"/>
                  <a:pt x="413" y="459"/>
                  <a:pt x="413" y="459"/>
                </a:cubicBezTo>
                <a:cubicBezTo>
                  <a:pt x="460" y="459"/>
                  <a:pt x="460" y="459"/>
                  <a:pt x="460" y="459"/>
                </a:cubicBezTo>
                <a:cubicBezTo>
                  <a:pt x="462" y="414"/>
                  <a:pt x="461" y="335"/>
                  <a:pt x="460" y="299"/>
                </a:cubicBezTo>
                <a:cubicBezTo>
                  <a:pt x="463" y="301"/>
                  <a:pt x="466" y="302"/>
                  <a:pt x="469" y="303"/>
                </a:cubicBezTo>
                <a:cubicBezTo>
                  <a:pt x="486" y="263"/>
                  <a:pt x="486" y="263"/>
                  <a:pt x="486" y="263"/>
                </a:cubicBezTo>
                <a:cubicBezTo>
                  <a:pt x="494" y="243"/>
                  <a:pt x="494" y="243"/>
                  <a:pt x="494" y="243"/>
                </a:cubicBezTo>
                <a:cubicBezTo>
                  <a:pt x="498" y="233"/>
                  <a:pt x="498" y="233"/>
                  <a:pt x="498" y="233"/>
                </a:cubicBezTo>
                <a:cubicBezTo>
                  <a:pt x="501" y="228"/>
                  <a:pt x="501" y="228"/>
                  <a:pt x="501" y="228"/>
                </a:cubicBezTo>
                <a:cubicBezTo>
                  <a:pt x="501" y="227"/>
                  <a:pt x="501" y="227"/>
                  <a:pt x="501" y="227"/>
                </a:cubicBezTo>
                <a:cubicBezTo>
                  <a:pt x="501" y="227"/>
                  <a:pt x="501" y="227"/>
                  <a:pt x="501" y="227"/>
                </a:cubicBezTo>
                <a:cubicBezTo>
                  <a:pt x="501" y="227"/>
                  <a:pt x="501" y="227"/>
                  <a:pt x="501" y="227"/>
                </a:cubicBezTo>
                <a:cubicBezTo>
                  <a:pt x="502" y="220"/>
                  <a:pt x="500" y="243"/>
                  <a:pt x="502" y="211"/>
                </a:cubicBezTo>
                <a:close/>
                <a:moveTo>
                  <a:pt x="260" y="94"/>
                </a:moveTo>
                <a:cubicBezTo>
                  <a:pt x="281" y="94"/>
                  <a:pt x="297" y="73"/>
                  <a:pt x="297" y="47"/>
                </a:cubicBezTo>
                <a:cubicBezTo>
                  <a:pt x="297" y="21"/>
                  <a:pt x="281" y="0"/>
                  <a:pt x="260" y="0"/>
                </a:cubicBezTo>
                <a:cubicBezTo>
                  <a:pt x="239" y="0"/>
                  <a:pt x="222" y="21"/>
                  <a:pt x="222" y="47"/>
                </a:cubicBezTo>
                <a:cubicBezTo>
                  <a:pt x="222" y="73"/>
                  <a:pt x="239" y="94"/>
                  <a:pt x="260" y="94"/>
                </a:cubicBezTo>
                <a:close/>
                <a:moveTo>
                  <a:pt x="311" y="105"/>
                </a:moveTo>
                <a:cubicBezTo>
                  <a:pt x="311" y="105"/>
                  <a:pt x="310" y="105"/>
                  <a:pt x="310" y="105"/>
                </a:cubicBezTo>
                <a:cubicBezTo>
                  <a:pt x="304" y="104"/>
                  <a:pt x="298" y="104"/>
                  <a:pt x="291" y="103"/>
                </a:cubicBezTo>
                <a:cubicBezTo>
                  <a:pt x="291" y="104"/>
                  <a:pt x="291" y="104"/>
                  <a:pt x="291" y="104"/>
                </a:cubicBezTo>
                <a:cubicBezTo>
                  <a:pt x="308" y="118"/>
                  <a:pt x="308" y="118"/>
                  <a:pt x="308" y="118"/>
                </a:cubicBezTo>
                <a:cubicBezTo>
                  <a:pt x="288" y="127"/>
                  <a:pt x="288" y="127"/>
                  <a:pt x="288" y="127"/>
                </a:cubicBezTo>
                <a:cubicBezTo>
                  <a:pt x="297" y="143"/>
                  <a:pt x="297" y="143"/>
                  <a:pt x="297" y="143"/>
                </a:cubicBezTo>
                <a:cubicBezTo>
                  <a:pt x="272" y="197"/>
                  <a:pt x="272" y="197"/>
                  <a:pt x="272" y="197"/>
                </a:cubicBezTo>
                <a:cubicBezTo>
                  <a:pt x="268" y="120"/>
                  <a:pt x="268" y="120"/>
                  <a:pt x="268" y="120"/>
                </a:cubicBezTo>
                <a:cubicBezTo>
                  <a:pt x="272" y="117"/>
                  <a:pt x="272" y="117"/>
                  <a:pt x="272" y="117"/>
                </a:cubicBezTo>
                <a:cubicBezTo>
                  <a:pt x="267" y="102"/>
                  <a:pt x="267" y="102"/>
                  <a:pt x="267" y="102"/>
                </a:cubicBezTo>
                <a:cubicBezTo>
                  <a:pt x="252" y="102"/>
                  <a:pt x="252" y="102"/>
                  <a:pt x="252" y="102"/>
                </a:cubicBezTo>
                <a:cubicBezTo>
                  <a:pt x="247" y="117"/>
                  <a:pt x="247" y="117"/>
                  <a:pt x="247" y="117"/>
                </a:cubicBezTo>
                <a:cubicBezTo>
                  <a:pt x="251" y="120"/>
                  <a:pt x="251" y="120"/>
                  <a:pt x="251" y="120"/>
                </a:cubicBezTo>
                <a:cubicBezTo>
                  <a:pt x="247" y="197"/>
                  <a:pt x="247" y="197"/>
                  <a:pt x="247" y="197"/>
                </a:cubicBezTo>
                <a:cubicBezTo>
                  <a:pt x="222" y="143"/>
                  <a:pt x="222" y="143"/>
                  <a:pt x="222" y="143"/>
                </a:cubicBezTo>
                <a:cubicBezTo>
                  <a:pt x="231" y="127"/>
                  <a:pt x="231" y="127"/>
                  <a:pt x="231" y="127"/>
                </a:cubicBezTo>
                <a:cubicBezTo>
                  <a:pt x="212" y="118"/>
                  <a:pt x="212" y="118"/>
                  <a:pt x="212" y="118"/>
                </a:cubicBezTo>
                <a:cubicBezTo>
                  <a:pt x="228" y="104"/>
                  <a:pt x="228" y="104"/>
                  <a:pt x="228" y="104"/>
                </a:cubicBezTo>
                <a:cubicBezTo>
                  <a:pt x="228" y="103"/>
                  <a:pt x="228" y="103"/>
                  <a:pt x="228" y="103"/>
                </a:cubicBezTo>
                <a:cubicBezTo>
                  <a:pt x="222" y="104"/>
                  <a:pt x="216" y="104"/>
                  <a:pt x="210" y="105"/>
                </a:cubicBezTo>
                <a:cubicBezTo>
                  <a:pt x="209" y="105"/>
                  <a:pt x="209" y="105"/>
                  <a:pt x="208" y="105"/>
                </a:cubicBezTo>
                <a:cubicBezTo>
                  <a:pt x="197" y="106"/>
                  <a:pt x="188" y="114"/>
                  <a:pt x="187" y="126"/>
                </a:cubicBezTo>
                <a:cubicBezTo>
                  <a:pt x="171" y="303"/>
                  <a:pt x="171" y="303"/>
                  <a:pt x="171" y="303"/>
                </a:cubicBezTo>
                <a:cubicBezTo>
                  <a:pt x="179" y="303"/>
                  <a:pt x="187" y="304"/>
                  <a:pt x="195" y="304"/>
                </a:cubicBezTo>
                <a:cubicBezTo>
                  <a:pt x="195" y="305"/>
                  <a:pt x="195" y="305"/>
                  <a:pt x="195" y="305"/>
                </a:cubicBezTo>
                <a:cubicBezTo>
                  <a:pt x="196" y="305"/>
                  <a:pt x="196" y="305"/>
                  <a:pt x="197" y="305"/>
                </a:cubicBezTo>
                <a:cubicBezTo>
                  <a:pt x="198" y="305"/>
                  <a:pt x="199" y="305"/>
                  <a:pt x="200" y="305"/>
                </a:cubicBezTo>
                <a:cubicBezTo>
                  <a:pt x="205" y="485"/>
                  <a:pt x="205" y="485"/>
                  <a:pt x="205" y="485"/>
                </a:cubicBezTo>
                <a:cubicBezTo>
                  <a:pt x="257" y="485"/>
                  <a:pt x="257" y="485"/>
                  <a:pt x="257" y="485"/>
                </a:cubicBezTo>
                <a:cubicBezTo>
                  <a:pt x="258" y="433"/>
                  <a:pt x="257" y="340"/>
                  <a:pt x="257" y="305"/>
                </a:cubicBezTo>
                <a:cubicBezTo>
                  <a:pt x="259" y="305"/>
                  <a:pt x="260" y="305"/>
                  <a:pt x="262" y="305"/>
                </a:cubicBezTo>
                <a:cubicBezTo>
                  <a:pt x="268" y="485"/>
                  <a:pt x="268" y="485"/>
                  <a:pt x="268" y="485"/>
                </a:cubicBezTo>
                <a:cubicBezTo>
                  <a:pt x="319" y="485"/>
                  <a:pt x="319" y="485"/>
                  <a:pt x="319" y="485"/>
                </a:cubicBezTo>
                <a:cubicBezTo>
                  <a:pt x="321" y="433"/>
                  <a:pt x="320" y="341"/>
                  <a:pt x="319" y="305"/>
                </a:cubicBezTo>
                <a:cubicBezTo>
                  <a:pt x="321" y="305"/>
                  <a:pt x="322" y="305"/>
                  <a:pt x="324" y="305"/>
                </a:cubicBezTo>
                <a:cubicBezTo>
                  <a:pt x="324" y="305"/>
                  <a:pt x="324" y="305"/>
                  <a:pt x="325" y="305"/>
                </a:cubicBezTo>
                <a:cubicBezTo>
                  <a:pt x="325" y="305"/>
                  <a:pt x="325" y="305"/>
                  <a:pt x="325" y="305"/>
                </a:cubicBezTo>
                <a:cubicBezTo>
                  <a:pt x="333" y="304"/>
                  <a:pt x="342" y="303"/>
                  <a:pt x="350" y="302"/>
                </a:cubicBezTo>
                <a:cubicBezTo>
                  <a:pt x="333" y="126"/>
                  <a:pt x="333" y="126"/>
                  <a:pt x="333" y="126"/>
                </a:cubicBezTo>
                <a:cubicBezTo>
                  <a:pt x="332" y="114"/>
                  <a:pt x="322" y="105"/>
                  <a:pt x="311" y="105"/>
                </a:cubicBezTo>
                <a:close/>
              </a:path>
            </a:pathLst>
          </a:custGeom>
          <a:solidFill>
            <a:schemeClr val="bg1"/>
          </a:solidFill>
          <a:ln>
            <a:noFill/>
          </a:ln>
        </p:spPr>
        <p:txBody>
          <a:bodyPr vert="horz" wrap="square" lIns="91415" tIns="45707" rIns="91415" bIns="45707" numCol="1" anchor="t" anchorCtr="0" compatLnSpc="1"/>
          <a:lstStyle/>
          <a:p>
            <a:endParaRPr lang="zh-CN" altLang="en-US" sz="2400">
              <a:solidFill>
                <a:schemeClr val="tx1">
                  <a:lumMod val="65000"/>
                  <a:lumOff val="35000"/>
                </a:schemeClr>
              </a:solidFill>
              <a:cs typeface="+mn-ea"/>
              <a:sym typeface="+mn-lt"/>
            </a:endParaRPr>
          </a:p>
        </p:txBody>
      </p:sp>
      <p:sp>
        <p:nvSpPr>
          <p:cNvPr id="7" name="Freeform 7"/>
          <p:cNvSpPr>
            <a:spLocks noEditPoints="1"/>
          </p:cNvSpPr>
          <p:nvPr/>
        </p:nvSpPr>
        <p:spPr bwMode="auto">
          <a:xfrm>
            <a:off x="2013697" y="4466796"/>
            <a:ext cx="692755" cy="807410"/>
          </a:xfrm>
          <a:custGeom>
            <a:avLst/>
            <a:gdLst>
              <a:gd name="T0" fmla="*/ 206 w 488"/>
              <a:gd name="T1" fmla="*/ 54 h 569"/>
              <a:gd name="T2" fmla="*/ 147 w 488"/>
              <a:gd name="T3" fmla="*/ 407 h 569"/>
              <a:gd name="T4" fmla="*/ 98 w 488"/>
              <a:gd name="T5" fmla="*/ 566 h 569"/>
              <a:gd name="T6" fmla="*/ 85 w 488"/>
              <a:gd name="T7" fmla="*/ 354 h 569"/>
              <a:gd name="T8" fmla="*/ 28 w 488"/>
              <a:gd name="T9" fmla="*/ 292 h 569"/>
              <a:gd name="T10" fmla="*/ 6 w 488"/>
              <a:gd name="T11" fmla="*/ 250 h 569"/>
              <a:gd name="T12" fmla="*/ 4 w 488"/>
              <a:gd name="T13" fmla="*/ 245 h 569"/>
              <a:gd name="T14" fmla="*/ 7 w 488"/>
              <a:gd name="T15" fmla="*/ 212 h 569"/>
              <a:gd name="T16" fmla="*/ 82 w 488"/>
              <a:gd name="T17" fmla="*/ 132 h 569"/>
              <a:gd name="T18" fmla="*/ 124 w 488"/>
              <a:gd name="T19" fmla="*/ 120 h 569"/>
              <a:gd name="T20" fmla="*/ 128 w 488"/>
              <a:gd name="T21" fmla="*/ 148 h 569"/>
              <a:gd name="T22" fmla="*/ 151 w 488"/>
              <a:gd name="T23" fmla="*/ 142 h 569"/>
              <a:gd name="T24" fmla="*/ 170 w 488"/>
              <a:gd name="T25" fmla="*/ 119 h 569"/>
              <a:gd name="T26" fmla="*/ 176 w 488"/>
              <a:gd name="T27" fmla="*/ 230 h 569"/>
              <a:gd name="T28" fmla="*/ 217 w 488"/>
              <a:gd name="T29" fmla="*/ 137 h 569"/>
              <a:gd name="T30" fmla="*/ 220 w 488"/>
              <a:gd name="T31" fmla="*/ 122 h 569"/>
              <a:gd name="T32" fmla="*/ 278 w 488"/>
              <a:gd name="T33" fmla="*/ 159 h 569"/>
              <a:gd name="T34" fmla="*/ 315 w 488"/>
              <a:gd name="T35" fmla="*/ 187 h 569"/>
              <a:gd name="T36" fmla="*/ 314 w 488"/>
              <a:gd name="T37" fmla="*/ 228 h 569"/>
              <a:gd name="T38" fmla="*/ 198 w 488"/>
              <a:gd name="T39" fmla="*/ 237 h 569"/>
              <a:gd name="T40" fmla="*/ 233 w 488"/>
              <a:gd name="T41" fmla="*/ 191 h 569"/>
              <a:gd name="T42" fmla="*/ 89 w 488"/>
              <a:gd name="T43" fmla="*/ 201 h 569"/>
              <a:gd name="T44" fmla="*/ 80 w 488"/>
              <a:gd name="T45" fmla="*/ 264 h 569"/>
              <a:gd name="T46" fmla="*/ 169 w 488"/>
              <a:gd name="T47" fmla="*/ 492 h 569"/>
              <a:gd name="T48" fmla="*/ 231 w 488"/>
              <a:gd name="T49" fmla="*/ 558 h 569"/>
              <a:gd name="T50" fmla="*/ 326 w 488"/>
              <a:gd name="T51" fmla="*/ 569 h 569"/>
              <a:gd name="T52" fmla="*/ 488 w 488"/>
              <a:gd name="T53" fmla="*/ 407 h 569"/>
              <a:gd name="T54" fmla="*/ 428 w 488"/>
              <a:gd name="T55" fmla="*/ 407 h 569"/>
              <a:gd name="T56" fmla="*/ 340 w 488"/>
              <a:gd name="T57" fmla="*/ 275 h 569"/>
              <a:gd name="T58" fmla="*/ 311 w 488"/>
              <a:gd name="T59" fmla="*/ 306 h 569"/>
              <a:gd name="T60" fmla="*/ 225 w 488"/>
              <a:gd name="T61" fmla="*/ 392 h 569"/>
              <a:gd name="T62" fmla="*/ 194 w 488"/>
              <a:gd name="T63" fmla="*/ 422 h 569"/>
              <a:gd name="T64" fmla="*/ 326 w 488"/>
              <a:gd name="T65" fmla="*/ 509 h 569"/>
              <a:gd name="T66" fmla="*/ 457 w 488"/>
              <a:gd name="T67" fmla="*/ 422 h 569"/>
              <a:gd name="T68" fmla="*/ 275 w 488"/>
              <a:gd name="T69" fmla="*/ 300 h 569"/>
              <a:gd name="T70" fmla="*/ 261 w 488"/>
              <a:gd name="T71" fmla="*/ 302 h 569"/>
              <a:gd name="T72" fmla="*/ 387 w 488"/>
              <a:gd name="T73" fmla="*/ 297 h 569"/>
              <a:gd name="T74" fmla="*/ 369 w 488"/>
              <a:gd name="T75" fmla="*/ 314 h 569"/>
              <a:gd name="T76" fmla="*/ 387 w 488"/>
              <a:gd name="T77" fmla="*/ 297 h 569"/>
              <a:gd name="T78" fmla="*/ 432 w 488"/>
              <a:gd name="T79" fmla="*/ 344 h 569"/>
              <a:gd name="T80" fmla="*/ 409 w 488"/>
              <a:gd name="T81" fmla="*/ 348 h 569"/>
              <a:gd name="T82" fmla="*/ 226 w 488"/>
              <a:gd name="T83" fmla="*/ 340 h 569"/>
              <a:gd name="T84" fmla="*/ 222 w 488"/>
              <a:gd name="T85" fmla="*/ 354 h 569"/>
              <a:gd name="T86" fmla="*/ 230 w 488"/>
              <a:gd name="T87" fmla="*/ 341 h 569"/>
              <a:gd name="T88" fmla="*/ 421 w 488"/>
              <a:gd name="T89" fmla="*/ 473 h 569"/>
              <a:gd name="T90" fmla="*/ 433 w 488"/>
              <a:gd name="T91" fmla="*/ 464 h 569"/>
              <a:gd name="T92" fmla="*/ 409 w 488"/>
              <a:gd name="T93" fmla="*/ 465 h 569"/>
              <a:gd name="T94" fmla="*/ 219 w 488"/>
              <a:gd name="T95" fmla="*/ 470 h 569"/>
              <a:gd name="T96" fmla="*/ 242 w 488"/>
              <a:gd name="T97" fmla="*/ 465 h 569"/>
              <a:gd name="T98" fmla="*/ 382 w 488"/>
              <a:gd name="T99" fmla="*/ 492 h 569"/>
              <a:gd name="T100" fmla="*/ 383 w 488"/>
              <a:gd name="T101" fmla="*/ 517 h 569"/>
              <a:gd name="T102" fmla="*/ 382 w 488"/>
              <a:gd name="T103" fmla="*/ 492 h 569"/>
              <a:gd name="T104" fmla="*/ 264 w 488"/>
              <a:gd name="T105" fmla="*/ 516 h 569"/>
              <a:gd name="T106" fmla="*/ 283 w 488"/>
              <a:gd name="T107" fmla="*/ 499 h 569"/>
              <a:gd name="T108" fmla="*/ 325 w 488"/>
              <a:gd name="T109" fmla="*/ 395 h 569"/>
              <a:gd name="T110" fmla="*/ 337 w 488"/>
              <a:gd name="T111" fmla="*/ 407 h 569"/>
              <a:gd name="T112" fmla="*/ 334 w 488"/>
              <a:gd name="T113" fmla="*/ 344 h 569"/>
              <a:gd name="T114" fmla="*/ 315 w 488"/>
              <a:gd name="T115" fmla="*/ 372 h 569"/>
              <a:gd name="T116" fmla="*/ 281 w 488"/>
              <a:gd name="T117" fmla="*/ 337 h 569"/>
              <a:gd name="T118" fmla="*/ 335 w 488"/>
              <a:gd name="T119" fmla="*/ 39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 h="569">
                <a:moveTo>
                  <a:pt x="117" y="54"/>
                </a:moveTo>
                <a:cubicBezTo>
                  <a:pt x="117" y="24"/>
                  <a:pt x="137" y="0"/>
                  <a:pt x="161" y="0"/>
                </a:cubicBezTo>
                <a:cubicBezTo>
                  <a:pt x="186" y="0"/>
                  <a:pt x="206" y="24"/>
                  <a:pt x="206" y="54"/>
                </a:cubicBezTo>
                <a:cubicBezTo>
                  <a:pt x="206" y="85"/>
                  <a:pt x="186" y="109"/>
                  <a:pt x="161" y="109"/>
                </a:cubicBezTo>
                <a:cubicBezTo>
                  <a:pt x="137" y="109"/>
                  <a:pt x="117" y="85"/>
                  <a:pt x="117" y="54"/>
                </a:cubicBezTo>
                <a:close/>
                <a:moveTo>
                  <a:pt x="147" y="407"/>
                </a:moveTo>
                <a:cubicBezTo>
                  <a:pt x="147" y="430"/>
                  <a:pt x="151" y="451"/>
                  <a:pt x="159" y="471"/>
                </a:cubicBezTo>
                <a:cubicBezTo>
                  <a:pt x="159" y="506"/>
                  <a:pt x="159" y="540"/>
                  <a:pt x="158" y="566"/>
                </a:cubicBezTo>
                <a:cubicBezTo>
                  <a:pt x="98" y="566"/>
                  <a:pt x="98" y="566"/>
                  <a:pt x="98" y="566"/>
                </a:cubicBezTo>
                <a:cubicBezTo>
                  <a:pt x="91" y="355"/>
                  <a:pt x="91" y="355"/>
                  <a:pt x="91" y="355"/>
                </a:cubicBezTo>
                <a:cubicBezTo>
                  <a:pt x="89" y="355"/>
                  <a:pt x="87" y="355"/>
                  <a:pt x="85" y="355"/>
                </a:cubicBezTo>
                <a:cubicBezTo>
                  <a:pt x="85" y="355"/>
                  <a:pt x="85" y="355"/>
                  <a:pt x="85" y="354"/>
                </a:cubicBezTo>
                <a:cubicBezTo>
                  <a:pt x="85" y="344"/>
                  <a:pt x="86" y="334"/>
                  <a:pt x="86" y="323"/>
                </a:cubicBezTo>
                <a:cubicBezTo>
                  <a:pt x="75" y="329"/>
                  <a:pt x="64" y="335"/>
                  <a:pt x="53" y="341"/>
                </a:cubicBezTo>
                <a:cubicBezTo>
                  <a:pt x="28" y="292"/>
                  <a:pt x="28" y="292"/>
                  <a:pt x="28" y="292"/>
                </a:cubicBezTo>
                <a:cubicBezTo>
                  <a:pt x="16" y="268"/>
                  <a:pt x="16" y="268"/>
                  <a:pt x="16" y="268"/>
                </a:cubicBezTo>
                <a:cubicBezTo>
                  <a:pt x="10" y="256"/>
                  <a:pt x="10" y="256"/>
                  <a:pt x="10" y="256"/>
                </a:cubicBezTo>
                <a:cubicBezTo>
                  <a:pt x="6" y="250"/>
                  <a:pt x="6" y="250"/>
                  <a:pt x="6" y="250"/>
                </a:cubicBezTo>
                <a:cubicBezTo>
                  <a:pt x="5" y="247"/>
                  <a:pt x="5" y="247"/>
                  <a:pt x="5" y="247"/>
                </a:cubicBezTo>
                <a:cubicBezTo>
                  <a:pt x="4" y="245"/>
                  <a:pt x="4" y="245"/>
                  <a:pt x="4" y="245"/>
                </a:cubicBezTo>
                <a:cubicBezTo>
                  <a:pt x="4" y="245"/>
                  <a:pt x="4" y="245"/>
                  <a:pt x="4" y="245"/>
                </a:cubicBezTo>
                <a:cubicBezTo>
                  <a:pt x="4" y="244"/>
                  <a:pt x="4" y="244"/>
                  <a:pt x="4" y="244"/>
                </a:cubicBezTo>
                <a:cubicBezTo>
                  <a:pt x="4" y="244"/>
                  <a:pt x="4" y="244"/>
                  <a:pt x="4" y="244"/>
                </a:cubicBezTo>
                <a:cubicBezTo>
                  <a:pt x="5" y="230"/>
                  <a:pt x="0" y="276"/>
                  <a:pt x="7" y="212"/>
                </a:cubicBezTo>
                <a:cubicBezTo>
                  <a:pt x="7" y="212"/>
                  <a:pt x="7" y="212"/>
                  <a:pt x="7" y="212"/>
                </a:cubicBezTo>
                <a:cubicBezTo>
                  <a:pt x="8" y="212"/>
                  <a:pt x="8" y="212"/>
                  <a:pt x="8" y="212"/>
                </a:cubicBezTo>
                <a:cubicBezTo>
                  <a:pt x="82" y="132"/>
                  <a:pt x="82" y="132"/>
                  <a:pt x="82" y="132"/>
                </a:cubicBezTo>
                <a:cubicBezTo>
                  <a:pt x="87" y="127"/>
                  <a:pt x="94" y="123"/>
                  <a:pt x="101" y="123"/>
                </a:cubicBezTo>
                <a:cubicBezTo>
                  <a:pt x="101" y="123"/>
                  <a:pt x="102" y="122"/>
                  <a:pt x="103" y="122"/>
                </a:cubicBezTo>
                <a:cubicBezTo>
                  <a:pt x="110" y="121"/>
                  <a:pt x="117" y="121"/>
                  <a:pt x="124" y="120"/>
                </a:cubicBezTo>
                <a:cubicBezTo>
                  <a:pt x="124" y="121"/>
                  <a:pt x="124" y="121"/>
                  <a:pt x="124" y="121"/>
                </a:cubicBezTo>
                <a:cubicBezTo>
                  <a:pt x="106" y="137"/>
                  <a:pt x="106" y="137"/>
                  <a:pt x="106" y="137"/>
                </a:cubicBezTo>
                <a:cubicBezTo>
                  <a:pt x="128" y="148"/>
                  <a:pt x="128" y="148"/>
                  <a:pt x="128" y="148"/>
                </a:cubicBezTo>
                <a:cubicBezTo>
                  <a:pt x="118" y="166"/>
                  <a:pt x="118" y="166"/>
                  <a:pt x="118" y="166"/>
                </a:cubicBezTo>
                <a:cubicBezTo>
                  <a:pt x="146" y="230"/>
                  <a:pt x="146" y="230"/>
                  <a:pt x="146" y="230"/>
                </a:cubicBezTo>
                <a:cubicBezTo>
                  <a:pt x="151" y="142"/>
                  <a:pt x="151" y="142"/>
                  <a:pt x="151" y="142"/>
                </a:cubicBezTo>
                <a:cubicBezTo>
                  <a:pt x="147" y="139"/>
                  <a:pt x="147" y="139"/>
                  <a:pt x="147" y="139"/>
                </a:cubicBezTo>
                <a:cubicBezTo>
                  <a:pt x="152" y="119"/>
                  <a:pt x="152" y="119"/>
                  <a:pt x="152" y="119"/>
                </a:cubicBezTo>
                <a:cubicBezTo>
                  <a:pt x="170" y="119"/>
                  <a:pt x="170" y="119"/>
                  <a:pt x="170" y="119"/>
                </a:cubicBezTo>
                <a:cubicBezTo>
                  <a:pt x="176" y="139"/>
                  <a:pt x="176" y="139"/>
                  <a:pt x="176" y="139"/>
                </a:cubicBezTo>
                <a:cubicBezTo>
                  <a:pt x="172" y="142"/>
                  <a:pt x="172" y="142"/>
                  <a:pt x="172" y="142"/>
                </a:cubicBezTo>
                <a:cubicBezTo>
                  <a:pt x="176" y="230"/>
                  <a:pt x="176" y="230"/>
                  <a:pt x="176" y="230"/>
                </a:cubicBezTo>
                <a:cubicBezTo>
                  <a:pt x="205" y="166"/>
                  <a:pt x="205" y="166"/>
                  <a:pt x="205" y="166"/>
                </a:cubicBezTo>
                <a:cubicBezTo>
                  <a:pt x="195" y="148"/>
                  <a:pt x="195" y="148"/>
                  <a:pt x="195" y="148"/>
                </a:cubicBezTo>
                <a:cubicBezTo>
                  <a:pt x="217" y="137"/>
                  <a:pt x="217" y="137"/>
                  <a:pt x="217" y="137"/>
                </a:cubicBezTo>
                <a:cubicBezTo>
                  <a:pt x="198" y="121"/>
                  <a:pt x="198" y="121"/>
                  <a:pt x="198" y="121"/>
                </a:cubicBezTo>
                <a:cubicBezTo>
                  <a:pt x="198" y="120"/>
                  <a:pt x="198" y="120"/>
                  <a:pt x="198" y="120"/>
                </a:cubicBezTo>
                <a:cubicBezTo>
                  <a:pt x="206" y="121"/>
                  <a:pt x="213" y="121"/>
                  <a:pt x="220" y="122"/>
                </a:cubicBezTo>
                <a:cubicBezTo>
                  <a:pt x="220" y="122"/>
                  <a:pt x="221" y="122"/>
                  <a:pt x="221" y="123"/>
                </a:cubicBezTo>
                <a:cubicBezTo>
                  <a:pt x="226" y="123"/>
                  <a:pt x="231" y="125"/>
                  <a:pt x="235" y="128"/>
                </a:cubicBezTo>
                <a:cubicBezTo>
                  <a:pt x="278" y="159"/>
                  <a:pt x="278" y="159"/>
                  <a:pt x="278" y="159"/>
                </a:cubicBezTo>
                <a:cubicBezTo>
                  <a:pt x="299" y="175"/>
                  <a:pt x="299" y="175"/>
                  <a:pt x="299" y="175"/>
                </a:cubicBezTo>
                <a:cubicBezTo>
                  <a:pt x="309" y="183"/>
                  <a:pt x="309" y="183"/>
                  <a:pt x="309" y="183"/>
                </a:cubicBezTo>
                <a:cubicBezTo>
                  <a:pt x="315" y="187"/>
                  <a:pt x="315" y="187"/>
                  <a:pt x="315" y="187"/>
                </a:cubicBezTo>
                <a:cubicBezTo>
                  <a:pt x="316" y="188"/>
                  <a:pt x="316" y="188"/>
                  <a:pt x="316" y="188"/>
                </a:cubicBezTo>
                <a:cubicBezTo>
                  <a:pt x="316" y="188"/>
                  <a:pt x="316" y="188"/>
                  <a:pt x="316" y="188"/>
                </a:cubicBezTo>
                <a:cubicBezTo>
                  <a:pt x="316" y="182"/>
                  <a:pt x="315" y="210"/>
                  <a:pt x="314" y="228"/>
                </a:cubicBezTo>
                <a:cubicBezTo>
                  <a:pt x="221" y="234"/>
                  <a:pt x="147" y="312"/>
                  <a:pt x="147" y="407"/>
                </a:cubicBezTo>
                <a:close/>
                <a:moveTo>
                  <a:pt x="193" y="229"/>
                </a:moveTo>
                <a:cubicBezTo>
                  <a:pt x="198" y="237"/>
                  <a:pt x="198" y="237"/>
                  <a:pt x="198" y="237"/>
                </a:cubicBezTo>
                <a:cubicBezTo>
                  <a:pt x="251" y="206"/>
                  <a:pt x="251" y="206"/>
                  <a:pt x="251" y="206"/>
                </a:cubicBezTo>
                <a:cubicBezTo>
                  <a:pt x="245" y="201"/>
                  <a:pt x="245" y="201"/>
                  <a:pt x="245" y="201"/>
                </a:cubicBezTo>
                <a:cubicBezTo>
                  <a:pt x="233" y="191"/>
                  <a:pt x="233" y="191"/>
                  <a:pt x="233" y="191"/>
                </a:cubicBezTo>
                <a:cubicBezTo>
                  <a:pt x="233" y="196"/>
                  <a:pt x="234" y="201"/>
                  <a:pt x="234" y="206"/>
                </a:cubicBezTo>
                <a:lnTo>
                  <a:pt x="193" y="229"/>
                </a:lnTo>
                <a:close/>
                <a:moveTo>
                  <a:pt x="89" y="201"/>
                </a:moveTo>
                <a:cubicBezTo>
                  <a:pt x="62" y="234"/>
                  <a:pt x="62" y="234"/>
                  <a:pt x="62" y="234"/>
                </a:cubicBezTo>
                <a:cubicBezTo>
                  <a:pt x="66" y="241"/>
                  <a:pt x="66" y="241"/>
                  <a:pt x="66" y="241"/>
                </a:cubicBezTo>
                <a:cubicBezTo>
                  <a:pt x="80" y="264"/>
                  <a:pt x="80" y="264"/>
                  <a:pt x="80" y="264"/>
                </a:cubicBezTo>
                <a:cubicBezTo>
                  <a:pt x="87" y="276"/>
                  <a:pt x="87" y="276"/>
                  <a:pt x="87" y="276"/>
                </a:cubicBezTo>
                <a:cubicBezTo>
                  <a:pt x="88" y="251"/>
                  <a:pt x="88" y="226"/>
                  <a:pt x="89" y="201"/>
                </a:cubicBezTo>
                <a:close/>
                <a:moveTo>
                  <a:pt x="169" y="492"/>
                </a:moveTo>
                <a:cubicBezTo>
                  <a:pt x="171" y="566"/>
                  <a:pt x="171" y="566"/>
                  <a:pt x="171" y="566"/>
                </a:cubicBezTo>
                <a:cubicBezTo>
                  <a:pt x="231" y="566"/>
                  <a:pt x="231" y="566"/>
                  <a:pt x="231" y="566"/>
                </a:cubicBezTo>
                <a:cubicBezTo>
                  <a:pt x="231" y="564"/>
                  <a:pt x="231" y="561"/>
                  <a:pt x="231" y="558"/>
                </a:cubicBezTo>
                <a:cubicBezTo>
                  <a:pt x="205" y="542"/>
                  <a:pt x="183" y="519"/>
                  <a:pt x="169" y="492"/>
                </a:cubicBezTo>
                <a:close/>
                <a:moveTo>
                  <a:pt x="488" y="407"/>
                </a:moveTo>
                <a:cubicBezTo>
                  <a:pt x="488" y="496"/>
                  <a:pt x="415" y="569"/>
                  <a:pt x="326" y="569"/>
                </a:cubicBezTo>
                <a:cubicBezTo>
                  <a:pt x="236" y="569"/>
                  <a:pt x="163" y="496"/>
                  <a:pt x="163" y="407"/>
                </a:cubicBezTo>
                <a:cubicBezTo>
                  <a:pt x="163" y="317"/>
                  <a:pt x="236" y="244"/>
                  <a:pt x="326" y="244"/>
                </a:cubicBezTo>
                <a:cubicBezTo>
                  <a:pt x="415" y="244"/>
                  <a:pt x="488" y="317"/>
                  <a:pt x="488" y="407"/>
                </a:cubicBezTo>
                <a:close/>
                <a:moveTo>
                  <a:pt x="457" y="422"/>
                </a:moveTo>
                <a:cubicBezTo>
                  <a:pt x="426" y="422"/>
                  <a:pt x="426" y="422"/>
                  <a:pt x="426" y="422"/>
                </a:cubicBezTo>
                <a:cubicBezTo>
                  <a:pt x="427" y="417"/>
                  <a:pt x="428" y="412"/>
                  <a:pt x="428" y="407"/>
                </a:cubicBezTo>
                <a:cubicBezTo>
                  <a:pt x="428" y="402"/>
                  <a:pt x="427" y="397"/>
                  <a:pt x="426" y="392"/>
                </a:cubicBezTo>
                <a:cubicBezTo>
                  <a:pt x="457" y="392"/>
                  <a:pt x="457" y="392"/>
                  <a:pt x="457" y="392"/>
                </a:cubicBezTo>
                <a:cubicBezTo>
                  <a:pt x="450" y="331"/>
                  <a:pt x="401" y="282"/>
                  <a:pt x="340" y="275"/>
                </a:cubicBezTo>
                <a:cubicBezTo>
                  <a:pt x="340" y="306"/>
                  <a:pt x="340" y="306"/>
                  <a:pt x="340" y="306"/>
                </a:cubicBezTo>
                <a:cubicBezTo>
                  <a:pt x="335" y="305"/>
                  <a:pt x="331" y="305"/>
                  <a:pt x="326" y="305"/>
                </a:cubicBezTo>
                <a:cubicBezTo>
                  <a:pt x="321" y="305"/>
                  <a:pt x="316" y="305"/>
                  <a:pt x="311" y="306"/>
                </a:cubicBezTo>
                <a:cubicBezTo>
                  <a:pt x="311" y="275"/>
                  <a:pt x="311" y="275"/>
                  <a:pt x="311" y="275"/>
                </a:cubicBezTo>
                <a:cubicBezTo>
                  <a:pt x="250" y="282"/>
                  <a:pt x="201" y="331"/>
                  <a:pt x="194" y="392"/>
                </a:cubicBezTo>
                <a:cubicBezTo>
                  <a:pt x="225" y="392"/>
                  <a:pt x="225" y="392"/>
                  <a:pt x="225" y="392"/>
                </a:cubicBezTo>
                <a:cubicBezTo>
                  <a:pt x="224" y="397"/>
                  <a:pt x="224" y="402"/>
                  <a:pt x="224" y="407"/>
                </a:cubicBezTo>
                <a:cubicBezTo>
                  <a:pt x="224" y="412"/>
                  <a:pt x="224" y="417"/>
                  <a:pt x="225" y="422"/>
                </a:cubicBezTo>
                <a:cubicBezTo>
                  <a:pt x="194" y="422"/>
                  <a:pt x="194" y="422"/>
                  <a:pt x="194" y="422"/>
                </a:cubicBezTo>
                <a:cubicBezTo>
                  <a:pt x="201" y="483"/>
                  <a:pt x="250" y="531"/>
                  <a:pt x="311" y="538"/>
                </a:cubicBezTo>
                <a:cubicBezTo>
                  <a:pt x="311" y="508"/>
                  <a:pt x="311" y="508"/>
                  <a:pt x="311" y="508"/>
                </a:cubicBezTo>
                <a:cubicBezTo>
                  <a:pt x="316" y="508"/>
                  <a:pt x="321" y="509"/>
                  <a:pt x="326" y="509"/>
                </a:cubicBezTo>
                <a:cubicBezTo>
                  <a:pt x="331" y="509"/>
                  <a:pt x="335" y="508"/>
                  <a:pt x="340" y="508"/>
                </a:cubicBezTo>
                <a:cubicBezTo>
                  <a:pt x="340" y="538"/>
                  <a:pt x="340" y="538"/>
                  <a:pt x="340" y="538"/>
                </a:cubicBezTo>
                <a:cubicBezTo>
                  <a:pt x="401" y="531"/>
                  <a:pt x="450" y="483"/>
                  <a:pt x="457" y="422"/>
                </a:cubicBezTo>
                <a:close/>
                <a:moveTo>
                  <a:pt x="269" y="322"/>
                </a:moveTo>
                <a:cubicBezTo>
                  <a:pt x="273" y="319"/>
                  <a:pt x="278" y="317"/>
                  <a:pt x="283" y="314"/>
                </a:cubicBezTo>
                <a:cubicBezTo>
                  <a:pt x="275" y="300"/>
                  <a:pt x="275" y="300"/>
                  <a:pt x="275" y="300"/>
                </a:cubicBezTo>
                <a:cubicBezTo>
                  <a:pt x="273" y="298"/>
                  <a:pt x="271" y="296"/>
                  <a:pt x="268" y="296"/>
                </a:cubicBezTo>
                <a:cubicBezTo>
                  <a:pt x="267" y="296"/>
                  <a:pt x="265" y="297"/>
                  <a:pt x="264" y="297"/>
                </a:cubicBezTo>
                <a:cubicBezTo>
                  <a:pt x="262" y="298"/>
                  <a:pt x="261" y="300"/>
                  <a:pt x="261" y="302"/>
                </a:cubicBezTo>
                <a:cubicBezTo>
                  <a:pt x="260" y="304"/>
                  <a:pt x="260" y="306"/>
                  <a:pt x="261" y="308"/>
                </a:cubicBezTo>
                <a:lnTo>
                  <a:pt x="269" y="322"/>
                </a:lnTo>
                <a:close/>
                <a:moveTo>
                  <a:pt x="387" y="297"/>
                </a:moveTo>
                <a:cubicBezTo>
                  <a:pt x="386" y="297"/>
                  <a:pt x="384" y="296"/>
                  <a:pt x="383" y="296"/>
                </a:cubicBezTo>
                <a:cubicBezTo>
                  <a:pt x="380" y="296"/>
                  <a:pt x="378" y="298"/>
                  <a:pt x="377" y="300"/>
                </a:cubicBezTo>
                <a:cubicBezTo>
                  <a:pt x="369" y="314"/>
                  <a:pt x="369" y="314"/>
                  <a:pt x="369" y="314"/>
                </a:cubicBezTo>
                <a:cubicBezTo>
                  <a:pt x="373" y="317"/>
                  <a:pt x="378" y="319"/>
                  <a:pt x="382" y="322"/>
                </a:cubicBezTo>
                <a:cubicBezTo>
                  <a:pt x="390" y="308"/>
                  <a:pt x="390" y="308"/>
                  <a:pt x="390" y="308"/>
                </a:cubicBezTo>
                <a:cubicBezTo>
                  <a:pt x="392" y="304"/>
                  <a:pt x="391" y="299"/>
                  <a:pt x="387" y="297"/>
                </a:cubicBezTo>
                <a:close/>
                <a:moveTo>
                  <a:pt x="429" y="354"/>
                </a:moveTo>
                <a:cubicBezTo>
                  <a:pt x="431" y="353"/>
                  <a:pt x="432" y="351"/>
                  <a:pt x="433" y="349"/>
                </a:cubicBezTo>
                <a:cubicBezTo>
                  <a:pt x="433" y="347"/>
                  <a:pt x="433" y="345"/>
                  <a:pt x="432" y="344"/>
                </a:cubicBezTo>
                <a:cubicBezTo>
                  <a:pt x="431" y="341"/>
                  <a:pt x="428" y="340"/>
                  <a:pt x="425" y="340"/>
                </a:cubicBezTo>
                <a:cubicBezTo>
                  <a:pt x="424" y="340"/>
                  <a:pt x="423" y="340"/>
                  <a:pt x="421" y="341"/>
                </a:cubicBezTo>
                <a:cubicBezTo>
                  <a:pt x="409" y="348"/>
                  <a:pt x="409" y="348"/>
                  <a:pt x="409" y="348"/>
                </a:cubicBezTo>
                <a:cubicBezTo>
                  <a:pt x="412" y="352"/>
                  <a:pt x="415" y="357"/>
                  <a:pt x="417" y="361"/>
                </a:cubicBezTo>
                <a:lnTo>
                  <a:pt x="429" y="354"/>
                </a:lnTo>
                <a:close/>
                <a:moveTo>
                  <a:pt x="226" y="340"/>
                </a:moveTo>
                <a:cubicBezTo>
                  <a:pt x="223" y="340"/>
                  <a:pt x="221" y="341"/>
                  <a:pt x="219" y="344"/>
                </a:cubicBezTo>
                <a:cubicBezTo>
                  <a:pt x="218" y="345"/>
                  <a:pt x="218" y="347"/>
                  <a:pt x="218" y="349"/>
                </a:cubicBezTo>
                <a:cubicBezTo>
                  <a:pt x="219" y="351"/>
                  <a:pt x="220" y="353"/>
                  <a:pt x="222" y="354"/>
                </a:cubicBezTo>
                <a:cubicBezTo>
                  <a:pt x="234" y="361"/>
                  <a:pt x="234" y="361"/>
                  <a:pt x="234" y="361"/>
                </a:cubicBezTo>
                <a:cubicBezTo>
                  <a:pt x="237" y="357"/>
                  <a:pt x="239" y="352"/>
                  <a:pt x="242" y="348"/>
                </a:cubicBezTo>
                <a:cubicBezTo>
                  <a:pt x="230" y="341"/>
                  <a:pt x="230" y="341"/>
                  <a:pt x="230" y="341"/>
                </a:cubicBezTo>
                <a:cubicBezTo>
                  <a:pt x="228" y="340"/>
                  <a:pt x="227" y="340"/>
                  <a:pt x="226" y="340"/>
                </a:cubicBezTo>
                <a:close/>
                <a:moveTo>
                  <a:pt x="409" y="465"/>
                </a:moveTo>
                <a:cubicBezTo>
                  <a:pt x="421" y="473"/>
                  <a:pt x="421" y="473"/>
                  <a:pt x="421" y="473"/>
                </a:cubicBezTo>
                <a:cubicBezTo>
                  <a:pt x="423" y="473"/>
                  <a:pt x="424" y="474"/>
                  <a:pt x="425" y="474"/>
                </a:cubicBezTo>
                <a:cubicBezTo>
                  <a:pt x="428" y="474"/>
                  <a:pt x="430" y="472"/>
                  <a:pt x="432" y="470"/>
                </a:cubicBezTo>
                <a:cubicBezTo>
                  <a:pt x="433" y="468"/>
                  <a:pt x="433" y="466"/>
                  <a:pt x="433" y="464"/>
                </a:cubicBezTo>
                <a:cubicBezTo>
                  <a:pt x="432" y="462"/>
                  <a:pt x="431" y="460"/>
                  <a:pt x="429" y="459"/>
                </a:cubicBezTo>
                <a:cubicBezTo>
                  <a:pt x="417" y="452"/>
                  <a:pt x="417" y="452"/>
                  <a:pt x="417" y="452"/>
                </a:cubicBezTo>
                <a:cubicBezTo>
                  <a:pt x="415" y="457"/>
                  <a:pt x="412" y="461"/>
                  <a:pt x="409" y="465"/>
                </a:cubicBezTo>
                <a:close/>
                <a:moveTo>
                  <a:pt x="222" y="459"/>
                </a:moveTo>
                <a:cubicBezTo>
                  <a:pt x="220" y="460"/>
                  <a:pt x="219" y="462"/>
                  <a:pt x="219" y="464"/>
                </a:cubicBezTo>
                <a:cubicBezTo>
                  <a:pt x="218" y="466"/>
                  <a:pt x="218" y="468"/>
                  <a:pt x="219" y="470"/>
                </a:cubicBezTo>
                <a:cubicBezTo>
                  <a:pt x="221" y="472"/>
                  <a:pt x="223" y="474"/>
                  <a:pt x="226" y="474"/>
                </a:cubicBezTo>
                <a:cubicBezTo>
                  <a:pt x="227" y="474"/>
                  <a:pt x="228" y="473"/>
                  <a:pt x="230" y="473"/>
                </a:cubicBezTo>
                <a:cubicBezTo>
                  <a:pt x="242" y="465"/>
                  <a:pt x="242" y="465"/>
                  <a:pt x="242" y="465"/>
                </a:cubicBezTo>
                <a:cubicBezTo>
                  <a:pt x="239" y="461"/>
                  <a:pt x="237" y="457"/>
                  <a:pt x="234" y="452"/>
                </a:cubicBezTo>
                <a:lnTo>
                  <a:pt x="222" y="459"/>
                </a:lnTo>
                <a:close/>
                <a:moveTo>
                  <a:pt x="382" y="492"/>
                </a:moveTo>
                <a:cubicBezTo>
                  <a:pt x="378" y="495"/>
                  <a:pt x="373" y="497"/>
                  <a:pt x="369" y="499"/>
                </a:cubicBezTo>
                <a:cubicBezTo>
                  <a:pt x="377" y="513"/>
                  <a:pt x="377" y="513"/>
                  <a:pt x="377" y="513"/>
                </a:cubicBezTo>
                <a:cubicBezTo>
                  <a:pt x="378" y="516"/>
                  <a:pt x="380" y="517"/>
                  <a:pt x="383" y="517"/>
                </a:cubicBezTo>
                <a:cubicBezTo>
                  <a:pt x="384" y="517"/>
                  <a:pt x="386" y="517"/>
                  <a:pt x="387" y="516"/>
                </a:cubicBezTo>
                <a:cubicBezTo>
                  <a:pt x="391" y="514"/>
                  <a:pt x="392" y="509"/>
                  <a:pt x="390" y="506"/>
                </a:cubicBezTo>
                <a:lnTo>
                  <a:pt x="382" y="492"/>
                </a:lnTo>
                <a:close/>
                <a:moveTo>
                  <a:pt x="261" y="506"/>
                </a:moveTo>
                <a:cubicBezTo>
                  <a:pt x="260" y="507"/>
                  <a:pt x="260" y="509"/>
                  <a:pt x="261" y="511"/>
                </a:cubicBezTo>
                <a:cubicBezTo>
                  <a:pt x="261" y="514"/>
                  <a:pt x="262" y="515"/>
                  <a:pt x="264" y="516"/>
                </a:cubicBezTo>
                <a:cubicBezTo>
                  <a:pt x="265" y="517"/>
                  <a:pt x="267" y="517"/>
                  <a:pt x="268" y="517"/>
                </a:cubicBezTo>
                <a:cubicBezTo>
                  <a:pt x="271" y="517"/>
                  <a:pt x="273" y="516"/>
                  <a:pt x="275" y="513"/>
                </a:cubicBezTo>
                <a:cubicBezTo>
                  <a:pt x="283" y="499"/>
                  <a:pt x="283" y="499"/>
                  <a:pt x="283" y="499"/>
                </a:cubicBezTo>
                <a:cubicBezTo>
                  <a:pt x="278" y="497"/>
                  <a:pt x="273" y="495"/>
                  <a:pt x="269" y="492"/>
                </a:cubicBezTo>
                <a:lnTo>
                  <a:pt x="261" y="506"/>
                </a:lnTo>
                <a:close/>
                <a:moveTo>
                  <a:pt x="325" y="395"/>
                </a:moveTo>
                <a:cubicBezTo>
                  <a:pt x="319" y="395"/>
                  <a:pt x="313" y="401"/>
                  <a:pt x="313" y="407"/>
                </a:cubicBezTo>
                <a:cubicBezTo>
                  <a:pt x="313" y="414"/>
                  <a:pt x="319" y="420"/>
                  <a:pt x="325" y="420"/>
                </a:cubicBezTo>
                <a:cubicBezTo>
                  <a:pt x="332" y="420"/>
                  <a:pt x="337" y="414"/>
                  <a:pt x="337" y="407"/>
                </a:cubicBezTo>
                <a:cubicBezTo>
                  <a:pt x="337" y="401"/>
                  <a:pt x="332" y="395"/>
                  <a:pt x="325" y="395"/>
                </a:cubicBezTo>
                <a:close/>
                <a:moveTo>
                  <a:pt x="335" y="392"/>
                </a:moveTo>
                <a:cubicBezTo>
                  <a:pt x="334" y="344"/>
                  <a:pt x="334" y="344"/>
                  <a:pt x="334" y="344"/>
                </a:cubicBezTo>
                <a:cubicBezTo>
                  <a:pt x="334" y="339"/>
                  <a:pt x="330" y="334"/>
                  <a:pt x="324" y="334"/>
                </a:cubicBezTo>
                <a:cubicBezTo>
                  <a:pt x="319" y="334"/>
                  <a:pt x="314" y="339"/>
                  <a:pt x="315" y="345"/>
                </a:cubicBezTo>
                <a:cubicBezTo>
                  <a:pt x="315" y="372"/>
                  <a:pt x="315" y="372"/>
                  <a:pt x="315" y="372"/>
                </a:cubicBezTo>
                <a:cubicBezTo>
                  <a:pt x="292" y="330"/>
                  <a:pt x="292" y="330"/>
                  <a:pt x="292" y="330"/>
                </a:cubicBezTo>
                <a:cubicBezTo>
                  <a:pt x="290" y="327"/>
                  <a:pt x="286" y="326"/>
                  <a:pt x="283" y="328"/>
                </a:cubicBezTo>
                <a:cubicBezTo>
                  <a:pt x="280" y="330"/>
                  <a:pt x="279" y="334"/>
                  <a:pt x="281" y="337"/>
                </a:cubicBezTo>
                <a:cubicBezTo>
                  <a:pt x="313" y="394"/>
                  <a:pt x="313" y="394"/>
                  <a:pt x="313" y="394"/>
                </a:cubicBezTo>
                <a:cubicBezTo>
                  <a:pt x="316" y="390"/>
                  <a:pt x="320" y="389"/>
                  <a:pt x="325" y="389"/>
                </a:cubicBezTo>
                <a:cubicBezTo>
                  <a:pt x="329" y="389"/>
                  <a:pt x="332" y="390"/>
                  <a:pt x="335" y="392"/>
                </a:cubicBezTo>
                <a:close/>
              </a:path>
            </a:pathLst>
          </a:custGeom>
          <a:solidFill>
            <a:schemeClr val="bg1"/>
          </a:solidFill>
          <a:ln>
            <a:noFill/>
          </a:ln>
        </p:spPr>
        <p:txBody>
          <a:bodyPr vert="horz" wrap="square" lIns="91415" tIns="45707" rIns="91415" bIns="45707" numCol="1" anchor="t" anchorCtr="0" compatLnSpc="1"/>
          <a:lstStyle/>
          <a:p>
            <a:endParaRPr lang="zh-CN" altLang="en-US" sz="2400">
              <a:solidFill>
                <a:schemeClr val="tx1">
                  <a:lumMod val="65000"/>
                  <a:lumOff val="35000"/>
                </a:schemeClr>
              </a:solidFill>
              <a:cs typeface="+mn-ea"/>
              <a:sym typeface="+mn-lt"/>
            </a:endParaRPr>
          </a:p>
        </p:txBody>
      </p:sp>
      <p:sp>
        <p:nvSpPr>
          <p:cNvPr id="8" name="Freeform 26"/>
          <p:cNvSpPr/>
          <p:nvPr/>
        </p:nvSpPr>
        <p:spPr bwMode="auto">
          <a:xfrm>
            <a:off x="9539114" y="4695084"/>
            <a:ext cx="588815" cy="579121"/>
          </a:xfrm>
          <a:custGeom>
            <a:avLst/>
            <a:gdLst>
              <a:gd name="T0" fmla="*/ 405 w 415"/>
              <a:gd name="T1" fmla="*/ 359 h 408"/>
              <a:gd name="T2" fmla="*/ 358 w 415"/>
              <a:gd name="T3" fmla="*/ 313 h 408"/>
              <a:gd name="T4" fmla="*/ 317 w 415"/>
              <a:gd name="T5" fmla="*/ 324 h 408"/>
              <a:gd name="T6" fmla="*/ 306 w 415"/>
              <a:gd name="T7" fmla="*/ 365 h 408"/>
              <a:gd name="T8" fmla="*/ 346 w 415"/>
              <a:gd name="T9" fmla="*/ 405 h 408"/>
              <a:gd name="T10" fmla="*/ 284 w 415"/>
              <a:gd name="T11" fmla="*/ 384 h 408"/>
              <a:gd name="T12" fmla="*/ 267 w 415"/>
              <a:gd name="T13" fmla="*/ 304 h 408"/>
              <a:gd name="T14" fmla="*/ 210 w 415"/>
              <a:gd name="T15" fmla="*/ 247 h 408"/>
              <a:gd name="T16" fmla="*/ 76 w 415"/>
              <a:gd name="T17" fmla="*/ 381 h 408"/>
              <a:gd name="T18" fmla="*/ 37 w 415"/>
              <a:gd name="T19" fmla="*/ 381 h 408"/>
              <a:gd name="T20" fmla="*/ 35 w 415"/>
              <a:gd name="T21" fmla="*/ 379 h 408"/>
              <a:gd name="T22" fmla="*/ 35 w 415"/>
              <a:gd name="T23" fmla="*/ 340 h 408"/>
              <a:gd name="T24" fmla="*/ 169 w 415"/>
              <a:gd name="T25" fmla="*/ 206 h 408"/>
              <a:gd name="T26" fmla="*/ 106 w 415"/>
              <a:gd name="T27" fmla="*/ 143 h 408"/>
              <a:gd name="T28" fmla="*/ 26 w 415"/>
              <a:gd name="T29" fmla="*/ 127 h 408"/>
              <a:gd name="T30" fmla="*/ 8 w 415"/>
              <a:gd name="T31" fmla="*/ 53 h 408"/>
              <a:gd name="T32" fmla="*/ 50 w 415"/>
              <a:gd name="T33" fmla="*/ 95 h 408"/>
              <a:gd name="T34" fmla="*/ 101 w 415"/>
              <a:gd name="T35" fmla="*/ 82 h 408"/>
              <a:gd name="T36" fmla="*/ 114 w 415"/>
              <a:gd name="T37" fmla="*/ 32 h 408"/>
              <a:gd name="T38" fmla="*/ 83 w 415"/>
              <a:gd name="T39" fmla="*/ 0 h 408"/>
              <a:gd name="T40" fmla="*/ 131 w 415"/>
              <a:gd name="T41" fmla="*/ 22 h 408"/>
              <a:gd name="T42" fmla="*/ 147 w 415"/>
              <a:gd name="T43" fmla="*/ 102 h 408"/>
              <a:gd name="T44" fmla="*/ 218 w 415"/>
              <a:gd name="T45" fmla="*/ 173 h 408"/>
              <a:gd name="T46" fmla="*/ 301 w 415"/>
              <a:gd name="T47" fmla="*/ 91 h 408"/>
              <a:gd name="T48" fmla="*/ 304 w 415"/>
              <a:gd name="T49" fmla="*/ 68 h 408"/>
              <a:gd name="T50" fmla="*/ 366 w 415"/>
              <a:gd name="T51" fmla="*/ 28 h 408"/>
              <a:gd name="T52" fmla="*/ 388 w 415"/>
              <a:gd name="T53" fmla="*/ 50 h 408"/>
              <a:gd name="T54" fmla="*/ 348 w 415"/>
              <a:gd name="T55" fmla="*/ 112 h 408"/>
              <a:gd name="T56" fmla="*/ 325 w 415"/>
              <a:gd name="T57" fmla="*/ 115 h 408"/>
              <a:gd name="T58" fmla="*/ 243 w 415"/>
              <a:gd name="T59" fmla="*/ 197 h 408"/>
              <a:gd name="T60" fmla="*/ 309 w 415"/>
              <a:gd name="T61" fmla="*/ 263 h 408"/>
              <a:gd name="T62" fmla="*/ 388 w 415"/>
              <a:gd name="T63" fmla="*/ 279 h 408"/>
              <a:gd name="T64" fmla="*/ 405 w 415"/>
              <a:gd name="T65" fmla="*/ 35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5" h="408">
                <a:moveTo>
                  <a:pt x="405" y="359"/>
                </a:moveTo>
                <a:cubicBezTo>
                  <a:pt x="358" y="313"/>
                  <a:pt x="358" y="313"/>
                  <a:pt x="358" y="313"/>
                </a:cubicBezTo>
                <a:cubicBezTo>
                  <a:pt x="317" y="324"/>
                  <a:pt x="317" y="324"/>
                  <a:pt x="317" y="324"/>
                </a:cubicBezTo>
                <a:cubicBezTo>
                  <a:pt x="306" y="365"/>
                  <a:pt x="306" y="365"/>
                  <a:pt x="306" y="365"/>
                </a:cubicBezTo>
                <a:cubicBezTo>
                  <a:pt x="346" y="405"/>
                  <a:pt x="346" y="405"/>
                  <a:pt x="346" y="405"/>
                </a:cubicBezTo>
                <a:cubicBezTo>
                  <a:pt x="324" y="408"/>
                  <a:pt x="301" y="401"/>
                  <a:pt x="284" y="384"/>
                </a:cubicBezTo>
                <a:cubicBezTo>
                  <a:pt x="262" y="363"/>
                  <a:pt x="257" y="331"/>
                  <a:pt x="267" y="304"/>
                </a:cubicBezTo>
                <a:cubicBezTo>
                  <a:pt x="210" y="247"/>
                  <a:pt x="210" y="247"/>
                  <a:pt x="210" y="247"/>
                </a:cubicBezTo>
                <a:cubicBezTo>
                  <a:pt x="76" y="381"/>
                  <a:pt x="76" y="381"/>
                  <a:pt x="76" y="381"/>
                </a:cubicBezTo>
                <a:cubicBezTo>
                  <a:pt x="65" y="392"/>
                  <a:pt x="48" y="392"/>
                  <a:pt x="37" y="381"/>
                </a:cubicBezTo>
                <a:cubicBezTo>
                  <a:pt x="35" y="379"/>
                  <a:pt x="35" y="379"/>
                  <a:pt x="35" y="379"/>
                </a:cubicBezTo>
                <a:cubicBezTo>
                  <a:pt x="24" y="368"/>
                  <a:pt x="24" y="351"/>
                  <a:pt x="35" y="340"/>
                </a:cubicBezTo>
                <a:cubicBezTo>
                  <a:pt x="169" y="206"/>
                  <a:pt x="169" y="206"/>
                  <a:pt x="169" y="206"/>
                </a:cubicBezTo>
                <a:cubicBezTo>
                  <a:pt x="106" y="143"/>
                  <a:pt x="106" y="143"/>
                  <a:pt x="106" y="143"/>
                </a:cubicBezTo>
                <a:cubicBezTo>
                  <a:pt x="79" y="154"/>
                  <a:pt x="48" y="148"/>
                  <a:pt x="26" y="127"/>
                </a:cubicBezTo>
                <a:cubicBezTo>
                  <a:pt x="6" y="107"/>
                  <a:pt x="0" y="78"/>
                  <a:pt x="8" y="53"/>
                </a:cubicBezTo>
                <a:cubicBezTo>
                  <a:pt x="50" y="95"/>
                  <a:pt x="50" y="95"/>
                  <a:pt x="50" y="95"/>
                </a:cubicBezTo>
                <a:cubicBezTo>
                  <a:pt x="101" y="82"/>
                  <a:pt x="101" y="82"/>
                  <a:pt x="101" y="82"/>
                </a:cubicBezTo>
                <a:cubicBezTo>
                  <a:pt x="114" y="32"/>
                  <a:pt x="114" y="32"/>
                  <a:pt x="114" y="32"/>
                </a:cubicBezTo>
                <a:cubicBezTo>
                  <a:pt x="83" y="0"/>
                  <a:pt x="83" y="0"/>
                  <a:pt x="83" y="0"/>
                </a:cubicBezTo>
                <a:cubicBezTo>
                  <a:pt x="100" y="2"/>
                  <a:pt x="117" y="9"/>
                  <a:pt x="131" y="22"/>
                </a:cubicBezTo>
                <a:cubicBezTo>
                  <a:pt x="152" y="44"/>
                  <a:pt x="158" y="75"/>
                  <a:pt x="147" y="102"/>
                </a:cubicBezTo>
                <a:cubicBezTo>
                  <a:pt x="218" y="173"/>
                  <a:pt x="218" y="173"/>
                  <a:pt x="218" y="173"/>
                </a:cubicBezTo>
                <a:cubicBezTo>
                  <a:pt x="301" y="91"/>
                  <a:pt x="301" y="91"/>
                  <a:pt x="301" y="91"/>
                </a:cubicBezTo>
                <a:cubicBezTo>
                  <a:pt x="304" y="68"/>
                  <a:pt x="304" y="68"/>
                  <a:pt x="304" y="68"/>
                </a:cubicBezTo>
                <a:cubicBezTo>
                  <a:pt x="366" y="28"/>
                  <a:pt x="366" y="28"/>
                  <a:pt x="366" y="28"/>
                </a:cubicBezTo>
                <a:cubicBezTo>
                  <a:pt x="388" y="50"/>
                  <a:pt x="388" y="50"/>
                  <a:pt x="388" y="50"/>
                </a:cubicBezTo>
                <a:cubicBezTo>
                  <a:pt x="348" y="112"/>
                  <a:pt x="348" y="112"/>
                  <a:pt x="348" y="112"/>
                </a:cubicBezTo>
                <a:cubicBezTo>
                  <a:pt x="325" y="115"/>
                  <a:pt x="325" y="115"/>
                  <a:pt x="325" y="115"/>
                </a:cubicBezTo>
                <a:cubicBezTo>
                  <a:pt x="243" y="197"/>
                  <a:pt x="243" y="197"/>
                  <a:pt x="243" y="197"/>
                </a:cubicBezTo>
                <a:cubicBezTo>
                  <a:pt x="309" y="263"/>
                  <a:pt x="309" y="263"/>
                  <a:pt x="309" y="263"/>
                </a:cubicBezTo>
                <a:cubicBezTo>
                  <a:pt x="335" y="252"/>
                  <a:pt x="367" y="258"/>
                  <a:pt x="388" y="279"/>
                </a:cubicBezTo>
                <a:cubicBezTo>
                  <a:pt x="410" y="301"/>
                  <a:pt x="415" y="333"/>
                  <a:pt x="405" y="359"/>
                </a:cubicBezTo>
                <a:close/>
              </a:path>
            </a:pathLst>
          </a:custGeom>
          <a:solidFill>
            <a:schemeClr val="bg1"/>
          </a:solidFill>
          <a:ln>
            <a:noFill/>
          </a:ln>
        </p:spPr>
        <p:txBody>
          <a:bodyPr vert="horz" wrap="square" lIns="91415" tIns="45707" rIns="91415" bIns="45707" numCol="1" anchor="t" anchorCtr="0" compatLnSpc="1"/>
          <a:lstStyle/>
          <a:p>
            <a:endParaRPr lang="zh-CN" altLang="en-US" sz="2400">
              <a:solidFill>
                <a:schemeClr val="tx1">
                  <a:lumMod val="65000"/>
                  <a:lumOff val="35000"/>
                </a:schemeClr>
              </a:solidFill>
              <a:cs typeface="+mn-ea"/>
              <a:sym typeface="+mn-lt"/>
            </a:endParaRPr>
          </a:p>
        </p:txBody>
      </p:sp>
      <p:sp>
        <p:nvSpPr>
          <p:cNvPr id="9" name="Freeform 39"/>
          <p:cNvSpPr>
            <a:spLocks noEditPoints="1"/>
          </p:cNvSpPr>
          <p:nvPr/>
        </p:nvSpPr>
        <p:spPr bwMode="auto">
          <a:xfrm>
            <a:off x="4468893" y="4698087"/>
            <a:ext cx="832747" cy="576118"/>
          </a:xfrm>
          <a:custGeom>
            <a:avLst/>
            <a:gdLst>
              <a:gd name="T0" fmla="*/ 516 w 587"/>
              <a:gd name="T1" fmla="*/ 202 h 406"/>
              <a:gd name="T2" fmla="*/ 159 w 587"/>
              <a:gd name="T3" fmla="*/ 398 h 406"/>
              <a:gd name="T4" fmla="*/ 425 w 587"/>
              <a:gd name="T5" fmla="*/ 202 h 406"/>
              <a:gd name="T6" fmla="*/ 164 w 587"/>
              <a:gd name="T7" fmla="*/ 40 h 406"/>
              <a:gd name="T8" fmla="*/ 107 w 587"/>
              <a:gd name="T9" fmla="*/ 34 h 406"/>
              <a:gd name="T10" fmla="*/ 446 w 587"/>
              <a:gd name="T11" fmla="*/ 154 h 406"/>
              <a:gd name="T12" fmla="*/ 543 w 587"/>
              <a:gd name="T13" fmla="*/ 123 h 406"/>
              <a:gd name="T14" fmla="*/ 500 w 587"/>
              <a:gd name="T15" fmla="*/ 13 h 406"/>
              <a:gd name="T16" fmla="*/ 457 w 587"/>
              <a:gd name="T17" fmla="*/ 123 h 406"/>
              <a:gd name="T18" fmla="*/ 553 w 587"/>
              <a:gd name="T19" fmla="*/ 171 h 406"/>
              <a:gd name="T20" fmla="*/ 545 w 587"/>
              <a:gd name="T21" fmla="*/ 183 h 406"/>
              <a:gd name="T22" fmla="*/ 220 w 587"/>
              <a:gd name="T23" fmla="*/ 194 h 406"/>
              <a:gd name="T24" fmla="*/ 208 w 587"/>
              <a:gd name="T25" fmla="*/ 194 h 406"/>
              <a:gd name="T26" fmla="*/ 152 w 587"/>
              <a:gd name="T27" fmla="*/ 204 h 406"/>
              <a:gd name="T28" fmla="*/ 248 w 587"/>
              <a:gd name="T29" fmla="*/ 338 h 406"/>
              <a:gd name="T30" fmla="*/ 170 w 587"/>
              <a:gd name="T31" fmla="*/ 280 h 406"/>
              <a:gd name="T32" fmla="*/ 175 w 587"/>
              <a:gd name="T33" fmla="*/ 372 h 406"/>
              <a:gd name="T34" fmla="*/ 82 w 587"/>
              <a:gd name="T35" fmla="*/ 232 h 406"/>
              <a:gd name="T36" fmla="*/ 64 w 587"/>
              <a:gd name="T37" fmla="*/ 230 h 406"/>
              <a:gd name="T38" fmla="*/ 33 w 587"/>
              <a:gd name="T39" fmla="*/ 214 h 406"/>
              <a:gd name="T40" fmla="*/ 56 w 587"/>
              <a:gd name="T41" fmla="*/ 287 h 406"/>
              <a:gd name="T42" fmla="*/ 97 w 587"/>
              <a:gd name="T43" fmla="*/ 350 h 406"/>
              <a:gd name="T44" fmla="*/ 86 w 587"/>
              <a:gd name="T45" fmla="*/ 370 h 406"/>
              <a:gd name="T46" fmla="*/ 33 w 587"/>
              <a:gd name="T47" fmla="*/ 373 h 406"/>
              <a:gd name="T48" fmla="*/ 14 w 587"/>
              <a:gd name="T49" fmla="*/ 377 h 406"/>
              <a:gd name="T50" fmla="*/ 14 w 587"/>
              <a:gd name="T51" fmla="*/ 347 h 406"/>
              <a:gd name="T52" fmla="*/ 34 w 587"/>
              <a:gd name="T53" fmla="*/ 290 h 406"/>
              <a:gd name="T54" fmla="*/ 12 w 587"/>
              <a:gd name="T55" fmla="*/ 204 h 406"/>
              <a:gd name="T56" fmla="*/ 33 w 587"/>
              <a:gd name="T57" fmla="*/ 167 h 406"/>
              <a:gd name="T58" fmla="*/ 28 w 587"/>
              <a:gd name="T59" fmla="*/ 165 h 406"/>
              <a:gd name="T60" fmla="*/ 27 w 587"/>
              <a:gd name="T61" fmla="*/ 164 h 406"/>
              <a:gd name="T62" fmla="*/ 21 w 587"/>
              <a:gd name="T63" fmla="*/ 134 h 406"/>
              <a:gd name="T64" fmla="*/ 22 w 587"/>
              <a:gd name="T65" fmla="*/ 133 h 406"/>
              <a:gd name="T66" fmla="*/ 30 w 587"/>
              <a:gd name="T67" fmla="*/ 125 h 406"/>
              <a:gd name="T68" fmla="*/ 71 w 587"/>
              <a:gd name="T69" fmla="*/ 89 h 406"/>
              <a:gd name="T70" fmla="*/ 116 w 587"/>
              <a:gd name="T71" fmla="*/ 78 h 406"/>
              <a:gd name="T72" fmla="*/ 109 w 587"/>
              <a:gd name="T73" fmla="*/ 89 h 406"/>
              <a:gd name="T74" fmla="*/ 113 w 587"/>
              <a:gd name="T75" fmla="*/ 108 h 406"/>
              <a:gd name="T76" fmla="*/ 126 w 587"/>
              <a:gd name="T77" fmla="*/ 92 h 406"/>
              <a:gd name="T78" fmla="*/ 127 w 587"/>
              <a:gd name="T79" fmla="*/ 76 h 406"/>
              <a:gd name="T80" fmla="*/ 135 w 587"/>
              <a:gd name="T81" fmla="*/ 90 h 406"/>
              <a:gd name="T82" fmla="*/ 134 w 587"/>
              <a:gd name="T83" fmla="*/ 150 h 406"/>
              <a:gd name="T84" fmla="*/ 142 w 587"/>
              <a:gd name="T85" fmla="*/ 97 h 406"/>
              <a:gd name="T86" fmla="*/ 186 w 587"/>
              <a:gd name="T87" fmla="*/ 142 h 406"/>
              <a:gd name="T88" fmla="*/ 230 w 587"/>
              <a:gd name="T89" fmla="*/ 171 h 406"/>
              <a:gd name="T90" fmla="*/ 419 w 587"/>
              <a:gd name="T91" fmla="*/ 171 h 406"/>
              <a:gd name="T92" fmla="*/ 542 w 587"/>
              <a:gd name="T93" fmla="*/ 159 h 406"/>
              <a:gd name="T94" fmla="*/ 167 w 587"/>
              <a:gd name="T95" fmla="*/ 171 h 406"/>
              <a:gd name="T96" fmla="*/ 148 w 587"/>
              <a:gd name="T97" fmla="*/ 151 h 406"/>
              <a:gd name="T98" fmla="*/ 167 w 587"/>
              <a:gd name="T99" fmla="*/ 17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7" h="406">
                <a:moveTo>
                  <a:pt x="425" y="202"/>
                </a:moveTo>
                <a:cubicBezTo>
                  <a:pt x="516" y="202"/>
                  <a:pt x="516" y="202"/>
                  <a:pt x="516" y="202"/>
                </a:cubicBezTo>
                <a:cubicBezTo>
                  <a:pt x="457" y="324"/>
                  <a:pt x="330" y="406"/>
                  <a:pt x="186" y="400"/>
                </a:cubicBezTo>
                <a:cubicBezTo>
                  <a:pt x="177" y="400"/>
                  <a:pt x="168" y="399"/>
                  <a:pt x="159" y="398"/>
                </a:cubicBezTo>
                <a:cubicBezTo>
                  <a:pt x="287" y="370"/>
                  <a:pt x="372" y="300"/>
                  <a:pt x="424" y="202"/>
                </a:cubicBezTo>
                <a:cubicBezTo>
                  <a:pt x="424" y="202"/>
                  <a:pt x="425" y="202"/>
                  <a:pt x="425" y="202"/>
                </a:cubicBezTo>
                <a:close/>
                <a:moveTo>
                  <a:pt x="131" y="72"/>
                </a:moveTo>
                <a:cubicBezTo>
                  <a:pt x="147" y="74"/>
                  <a:pt x="162" y="60"/>
                  <a:pt x="164" y="40"/>
                </a:cubicBezTo>
                <a:cubicBezTo>
                  <a:pt x="166" y="21"/>
                  <a:pt x="155" y="4"/>
                  <a:pt x="139" y="2"/>
                </a:cubicBezTo>
                <a:cubicBezTo>
                  <a:pt x="123" y="0"/>
                  <a:pt x="109" y="14"/>
                  <a:pt x="107" y="34"/>
                </a:cubicBezTo>
                <a:cubicBezTo>
                  <a:pt x="105" y="53"/>
                  <a:pt x="116" y="71"/>
                  <a:pt x="131" y="72"/>
                </a:cubicBezTo>
                <a:close/>
                <a:moveTo>
                  <a:pt x="446" y="154"/>
                </a:moveTo>
                <a:cubicBezTo>
                  <a:pt x="535" y="154"/>
                  <a:pt x="535" y="154"/>
                  <a:pt x="535" y="154"/>
                </a:cubicBezTo>
                <a:cubicBezTo>
                  <a:pt x="538" y="144"/>
                  <a:pt x="541" y="133"/>
                  <a:pt x="543" y="123"/>
                </a:cubicBezTo>
                <a:cubicBezTo>
                  <a:pt x="587" y="123"/>
                  <a:pt x="587" y="123"/>
                  <a:pt x="587" y="123"/>
                </a:cubicBezTo>
                <a:cubicBezTo>
                  <a:pt x="500" y="13"/>
                  <a:pt x="500" y="13"/>
                  <a:pt x="500" y="13"/>
                </a:cubicBezTo>
                <a:cubicBezTo>
                  <a:pt x="413" y="122"/>
                  <a:pt x="413" y="122"/>
                  <a:pt x="413" y="122"/>
                </a:cubicBezTo>
                <a:cubicBezTo>
                  <a:pt x="457" y="123"/>
                  <a:pt x="457" y="123"/>
                  <a:pt x="457" y="123"/>
                </a:cubicBezTo>
                <a:cubicBezTo>
                  <a:pt x="454" y="133"/>
                  <a:pt x="450" y="144"/>
                  <a:pt x="446" y="154"/>
                </a:cubicBezTo>
                <a:close/>
                <a:moveTo>
                  <a:pt x="553" y="171"/>
                </a:moveTo>
                <a:cubicBezTo>
                  <a:pt x="553" y="176"/>
                  <a:pt x="549" y="180"/>
                  <a:pt x="545" y="181"/>
                </a:cubicBezTo>
                <a:cubicBezTo>
                  <a:pt x="545" y="182"/>
                  <a:pt x="545" y="182"/>
                  <a:pt x="545" y="183"/>
                </a:cubicBezTo>
                <a:cubicBezTo>
                  <a:pt x="545" y="189"/>
                  <a:pt x="540" y="194"/>
                  <a:pt x="534" y="194"/>
                </a:cubicBezTo>
                <a:cubicBezTo>
                  <a:pt x="220" y="194"/>
                  <a:pt x="220" y="194"/>
                  <a:pt x="220" y="194"/>
                </a:cubicBezTo>
                <a:cubicBezTo>
                  <a:pt x="219" y="196"/>
                  <a:pt x="218" y="197"/>
                  <a:pt x="217" y="199"/>
                </a:cubicBezTo>
                <a:cubicBezTo>
                  <a:pt x="214" y="197"/>
                  <a:pt x="211" y="195"/>
                  <a:pt x="208" y="194"/>
                </a:cubicBezTo>
                <a:cubicBezTo>
                  <a:pt x="151" y="194"/>
                  <a:pt x="151" y="194"/>
                  <a:pt x="151" y="194"/>
                </a:cubicBezTo>
                <a:cubicBezTo>
                  <a:pt x="152" y="197"/>
                  <a:pt x="152" y="200"/>
                  <a:pt x="152" y="204"/>
                </a:cubicBezTo>
                <a:cubicBezTo>
                  <a:pt x="161" y="212"/>
                  <a:pt x="175" y="223"/>
                  <a:pt x="190" y="236"/>
                </a:cubicBezTo>
                <a:cubicBezTo>
                  <a:pt x="220" y="277"/>
                  <a:pt x="231" y="309"/>
                  <a:pt x="248" y="338"/>
                </a:cubicBezTo>
                <a:cubicBezTo>
                  <a:pt x="213" y="356"/>
                  <a:pt x="213" y="356"/>
                  <a:pt x="213" y="356"/>
                </a:cubicBezTo>
                <a:cubicBezTo>
                  <a:pt x="170" y="280"/>
                  <a:pt x="170" y="280"/>
                  <a:pt x="170" y="280"/>
                </a:cubicBezTo>
                <a:cubicBezTo>
                  <a:pt x="167" y="271"/>
                  <a:pt x="150" y="258"/>
                  <a:pt x="134" y="245"/>
                </a:cubicBezTo>
                <a:cubicBezTo>
                  <a:pt x="147" y="280"/>
                  <a:pt x="166" y="337"/>
                  <a:pt x="175" y="372"/>
                </a:cubicBezTo>
                <a:cubicBezTo>
                  <a:pt x="138" y="383"/>
                  <a:pt x="138" y="383"/>
                  <a:pt x="138" y="383"/>
                </a:cubicBezTo>
                <a:cubicBezTo>
                  <a:pt x="121" y="331"/>
                  <a:pt x="103" y="282"/>
                  <a:pt x="82" y="232"/>
                </a:cubicBezTo>
                <a:cubicBezTo>
                  <a:pt x="76" y="232"/>
                  <a:pt x="70" y="231"/>
                  <a:pt x="64" y="231"/>
                </a:cubicBezTo>
                <a:cubicBezTo>
                  <a:pt x="64" y="231"/>
                  <a:pt x="64" y="231"/>
                  <a:pt x="64" y="230"/>
                </a:cubicBezTo>
                <a:cubicBezTo>
                  <a:pt x="64" y="218"/>
                  <a:pt x="65" y="207"/>
                  <a:pt x="65" y="195"/>
                </a:cubicBezTo>
                <a:cubicBezTo>
                  <a:pt x="54" y="195"/>
                  <a:pt x="40" y="199"/>
                  <a:pt x="33" y="214"/>
                </a:cubicBezTo>
                <a:cubicBezTo>
                  <a:pt x="26" y="227"/>
                  <a:pt x="31" y="237"/>
                  <a:pt x="41" y="253"/>
                </a:cubicBezTo>
                <a:cubicBezTo>
                  <a:pt x="47" y="262"/>
                  <a:pt x="54" y="274"/>
                  <a:pt x="56" y="287"/>
                </a:cubicBezTo>
                <a:cubicBezTo>
                  <a:pt x="58" y="300"/>
                  <a:pt x="56" y="320"/>
                  <a:pt x="52" y="338"/>
                </a:cubicBezTo>
                <a:cubicBezTo>
                  <a:pt x="66" y="338"/>
                  <a:pt x="82" y="341"/>
                  <a:pt x="97" y="350"/>
                </a:cubicBezTo>
                <a:cubicBezTo>
                  <a:pt x="103" y="353"/>
                  <a:pt x="104" y="360"/>
                  <a:pt x="101" y="366"/>
                </a:cubicBezTo>
                <a:cubicBezTo>
                  <a:pt x="98" y="371"/>
                  <a:pt x="91" y="373"/>
                  <a:pt x="86" y="370"/>
                </a:cubicBezTo>
                <a:cubicBezTo>
                  <a:pt x="71" y="360"/>
                  <a:pt x="55" y="359"/>
                  <a:pt x="43" y="361"/>
                </a:cubicBezTo>
                <a:cubicBezTo>
                  <a:pt x="40" y="366"/>
                  <a:pt x="37" y="370"/>
                  <a:pt x="33" y="373"/>
                </a:cubicBezTo>
                <a:cubicBezTo>
                  <a:pt x="29" y="376"/>
                  <a:pt x="25" y="378"/>
                  <a:pt x="21" y="378"/>
                </a:cubicBezTo>
                <a:cubicBezTo>
                  <a:pt x="19" y="378"/>
                  <a:pt x="16" y="377"/>
                  <a:pt x="14" y="377"/>
                </a:cubicBezTo>
                <a:cubicBezTo>
                  <a:pt x="6" y="373"/>
                  <a:pt x="4" y="367"/>
                  <a:pt x="4" y="364"/>
                </a:cubicBezTo>
                <a:cubicBezTo>
                  <a:pt x="3" y="360"/>
                  <a:pt x="4" y="353"/>
                  <a:pt x="14" y="347"/>
                </a:cubicBezTo>
                <a:cubicBezTo>
                  <a:pt x="17" y="345"/>
                  <a:pt x="22" y="343"/>
                  <a:pt x="27" y="342"/>
                </a:cubicBezTo>
                <a:cubicBezTo>
                  <a:pt x="32" y="327"/>
                  <a:pt x="36" y="306"/>
                  <a:pt x="34" y="290"/>
                </a:cubicBezTo>
                <a:cubicBezTo>
                  <a:pt x="32" y="281"/>
                  <a:pt x="27" y="273"/>
                  <a:pt x="22" y="264"/>
                </a:cubicBezTo>
                <a:cubicBezTo>
                  <a:pt x="12" y="249"/>
                  <a:pt x="0" y="229"/>
                  <a:pt x="12" y="204"/>
                </a:cubicBezTo>
                <a:cubicBezTo>
                  <a:pt x="21" y="186"/>
                  <a:pt x="36" y="177"/>
                  <a:pt x="51" y="174"/>
                </a:cubicBezTo>
                <a:cubicBezTo>
                  <a:pt x="33" y="167"/>
                  <a:pt x="33" y="167"/>
                  <a:pt x="33" y="167"/>
                </a:cubicBezTo>
                <a:cubicBezTo>
                  <a:pt x="29" y="165"/>
                  <a:pt x="29" y="165"/>
                  <a:pt x="29" y="165"/>
                </a:cubicBezTo>
                <a:cubicBezTo>
                  <a:pt x="28" y="165"/>
                  <a:pt x="28" y="165"/>
                  <a:pt x="28" y="165"/>
                </a:cubicBezTo>
                <a:cubicBezTo>
                  <a:pt x="28" y="164"/>
                  <a:pt x="28" y="164"/>
                  <a:pt x="28" y="164"/>
                </a:cubicBezTo>
                <a:cubicBezTo>
                  <a:pt x="27" y="164"/>
                  <a:pt x="27" y="164"/>
                  <a:pt x="27" y="164"/>
                </a:cubicBezTo>
                <a:cubicBezTo>
                  <a:pt x="15" y="103"/>
                  <a:pt x="24" y="147"/>
                  <a:pt x="21" y="134"/>
                </a:cubicBezTo>
                <a:cubicBezTo>
                  <a:pt x="21" y="134"/>
                  <a:pt x="21" y="134"/>
                  <a:pt x="21" y="134"/>
                </a:cubicBezTo>
                <a:cubicBezTo>
                  <a:pt x="21" y="134"/>
                  <a:pt x="21" y="134"/>
                  <a:pt x="21" y="134"/>
                </a:cubicBezTo>
                <a:cubicBezTo>
                  <a:pt x="22" y="133"/>
                  <a:pt x="22" y="133"/>
                  <a:pt x="22" y="133"/>
                </a:cubicBezTo>
                <a:cubicBezTo>
                  <a:pt x="23" y="132"/>
                  <a:pt x="23" y="132"/>
                  <a:pt x="23" y="132"/>
                </a:cubicBezTo>
                <a:cubicBezTo>
                  <a:pt x="30" y="125"/>
                  <a:pt x="30" y="125"/>
                  <a:pt x="30" y="125"/>
                </a:cubicBezTo>
                <a:cubicBezTo>
                  <a:pt x="44" y="113"/>
                  <a:pt x="44" y="113"/>
                  <a:pt x="44" y="113"/>
                </a:cubicBezTo>
                <a:cubicBezTo>
                  <a:pt x="71" y="89"/>
                  <a:pt x="71" y="89"/>
                  <a:pt x="71" y="89"/>
                </a:cubicBezTo>
                <a:cubicBezTo>
                  <a:pt x="76" y="84"/>
                  <a:pt x="87" y="79"/>
                  <a:pt x="90" y="79"/>
                </a:cubicBezTo>
                <a:cubicBezTo>
                  <a:pt x="101" y="77"/>
                  <a:pt x="108" y="77"/>
                  <a:pt x="116" y="78"/>
                </a:cubicBezTo>
                <a:cubicBezTo>
                  <a:pt x="116" y="79"/>
                  <a:pt x="116" y="79"/>
                  <a:pt x="116" y="79"/>
                </a:cubicBezTo>
                <a:cubicBezTo>
                  <a:pt x="109" y="89"/>
                  <a:pt x="109" y="89"/>
                  <a:pt x="109" y="89"/>
                </a:cubicBezTo>
                <a:cubicBezTo>
                  <a:pt x="117" y="97"/>
                  <a:pt x="117" y="97"/>
                  <a:pt x="117" y="97"/>
                </a:cubicBezTo>
                <a:cubicBezTo>
                  <a:pt x="113" y="108"/>
                  <a:pt x="113" y="108"/>
                  <a:pt x="113" y="108"/>
                </a:cubicBezTo>
                <a:cubicBezTo>
                  <a:pt x="123" y="150"/>
                  <a:pt x="123" y="150"/>
                  <a:pt x="123" y="150"/>
                </a:cubicBezTo>
                <a:cubicBezTo>
                  <a:pt x="126" y="92"/>
                  <a:pt x="126" y="92"/>
                  <a:pt x="126" y="92"/>
                </a:cubicBezTo>
                <a:cubicBezTo>
                  <a:pt x="124" y="89"/>
                  <a:pt x="124" y="89"/>
                  <a:pt x="124" y="89"/>
                </a:cubicBezTo>
                <a:cubicBezTo>
                  <a:pt x="127" y="76"/>
                  <a:pt x="127" y="76"/>
                  <a:pt x="127" y="76"/>
                </a:cubicBezTo>
                <a:cubicBezTo>
                  <a:pt x="133" y="76"/>
                  <a:pt x="133" y="76"/>
                  <a:pt x="133" y="76"/>
                </a:cubicBezTo>
                <a:cubicBezTo>
                  <a:pt x="135" y="90"/>
                  <a:pt x="135" y="90"/>
                  <a:pt x="135" y="90"/>
                </a:cubicBezTo>
                <a:cubicBezTo>
                  <a:pt x="133" y="92"/>
                  <a:pt x="133" y="92"/>
                  <a:pt x="133" y="92"/>
                </a:cubicBezTo>
                <a:cubicBezTo>
                  <a:pt x="134" y="150"/>
                  <a:pt x="134" y="150"/>
                  <a:pt x="134" y="150"/>
                </a:cubicBezTo>
                <a:cubicBezTo>
                  <a:pt x="145" y="109"/>
                  <a:pt x="145" y="109"/>
                  <a:pt x="145" y="109"/>
                </a:cubicBezTo>
                <a:cubicBezTo>
                  <a:pt x="142" y="97"/>
                  <a:pt x="142" y="97"/>
                  <a:pt x="142" y="97"/>
                </a:cubicBezTo>
                <a:cubicBezTo>
                  <a:pt x="149" y="91"/>
                  <a:pt x="149" y="91"/>
                  <a:pt x="149" y="91"/>
                </a:cubicBezTo>
                <a:cubicBezTo>
                  <a:pt x="186" y="142"/>
                  <a:pt x="186" y="142"/>
                  <a:pt x="186" y="142"/>
                </a:cubicBezTo>
                <a:cubicBezTo>
                  <a:pt x="187" y="142"/>
                  <a:pt x="219" y="156"/>
                  <a:pt x="234" y="162"/>
                </a:cubicBezTo>
                <a:cubicBezTo>
                  <a:pt x="233" y="165"/>
                  <a:pt x="232" y="168"/>
                  <a:pt x="230" y="171"/>
                </a:cubicBezTo>
                <a:cubicBezTo>
                  <a:pt x="419" y="171"/>
                  <a:pt x="419" y="171"/>
                  <a:pt x="419" y="171"/>
                </a:cubicBezTo>
                <a:cubicBezTo>
                  <a:pt x="419" y="171"/>
                  <a:pt x="419" y="171"/>
                  <a:pt x="419" y="171"/>
                </a:cubicBezTo>
                <a:cubicBezTo>
                  <a:pt x="419" y="164"/>
                  <a:pt x="424" y="159"/>
                  <a:pt x="430" y="159"/>
                </a:cubicBezTo>
                <a:cubicBezTo>
                  <a:pt x="542" y="159"/>
                  <a:pt x="542" y="159"/>
                  <a:pt x="542" y="159"/>
                </a:cubicBezTo>
                <a:cubicBezTo>
                  <a:pt x="548" y="159"/>
                  <a:pt x="553" y="164"/>
                  <a:pt x="553" y="171"/>
                </a:cubicBezTo>
                <a:close/>
                <a:moveTo>
                  <a:pt x="167" y="171"/>
                </a:moveTo>
                <a:cubicBezTo>
                  <a:pt x="163" y="169"/>
                  <a:pt x="160" y="166"/>
                  <a:pt x="156" y="162"/>
                </a:cubicBezTo>
                <a:cubicBezTo>
                  <a:pt x="148" y="151"/>
                  <a:pt x="148" y="151"/>
                  <a:pt x="148" y="151"/>
                </a:cubicBezTo>
                <a:cubicBezTo>
                  <a:pt x="149" y="158"/>
                  <a:pt x="149" y="165"/>
                  <a:pt x="150" y="171"/>
                </a:cubicBezTo>
                <a:lnTo>
                  <a:pt x="167" y="171"/>
                </a:lnTo>
                <a:close/>
              </a:path>
            </a:pathLst>
          </a:custGeom>
          <a:solidFill>
            <a:schemeClr val="bg1"/>
          </a:solidFill>
          <a:ln>
            <a:noFill/>
          </a:ln>
        </p:spPr>
        <p:txBody>
          <a:bodyPr vert="horz" wrap="square" lIns="91415" tIns="45707" rIns="91415" bIns="45707" numCol="1" anchor="t" anchorCtr="0" compatLnSpc="1"/>
          <a:lstStyle/>
          <a:p>
            <a:endParaRPr lang="zh-CN" altLang="en-US" sz="2400">
              <a:solidFill>
                <a:schemeClr val="tx1">
                  <a:lumMod val="65000"/>
                  <a:lumOff val="35000"/>
                </a:schemeClr>
              </a:solidFill>
              <a:cs typeface="+mn-ea"/>
              <a:sym typeface="+mn-lt"/>
            </a:endParaRPr>
          </a:p>
        </p:txBody>
      </p:sp>
      <p:cxnSp>
        <p:nvCxnSpPr>
          <p:cNvPr id="10" name="直接连接符 9"/>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2" name="直接连接符 11"/>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消费者的定义</a:t>
            </a:r>
          </a:p>
        </p:txBody>
      </p:sp>
      <p:sp>
        <p:nvSpPr>
          <p:cNvPr id="14" name="TextBox 25"/>
          <p:cNvSpPr txBox="1"/>
          <p:nvPr/>
        </p:nvSpPr>
        <p:spPr bwMode="auto">
          <a:xfrm>
            <a:off x="6108935" y="2433195"/>
            <a:ext cx="2346325" cy="1200329"/>
          </a:xfrm>
          <a:prstGeom prst="rect">
            <a:avLst/>
          </a:prstGeom>
          <a:noFill/>
        </p:spPr>
        <p:txBody>
          <a:bodyPr>
            <a:spAutoFit/>
          </a:bodyPr>
          <a:lstStyle/>
          <a:p>
            <a:pPr lvl="0" algn="ctr">
              <a:lnSpc>
                <a:spcPct val="150000"/>
              </a:lnSpc>
              <a:defRPr/>
            </a:pPr>
            <a:r>
              <a:rPr lang="zh-CN" altLang="en-US" sz="2400" b="1" dirty="0">
                <a:solidFill>
                  <a:schemeClr val="bg1"/>
                </a:solidFill>
                <a:cs typeface="+mn-ea"/>
                <a:sym typeface="+mn-lt"/>
              </a:rPr>
              <a:t>向有关行政部门投诉</a:t>
            </a:r>
          </a:p>
        </p:txBody>
      </p:sp>
      <p:sp>
        <p:nvSpPr>
          <p:cNvPr id="15" name="TextBox 21"/>
          <p:cNvSpPr txBox="1"/>
          <p:nvPr/>
        </p:nvSpPr>
        <p:spPr bwMode="auto">
          <a:xfrm>
            <a:off x="3800692" y="1879196"/>
            <a:ext cx="2025253" cy="2308324"/>
          </a:xfrm>
          <a:prstGeom prst="rect">
            <a:avLst/>
          </a:prstGeom>
          <a:noFill/>
        </p:spPr>
        <p:txBody>
          <a:bodyPr wrap="square">
            <a:spAutoFit/>
          </a:bodyPr>
          <a:lstStyle/>
          <a:p>
            <a:pPr lvl="0" algn="ctr">
              <a:lnSpc>
                <a:spcPct val="150000"/>
              </a:lnSpc>
              <a:defRPr/>
            </a:pPr>
            <a:r>
              <a:rPr lang="zh-CN" altLang="en-US" sz="2400" b="1" dirty="0">
                <a:solidFill>
                  <a:schemeClr val="bg1"/>
                </a:solidFill>
                <a:cs typeface="+mn-ea"/>
                <a:sym typeface="+mn-lt"/>
              </a:rPr>
              <a:t>请求消费者协会或者依法成立的其他调解组织调解</a:t>
            </a:r>
          </a:p>
        </p:txBody>
      </p:sp>
      <p:sp>
        <p:nvSpPr>
          <p:cNvPr id="16" name="TextBox 29"/>
          <p:cNvSpPr txBox="1"/>
          <p:nvPr/>
        </p:nvSpPr>
        <p:spPr bwMode="auto">
          <a:xfrm>
            <a:off x="8573842" y="2188832"/>
            <a:ext cx="2346325" cy="1754326"/>
          </a:xfrm>
          <a:prstGeom prst="rect">
            <a:avLst/>
          </a:prstGeom>
          <a:noFill/>
        </p:spPr>
        <p:txBody>
          <a:bodyPr>
            <a:spAutoFit/>
          </a:bodyPr>
          <a:lstStyle/>
          <a:p>
            <a:pPr lvl="0" algn="ctr">
              <a:lnSpc>
                <a:spcPct val="150000"/>
              </a:lnSpc>
              <a:defRPr/>
            </a:pPr>
            <a:r>
              <a:rPr lang="zh-CN" altLang="en-US" sz="2400" b="1" dirty="0">
                <a:solidFill>
                  <a:schemeClr val="bg1"/>
                </a:solidFill>
                <a:cs typeface="+mn-ea"/>
                <a:sym typeface="+mn-lt"/>
              </a:rPr>
              <a:t>根据与经营者达成的仲裁协议提请仲裁机构仲裁</a:t>
            </a:r>
          </a:p>
        </p:txBody>
      </p:sp>
      <p:sp>
        <p:nvSpPr>
          <p:cNvPr id="17" name="TextBox 17"/>
          <p:cNvSpPr txBox="1"/>
          <p:nvPr/>
        </p:nvSpPr>
        <p:spPr bwMode="auto">
          <a:xfrm>
            <a:off x="1134499" y="2465832"/>
            <a:ext cx="2346325" cy="1200329"/>
          </a:xfrm>
          <a:prstGeom prst="rect">
            <a:avLst/>
          </a:prstGeom>
          <a:noFill/>
        </p:spPr>
        <p:txBody>
          <a:bodyPr>
            <a:spAutoFit/>
          </a:bodyPr>
          <a:lstStyle/>
          <a:p>
            <a:pPr lvl="0" algn="ctr">
              <a:lnSpc>
                <a:spcPct val="150000"/>
              </a:lnSpc>
              <a:defRPr/>
            </a:pPr>
            <a:r>
              <a:rPr lang="zh-CN" altLang="en-US" sz="2400" b="1" dirty="0">
                <a:solidFill>
                  <a:schemeClr val="bg1"/>
                </a:solidFill>
                <a:cs typeface="+mn-ea"/>
                <a:sym typeface="+mn-lt"/>
              </a:rPr>
              <a:t>与经营者协商和解</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5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strVal val="#ppt_w*0.70"/>
                                          </p:val>
                                        </p:tav>
                                        <p:tav tm="100000">
                                          <p:val>
                                            <p:strVal val="#ppt_w"/>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animEffect transition="in" filter="fade">
                                      <p:cBhvr>
                                        <p:cTn id="26" dur="1000"/>
                                        <p:tgtEl>
                                          <p:spTgt spid="4"/>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strVal val="#ppt_w*0.70"/>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Effect transition="in" filter="fade">
                                      <p:cBhvr>
                                        <p:cTn id="31" dur="10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750"/>
                                        <p:tgtEl>
                                          <p:spTgt spid="10"/>
                                        </p:tgtEl>
                                      </p:cBhvr>
                                    </p:animEffect>
                                  </p:childTnLst>
                                </p:cTn>
                              </p:par>
                              <p:par>
                                <p:cTn id="42" presetID="35" presetClass="path" presetSubtype="0" decel="100000" fill="hold" nodeType="withEffect">
                                  <p:stCondLst>
                                    <p:cond delay="0"/>
                                  </p:stCondLst>
                                  <p:childTnLst>
                                    <p:animMotion origin="layout" path="M 2.29167E-6 -3.7037E-6 L -0.04011 -3.7037E-6 " pathEditMode="relative" rAng="0" ptsTypes="AA">
                                      <p:cBhvr>
                                        <p:cTn id="43" dur="1250" spd="-100000" fill="hold"/>
                                        <p:tgtEl>
                                          <p:spTgt spid="10"/>
                                        </p:tgtEl>
                                        <p:attrNameLst>
                                          <p:attrName>ppt_x</p:attrName>
                                          <p:attrName>ppt_y</p:attrName>
                                        </p:attrNameLst>
                                      </p:cBhvr>
                                      <p:rCtr x="-2005" y="0"/>
                                    </p:animMotion>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750"/>
                                        <p:tgtEl>
                                          <p:spTgt spid="12"/>
                                        </p:tgtEl>
                                      </p:cBhvr>
                                    </p:animEffect>
                                  </p:childTnLst>
                                </p:cTn>
                              </p:par>
                              <p:par>
                                <p:cTn id="47" presetID="35" presetClass="path" presetSubtype="0" decel="100000" fill="hold" nodeType="withEffect">
                                  <p:stCondLst>
                                    <p:cond delay="0"/>
                                  </p:stCondLst>
                                  <p:childTnLst>
                                    <p:animMotion origin="layout" path="M -4.375E-6 -4.07407E-6 L 0.04493 -4.07407E-6 " pathEditMode="relative" rAng="0" ptsTypes="AA">
                                      <p:cBhvr>
                                        <p:cTn id="48" dur="1250" spd="-100000" fill="hold"/>
                                        <p:tgtEl>
                                          <p:spTgt spid="12"/>
                                        </p:tgtEl>
                                        <p:attrNameLst>
                                          <p:attrName>ppt_x</p:attrName>
                                          <p:attrName>ppt_y</p:attrName>
                                        </p:attrNameLst>
                                      </p:cBhvr>
                                      <p:rCtr x="2240" y="0"/>
                                    </p:animMotion>
                                  </p:childTnLst>
                                </p:cTn>
                              </p:par>
                              <p:par>
                                <p:cTn id="49" presetID="10" presetClass="entr" presetSubtype="0" fill="hold" grpId="0" nodeType="withEffect">
                                  <p:stCondLst>
                                    <p:cond delay="70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110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4246880" y="1791992"/>
            <a:ext cx="312873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fontAlgn="base">
              <a:spcBef>
                <a:spcPct val="0"/>
              </a:spcBef>
              <a:spcAft>
                <a:spcPct val="0"/>
              </a:spcAft>
            </a:pPr>
            <a:r>
              <a:rPr lang="zh-CN" altLang="zh-CN" sz="2400" b="1" dirty="0">
                <a:solidFill>
                  <a:schemeClr val="bg1"/>
                </a:solidFill>
                <a:cs typeface="+mn-ea"/>
                <a:sym typeface="+mn-lt"/>
              </a:rPr>
              <a:t>向有关行政部门投诉</a:t>
            </a:r>
            <a:r>
              <a:rPr lang="en-US" altLang="zh-CN" sz="2400" b="1" dirty="0">
                <a:solidFill>
                  <a:schemeClr val="bg1"/>
                </a:solidFill>
                <a:cs typeface="+mn-ea"/>
                <a:sym typeface="+mn-lt"/>
              </a:rPr>
              <a:t>`</a:t>
            </a:r>
            <a:endParaRPr lang="zh-CN" altLang="zh-CN" sz="2400" b="1" dirty="0">
              <a:solidFill>
                <a:schemeClr val="bg1"/>
              </a:solidFill>
              <a:cs typeface="+mn-ea"/>
              <a:sym typeface="+mn-lt"/>
            </a:endParaRPr>
          </a:p>
        </p:txBody>
      </p:sp>
      <p:sp>
        <p:nvSpPr>
          <p:cNvPr id="3" name="矩形 2"/>
          <p:cNvSpPr/>
          <p:nvPr/>
        </p:nvSpPr>
        <p:spPr>
          <a:xfrm>
            <a:off x="2243733" y="2530521"/>
            <a:ext cx="8190587" cy="369332"/>
          </a:xfrm>
          <a:prstGeom prst="rect">
            <a:avLst/>
          </a:prstGeom>
        </p:spPr>
        <p:txBody>
          <a:bodyPr wrap="square">
            <a:spAutoFit/>
          </a:bodyPr>
          <a:lstStyle/>
          <a:p>
            <a:pPr lvl="0" fontAlgn="base">
              <a:spcBef>
                <a:spcPct val="0"/>
              </a:spcBef>
              <a:spcAft>
                <a:spcPct val="0"/>
              </a:spcAft>
            </a:pPr>
            <a:r>
              <a:rPr lang="zh-CN" altLang="en-US" b="1" dirty="0">
                <a:solidFill>
                  <a:schemeClr val="bg1"/>
                </a:solidFill>
                <a:cs typeface="+mn-ea"/>
                <a:sym typeface="+mn-lt"/>
              </a:rPr>
              <a:t>可以向工商、卫生、食品药品监督、质监、等有关行政主管部门举报要求处理。</a:t>
            </a:r>
          </a:p>
        </p:txBody>
      </p:sp>
      <p:cxnSp>
        <p:nvCxnSpPr>
          <p:cNvPr id="4" name="直接连接符 3"/>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6" name="直接连接符 5"/>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7"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消费者的定义</a:t>
            </a:r>
          </a:p>
        </p:txBody>
      </p:sp>
      <p:grpSp>
        <p:nvGrpSpPr>
          <p:cNvPr id="8" name="组合 7"/>
          <p:cNvGrpSpPr/>
          <p:nvPr/>
        </p:nvGrpSpPr>
        <p:grpSpPr>
          <a:xfrm>
            <a:off x="1518444" y="3429002"/>
            <a:ext cx="8790296" cy="1912999"/>
            <a:chOff x="2453164" y="3394697"/>
            <a:chExt cx="5433536" cy="1182480"/>
          </a:xfrm>
        </p:grpSpPr>
        <p:pic>
          <p:nvPicPr>
            <p:cNvPr id="9" name="Picture 17" descr="2q5m 拷贝"/>
            <p:cNvPicPr>
              <a:picLocks noChangeAspect="1" noChangeArrowheads="1"/>
            </p:cNvPicPr>
            <p:nvPr/>
          </p:nvPicPr>
          <p:blipFill>
            <a:blip r:embed="rId4" cstate="email"/>
            <a:srcRect/>
            <a:stretch>
              <a:fillRect/>
            </a:stretch>
          </p:blipFill>
          <p:spPr bwMode="auto">
            <a:xfrm>
              <a:off x="2453164" y="3395174"/>
              <a:ext cx="1105376" cy="1181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8" descr="食品药品监督 拷贝"/>
            <p:cNvPicPr>
              <a:picLocks noChangeAspect="1" noChangeArrowheads="1"/>
            </p:cNvPicPr>
            <p:nvPr/>
          </p:nvPicPr>
          <p:blipFill>
            <a:blip r:embed="rId5" cstate="email"/>
            <a:srcRect/>
            <a:stretch>
              <a:fillRect/>
            </a:stretch>
          </p:blipFill>
          <p:spPr bwMode="auto">
            <a:xfrm>
              <a:off x="5253038" y="3429000"/>
              <a:ext cx="1145381" cy="1099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中国卫生监督 拷贝"/>
            <p:cNvPicPr>
              <a:picLocks noChangeAspect="1" noChangeArrowheads="1"/>
            </p:cNvPicPr>
            <p:nvPr/>
          </p:nvPicPr>
          <p:blipFill>
            <a:blip r:embed="rId6" cstate="email"/>
            <a:srcRect/>
            <a:stretch>
              <a:fillRect/>
            </a:stretch>
          </p:blipFill>
          <p:spPr bwMode="auto">
            <a:xfrm>
              <a:off x="3835718" y="3462826"/>
              <a:ext cx="1079183" cy="107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质监局 拷贝"/>
            <p:cNvPicPr>
              <a:picLocks noChangeAspect="1" noChangeArrowheads="1"/>
            </p:cNvPicPr>
            <p:nvPr/>
          </p:nvPicPr>
          <p:blipFill>
            <a:blip r:embed="rId7" cstate="email"/>
            <a:srcRect/>
            <a:stretch>
              <a:fillRect/>
            </a:stretch>
          </p:blipFill>
          <p:spPr bwMode="auto">
            <a:xfrm>
              <a:off x="6771799" y="3394697"/>
              <a:ext cx="1114901" cy="118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par>
                                <p:cTn id="16" presetID="35" presetClass="path" presetSubtype="0" decel="100000" fill="hold" nodeType="withEffect">
                                  <p:stCondLst>
                                    <p:cond delay="0"/>
                                  </p:stCondLst>
                                  <p:childTnLst>
                                    <p:animMotion origin="layout" path="M 2.29167E-6 -3.7037E-6 L -0.04011 -3.7037E-6 " pathEditMode="relative" rAng="0" ptsTypes="AA">
                                      <p:cBhvr>
                                        <p:cTn id="17" dur="1250" spd="-100000" fill="hold"/>
                                        <p:tgtEl>
                                          <p:spTgt spid="4"/>
                                        </p:tgtEl>
                                        <p:attrNameLst>
                                          <p:attrName>ppt_x</p:attrName>
                                          <p:attrName>ppt_y</p:attrName>
                                        </p:attrNameLst>
                                      </p:cBhvr>
                                      <p:rCtr x="-2005" y="0"/>
                                    </p:animMotion>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750"/>
                                        <p:tgtEl>
                                          <p:spTgt spid="6"/>
                                        </p:tgtEl>
                                      </p:cBhvr>
                                    </p:animEffect>
                                  </p:childTnLst>
                                </p:cTn>
                              </p:par>
                              <p:par>
                                <p:cTn id="21" presetID="35" presetClass="path" presetSubtype="0" decel="100000" fill="hold" nodeType="withEffect">
                                  <p:stCondLst>
                                    <p:cond delay="0"/>
                                  </p:stCondLst>
                                  <p:childTnLst>
                                    <p:animMotion origin="layout" path="M -4.375E-6 -4.07407E-6 L 0.04493 -4.07407E-6 " pathEditMode="relative" rAng="0" ptsTypes="AA">
                                      <p:cBhvr>
                                        <p:cTn id="22" dur="1250" spd="-100000" fill="hold"/>
                                        <p:tgtEl>
                                          <p:spTgt spid="6"/>
                                        </p:tgtEl>
                                        <p:attrNameLst>
                                          <p:attrName>ppt_x</p:attrName>
                                          <p:attrName>ppt_y</p:attrName>
                                        </p:attrNameLst>
                                      </p:cBhvr>
                                      <p:rCtr x="2240" y="0"/>
                                    </p:animMotion>
                                  </p:childTnLst>
                                </p:cTn>
                              </p:par>
                              <p:par>
                                <p:cTn id="23" presetID="10" presetClass="entr" presetSubtype="0" fill="hold" grpId="0" nodeType="withEffect">
                                  <p:stCondLst>
                                    <p:cond delay="7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11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小白白(http://dwz.cn/Wu2UP)"/>
          <p:cNvSpPr>
            <a:spLocks noChangeArrowheads="1"/>
          </p:cNvSpPr>
          <p:nvPr/>
        </p:nvSpPr>
        <p:spPr bwMode="auto">
          <a:xfrm>
            <a:off x="5516246" y="4939032"/>
            <a:ext cx="774700" cy="390525"/>
          </a:xfrm>
          <a:prstGeom prst="ellipse">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sp>
        <p:nvSpPr>
          <p:cNvPr id="3" name="稻壳儿小白白(http://dwz.cn/Wu2UP)"/>
          <p:cNvSpPr>
            <a:spLocks noChangeArrowheads="1"/>
          </p:cNvSpPr>
          <p:nvPr/>
        </p:nvSpPr>
        <p:spPr bwMode="auto">
          <a:xfrm>
            <a:off x="4285934" y="4319905"/>
            <a:ext cx="3246437" cy="1631950"/>
          </a:xfrm>
          <a:prstGeom prst="ellipse">
            <a:avLst/>
          </a:prstGeom>
          <a:noFill/>
          <a:ln w="12700" cmpd="sng">
            <a:solidFill>
              <a:schemeClr val="accent2"/>
            </a:solidFill>
            <a:prstDash val="lg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sp>
        <p:nvSpPr>
          <p:cNvPr id="4" name="稻壳儿小白白(http://dwz.cn/Wu2UP)"/>
          <p:cNvSpPr>
            <a:spLocks noChangeArrowheads="1"/>
          </p:cNvSpPr>
          <p:nvPr/>
        </p:nvSpPr>
        <p:spPr bwMode="auto">
          <a:xfrm>
            <a:off x="7472045" y="5099370"/>
            <a:ext cx="134939" cy="77787"/>
          </a:xfrm>
          <a:prstGeom prst="ellipse">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sp>
        <p:nvSpPr>
          <p:cNvPr id="5" name="稻壳儿小白白(http://dwz.cn/Wu2UP)"/>
          <p:cNvSpPr>
            <a:spLocks noChangeArrowheads="1"/>
          </p:cNvSpPr>
          <p:nvPr/>
        </p:nvSpPr>
        <p:spPr bwMode="auto">
          <a:xfrm>
            <a:off x="6654485" y="4391345"/>
            <a:ext cx="134937" cy="77787"/>
          </a:xfrm>
          <a:prstGeom prst="ellipse">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sp>
        <p:nvSpPr>
          <p:cNvPr id="6" name="稻壳儿小白白(http://dwz.cn/Wu2UP)"/>
          <p:cNvSpPr>
            <a:spLocks noChangeArrowheads="1"/>
          </p:cNvSpPr>
          <p:nvPr/>
        </p:nvSpPr>
        <p:spPr bwMode="auto">
          <a:xfrm>
            <a:off x="5043171" y="4391345"/>
            <a:ext cx="136525" cy="77787"/>
          </a:xfrm>
          <a:prstGeom prst="ellipse">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sp>
        <p:nvSpPr>
          <p:cNvPr id="7" name="稻壳儿小白白(http://dwz.cn/Wu2UP)"/>
          <p:cNvSpPr>
            <a:spLocks noChangeArrowheads="1"/>
          </p:cNvSpPr>
          <p:nvPr/>
        </p:nvSpPr>
        <p:spPr bwMode="auto">
          <a:xfrm>
            <a:off x="6654485" y="5808980"/>
            <a:ext cx="134937" cy="77788"/>
          </a:xfrm>
          <a:prstGeom prst="ellipse">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sp>
        <p:nvSpPr>
          <p:cNvPr id="8" name="稻壳儿小白白(http://dwz.cn/Wu2UP)"/>
          <p:cNvSpPr>
            <a:spLocks noChangeArrowheads="1"/>
          </p:cNvSpPr>
          <p:nvPr/>
        </p:nvSpPr>
        <p:spPr bwMode="auto">
          <a:xfrm>
            <a:off x="5043171" y="5808980"/>
            <a:ext cx="136525" cy="77788"/>
          </a:xfrm>
          <a:prstGeom prst="ellipse">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id-ID" altLang="en-US">
              <a:solidFill>
                <a:srgbClr val="FFFFFF"/>
              </a:solidFill>
              <a:latin typeface="+mn-lt"/>
              <a:ea typeface="+mn-ea"/>
              <a:cs typeface="+mn-ea"/>
              <a:sym typeface="+mn-lt"/>
            </a:endParaRPr>
          </a:p>
        </p:txBody>
      </p:sp>
      <p:pic>
        <p:nvPicPr>
          <p:cNvPr id="9" name="稻壳儿小白白(http://dwz.cn/Wu2UP)"/>
          <p:cNvPicPr>
            <a:picLocks noChangeArrowheads="1"/>
          </p:cNvPicPr>
          <p:nvPr/>
        </p:nvPicPr>
        <p:blipFill>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bwMode="auto">
          <a:xfrm>
            <a:off x="5797233" y="2602230"/>
            <a:ext cx="781051"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稻壳儿小白白(http://dwz.cn/Wu2UP)"/>
          <p:cNvPicPr>
            <a:picLocks noChangeArrowheads="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aturation sat="33000"/>
                    </a14:imgEffect>
                  </a14:imgLayer>
                </a14:imgProps>
              </a:ext>
            </a:extLst>
          </a:blip>
          <a:srcRect/>
          <a:stretch>
            <a:fillRect/>
          </a:stretch>
        </p:blipFill>
        <p:spPr bwMode="auto">
          <a:xfrm>
            <a:off x="5297169" y="2718120"/>
            <a:ext cx="744539"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4" name="直接连接符 13"/>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7"/>
                  <a:stretch>
                    <a:fillRect/>
                  </a:stretch>
                </a:blipFill>
                <a:effectLst>
                  <a:outerShdw blurRad="88900" dist="50800" dir="5400000" algn="t" rotWithShape="0">
                    <a:srgbClr val="C00000">
                      <a:lumMod val="50000"/>
                    </a:srgbClr>
                  </a:outerShdw>
                </a:effectLst>
                <a:uLnTx/>
                <a:uFillTx/>
                <a:cs typeface="+mn-ea"/>
                <a:sym typeface="+mn-lt"/>
              </a:rPr>
              <a:t>消费者的定义</a:t>
            </a:r>
          </a:p>
        </p:txBody>
      </p:sp>
      <p:sp>
        <p:nvSpPr>
          <p:cNvPr id="16" name="Text Box 16"/>
          <p:cNvSpPr txBox="1">
            <a:spLocks noChangeArrowheads="1"/>
          </p:cNvSpPr>
          <p:nvPr/>
        </p:nvSpPr>
        <p:spPr bwMode="auto">
          <a:xfrm>
            <a:off x="1204544" y="2848887"/>
            <a:ext cx="3895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chemeClr val="bg1"/>
                </a:solidFill>
                <a:cs typeface="+mn-ea"/>
                <a:sym typeface="+mn-lt"/>
              </a:rPr>
              <a:t>    截止2010年12月31日，全国消协系统已成立消协组织3296个。</a:t>
            </a:r>
          </a:p>
          <a:p>
            <a:r>
              <a:rPr lang="zh-CN" altLang="en-US" b="1" dirty="0">
                <a:solidFill>
                  <a:schemeClr val="bg1"/>
                </a:solidFill>
                <a:cs typeface="+mn-ea"/>
                <a:sym typeface="+mn-lt"/>
              </a:rPr>
              <a:t>    其中省级协会31个，地市级协会402个，县级协会2863个。</a:t>
            </a:r>
          </a:p>
          <a:p>
            <a:pPr algn="r"/>
            <a:r>
              <a:rPr lang="zh-CN" altLang="en-US" b="1" dirty="0">
                <a:solidFill>
                  <a:schemeClr val="bg1"/>
                </a:solidFill>
                <a:cs typeface="+mn-ea"/>
                <a:sym typeface="+mn-lt"/>
              </a:rPr>
              <a:t>   </a:t>
            </a:r>
            <a:r>
              <a:rPr lang="zh-CN" altLang="en-US" sz="1100" b="1" dirty="0">
                <a:solidFill>
                  <a:schemeClr val="bg1"/>
                </a:solidFill>
                <a:cs typeface="+mn-ea"/>
                <a:sym typeface="+mn-lt"/>
              </a:rPr>
              <a:t>（数据来自中国消费者协会官网）</a:t>
            </a:r>
          </a:p>
        </p:txBody>
      </p:sp>
      <p:sp>
        <p:nvSpPr>
          <p:cNvPr id="17" name="Text Box 21"/>
          <p:cNvSpPr txBox="1">
            <a:spLocks noChangeArrowheads="1"/>
          </p:cNvSpPr>
          <p:nvPr/>
        </p:nvSpPr>
        <p:spPr bwMode="auto">
          <a:xfrm>
            <a:off x="7078347" y="2861356"/>
            <a:ext cx="4150727"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b="1" dirty="0">
                <a:solidFill>
                  <a:schemeClr val="bg1"/>
                </a:solidFill>
                <a:cs typeface="+mn-ea"/>
                <a:sym typeface="+mn-lt"/>
              </a:rPr>
              <a:t>    人民调解委员会是依法设立的调解民间纠纷的群众性组织。</a:t>
            </a:r>
          </a:p>
          <a:p>
            <a:r>
              <a:rPr lang="zh-CN" altLang="en-US" b="1" dirty="0">
                <a:solidFill>
                  <a:schemeClr val="bg1"/>
                </a:solidFill>
                <a:cs typeface="+mn-ea"/>
                <a:sym typeface="+mn-lt"/>
              </a:rPr>
              <a:t>    村民委员会、居民委员会设立人民调解委员会。</a:t>
            </a:r>
          </a:p>
          <a:p>
            <a:pPr algn="r"/>
            <a:r>
              <a:rPr lang="zh-CN" altLang="en-US" b="1" dirty="0">
                <a:solidFill>
                  <a:schemeClr val="bg1"/>
                </a:solidFill>
                <a:cs typeface="+mn-ea"/>
                <a:sym typeface="+mn-lt"/>
              </a:rPr>
              <a:t>   </a:t>
            </a:r>
            <a:r>
              <a:rPr lang="zh-CN" altLang="en-US" sz="1100" b="1" dirty="0">
                <a:solidFill>
                  <a:schemeClr val="bg1"/>
                </a:solidFill>
                <a:cs typeface="+mn-ea"/>
                <a:sym typeface="+mn-lt"/>
              </a:rPr>
              <a:t>（《中华人民共和国人民调解法》）</a:t>
            </a:r>
          </a:p>
        </p:txBody>
      </p:sp>
      <p:sp>
        <p:nvSpPr>
          <p:cNvPr id="18" name="yen_155648"/>
          <p:cNvSpPr>
            <a:spLocks noChangeAspect="1"/>
          </p:cNvSpPr>
          <p:nvPr/>
        </p:nvSpPr>
        <p:spPr bwMode="auto">
          <a:xfrm>
            <a:off x="2476996" y="1972309"/>
            <a:ext cx="609685" cy="608809"/>
          </a:xfrm>
          <a:custGeom>
            <a:avLst/>
            <a:gdLst>
              <a:gd name="connsiteX0" fmla="*/ 585981 w 606534"/>
              <a:gd name="connsiteY0" fmla="*/ 303065 h 605663"/>
              <a:gd name="connsiteX1" fmla="*/ 571309 w 606534"/>
              <a:gd name="connsiteY1" fmla="*/ 338097 h 605663"/>
              <a:gd name="connsiteX2" fmla="*/ 561651 w 606534"/>
              <a:gd name="connsiteY2" fmla="*/ 386383 h 605663"/>
              <a:gd name="connsiteX3" fmla="*/ 472409 w 606534"/>
              <a:gd name="connsiteY3" fmla="*/ 459230 h 605663"/>
              <a:gd name="connsiteX4" fmla="*/ 432849 w 606534"/>
              <a:gd name="connsiteY4" fmla="*/ 467293 h 605663"/>
              <a:gd name="connsiteX5" fmla="*/ 464701 w 606534"/>
              <a:gd name="connsiteY5" fmla="*/ 442455 h 605663"/>
              <a:gd name="connsiteX6" fmla="*/ 516798 w 606534"/>
              <a:gd name="connsiteY6" fmla="*/ 379154 h 605663"/>
              <a:gd name="connsiteX7" fmla="*/ 520698 w 606534"/>
              <a:gd name="connsiteY7" fmla="*/ 365623 h 605663"/>
              <a:gd name="connsiteX8" fmla="*/ 503333 w 606534"/>
              <a:gd name="connsiteY8" fmla="*/ 365253 h 605663"/>
              <a:gd name="connsiteX9" fmla="*/ 393846 w 606534"/>
              <a:gd name="connsiteY9" fmla="*/ 457654 h 605663"/>
              <a:gd name="connsiteX10" fmla="*/ 353450 w 606534"/>
              <a:gd name="connsiteY10" fmla="*/ 586757 h 605663"/>
              <a:gd name="connsiteX11" fmla="*/ 407219 w 606534"/>
              <a:gd name="connsiteY11" fmla="*/ 586757 h 605663"/>
              <a:gd name="connsiteX12" fmla="*/ 485781 w 606534"/>
              <a:gd name="connsiteY12" fmla="*/ 492131 h 605663"/>
              <a:gd name="connsiteX13" fmla="*/ 546050 w 606534"/>
              <a:gd name="connsiteY13" fmla="*/ 443196 h 605663"/>
              <a:gd name="connsiteX14" fmla="*/ 585981 w 606534"/>
              <a:gd name="connsiteY14" fmla="*/ 303065 h 605663"/>
              <a:gd name="connsiteX15" fmla="*/ 20548 w 606534"/>
              <a:gd name="connsiteY15" fmla="*/ 302999 h 605663"/>
              <a:gd name="connsiteX16" fmla="*/ 60471 w 606534"/>
              <a:gd name="connsiteY16" fmla="*/ 443161 h 605663"/>
              <a:gd name="connsiteX17" fmla="*/ 120727 w 606534"/>
              <a:gd name="connsiteY17" fmla="*/ 492106 h 605663"/>
              <a:gd name="connsiteX18" fmla="*/ 199273 w 606534"/>
              <a:gd name="connsiteY18" fmla="*/ 586753 h 605663"/>
              <a:gd name="connsiteX19" fmla="*/ 253030 w 606534"/>
              <a:gd name="connsiteY19" fmla="*/ 586753 h 605663"/>
              <a:gd name="connsiteX20" fmla="*/ 212643 w 606534"/>
              <a:gd name="connsiteY20" fmla="*/ 457622 h 605663"/>
              <a:gd name="connsiteX21" fmla="*/ 103180 w 606534"/>
              <a:gd name="connsiteY21" fmla="*/ 365200 h 605663"/>
              <a:gd name="connsiteX22" fmla="*/ 85818 w 606534"/>
              <a:gd name="connsiteY22" fmla="*/ 365571 h 605663"/>
              <a:gd name="connsiteX23" fmla="*/ 89717 w 606534"/>
              <a:gd name="connsiteY23" fmla="*/ 379105 h 605663"/>
              <a:gd name="connsiteX24" fmla="*/ 141803 w 606534"/>
              <a:gd name="connsiteY24" fmla="*/ 442419 h 605663"/>
              <a:gd name="connsiteX25" fmla="*/ 173741 w 606534"/>
              <a:gd name="connsiteY25" fmla="*/ 467263 h 605663"/>
              <a:gd name="connsiteX26" fmla="*/ 134097 w 606534"/>
              <a:gd name="connsiteY26" fmla="*/ 459198 h 605663"/>
              <a:gd name="connsiteX27" fmla="*/ 44874 w 606534"/>
              <a:gd name="connsiteY27" fmla="*/ 386336 h 605663"/>
              <a:gd name="connsiteX28" fmla="*/ 35218 w 606534"/>
              <a:gd name="connsiteY28" fmla="*/ 338039 h 605663"/>
              <a:gd name="connsiteX29" fmla="*/ 20548 w 606534"/>
              <a:gd name="connsiteY29" fmla="*/ 302999 h 605663"/>
              <a:gd name="connsiteX30" fmla="*/ 601025 w 606534"/>
              <a:gd name="connsiteY30" fmla="*/ 278875 h 605663"/>
              <a:gd name="connsiteX31" fmla="*/ 602976 w 606534"/>
              <a:gd name="connsiteY31" fmla="*/ 288514 h 605663"/>
              <a:gd name="connsiteX32" fmla="*/ 559237 w 606534"/>
              <a:gd name="connsiteY32" fmla="*/ 456727 h 605663"/>
              <a:gd name="connsiteX33" fmla="*/ 497111 w 606534"/>
              <a:gd name="connsiteY33" fmla="*/ 507330 h 605663"/>
              <a:gd name="connsiteX34" fmla="*/ 425234 w 606534"/>
              <a:gd name="connsiteY34" fmla="*/ 596766 h 605663"/>
              <a:gd name="connsiteX35" fmla="*/ 424770 w 606534"/>
              <a:gd name="connsiteY35" fmla="*/ 605663 h 605663"/>
              <a:gd name="connsiteX36" fmla="*/ 341564 w 606534"/>
              <a:gd name="connsiteY36" fmla="*/ 605663 h 605663"/>
              <a:gd name="connsiteX37" fmla="*/ 338871 w 606534"/>
              <a:gd name="connsiteY37" fmla="*/ 600566 h 605663"/>
              <a:gd name="connsiteX38" fmla="*/ 382981 w 606534"/>
              <a:gd name="connsiteY38" fmla="*/ 442177 h 605663"/>
              <a:gd name="connsiteX39" fmla="*/ 490239 w 606534"/>
              <a:gd name="connsiteY39" fmla="*/ 351351 h 605663"/>
              <a:gd name="connsiteX40" fmla="*/ 492096 w 606534"/>
              <a:gd name="connsiteY40" fmla="*/ 348663 h 605663"/>
              <a:gd name="connsiteX41" fmla="*/ 495346 w 606534"/>
              <a:gd name="connsiteY41" fmla="*/ 347736 h 605663"/>
              <a:gd name="connsiteX42" fmla="*/ 535371 w 606534"/>
              <a:gd name="connsiteY42" fmla="*/ 353668 h 605663"/>
              <a:gd name="connsiteX43" fmla="*/ 533699 w 606534"/>
              <a:gd name="connsiteY43" fmla="*/ 387774 h 605663"/>
              <a:gd name="connsiteX44" fmla="*/ 511690 w 606534"/>
              <a:gd name="connsiteY44" fmla="*/ 421509 h 605663"/>
              <a:gd name="connsiteX45" fmla="*/ 543636 w 606534"/>
              <a:gd name="connsiteY45" fmla="*/ 380545 h 605663"/>
              <a:gd name="connsiteX46" fmla="*/ 552458 w 606534"/>
              <a:gd name="connsiteY46" fmla="*/ 335873 h 605663"/>
              <a:gd name="connsiteX47" fmla="*/ 591460 w 606534"/>
              <a:gd name="connsiteY47" fmla="*/ 281192 h 605663"/>
              <a:gd name="connsiteX48" fmla="*/ 5508 w 606534"/>
              <a:gd name="connsiteY48" fmla="*/ 278804 h 605663"/>
              <a:gd name="connsiteX49" fmla="*/ 15071 w 606534"/>
              <a:gd name="connsiteY49" fmla="*/ 281122 h 605663"/>
              <a:gd name="connsiteX50" fmla="*/ 54065 w 606534"/>
              <a:gd name="connsiteY50" fmla="*/ 335815 h 605663"/>
              <a:gd name="connsiteX51" fmla="*/ 62885 w 606534"/>
              <a:gd name="connsiteY51" fmla="*/ 380496 h 605663"/>
              <a:gd name="connsiteX52" fmla="*/ 94824 w 606534"/>
              <a:gd name="connsiteY52" fmla="*/ 421469 h 605663"/>
              <a:gd name="connsiteX53" fmla="*/ 72820 w 606534"/>
              <a:gd name="connsiteY53" fmla="*/ 387726 h 605663"/>
              <a:gd name="connsiteX54" fmla="*/ 71148 w 606534"/>
              <a:gd name="connsiteY54" fmla="*/ 353613 h 605663"/>
              <a:gd name="connsiteX55" fmla="*/ 111164 w 606534"/>
              <a:gd name="connsiteY55" fmla="*/ 347680 h 605663"/>
              <a:gd name="connsiteX56" fmla="*/ 114321 w 606534"/>
              <a:gd name="connsiteY56" fmla="*/ 348607 h 605663"/>
              <a:gd name="connsiteX57" fmla="*/ 116271 w 606534"/>
              <a:gd name="connsiteY57" fmla="*/ 351295 h 605663"/>
              <a:gd name="connsiteX58" fmla="*/ 223505 w 606534"/>
              <a:gd name="connsiteY58" fmla="*/ 442141 h 605663"/>
              <a:gd name="connsiteX59" fmla="*/ 267606 w 606534"/>
              <a:gd name="connsiteY59" fmla="*/ 600565 h 605663"/>
              <a:gd name="connsiteX60" fmla="*/ 264914 w 606534"/>
              <a:gd name="connsiteY60" fmla="*/ 605663 h 605663"/>
              <a:gd name="connsiteX61" fmla="*/ 181726 w 606534"/>
              <a:gd name="connsiteY61" fmla="*/ 605663 h 605663"/>
              <a:gd name="connsiteX62" fmla="*/ 181261 w 606534"/>
              <a:gd name="connsiteY62" fmla="*/ 596764 h 605663"/>
              <a:gd name="connsiteX63" fmla="*/ 109400 w 606534"/>
              <a:gd name="connsiteY63" fmla="*/ 507309 h 605663"/>
              <a:gd name="connsiteX64" fmla="*/ 47288 w 606534"/>
              <a:gd name="connsiteY64" fmla="*/ 456695 h 605663"/>
              <a:gd name="connsiteX65" fmla="*/ 3558 w 606534"/>
              <a:gd name="connsiteY65" fmla="*/ 288445 h 605663"/>
              <a:gd name="connsiteX66" fmla="*/ 176322 w 606534"/>
              <a:gd name="connsiteY66" fmla="*/ 0 h 605663"/>
              <a:gd name="connsiteX67" fmla="*/ 225898 w 606534"/>
              <a:gd name="connsiteY67" fmla="*/ 0 h 605663"/>
              <a:gd name="connsiteX68" fmla="*/ 280767 w 606534"/>
              <a:gd name="connsiteY68" fmla="*/ 108551 h 605663"/>
              <a:gd name="connsiteX69" fmla="*/ 301934 w 606534"/>
              <a:gd name="connsiteY69" fmla="*/ 156477 h 605663"/>
              <a:gd name="connsiteX70" fmla="*/ 303513 w 606534"/>
              <a:gd name="connsiteY70" fmla="*/ 156477 h 605663"/>
              <a:gd name="connsiteX71" fmla="*/ 324587 w 606534"/>
              <a:gd name="connsiteY71" fmla="*/ 107532 h 605663"/>
              <a:gd name="connsiteX72" fmla="*/ 381591 w 606534"/>
              <a:gd name="connsiteY72" fmla="*/ 0 h 605663"/>
              <a:gd name="connsiteX73" fmla="*/ 430146 w 606534"/>
              <a:gd name="connsiteY73" fmla="*/ 0 h 605663"/>
              <a:gd name="connsiteX74" fmla="*/ 335728 w 606534"/>
              <a:gd name="connsiteY74" fmla="*/ 159722 h 605663"/>
              <a:gd name="connsiteX75" fmla="*/ 404337 w 606534"/>
              <a:gd name="connsiteY75" fmla="*/ 159722 h 605663"/>
              <a:gd name="connsiteX76" fmla="*/ 404337 w 606534"/>
              <a:gd name="connsiteY76" fmla="*/ 186048 h 605663"/>
              <a:gd name="connsiteX77" fmla="*/ 321988 w 606534"/>
              <a:gd name="connsiteY77" fmla="*/ 186048 h 605663"/>
              <a:gd name="connsiteX78" fmla="*/ 321988 w 606534"/>
              <a:gd name="connsiteY78" fmla="*/ 223962 h 605663"/>
              <a:gd name="connsiteX79" fmla="*/ 404337 w 606534"/>
              <a:gd name="connsiteY79" fmla="*/ 223962 h 605663"/>
              <a:gd name="connsiteX80" fmla="*/ 404337 w 606534"/>
              <a:gd name="connsiteY80" fmla="*/ 250382 h 605663"/>
              <a:gd name="connsiteX81" fmla="*/ 321988 w 606534"/>
              <a:gd name="connsiteY81" fmla="*/ 250382 h 605663"/>
              <a:gd name="connsiteX82" fmla="*/ 321988 w 606534"/>
              <a:gd name="connsiteY82" fmla="*/ 342525 h 605663"/>
              <a:gd name="connsiteX83" fmla="*/ 278167 w 606534"/>
              <a:gd name="connsiteY83" fmla="*/ 342525 h 605663"/>
              <a:gd name="connsiteX84" fmla="*/ 278167 w 606534"/>
              <a:gd name="connsiteY84" fmla="*/ 250382 h 605663"/>
              <a:gd name="connsiteX85" fmla="*/ 196375 w 606534"/>
              <a:gd name="connsiteY85" fmla="*/ 250382 h 605663"/>
              <a:gd name="connsiteX86" fmla="*/ 196375 w 606534"/>
              <a:gd name="connsiteY86" fmla="*/ 223962 h 605663"/>
              <a:gd name="connsiteX87" fmla="*/ 278167 w 606534"/>
              <a:gd name="connsiteY87" fmla="*/ 223962 h 605663"/>
              <a:gd name="connsiteX88" fmla="*/ 278167 w 606534"/>
              <a:gd name="connsiteY88" fmla="*/ 186048 h 605663"/>
              <a:gd name="connsiteX89" fmla="*/ 196375 w 606534"/>
              <a:gd name="connsiteY89" fmla="*/ 186048 h 605663"/>
              <a:gd name="connsiteX90" fmla="*/ 196375 w 606534"/>
              <a:gd name="connsiteY90" fmla="*/ 159722 h 605663"/>
              <a:gd name="connsiteX91" fmla="*/ 264984 w 606534"/>
              <a:gd name="connsiteY91" fmla="*/ 159722 h 60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6534" h="605663">
                <a:moveTo>
                  <a:pt x="585981" y="303065"/>
                </a:moveTo>
                <a:cubicBezTo>
                  <a:pt x="574838" y="308718"/>
                  <a:pt x="573631" y="318449"/>
                  <a:pt x="571309" y="338097"/>
                </a:cubicBezTo>
                <a:cubicBezTo>
                  <a:pt x="569730" y="351165"/>
                  <a:pt x="567780" y="367292"/>
                  <a:pt x="561651" y="386383"/>
                </a:cubicBezTo>
                <a:cubicBezTo>
                  <a:pt x="543078" y="444123"/>
                  <a:pt x="475288" y="458674"/>
                  <a:pt x="472409" y="459230"/>
                </a:cubicBezTo>
                <a:lnTo>
                  <a:pt x="432849" y="467293"/>
                </a:lnTo>
                <a:lnTo>
                  <a:pt x="464701" y="442455"/>
                </a:lnTo>
                <a:cubicBezTo>
                  <a:pt x="464980" y="442269"/>
                  <a:pt x="497575" y="416597"/>
                  <a:pt x="516798" y="379154"/>
                </a:cubicBezTo>
                <a:cubicBezTo>
                  <a:pt x="522184" y="368774"/>
                  <a:pt x="520698" y="365623"/>
                  <a:pt x="520698" y="365623"/>
                </a:cubicBezTo>
                <a:cubicBezTo>
                  <a:pt x="519305" y="363955"/>
                  <a:pt x="511319" y="363584"/>
                  <a:pt x="503333" y="365253"/>
                </a:cubicBezTo>
                <a:cubicBezTo>
                  <a:pt x="495532" y="374706"/>
                  <a:pt x="466559" y="406773"/>
                  <a:pt x="393846" y="457654"/>
                </a:cubicBezTo>
                <a:cubicBezTo>
                  <a:pt x="326520" y="504735"/>
                  <a:pt x="345836" y="568313"/>
                  <a:pt x="353450" y="586757"/>
                </a:cubicBezTo>
                <a:lnTo>
                  <a:pt x="407219" y="586757"/>
                </a:lnTo>
                <a:cubicBezTo>
                  <a:pt x="413533" y="545329"/>
                  <a:pt x="447243" y="520583"/>
                  <a:pt x="485781" y="492131"/>
                </a:cubicBezTo>
                <a:cubicBezTo>
                  <a:pt x="505747" y="477487"/>
                  <a:pt x="526270" y="462381"/>
                  <a:pt x="546050" y="443196"/>
                </a:cubicBezTo>
                <a:cubicBezTo>
                  <a:pt x="591646" y="398803"/>
                  <a:pt x="588953" y="329478"/>
                  <a:pt x="585981" y="303065"/>
                </a:cubicBezTo>
                <a:close/>
                <a:moveTo>
                  <a:pt x="20548" y="302999"/>
                </a:moveTo>
                <a:cubicBezTo>
                  <a:pt x="17577" y="329418"/>
                  <a:pt x="14885" y="398758"/>
                  <a:pt x="60471" y="443161"/>
                </a:cubicBezTo>
                <a:cubicBezTo>
                  <a:pt x="80247" y="462350"/>
                  <a:pt x="100766" y="477460"/>
                  <a:pt x="120727" y="492106"/>
                </a:cubicBezTo>
                <a:cubicBezTo>
                  <a:pt x="159257" y="520565"/>
                  <a:pt x="192960" y="545316"/>
                  <a:pt x="199273" y="586753"/>
                </a:cubicBezTo>
                <a:lnTo>
                  <a:pt x="253030" y="586753"/>
                </a:lnTo>
                <a:cubicBezTo>
                  <a:pt x="260550" y="568213"/>
                  <a:pt x="279676" y="504528"/>
                  <a:pt x="212643" y="457622"/>
                </a:cubicBezTo>
                <a:cubicBezTo>
                  <a:pt x="139946" y="406730"/>
                  <a:pt x="110979" y="374656"/>
                  <a:pt x="103180" y="365200"/>
                </a:cubicBezTo>
                <a:cubicBezTo>
                  <a:pt x="95195" y="363532"/>
                  <a:pt x="87210" y="363903"/>
                  <a:pt x="85818" y="365571"/>
                </a:cubicBezTo>
                <a:cubicBezTo>
                  <a:pt x="85818" y="365571"/>
                  <a:pt x="84332" y="368723"/>
                  <a:pt x="89717" y="379105"/>
                </a:cubicBezTo>
                <a:cubicBezTo>
                  <a:pt x="109029" y="416741"/>
                  <a:pt x="141524" y="442234"/>
                  <a:pt x="141803" y="442419"/>
                </a:cubicBezTo>
                <a:lnTo>
                  <a:pt x="173741" y="467263"/>
                </a:lnTo>
                <a:lnTo>
                  <a:pt x="134097" y="459198"/>
                </a:lnTo>
                <a:cubicBezTo>
                  <a:pt x="131218" y="458642"/>
                  <a:pt x="63442" y="444088"/>
                  <a:pt x="44874" y="386336"/>
                </a:cubicBezTo>
                <a:cubicBezTo>
                  <a:pt x="38746" y="367240"/>
                  <a:pt x="36796" y="351110"/>
                  <a:pt x="35218" y="338039"/>
                </a:cubicBezTo>
                <a:cubicBezTo>
                  <a:pt x="32897" y="318387"/>
                  <a:pt x="31690" y="308654"/>
                  <a:pt x="20548" y="302999"/>
                </a:cubicBezTo>
                <a:close/>
                <a:moveTo>
                  <a:pt x="601025" y="278875"/>
                </a:moveTo>
                <a:lnTo>
                  <a:pt x="602976" y="288514"/>
                </a:lnTo>
                <a:cubicBezTo>
                  <a:pt x="603811" y="292777"/>
                  <a:pt x="623777" y="393983"/>
                  <a:pt x="559237" y="456727"/>
                </a:cubicBezTo>
                <a:cubicBezTo>
                  <a:pt x="538528" y="476839"/>
                  <a:pt x="516519" y="493058"/>
                  <a:pt x="497111" y="507330"/>
                </a:cubicBezTo>
                <a:cubicBezTo>
                  <a:pt x="458108" y="536061"/>
                  <a:pt x="427277" y="558767"/>
                  <a:pt x="425234" y="596766"/>
                </a:cubicBezTo>
                <a:lnTo>
                  <a:pt x="424770" y="605663"/>
                </a:lnTo>
                <a:lnTo>
                  <a:pt x="341564" y="605663"/>
                </a:lnTo>
                <a:lnTo>
                  <a:pt x="338871" y="600566"/>
                </a:lnTo>
                <a:cubicBezTo>
                  <a:pt x="338406" y="599546"/>
                  <a:pt x="291696" y="506033"/>
                  <a:pt x="382981" y="442177"/>
                </a:cubicBezTo>
                <a:cubicBezTo>
                  <a:pt x="465537" y="384437"/>
                  <a:pt x="489960" y="351629"/>
                  <a:pt x="490239" y="351351"/>
                </a:cubicBezTo>
                <a:lnTo>
                  <a:pt x="492096" y="348663"/>
                </a:lnTo>
                <a:lnTo>
                  <a:pt x="495346" y="347736"/>
                </a:lnTo>
                <a:cubicBezTo>
                  <a:pt x="500082" y="346439"/>
                  <a:pt x="524598" y="340414"/>
                  <a:pt x="535371" y="353668"/>
                </a:cubicBezTo>
                <a:cubicBezTo>
                  <a:pt x="541871" y="361545"/>
                  <a:pt x="541221" y="373038"/>
                  <a:pt x="533699" y="387774"/>
                </a:cubicBezTo>
                <a:cubicBezTo>
                  <a:pt x="527199" y="400471"/>
                  <a:pt x="519398" y="411778"/>
                  <a:pt x="511690" y="421509"/>
                </a:cubicBezTo>
                <a:cubicBezTo>
                  <a:pt x="524970" y="412241"/>
                  <a:pt x="537692" y="399081"/>
                  <a:pt x="543636" y="380545"/>
                </a:cubicBezTo>
                <a:cubicBezTo>
                  <a:pt x="549207" y="363306"/>
                  <a:pt x="550879" y="348663"/>
                  <a:pt x="552458" y="335873"/>
                </a:cubicBezTo>
                <a:cubicBezTo>
                  <a:pt x="555429" y="310850"/>
                  <a:pt x="558029" y="289348"/>
                  <a:pt x="591460" y="281192"/>
                </a:cubicBezTo>
                <a:close/>
                <a:moveTo>
                  <a:pt x="5508" y="278804"/>
                </a:moveTo>
                <a:lnTo>
                  <a:pt x="15071" y="281122"/>
                </a:lnTo>
                <a:cubicBezTo>
                  <a:pt x="48495" y="289279"/>
                  <a:pt x="51094" y="310786"/>
                  <a:pt x="54065" y="335815"/>
                </a:cubicBezTo>
                <a:cubicBezTo>
                  <a:pt x="55644" y="348607"/>
                  <a:pt x="57315" y="363254"/>
                  <a:pt x="62885" y="380496"/>
                </a:cubicBezTo>
                <a:cubicBezTo>
                  <a:pt x="68827" y="399036"/>
                  <a:pt x="81547" y="412199"/>
                  <a:pt x="94824" y="421469"/>
                </a:cubicBezTo>
                <a:cubicBezTo>
                  <a:pt x="87118" y="411736"/>
                  <a:pt x="79319" y="400426"/>
                  <a:pt x="72820" y="387726"/>
                </a:cubicBezTo>
                <a:cubicBezTo>
                  <a:pt x="65299" y="372987"/>
                  <a:pt x="64649" y="361492"/>
                  <a:pt x="71148" y="353613"/>
                </a:cubicBezTo>
                <a:cubicBezTo>
                  <a:pt x="81918" y="340357"/>
                  <a:pt x="106429" y="346382"/>
                  <a:pt x="111164" y="347680"/>
                </a:cubicBezTo>
                <a:lnTo>
                  <a:pt x="114321" y="348607"/>
                </a:lnTo>
                <a:lnTo>
                  <a:pt x="116271" y="351295"/>
                </a:lnTo>
                <a:cubicBezTo>
                  <a:pt x="116549" y="351573"/>
                  <a:pt x="140967" y="384389"/>
                  <a:pt x="223505" y="442141"/>
                </a:cubicBezTo>
                <a:cubicBezTo>
                  <a:pt x="314771" y="506011"/>
                  <a:pt x="268070" y="599545"/>
                  <a:pt x="267606" y="600565"/>
                </a:cubicBezTo>
                <a:lnTo>
                  <a:pt x="264914" y="605663"/>
                </a:lnTo>
                <a:lnTo>
                  <a:pt x="181726" y="605663"/>
                </a:lnTo>
                <a:lnTo>
                  <a:pt x="181261" y="596764"/>
                </a:lnTo>
                <a:cubicBezTo>
                  <a:pt x="179219" y="558757"/>
                  <a:pt x="148395" y="536046"/>
                  <a:pt x="109400" y="507309"/>
                </a:cubicBezTo>
                <a:cubicBezTo>
                  <a:pt x="89996" y="493033"/>
                  <a:pt x="67992" y="476811"/>
                  <a:pt x="47288" y="456695"/>
                </a:cubicBezTo>
                <a:cubicBezTo>
                  <a:pt x="-17239" y="393937"/>
                  <a:pt x="2722" y="292709"/>
                  <a:pt x="3558" y="288445"/>
                </a:cubicBezTo>
                <a:close/>
                <a:moveTo>
                  <a:pt x="176322" y="0"/>
                </a:moveTo>
                <a:lnTo>
                  <a:pt x="225898" y="0"/>
                </a:lnTo>
                <a:lnTo>
                  <a:pt x="280767" y="108551"/>
                </a:lnTo>
                <a:cubicBezTo>
                  <a:pt x="289215" y="126442"/>
                  <a:pt x="295621" y="140718"/>
                  <a:pt x="301934" y="156477"/>
                </a:cubicBezTo>
                <a:lnTo>
                  <a:pt x="303513" y="156477"/>
                </a:lnTo>
                <a:cubicBezTo>
                  <a:pt x="308804" y="141738"/>
                  <a:pt x="315675" y="125423"/>
                  <a:pt x="324587" y="107532"/>
                </a:cubicBezTo>
                <a:lnTo>
                  <a:pt x="381591" y="0"/>
                </a:lnTo>
                <a:lnTo>
                  <a:pt x="430146" y="0"/>
                </a:lnTo>
                <a:lnTo>
                  <a:pt x="335728" y="159722"/>
                </a:lnTo>
                <a:lnTo>
                  <a:pt x="404337" y="159722"/>
                </a:lnTo>
                <a:lnTo>
                  <a:pt x="404337" y="186048"/>
                </a:lnTo>
                <a:lnTo>
                  <a:pt x="321988" y="186048"/>
                </a:lnTo>
                <a:lnTo>
                  <a:pt x="321988" y="223962"/>
                </a:lnTo>
                <a:lnTo>
                  <a:pt x="404337" y="223962"/>
                </a:lnTo>
                <a:lnTo>
                  <a:pt x="404337" y="250382"/>
                </a:lnTo>
                <a:lnTo>
                  <a:pt x="321988" y="250382"/>
                </a:lnTo>
                <a:lnTo>
                  <a:pt x="321988" y="342525"/>
                </a:lnTo>
                <a:lnTo>
                  <a:pt x="278167" y="342525"/>
                </a:lnTo>
                <a:lnTo>
                  <a:pt x="278167" y="250382"/>
                </a:lnTo>
                <a:lnTo>
                  <a:pt x="196375" y="250382"/>
                </a:lnTo>
                <a:lnTo>
                  <a:pt x="196375" y="223962"/>
                </a:lnTo>
                <a:lnTo>
                  <a:pt x="278167" y="223962"/>
                </a:lnTo>
                <a:lnTo>
                  <a:pt x="278167" y="186048"/>
                </a:lnTo>
                <a:lnTo>
                  <a:pt x="196375" y="186048"/>
                </a:lnTo>
                <a:lnTo>
                  <a:pt x="196375" y="159722"/>
                </a:lnTo>
                <a:lnTo>
                  <a:pt x="264984" y="159722"/>
                </a:lnTo>
                <a:close/>
              </a:path>
            </a:pathLst>
          </a:custGeom>
          <a:solidFill>
            <a:schemeClr val="accent5">
              <a:lumMod val="75000"/>
            </a:schemeClr>
          </a:solidFill>
          <a:ln>
            <a:noFill/>
          </a:ln>
        </p:spPr>
        <p:txBody>
          <a:bodyPr/>
          <a:lstStyle/>
          <a:p>
            <a:endParaRPr lang="zh-CN" altLang="en-US">
              <a:cs typeface="+mn-ea"/>
              <a:sym typeface="+mn-lt"/>
            </a:endParaRPr>
          </a:p>
        </p:txBody>
      </p:sp>
      <p:sp>
        <p:nvSpPr>
          <p:cNvPr id="19" name="young-boy-with-google-glasses_46130"/>
          <p:cNvSpPr>
            <a:spLocks noChangeAspect="1"/>
          </p:cNvSpPr>
          <p:nvPr/>
        </p:nvSpPr>
        <p:spPr bwMode="auto">
          <a:xfrm>
            <a:off x="8874767" y="2024294"/>
            <a:ext cx="557885" cy="609685"/>
          </a:xfrm>
          <a:custGeom>
            <a:avLst/>
            <a:gdLst>
              <a:gd name="connsiteX0" fmla="*/ 296644 w 504068"/>
              <a:gd name="connsiteY0" fmla="*/ 407648 h 550871"/>
              <a:gd name="connsiteX1" fmla="*/ 305679 w 504068"/>
              <a:gd name="connsiteY1" fmla="*/ 407648 h 550871"/>
              <a:gd name="connsiteX2" fmla="*/ 305679 w 504068"/>
              <a:gd name="connsiteY2" fmla="*/ 415363 h 550871"/>
              <a:gd name="connsiteX3" fmla="*/ 252759 w 504068"/>
              <a:gd name="connsiteY3" fmla="*/ 435934 h 550871"/>
              <a:gd name="connsiteX4" fmla="*/ 199839 w 504068"/>
              <a:gd name="connsiteY4" fmla="*/ 417934 h 550871"/>
              <a:gd name="connsiteX5" fmla="*/ 199839 w 504068"/>
              <a:gd name="connsiteY5" fmla="*/ 410220 h 550871"/>
              <a:gd name="connsiteX6" fmla="*/ 207584 w 504068"/>
              <a:gd name="connsiteY6" fmla="*/ 410220 h 550871"/>
              <a:gd name="connsiteX7" fmla="*/ 252759 w 504068"/>
              <a:gd name="connsiteY7" fmla="*/ 424363 h 550871"/>
              <a:gd name="connsiteX8" fmla="*/ 296644 w 504068"/>
              <a:gd name="connsiteY8" fmla="*/ 407648 h 550871"/>
              <a:gd name="connsiteX9" fmla="*/ 84737 w 504068"/>
              <a:gd name="connsiteY9" fmla="*/ 274791 h 550871"/>
              <a:gd name="connsiteX10" fmla="*/ 74402 w 504068"/>
              <a:gd name="connsiteY10" fmla="*/ 285111 h 550871"/>
              <a:gd name="connsiteX11" fmla="*/ 84737 w 504068"/>
              <a:gd name="connsiteY11" fmla="*/ 294142 h 550871"/>
              <a:gd name="connsiteX12" fmla="*/ 95072 w 504068"/>
              <a:gd name="connsiteY12" fmla="*/ 285111 h 550871"/>
              <a:gd name="connsiteX13" fmla="*/ 84737 w 504068"/>
              <a:gd name="connsiteY13" fmla="*/ 274791 h 550871"/>
              <a:gd name="connsiteX14" fmla="*/ 334769 w 504068"/>
              <a:gd name="connsiteY14" fmla="*/ 270879 h 550871"/>
              <a:gd name="connsiteX15" fmla="*/ 358585 w 504068"/>
              <a:gd name="connsiteY15" fmla="*/ 294799 h 550871"/>
              <a:gd name="connsiteX16" fmla="*/ 334769 w 504068"/>
              <a:gd name="connsiteY16" fmla="*/ 318719 h 550871"/>
              <a:gd name="connsiteX17" fmla="*/ 310953 w 504068"/>
              <a:gd name="connsiteY17" fmla="*/ 294799 h 550871"/>
              <a:gd name="connsiteX18" fmla="*/ 334769 w 504068"/>
              <a:gd name="connsiteY18" fmla="*/ 270879 h 550871"/>
              <a:gd name="connsiteX19" fmla="*/ 165470 w 504068"/>
              <a:gd name="connsiteY19" fmla="*/ 270879 h 550871"/>
              <a:gd name="connsiteX20" fmla="*/ 189390 w 504068"/>
              <a:gd name="connsiteY20" fmla="*/ 294799 h 550871"/>
              <a:gd name="connsiteX21" fmla="*/ 182384 w 504068"/>
              <a:gd name="connsiteY21" fmla="*/ 311713 h 550871"/>
              <a:gd name="connsiteX22" fmla="*/ 165628 w 504068"/>
              <a:gd name="connsiteY22" fmla="*/ 318654 h 550871"/>
              <a:gd name="connsiteX23" fmla="*/ 165312 w 504068"/>
              <a:gd name="connsiteY23" fmla="*/ 318654 h 550871"/>
              <a:gd name="connsiteX24" fmla="*/ 148556 w 504068"/>
              <a:gd name="connsiteY24" fmla="*/ 311713 h 550871"/>
              <a:gd name="connsiteX25" fmla="*/ 141550 w 504068"/>
              <a:gd name="connsiteY25" fmla="*/ 294799 h 550871"/>
              <a:gd name="connsiteX26" fmla="*/ 165470 w 504068"/>
              <a:gd name="connsiteY26" fmla="*/ 270879 h 550871"/>
              <a:gd name="connsiteX27" fmla="*/ 138996 w 504068"/>
              <a:gd name="connsiteY27" fmla="*/ 269630 h 550871"/>
              <a:gd name="connsiteX28" fmla="*/ 138996 w 504068"/>
              <a:gd name="connsiteY28" fmla="*/ 318654 h 550871"/>
              <a:gd name="connsiteX29" fmla="*/ 165312 w 504068"/>
              <a:gd name="connsiteY29" fmla="*/ 318654 h 550871"/>
              <a:gd name="connsiteX30" fmla="*/ 165470 w 504068"/>
              <a:gd name="connsiteY30" fmla="*/ 318719 h 550871"/>
              <a:gd name="connsiteX31" fmla="*/ 165628 w 504068"/>
              <a:gd name="connsiteY31" fmla="*/ 318654 h 550871"/>
              <a:gd name="connsiteX32" fmla="*/ 198422 w 504068"/>
              <a:gd name="connsiteY32" fmla="*/ 318654 h 550871"/>
              <a:gd name="connsiteX33" fmla="*/ 198422 w 504068"/>
              <a:gd name="connsiteY33" fmla="*/ 269630 h 550871"/>
              <a:gd name="connsiteX34" fmla="*/ 30478 w 504068"/>
              <a:gd name="connsiteY34" fmla="*/ 267050 h 550871"/>
              <a:gd name="connsiteX35" fmla="*/ 17560 w 504068"/>
              <a:gd name="connsiteY35" fmla="*/ 298012 h 550871"/>
              <a:gd name="connsiteX36" fmla="*/ 53732 w 504068"/>
              <a:gd name="connsiteY36" fmla="*/ 362517 h 550871"/>
              <a:gd name="connsiteX37" fmla="*/ 58900 w 504068"/>
              <a:gd name="connsiteY37" fmla="*/ 363807 h 550871"/>
              <a:gd name="connsiteX38" fmla="*/ 60191 w 504068"/>
              <a:gd name="connsiteY38" fmla="*/ 368968 h 550871"/>
              <a:gd name="connsiteX39" fmla="*/ 250097 w 504068"/>
              <a:gd name="connsiteY39" fmla="*/ 532810 h 550871"/>
              <a:gd name="connsiteX40" fmla="*/ 251389 w 504068"/>
              <a:gd name="connsiteY40" fmla="*/ 532810 h 550871"/>
              <a:gd name="connsiteX41" fmla="*/ 443878 w 504068"/>
              <a:gd name="connsiteY41" fmla="*/ 368968 h 550871"/>
              <a:gd name="connsiteX42" fmla="*/ 445169 w 504068"/>
              <a:gd name="connsiteY42" fmla="*/ 363807 h 550871"/>
              <a:gd name="connsiteX43" fmla="*/ 450337 w 504068"/>
              <a:gd name="connsiteY43" fmla="*/ 362517 h 550871"/>
              <a:gd name="connsiteX44" fmla="*/ 485217 w 504068"/>
              <a:gd name="connsiteY44" fmla="*/ 298012 h 550871"/>
              <a:gd name="connsiteX45" fmla="*/ 469715 w 504068"/>
              <a:gd name="connsiteY45" fmla="*/ 267050 h 550871"/>
              <a:gd name="connsiteX46" fmla="*/ 455504 w 504068"/>
              <a:gd name="connsiteY46" fmla="*/ 273500 h 550871"/>
              <a:gd name="connsiteX47" fmla="*/ 440002 w 504068"/>
              <a:gd name="connsiteY47" fmla="*/ 287691 h 550871"/>
              <a:gd name="connsiteX48" fmla="*/ 440002 w 504068"/>
              <a:gd name="connsiteY48" fmla="*/ 282531 h 550871"/>
              <a:gd name="connsiteX49" fmla="*/ 427083 w 504068"/>
              <a:gd name="connsiteY49" fmla="*/ 290272 h 550871"/>
              <a:gd name="connsiteX50" fmla="*/ 427083 w 504068"/>
              <a:gd name="connsiteY50" fmla="*/ 341876 h 550871"/>
              <a:gd name="connsiteX51" fmla="*/ 268183 w 504068"/>
              <a:gd name="connsiteY51" fmla="*/ 341876 h 550871"/>
              <a:gd name="connsiteX52" fmla="*/ 268183 w 504068"/>
              <a:gd name="connsiteY52" fmla="*/ 300592 h 550871"/>
              <a:gd name="connsiteX53" fmla="*/ 242345 w 504068"/>
              <a:gd name="connsiteY53" fmla="*/ 300592 h 550871"/>
              <a:gd name="connsiteX54" fmla="*/ 242345 w 504068"/>
              <a:gd name="connsiteY54" fmla="*/ 341876 h 550871"/>
              <a:gd name="connsiteX55" fmla="*/ 84737 w 504068"/>
              <a:gd name="connsiteY55" fmla="*/ 341876 h 550871"/>
              <a:gd name="connsiteX56" fmla="*/ 84737 w 504068"/>
              <a:gd name="connsiteY56" fmla="*/ 322524 h 550871"/>
              <a:gd name="connsiteX57" fmla="*/ 43397 w 504068"/>
              <a:gd name="connsiteY57" fmla="*/ 322524 h 550871"/>
              <a:gd name="connsiteX58" fmla="*/ 43397 w 504068"/>
              <a:gd name="connsiteY58" fmla="*/ 321234 h 550871"/>
              <a:gd name="connsiteX59" fmla="*/ 30478 w 504068"/>
              <a:gd name="connsiteY59" fmla="*/ 267050 h 550871"/>
              <a:gd name="connsiteX60" fmla="*/ 277226 w 504068"/>
              <a:gd name="connsiteY60" fmla="*/ 255439 h 550871"/>
              <a:gd name="connsiteX61" fmla="*/ 277226 w 504068"/>
              <a:gd name="connsiteY61" fmla="*/ 332845 h 550871"/>
              <a:gd name="connsiteX62" fmla="*/ 419332 w 504068"/>
              <a:gd name="connsiteY62" fmla="*/ 332845 h 550871"/>
              <a:gd name="connsiteX63" fmla="*/ 419332 w 504068"/>
              <a:gd name="connsiteY63" fmla="*/ 255439 h 550871"/>
              <a:gd name="connsiteX64" fmla="*/ 92488 w 504068"/>
              <a:gd name="connsiteY64" fmla="*/ 255439 h 550871"/>
              <a:gd name="connsiteX65" fmla="*/ 92488 w 504068"/>
              <a:gd name="connsiteY65" fmla="*/ 265760 h 550871"/>
              <a:gd name="connsiteX66" fmla="*/ 202297 w 504068"/>
              <a:gd name="connsiteY66" fmla="*/ 265760 h 550871"/>
              <a:gd name="connsiteX67" fmla="*/ 202297 w 504068"/>
              <a:gd name="connsiteY67" fmla="*/ 322524 h 550871"/>
              <a:gd name="connsiteX68" fmla="*/ 92488 w 504068"/>
              <a:gd name="connsiteY68" fmla="*/ 322524 h 550871"/>
              <a:gd name="connsiteX69" fmla="*/ 92488 w 504068"/>
              <a:gd name="connsiteY69" fmla="*/ 332845 h 550871"/>
              <a:gd name="connsiteX70" fmla="*/ 234594 w 504068"/>
              <a:gd name="connsiteY70" fmla="*/ 332845 h 550871"/>
              <a:gd name="connsiteX71" fmla="*/ 234594 w 504068"/>
              <a:gd name="connsiteY71" fmla="*/ 255439 h 550871"/>
              <a:gd name="connsiteX72" fmla="*/ 296115 w 504068"/>
              <a:gd name="connsiteY72" fmla="*/ 147036 h 550871"/>
              <a:gd name="connsiteX73" fmla="*/ 291437 w 504068"/>
              <a:gd name="connsiteY73" fmla="*/ 147071 h 550871"/>
              <a:gd name="connsiteX74" fmla="*/ 237178 w 504068"/>
              <a:gd name="connsiteY74" fmla="*/ 181904 h 550871"/>
              <a:gd name="connsiteX75" fmla="*/ 248805 w 504068"/>
              <a:gd name="connsiteY75" fmla="*/ 147071 h 550871"/>
              <a:gd name="connsiteX76" fmla="*/ 206173 w 504068"/>
              <a:gd name="connsiteY76" fmla="*/ 171583 h 550871"/>
              <a:gd name="connsiteX77" fmla="*/ 212632 w 504068"/>
              <a:gd name="connsiteY77" fmla="*/ 147071 h 550871"/>
              <a:gd name="connsiteX78" fmla="*/ 70526 w 504068"/>
              <a:gd name="connsiteY78" fmla="*/ 252859 h 550871"/>
              <a:gd name="connsiteX79" fmla="*/ 73110 w 504068"/>
              <a:gd name="connsiteY79" fmla="*/ 265760 h 550871"/>
              <a:gd name="connsiteX80" fmla="*/ 84737 w 504068"/>
              <a:gd name="connsiteY80" fmla="*/ 265760 h 550871"/>
              <a:gd name="connsiteX81" fmla="*/ 84737 w 504068"/>
              <a:gd name="connsiteY81" fmla="*/ 246408 h 550871"/>
              <a:gd name="connsiteX82" fmla="*/ 242345 w 504068"/>
              <a:gd name="connsiteY82" fmla="*/ 246408 h 550871"/>
              <a:gd name="connsiteX83" fmla="*/ 242345 w 504068"/>
              <a:gd name="connsiteY83" fmla="*/ 272210 h 550871"/>
              <a:gd name="connsiteX84" fmla="*/ 269475 w 504068"/>
              <a:gd name="connsiteY84" fmla="*/ 272210 h 550871"/>
              <a:gd name="connsiteX85" fmla="*/ 269475 w 504068"/>
              <a:gd name="connsiteY85" fmla="*/ 246408 h 550871"/>
              <a:gd name="connsiteX86" fmla="*/ 427083 w 504068"/>
              <a:gd name="connsiteY86" fmla="*/ 246408 h 550871"/>
              <a:gd name="connsiteX87" fmla="*/ 427083 w 504068"/>
              <a:gd name="connsiteY87" fmla="*/ 270920 h 550871"/>
              <a:gd name="connsiteX88" fmla="*/ 434834 w 504068"/>
              <a:gd name="connsiteY88" fmla="*/ 264470 h 550871"/>
              <a:gd name="connsiteX89" fmla="*/ 296115 w 504068"/>
              <a:gd name="connsiteY89" fmla="*/ 147036 h 550871"/>
              <a:gd name="connsiteX90" fmla="*/ 251389 w 504068"/>
              <a:gd name="connsiteY90" fmla="*/ 0 h 550871"/>
              <a:gd name="connsiteX91" fmla="*/ 468423 w 504068"/>
              <a:gd name="connsiteY91" fmla="*/ 207706 h 550871"/>
              <a:gd name="connsiteX92" fmla="*/ 464547 w 504068"/>
              <a:gd name="connsiteY92" fmla="*/ 250279 h 550871"/>
              <a:gd name="connsiteX93" fmla="*/ 469715 w 504068"/>
              <a:gd name="connsiteY93" fmla="*/ 248989 h 550871"/>
              <a:gd name="connsiteX94" fmla="*/ 503304 w 504068"/>
              <a:gd name="connsiteY94" fmla="*/ 295432 h 550871"/>
              <a:gd name="connsiteX95" fmla="*/ 459380 w 504068"/>
              <a:gd name="connsiteY95" fmla="*/ 377998 h 550871"/>
              <a:gd name="connsiteX96" fmla="*/ 251389 w 504068"/>
              <a:gd name="connsiteY96" fmla="*/ 550871 h 550871"/>
              <a:gd name="connsiteX97" fmla="*/ 250097 w 504068"/>
              <a:gd name="connsiteY97" fmla="*/ 550871 h 550871"/>
              <a:gd name="connsiteX98" fmla="*/ 44689 w 504068"/>
              <a:gd name="connsiteY98" fmla="*/ 377998 h 550871"/>
              <a:gd name="connsiteX99" fmla="*/ 765 w 504068"/>
              <a:gd name="connsiteY99" fmla="*/ 295432 h 550871"/>
              <a:gd name="connsiteX100" fmla="*/ 33062 w 504068"/>
              <a:gd name="connsiteY100" fmla="*/ 248989 h 550871"/>
              <a:gd name="connsiteX101" fmla="*/ 35646 w 504068"/>
              <a:gd name="connsiteY101" fmla="*/ 248989 h 550871"/>
              <a:gd name="connsiteX102" fmla="*/ 35646 w 504068"/>
              <a:gd name="connsiteY102" fmla="*/ 207706 h 550871"/>
              <a:gd name="connsiteX103" fmla="*/ 251389 w 504068"/>
              <a:gd name="connsiteY103" fmla="*/ 0 h 55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04068" h="550871">
                <a:moveTo>
                  <a:pt x="296644" y="407648"/>
                </a:moveTo>
                <a:cubicBezTo>
                  <a:pt x="299225" y="405077"/>
                  <a:pt x="303097" y="405077"/>
                  <a:pt x="305679" y="407648"/>
                </a:cubicBezTo>
                <a:cubicBezTo>
                  <a:pt x="308260" y="408934"/>
                  <a:pt x="308260" y="412791"/>
                  <a:pt x="305679" y="415363"/>
                </a:cubicBezTo>
                <a:cubicBezTo>
                  <a:pt x="305679" y="416648"/>
                  <a:pt x="288899" y="435934"/>
                  <a:pt x="252759" y="435934"/>
                </a:cubicBezTo>
                <a:cubicBezTo>
                  <a:pt x="216619" y="435934"/>
                  <a:pt x="199839" y="419220"/>
                  <a:pt x="199839" y="417934"/>
                </a:cubicBezTo>
                <a:cubicBezTo>
                  <a:pt x="197258" y="416648"/>
                  <a:pt x="197258" y="412791"/>
                  <a:pt x="199839" y="410220"/>
                </a:cubicBezTo>
                <a:cubicBezTo>
                  <a:pt x="202421" y="407648"/>
                  <a:pt x="205002" y="407648"/>
                  <a:pt x="207584" y="410220"/>
                </a:cubicBezTo>
                <a:cubicBezTo>
                  <a:pt x="207584" y="410220"/>
                  <a:pt x="221782" y="424363"/>
                  <a:pt x="252759" y="424363"/>
                </a:cubicBezTo>
                <a:cubicBezTo>
                  <a:pt x="283736" y="424363"/>
                  <a:pt x="296644" y="408934"/>
                  <a:pt x="296644" y="407648"/>
                </a:cubicBezTo>
                <a:close/>
                <a:moveTo>
                  <a:pt x="84737" y="274791"/>
                </a:moveTo>
                <a:cubicBezTo>
                  <a:pt x="79570" y="274791"/>
                  <a:pt x="74402" y="278661"/>
                  <a:pt x="74402" y="285111"/>
                </a:cubicBezTo>
                <a:cubicBezTo>
                  <a:pt x="74402" y="290272"/>
                  <a:pt x="79570" y="294142"/>
                  <a:pt x="84737" y="294142"/>
                </a:cubicBezTo>
                <a:cubicBezTo>
                  <a:pt x="89905" y="294142"/>
                  <a:pt x="95072" y="290272"/>
                  <a:pt x="95072" y="285111"/>
                </a:cubicBezTo>
                <a:cubicBezTo>
                  <a:pt x="95072" y="278661"/>
                  <a:pt x="89905" y="274791"/>
                  <a:pt x="84737" y="274791"/>
                </a:cubicBezTo>
                <a:close/>
                <a:moveTo>
                  <a:pt x="334769" y="270879"/>
                </a:moveTo>
                <a:cubicBezTo>
                  <a:pt x="347922" y="270879"/>
                  <a:pt x="358585" y="281588"/>
                  <a:pt x="358585" y="294799"/>
                </a:cubicBezTo>
                <a:cubicBezTo>
                  <a:pt x="358585" y="308010"/>
                  <a:pt x="347922" y="318719"/>
                  <a:pt x="334769" y="318719"/>
                </a:cubicBezTo>
                <a:cubicBezTo>
                  <a:pt x="321616" y="318719"/>
                  <a:pt x="310953" y="308010"/>
                  <a:pt x="310953" y="294799"/>
                </a:cubicBezTo>
                <a:cubicBezTo>
                  <a:pt x="310953" y="281588"/>
                  <a:pt x="321616" y="270879"/>
                  <a:pt x="334769" y="270879"/>
                </a:cubicBezTo>
                <a:close/>
                <a:moveTo>
                  <a:pt x="165470" y="270879"/>
                </a:moveTo>
                <a:cubicBezTo>
                  <a:pt x="178681" y="270879"/>
                  <a:pt x="189390" y="281588"/>
                  <a:pt x="189390" y="294799"/>
                </a:cubicBezTo>
                <a:cubicBezTo>
                  <a:pt x="189390" y="301405"/>
                  <a:pt x="186713" y="307385"/>
                  <a:pt x="182384" y="311713"/>
                </a:cubicBezTo>
                <a:lnTo>
                  <a:pt x="165628" y="318654"/>
                </a:lnTo>
                <a:lnTo>
                  <a:pt x="165312" y="318654"/>
                </a:lnTo>
                <a:lnTo>
                  <a:pt x="148556" y="311713"/>
                </a:lnTo>
                <a:cubicBezTo>
                  <a:pt x="144227" y="307385"/>
                  <a:pt x="141550" y="301405"/>
                  <a:pt x="141550" y="294799"/>
                </a:cubicBezTo>
                <a:cubicBezTo>
                  <a:pt x="141550" y="281588"/>
                  <a:pt x="152259" y="270879"/>
                  <a:pt x="165470" y="270879"/>
                </a:cubicBezTo>
                <a:close/>
                <a:moveTo>
                  <a:pt x="138996" y="269630"/>
                </a:moveTo>
                <a:lnTo>
                  <a:pt x="138996" y="318654"/>
                </a:lnTo>
                <a:lnTo>
                  <a:pt x="165312" y="318654"/>
                </a:lnTo>
                <a:lnTo>
                  <a:pt x="165470" y="318719"/>
                </a:lnTo>
                <a:lnTo>
                  <a:pt x="165628" y="318654"/>
                </a:lnTo>
                <a:lnTo>
                  <a:pt x="198422" y="318654"/>
                </a:lnTo>
                <a:lnTo>
                  <a:pt x="198422" y="269630"/>
                </a:lnTo>
                <a:close/>
                <a:moveTo>
                  <a:pt x="30478" y="267050"/>
                </a:moveTo>
                <a:cubicBezTo>
                  <a:pt x="21435" y="270920"/>
                  <a:pt x="18852" y="287691"/>
                  <a:pt x="17560" y="298012"/>
                </a:cubicBezTo>
                <a:cubicBezTo>
                  <a:pt x="12392" y="352196"/>
                  <a:pt x="51148" y="362517"/>
                  <a:pt x="53732" y="362517"/>
                </a:cubicBezTo>
                <a:lnTo>
                  <a:pt x="58900" y="363807"/>
                </a:lnTo>
                <a:lnTo>
                  <a:pt x="60191" y="368968"/>
                </a:lnTo>
                <a:cubicBezTo>
                  <a:pt x="60191" y="370258"/>
                  <a:pt x="106699" y="532810"/>
                  <a:pt x="250097" y="532810"/>
                </a:cubicBezTo>
                <a:lnTo>
                  <a:pt x="251389" y="532810"/>
                </a:lnTo>
                <a:cubicBezTo>
                  <a:pt x="396078" y="531520"/>
                  <a:pt x="443878" y="370258"/>
                  <a:pt x="443878" y="368968"/>
                </a:cubicBezTo>
                <a:lnTo>
                  <a:pt x="445169" y="363807"/>
                </a:lnTo>
                <a:lnTo>
                  <a:pt x="450337" y="362517"/>
                </a:lnTo>
                <a:cubicBezTo>
                  <a:pt x="451629" y="362517"/>
                  <a:pt x="491677" y="352196"/>
                  <a:pt x="485217" y="298012"/>
                </a:cubicBezTo>
                <a:cubicBezTo>
                  <a:pt x="483926" y="286401"/>
                  <a:pt x="480050" y="267050"/>
                  <a:pt x="469715" y="267050"/>
                </a:cubicBezTo>
                <a:cubicBezTo>
                  <a:pt x="464547" y="267050"/>
                  <a:pt x="458088" y="272210"/>
                  <a:pt x="455504" y="273500"/>
                </a:cubicBezTo>
                <a:lnTo>
                  <a:pt x="440002" y="287691"/>
                </a:lnTo>
                <a:lnTo>
                  <a:pt x="440002" y="282531"/>
                </a:lnTo>
                <a:cubicBezTo>
                  <a:pt x="434834" y="286401"/>
                  <a:pt x="429667" y="288982"/>
                  <a:pt x="427083" y="290272"/>
                </a:cubicBezTo>
                <a:lnTo>
                  <a:pt x="427083" y="341876"/>
                </a:lnTo>
                <a:lnTo>
                  <a:pt x="268183" y="341876"/>
                </a:lnTo>
                <a:lnTo>
                  <a:pt x="268183" y="300592"/>
                </a:lnTo>
                <a:lnTo>
                  <a:pt x="242345" y="300592"/>
                </a:lnTo>
                <a:lnTo>
                  <a:pt x="242345" y="341876"/>
                </a:lnTo>
                <a:lnTo>
                  <a:pt x="84737" y="341876"/>
                </a:lnTo>
                <a:lnTo>
                  <a:pt x="84737" y="322524"/>
                </a:lnTo>
                <a:lnTo>
                  <a:pt x="43397" y="322524"/>
                </a:lnTo>
                <a:lnTo>
                  <a:pt x="43397" y="321234"/>
                </a:lnTo>
                <a:cubicBezTo>
                  <a:pt x="42105" y="314784"/>
                  <a:pt x="36938" y="298012"/>
                  <a:pt x="30478" y="267050"/>
                </a:cubicBezTo>
                <a:close/>
                <a:moveTo>
                  <a:pt x="277226" y="255439"/>
                </a:moveTo>
                <a:lnTo>
                  <a:pt x="277226" y="332845"/>
                </a:lnTo>
                <a:lnTo>
                  <a:pt x="419332" y="332845"/>
                </a:lnTo>
                <a:lnTo>
                  <a:pt x="419332" y="255439"/>
                </a:lnTo>
                <a:close/>
                <a:moveTo>
                  <a:pt x="92488" y="255439"/>
                </a:moveTo>
                <a:lnTo>
                  <a:pt x="92488" y="265760"/>
                </a:lnTo>
                <a:lnTo>
                  <a:pt x="202297" y="265760"/>
                </a:lnTo>
                <a:lnTo>
                  <a:pt x="202297" y="322524"/>
                </a:lnTo>
                <a:lnTo>
                  <a:pt x="92488" y="322524"/>
                </a:lnTo>
                <a:lnTo>
                  <a:pt x="92488" y="332845"/>
                </a:lnTo>
                <a:lnTo>
                  <a:pt x="234594" y="332845"/>
                </a:lnTo>
                <a:lnTo>
                  <a:pt x="234594" y="255439"/>
                </a:lnTo>
                <a:close/>
                <a:moveTo>
                  <a:pt x="296115" y="147036"/>
                </a:moveTo>
                <a:cubicBezTo>
                  <a:pt x="293112" y="146970"/>
                  <a:pt x="291437" y="147071"/>
                  <a:pt x="291437" y="147071"/>
                </a:cubicBezTo>
                <a:cubicBezTo>
                  <a:pt x="291437" y="147071"/>
                  <a:pt x="266891" y="198675"/>
                  <a:pt x="237178" y="181904"/>
                </a:cubicBezTo>
                <a:cubicBezTo>
                  <a:pt x="253972" y="172873"/>
                  <a:pt x="248805" y="147071"/>
                  <a:pt x="248805" y="147071"/>
                </a:cubicBezTo>
                <a:cubicBezTo>
                  <a:pt x="248805" y="147071"/>
                  <a:pt x="224259" y="183194"/>
                  <a:pt x="206173" y="171583"/>
                </a:cubicBezTo>
                <a:cubicBezTo>
                  <a:pt x="225551" y="161262"/>
                  <a:pt x="212632" y="147071"/>
                  <a:pt x="212632" y="147071"/>
                </a:cubicBezTo>
                <a:cubicBezTo>
                  <a:pt x="212632" y="147071"/>
                  <a:pt x="107991" y="166422"/>
                  <a:pt x="70526" y="252859"/>
                </a:cubicBezTo>
                <a:lnTo>
                  <a:pt x="73110" y="265760"/>
                </a:lnTo>
                <a:lnTo>
                  <a:pt x="84737" y="265760"/>
                </a:lnTo>
                <a:lnTo>
                  <a:pt x="84737" y="246408"/>
                </a:lnTo>
                <a:lnTo>
                  <a:pt x="242345" y="246408"/>
                </a:lnTo>
                <a:lnTo>
                  <a:pt x="242345" y="272210"/>
                </a:lnTo>
                <a:lnTo>
                  <a:pt x="269475" y="272210"/>
                </a:lnTo>
                <a:lnTo>
                  <a:pt x="269475" y="246408"/>
                </a:lnTo>
                <a:lnTo>
                  <a:pt x="427083" y="246408"/>
                </a:lnTo>
                <a:lnTo>
                  <a:pt x="427083" y="270920"/>
                </a:lnTo>
                <a:cubicBezTo>
                  <a:pt x="429667" y="268340"/>
                  <a:pt x="432251" y="267050"/>
                  <a:pt x="434834" y="264470"/>
                </a:cubicBezTo>
                <a:cubicBezTo>
                  <a:pt x="403183" y="156102"/>
                  <a:pt x="317133" y="147494"/>
                  <a:pt x="296115" y="147036"/>
                </a:cubicBezTo>
                <a:close/>
                <a:moveTo>
                  <a:pt x="251389" y="0"/>
                </a:moveTo>
                <a:cubicBezTo>
                  <a:pt x="371533" y="0"/>
                  <a:pt x="467131" y="92887"/>
                  <a:pt x="468423" y="207706"/>
                </a:cubicBezTo>
                <a:cubicBezTo>
                  <a:pt x="468423" y="214156"/>
                  <a:pt x="465839" y="239958"/>
                  <a:pt x="464547" y="250279"/>
                </a:cubicBezTo>
                <a:cubicBezTo>
                  <a:pt x="465839" y="248989"/>
                  <a:pt x="468423" y="248989"/>
                  <a:pt x="469715" y="248989"/>
                </a:cubicBezTo>
                <a:cubicBezTo>
                  <a:pt x="482634" y="248989"/>
                  <a:pt x="499428" y="256729"/>
                  <a:pt x="503304" y="295432"/>
                </a:cubicBezTo>
                <a:cubicBezTo>
                  <a:pt x="509763" y="352196"/>
                  <a:pt x="473591" y="372838"/>
                  <a:pt x="459380" y="377998"/>
                </a:cubicBezTo>
                <a:cubicBezTo>
                  <a:pt x="450337" y="405090"/>
                  <a:pt x="396078" y="549581"/>
                  <a:pt x="251389" y="550871"/>
                </a:cubicBezTo>
                <a:lnTo>
                  <a:pt x="250097" y="550871"/>
                </a:lnTo>
                <a:cubicBezTo>
                  <a:pt x="107991" y="550871"/>
                  <a:pt x="53732" y="405090"/>
                  <a:pt x="44689" y="377998"/>
                </a:cubicBezTo>
                <a:cubicBezTo>
                  <a:pt x="30478" y="372838"/>
                  <a:pt x="-5694" y="352196"/>
                  <a:pt x="765" y="295432"/>
                </a:cubicBezTo>
                <a:cubicBezTo>
                  <a:pt x="4641" y="256729"/>
                  <a:pt x="20143" y="248989"/>
                  <a:pt x="33062" y="248989"/>
                </a:cubicBezTo>
                <a:cubicBezTo>
                  <a:pt x="34354" y="248989"/>
                  <a:pt x="34354" y="248989"/>
                  <a:pt x="35646" y="248989"/>
                </a:cubicBezTo>
                <a:cubicBezTo>
                  <a:pt x="34354" y="236088"/>
                  <a:pt x="35646" y="216736"/>
                  <a:pt x="35646" y="207706"/>
                </a:cubicBezTo>
                <a:cubicBezTo>
                  <a:pt x="35646" y="92887"/>
                  <a:pt x="132536" y="0"/>
                  <a:pt x="251389" y="0"/>
                </a:cubicBezTo>
                <a:close/>
              </a:path>
            </a:pathLst>
          </a:custGeom>
          <a:solidFill>
            <a:schemeClr val="accent5">
              <a:lumMod val="75000"/>
            </a:schemeClr>
          </a:solidFill>
          <a:ln>
            <a:noFill/>
          </a:ln>
        </p:spPr>
        <p:txBody>
          <a:bodyPr/>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1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消费者的维权方式</a:t>
            </a:r>
          </a:p>
        </p:txBody>
      </p:sp>
      <p:sp>
        <p:nvSpPr>
          <p:cNvPr id="9" name="稻壳儿小白白(http://dwz.cn/Wu2UP)"/>
          <p:cNvSpPr>
            <a:spLocks noChangeArrowheads="1"/>
          </p:cNvSpPr>
          <p:nvPr/>
        </p:nvSpPr>
        <p:spPr bwMode="auto">
          <a:xfrm>
            <a:off x="2305051" y="3836989"/>
            <a:ext cx="560388" cy="560387"/>
          </a:xfrm>
          <a:prstGeom prst="ellipse">
            <a:avLst/>
          </a:prstGeom>
          <a:solidFill>
            <a:schemeClr val="accent5">
              <a:lumMod val="75000"/>
            </a:schemeClr>
          </a:solidFill>
          <a:ln>
            <a:noFill/>
          </a:ln>
        </p:spPr>
        <p:txBody>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endParaRPr lang="en-US" altLang="zh-CN" sz="1200">
              <a:latin typeface="+mn-lt"/>
              <a:ea typeface="+mn-ea"/>
              <a:cs typeface="+mn-ea"/>
              <a:sym typeface="+mn-lt"/>
            </a:endParaRPr>
          </a:p>
        </p:txBody>
      </p:sp>
      <p:pic>
        <p:nvPicPr>
          <p:cNvPr id="10" name="稻壳儿小白白(http://dwz.cn/Wu2UP)"/>
          <p:cNvPicPr>
            <a:picLocks noChangeArrowheads="1"/>
          </p:cNvPicPr>
          <p:nvPr/>
        </p:nvPicPr>
        <p:blipFill>
          <a:blip r:embed="rId4" cstate="email">
            <a:duotone>
              <a:schemeClr val="accent4">
                <a:shade val="45000"/>
                <a:satMod val="135000"/>
              </a:schemeClr>
              <a:prstClr val="white"/>
            </a:duotone>
          </a:blip>
          <a:srcRect/>
          <a:stretch>
            <a:fillRect/>
          </a:stretch>
        </p:blipFill>
        <p:spPr bwMode="auto">
          <a:xfrm>
            <a:off x="2584451" y="1785938"/>
            <a:ext cx="2036763"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稻壳儿小白白(http://dwz.cn/Wu2UP)"/>
          <p:cNvSpPr/>
          <p:nvPr/>
        </p:nvSpPr>
        <p:spPr bwMode="auto">
          <a:xfrm>
            <a:off x="1874839" y="3408363"/>
            <a:ext cx="1422400" cy="1420812"/>
          </a:xfrm>
          <a:custGeom>
            <a:avLst/>
            <a:gdLst>
              <a:gd name="T0" fmla="*/ 250 w 500"/>
              <a:gd name="T1" fmla="*/ 500 h 500"/>
              <a:gd name="T2" fmla="*/ 0 w 500"/>
              <a:gd name="T3" fmla="*/ 250 h 500"/>
              <a:gd name="T4" fmla="*/ 250 w 500"/>
              <a:gd name="T5" fmla="*/ 0 h 500"/>
              <a:gd name="T6" fmla="*/ 348 w 500"/>
              <a:gd name="T7" fmla="*/ 20 h 500"/>
              <a:gd name="T8" fmla="*/ 311 w 500"/>
              <a:gd name="T9" fmla="*/ 75 h 500"/>
              <a:gd name="T10" fmla="*/ 250 w 500"/>
              <a:gd name="T11" fmla="*/ 64 h 500"/>
              <a:gd name="T12" fmla="*/ 64 w 500"/>
              <a:gd name="T13" fmla="*/ 250 h 500"/>
              <a:gd name="T14" fmla="*/ 250 w 500"/>
              <a:gd name="T15" fmla="*/ 435 h 500"/>
              <a:gd name="T16" fmla="*/ 435 w 500"/>
              <a:gd name="T17" fmla="*/ 250 h 500"/>
              <a:gd name="T18" fmla="*/ 414 w 500"/>
              <a:gd name="T19" fmla="*/ 164 h 500"/>
              <a:gd name="T20" fmla="*/ 460 w 500"/>
              <a:gd name="T21" fmla="*/ 114 h 500"/>
              <a:gd name="T22" fmla="*/ 500 w 500"/>
              <a:gd name="T23" fmla="*/ 250 h 500"/>
              <a:gd name="T24" fmla="*/ 250 w 500"/>
              <a:gd name="T25"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500">
                <a:moveTo>
                  <a:pt x="250" y="500"/>
                </a:moveTo>
                <a:cubicBezTo>
                  <a:pt x="112" y="500"/>
                  <a:pt x="0" y="388"/>
                  <a:pt x="0" y="250"/>
                </a:cubicBezTo>
                <a:cubicBezTo>
                  <a:pt x="0" y="112"/>
                  <a:pt x="112" y="0"/>
                  <a:pt x="250" y="0"/>
                </a:cubicBezTo>
                <a:cubicBezTo>
                  <a:pt x="285" y="0"/>
                  <a:pt x="318" y="7"/>
                  <a:pt x="348" y="20"/>
                </a:cubicBezTo>
                <a:cubicBezTo>
                  <a:pt x="311" y="75"/>
                  <a:pt x="311" y="75"/>
                  <a:pt x="311" y="75"/>
                </a:cubicBezTo>
                <a:cubicBezTo>
                  <a:pt x="291" y="68"/>
                  <a:pt x="271" y="64"/>
                  <a:pt x="250" y="64"/>
                </a:cubicBezTo>
                <a:cubicBezTo>
                  <a:pt x="147" y="64"/>
                  <a:pt x="64" y="147"/>
                  <a:pt x="64" y="250"/>
                </a:cubicBezTo>
                <a:cubicBezTo>
                  <a:pt x="64" y="352"/>
                  <a:pt x="147" y="435"/>
                  <a:pt x="250" y="435"/>
                </a:cubicBezTo>
                <a:cubicBezTo>
                  <a:pt x="352" y="435"/>
                  <a:pt x="435" y="352"/>
                  <a:pt x="435" y="250"/>
                </a:cubicBezTo>
                <a:cubicBezTo>
                  <a:pt x="435" y="219"/>
                  <a:pt x="427" y="189"/>
                  <a:pt x="414" y="164"/>
                </a:cubicBezTo>
                <a:cubicBezTo>
                  <a:pt x="460" y="114"/>
                  <a:pt x="460" y="114"/>
                  <a:pt x="460" y="114"/>
                </a:cubicBezTo>
                <a:cubicBezTo>
                  <a:pt x="485" y="153"/>
                  <a:pt x="500" y="200"/>
                  <a:pt x="500" y="250"/>
                </a:cubicBezTo>
                <a:cubicBezTo>
                  <a:pt x="500" y="388"/>
                  <a:pt x="388" y="500"/>
                  <a:pt x="250" y="500"/>
                </a:cubicBezTo>
                <a:close/>
              </a:path>
            </a:pathLst>
          </a:custGeom>
          <a:solidFill>
            <a:schemeClr val="accent5">
              <a:lumMod val="75000"/>
            </a:schemeClr>
          </a:solidFill>
          <a:ln>
            <a:noFill/>
          </a:ln>
        </p:spPr>
        <p:txBody>
          <a:bodyPr/>
          <a:lstStyle/>
          <a:p>
            <a:endParaRPr lang="zh-CN" altLang="en-US">
              <a:cs typeface="+mn-ea"/>
              <a:sym typeface="+mn-lt"/>
            </a:endParaRPr>
          </a:p>
        </p:txBody>
      </p:sp>
      <p:sp>
        <p:nvSpPr>
          <p:cNvPr id="12" name="稻壳儿小白白(http://dwz.cn/Wu2UP)"/>
          <p:cNvSpPr/>
          <p:nvPr/>
        </p:nvSpPr>
        <p:spPr bwMode="auto">
          <a:xfrm>
            <a:off x="1497014" y="3030540"/>
            <a:ext cx="2176463" cy="2174875"/>
          </a:xfrm>
          <a:custGeom>
            <a:avLst/>
            <a:gdLst>
              <a:gd name="T0" fmla="*/ 383 w 765"/>
              <a:gd name="T1" fmla="*/ 765 h 765"/>
              <a:gd name="T2" fmla="*/ 0 w 765"/>
              <a:gd name="T3" fmla="*/ 383 h 765"/>
              <a:gd name="T4" fmla="*/ 383 w 765"/>
              <a:gd name="T5" fmla="*/ 0 h 765"/>
              <a:gd name="T6" fmla="*/ 562 w 765"/>
              <a:gd name="T7" fmla="*/ 45 h 765"/>
              <a:gd name="T8" fmla="*/ 529 w 765"/>
              <a:gd name="T9" fmla="*/ 93 h 765"/>
              <a:gd name="T10" fmla="*/ 383 w 765"/>
              <a:gd name="T11" fmla="*/ 58 h 765"/>
              <a:gd name="T12" fmla="*/ 153 w 765"/>
              <a:gd name="T13" fmla="*/ 153 h 765"/>
              <a:gd name="T14" fmla="*/ 58 w 765"/>
              <a:gd name="T15" fmla="*/ 383 h 765"/>
              <a:gd name="T16" fmla="*/ 153 w 765"/>
              <a:gd name="T17" fmla="*/ 612 h 765"/>
              <a:gd name="T18" fmla="*/ 383 w 765"/>
              <a:gd name="T19" fmla="*/ 707 h 765"/>
              <a:gd name="T20" fmla="*/ 612 w 765"/>
              <a:gd name="T21" fmla="*/ 612 h 765"/>
              <a:gd name="T22" fmla="*/ 707 w 765"/>
              <a:gd name="T23" fmla="*/ 383 h 765"/>
              <a:gd name="T24" fmla="*/ 640 w 765"/>
              <a:gd name="T25" fmla="*/ 186 h 765"/>
              <a:gd name="T26" fmla="*/ 680 w 765"/>
              <a:gd name="T27" fmla="*/ 143 h 765"/>
              <a:gd name="T28" fmla="*/ 765 w 765"/>
              <a:gd name="T29" fmla="*/ 383 h 765"/>
              <a:gd name="T30" fmla="*/ 383 w 765"/>
              <a:gd name="T31" fmla="*/ 76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765">
                <a:moveTo>
                  <a:pt x="383" y="765"/>
                </a:moveTo>
                <a:cubicBezTo>
                  <a:pt x="171" y="765"/>
                  <a:pt x="0" y="594"/>
                  <a:pt x="0" y="383"/>
                </a:cubicBezTo>
                <a:cubicBezTo>
                  <a:pt x="0" y="171"/>
                  <a:pt x="171" y="0"/>
                  <a:pt x="383" y="0"/>
                </a:cubicBezTo>
                <a:cubicBezTo>
                  <a:pt x="447" y="0"/>
                  <a:pt x="508" y="16"/>
                  <a:pt x="562" y="45"/>
                </a:cubicBezTo>
                <a:cubicBezTo>
                  <a:pt x="529" y="93"/>
                  <a:pt x="529" y="93"/>
                  <a:pt x="529" y="93"/>
                </a:cubicBezTo>
                <a:cubicBezTo>
                  <a:pt x="485" y="71"/>
                  <a:pt x="435" y="58"/>
                  <a:pt x="383" y="58"/>
                </a:cubicBezTo>
                <a:cubicBezTo>
                  <a:pt x="293" y="59"/>
                  <a:pt x="212" y="95"/>
                  <a:pt x="153" y="153"/>
                </a:cubicBezTo>
                <a:cubicBezTo>
                  <a:pt x="95" y="212"/>
                  <a:pt x="59" y="293"/>
                  <a:pt x="58" y="383"/>
                </a:cubicBezTo>
                <a:cubicBezTo>
                  <a:pt x="59" y="472"/>
                  <a:pt x="95" y="553"/>
                  <a:pt x="153" y="612"/>
                </a:cubicBezTo>
                <a:cubicBezTo>
                  <a:pt x="212" y="671"/>
                  <a:pt x="293" y="707"/>
                  <a:pt x="383" y="707"/>
                </a:cubicBezTo>
                <a:cubicBezTo>
                  <a:pt x="472" y="707"/>
                  <a:pt x="553" y="671"/>
                  <a:pt x="612" y="612"/>
                </a:cubicBezTo>
                <a:cubicBezTo>
                  <a:pt x="671" y="553"/>
                  <a:pt x="707" y="472"/>
                  <a:pt x="707" y="383"/>
                </a:cubicBezTo>
                <a:cubicBezTo>
                  <a:pt x="707" y="309"/>
                  <a:pt x="682" y="240"/>
                  <a:pt x="640" y="186"/>
                </a:cubicBezTo>
                <a:cubicBezTo>
                  <a:pt x="680" y="143"/>
                  <a:pt x="680" y="143"/>
                  <a:pt x="680" y="143"/>
                </a:cubicBezTo>
                <a:cubicBezTo>
                  <a:pt x="733" y="208"/>
                  <a:pt x="765" y="292"/>
                  <a:pt x="765" y="383"/>
                </a:cubicBezTo>
                <a:cubicBezTo>
                  <a:pt x="765" y="594"/>
                  <a:pt x="594" y="765"/>
                  <a:pt x="383" y="765"/>
                </a:cubicBezTo>
                <a:close/>
              </a:path>
            </a:pathLst>
          </a:custGeom>
          <a:solidFill>
            <a:schemeClr val="accent5">
              <a:lumMod val="75000"/>
            </a:schemeClr>
          </a:solidFill>
          <a:ln>
            <a:noFill/>
          </a:ln>
        </p:spPr>
        <p:txBody>
          <a:bodyPr/>
          <a:lstStyle/>
          <a:p>
            <a:endParaRPr lang="zh-CN" altLang="en-US">
              <a:cs typeface="+mn-ea"/>
              <a:sym typeface="+mn-lt"/>
            </a:endParaRPr>
          </a:p>
        </p:txBody>
      </p:sp>
      <p:sp>
        <p:nvSpPr>
          <p:cNvPr id="13" name="稻壳儿小白白(http://dwz.cn/Wu2UP)"/>
          <p:cNvSpPr/>
          <p:nvPr/>
        </p:nvSpPr>
        <p:spPr bwMode="auto">
          <a:xfrm>
            <a:off x="1111251" y="2643189"/>
            <a:ext cx="2951163" cy="2947987"/>
          </a:xfrm>
          <a:custGeom>
            <a:avLst/>
            <a:gdLst>
              <a:gd name="T0" fmla="*/ 519 w 1038"/>
              <a:gd name="T1" fmla="*/ 0 h 1037"/>
              <a:gd name="T2" fmla="*/ 775 w 1038"/>
              <a:gd name="T3" fmla="*/ 68 h 1037"/>
              <a:gd name="T4" fmla="*/ 740 w 1038"/>
              <a:gd name="T5" fmla="*/ 119 h 1037"/>
              <a:gd name="T6" fmla="*/ 519 w 1038"/>
              <a:gd name="T7" fmla="*/ 62 h 1037"/>
              <a:gd name="T8" fmla="*/ 196 w 1038"/>
              <a:gd name="T9" fmla="*/ 196 h 1037"/>
              <a:gd name="T10" fmla="*/ 62 w 1038"/>
              <a:gd name="T11" fmla="*/ 519 h 1037"/>
              <a:gd name="T12" fmla="*/ 196 w 1038"/>
              <a:gd name="T13" fmla="*/ 842 h 1037"/>
              <a:gd name="T14" fmla="*/ 519 w 1038"/>
              <a:gd name="T15" fmla="*/ 976 h 1037"/>
              <a:gd name="T16" fmla="*/ 842 w 1038"/>
              <a:gd name="T17" fmla="*/ 842 h 1037"/>
              <a:gd name="T18" fmla="*/ 976 w 1038"/>
              <a:gd name="T19" fmla="*/ 519 h 1037"/>
              <a:gd name="T20" fmla="*/ 867 w 1038"/>
              <a:gd name="T21" fmla="*/ 224 h 1037"/>
              <a:gd name="T22" fmla="*/ 910 w 1038"/>
              <a:gd name="T23" fmla="*/ 178 h 1037"/>
              <a:gd name="T24" fmla="*/ 1038 w 1038"/>
              <a:gd name="T25" fmla="*/ 519 h 1037"/>
              <a:gd name="T26" fmla="*/ 519 w 1038"/>
              <a:gd name="T27" fmla="*/ 1037 h 1037"/>
              <a:gd name="T28" fmla="*/ 0 w 1038"/>
              <a:gd name="T29" fmla="*/ 519 h 1037"/>
              <a:gd name="T30" fmla="*/ 519 w 1038"/>
              <a:gd name="T31" fmla="*/ 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8" h="1037">
                <a:moveTo>
                  <a:pt x="519" y="0"/>
                </a:moveTo>
                <a:cubicBezTo>
                  <a:pt x="612" y="0"/>
                  <a:pt x="700" y="25"/>
                  <a:pt x="775" y="68"/>
                </a:cubicBezTo>
                <a:cubicBezTo>
                  <a:pt x="740" y="119"/>
                  <a:pt x="740" y="119"/>
                  <a:pt x="740" y="119"/>
                </a:cubicBezTo>
                <a:cubicBezTo>
                  <a:pt x="675" y="83"/>
                  <a:pt x="599" y="62"/>
                  <a:pt x="519" y="62"/>
                </a:cubicBezTo>
                <a:cubicBezTo>
                  <a:pt x="392" y="62"/>
                  <a:pt x="278" y="113"/>
                  <a:pt x="196" y="196"/>
                </a:cubicBezTo>
                <a:cubicBezTo>
                  <a:pt x="113" y="278"/>
                  <a:pt x="62" y="392"/>
                  <a:pt x="62" y="519"/>
                </a:cubicBezTo>
                <a:cubicBezTo>
                  <a:pt x="62" y="645"/>
                  <a:pt x="113" y="759"/>
                  <a:pt x="196" y="842"/>
                </a:cubicBezTo>
                <a:cubicBezTo>
                  <a:pt x="278" y="925"/>
                  <a:pt x="392" y="976"/>
                  <a:pt x="519" y="976"/>
                </a:cubicBezTo>
                <a:cubicBezTo>
                  <a:pt x="645" y="976"/>
                  <a:pt x="759" y="925"/>
                  <a:pt x="842" y="842"/>
                </a:cubicBezTo>
                <a:cubicBezTo>
                  <a:pt x="925" y="759"/>
                  <a:pt x="976" y="645"/>
                  <a:pt x="976" y="519"/>
                </a:cubicBezTo>
                <a:cubicBezTo>
                  <a:pt x="976" y="406"/>
                  <a:pt x="935" y="303"/>
                  <a:pt x="867" y="224"/>
                </a:cubicBezTo>
                <a:cubicBezTo>
                  <a:pt x="910" y="178"/>
                  <a:pt x="910" y="178"/>
                  <a:pt x="910" y="178"/>
                </a:cubicBezTo>
                <a:cubicBezTo>
                  <a:pt x="989" y="269"/>
                  <a:pt x="1037" y="388"/>
                  <a:pt x="1038" y="519"/>
                </a:cubicBezTo>
                <a:cubicBezTo>
                  <a:pt x="1037" y="805"/>
                  <a:pt x="805" y="1037"/>
                  <a:pt x="519" y="1037"/>
                </a:cubicBezTo>
                <a:cubicBezTo>
                  <a:pt x="232" y="1037"/>
                  <a:pt x="0" y="805"/>
                  <a:pt x="0" y="519"/>
                </a:cubicBezTo>
                <a:cubicBezTo>
                  <a:pt x="0" y="232"/>
                  <a:pt x="232" y="0"/>
                  <a:pt x="519" y="0"/>
                </a:cubicBezTo>
                <a:close/>
              </a:path>
            </a:pathLst>
          </a:custGeom>
          <a:solidFill>
            <a:schemeClr val="accent5">
              <a:lumMod val="75000"/>
            </a:schemeClr>
          </a:solidFill>
          <a:ln>
            <a:noFill/>
          </a:ln>
        </p:spPr>
        <p:txBody>
          <a:bodyPr/>
          <a:lstStyle/>
          <a:p>
            <a:endParaRPr lang="zh-CN" altLang="en-US">
              <a:cs typeface="+mn-ea"/>
              <a:sym typeface="+mn-lt"/>
            </a:endParaRPr>
          </a:p>
        </p:txBody>
      </p:sp>
      <p:sp>
        <p:nvSpPr>
          <p:cNvPr id="14" name="Text Box 14"/>
          <p:cNvSpPr txBox="1">
            <a:spLocks noChangeArrowheads="1"/>
          </p:cNvSpPr>
          <p:nvPr/>
        </p:nvSpPr>
        <p:spPr bwMode="auto">
          <a:xfrm>
            <a:off x="4940468" y="2630366"/>
            <a:ext cx="59370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b="1" dirty="0">
                <a:solidFill>
                  <a:schemeClr val="bg1"/>
                </a:solidFill>
                <a:cs typeface="+mn-ea"/>
                <a:sym typeface="+mn-lt"/>
              </a:rPr>
              <a:t>是指双方当事人在自愿、协商、平等互利的基础之上将他们之间已经发生或者可能发生的争议提交仲裁解决的书面文件，是申请仲裁的必备材料。</a:t>
            </a:r>
          </a:p>
        </p:txBody>
      </p:sp>
      <p:sp>
        <p:nvSpPr>
          <p:cNvPr id="29" name="Text Box 26"/>
          <p:cNvSpPr txBox="1">
            <a:spLocks noChangeArrowheads="1"/>
          </p:cNvSpPr>
          <p:nvPr/>
        </p:nvSpPr>
        <p:spPr bwMode="auto">
          <a:xfrm>
            <a:off x="4940467" y="2153139"/>
            <a:ext cx="196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仲裁协议</a:t>
            </a:r>
          </a:p>
        </p:txBody>
      </p:sp>
      <p:sp>
        <p:nvSpPr>
          <p:cNvPr id="43" name="Text Box 43"/>
          <p:cNvSpPr txBox="1">
            <a:spLocks noChangeArrowheads="1"/>
          </p:cNvSpPr>
          <p:nvPr/>
        </p:nvSpPr>
        <p:spPr bwMode="auto">
          <a:xfrm>
            <a:off x="4940467" y="4533742"/>
            <a:ext cx="603607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zh-CN" b="1" dirty="0">
                <a:solidFill>
                  <a:schemeClr val="bg1"/>
                </a:solidFill>
                <a:cs typeface="+mn-ea"/>
                <a:sym typeface="+mn-lt"/>
              </a:rPr>
              <a:t>通过仲裁方式，解决双方民事争议，作出仲裁裁决的机构。</a:t>
            </a:r>
          </a:p>
        </p:txBody>
      </p:sp>
      <p:sp>
        <p:nvSpPr>
          <p:cNvPr id="74" name="Text Box 37"/>
          <p:cNvSpPr txBox="1">
            <a:spLocks noChangeArrowheads="1"/>
          </p:cNvSpPr>
          <p:nvPr/>
        </p:nvSpPr>
        <p:spPr bwMode="auto">
          <a:xfrm>
            <a:off x="4940468" y="4063099"/>
            <a:ext cx="169401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仲裁机构</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2" presetClass="entr" presetSubtype="2" fill="hold" grpId="0" nodeType="with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slide(fromRight)">
                                      <p:cBhvr>
                                        <p:cTn id="23" dur="500"/>
                                        <p:tgtEl>
                                          <p:spTgt spid="14"/>
                                        </p:tgtEl>
                                      </p:cBhvr>
                                    </p:animEffect>
                                  </p:childTnLst>
                                </p:cTn>
                              </p:par>
                              <p:par>
                                <p:cTn id="24" presetID="12" presetClass="entr" presetSubtype="8" fill="hold" grpId="0" nodeType="withEffect">
                                  <p:stCondLst>
                                    <p:cond delay="3300"/>
                                  </p:stCondLst>
                                  <p:childTnLst>
                                    <p:set>
                                      <p:cBhvr>
                                        <p:cTn id="25" dur="1" fill="hold">
                                          <p:stCondLst>
                                            <p:cond delay="0"/>
                                          </p:stCondLst>
                                        </p:cTn>
                                        <p:tgtEl>
                                          <p:spTgt spid="43"/>
                                        </p:tgtEl>
                                        <p:attrNameLst>
                                          <p:attrName>style.visibility</p:attrName>
                                        </p:attrNameLst>
                                      </p:cBhvr>
                                      <p:to>
                                        <p:strVal val="visible"/>
                                      </p:to>
                                    </p:set>
                                    <p:animEffect transition="in" filter="slide(fromLeft)">
                                      <p:cBhvr>
                                        <p:cTn id="2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bldLvl="0" autoUpdateAnimBg="0"/>
      <p:bldP spid="43"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2783005" y="968377"/>
            <a:ext cx="7051191" cy="3157788"/>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第</a:t>
            </a:r>
            <a:r>
              <a:rPr kumimoji="0" lang="en-US" altLang="zh-CN" sz="16600" b="0" i="0" u="none" strike="noStrike" kern="0" cap="none" spc="0" normalizeH="0" baseline="0" noProof="0" dirty="0">
                <a:ln>
                  <a:solidFill>
                    <a:srgbClr val="FDF28B"/>
                  </a:solidFill>
                </a:ln>
                <a:blipFill dpi="0" rotWithShape="1">
                  <a:blip r:embed="rId3"/>
                  <a:srcRect/>
                  <a:tile tx="0" ty="0" sx="100000" sy="100000" flip="none" algn="tl"/>
                </a:blipFill>
                <a:effectLst>
                  <a:outerShdw blurRad="88900" dist="50800" dir="5400000" algn="t" rotWithShape="0">
                    <a:srgbClr val="C00000">
                      <a:lumMod val="50000"/>
                    </a:srgbClr>
                  </a:outerShdw>
                </a:effectLst>
                <a:uLnTx/>
                <a:uFillTx/>
                <a:cs typeface="+mn-ea"/>
                <a:sym typeface="+mn-lt"/>
              </a:rPr>
              <a:t>O</a:t>
            </a:r>
            <a:r>
              <a:rPr lang="en-US" altLang="zh-CN" sz="16600"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5</a:t>
            </a: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部分</a:t>
            </a:r>
            <a:endParaRPr kumimoji="0" lang="en-US" altLang="zh-CN"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endParaRPr>
          </a:p>
        </p:txBody>
      </p:sp>
      <p:sp>
        <p:nvSpPr>
          <p:cNvPr id="3" name="TextBox 20"/>
          <p:cNvSpPr txBox="1"/>
          <p:nvPr/>
        </p:nvSpPr>
        <p:spPr>
          <a:xfrm>
            <a:off x="3455137" y="3786187"/>
            <a:ext cx="5706921" cy="978729"/>
          </a:xfrm>
          <a:prstGeom prst="rect">
            <a:avLst/>
          </a:prstGeom>
          <a:noFill/>
          <a:effectLst/>
        </p:spPr>
        <p:txBody>
          <a:bodyPr vert="horz" wrap="square" rtlCol="0">
            <a:spAutoFit/>
          </a:bodyPr>
          <a:lstStyle/>
          <a:p>
            <a:pPr lvl="0" algn="ctr">
              <a:lnSpc>
                <a:spcPct val="120000"/>
              </a:lnSpc>
            </a:pPr>
            <a:r>
              <a:rPr lang="en-US" altLang="zh-CN"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a:t>
            </a:r>
            <a:r>
              <a:rPr lang="zh-CN" altLang="en-US"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消费者权益保护法</a:t>
            </a:r>
            <a:r>
              <a:rPr lang="en-US" altLang="zh-CN"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699"/>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0"/>
          <p:cNvSpPr txBox="1"/>
          <p:nvPr/>
        </p:nvSpPr>
        <p:spPr>
          <a:xfrm>
            <a:off x="3251104" y="1265104"/>
            <a:ext cx="4824293" cy="1200329"/>
          </a:xfrm>
          <a:prstGeom prst="rect">
            <a:avLst/>
          </a:prstGeom>
          <a:noFill/>
          <a:effectLst/>
        </p:spPr>
        <p:txBody>
          <a:bodyPr vert="horz" wrap="square" rtlCol="0">
            <a:spAutoFit/>
          </a:bodyPr>
          <a:lstStyle/>
          <a:p>
            <a:pPr algn="ctr">
              <a:lnSpc>
                <a:spcPct val="120000"/>
              </a:lnSpc>
            </a:pPr>
            <a:r>
              <a:rPr lang="zh-CN" altLang="en-US" sz="600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目   录</a:t>
            </a:r>
            <a:endParaRPr lang="en-US" altLang="zh-CN" sz="600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endParaRPr>
          </a:p>
        </p:txBody>
      </p:sp>
      <p:sp>
        <p:nvSpPr>
          <p:cNvPr id="5" name="TextBox 20"/>
          <p:cNvSpPr txBox="1"/>
          <p:nvPr/>
        </p:nvSpPr>
        <p:spPr>
          <a:xfrm>
            <a:off x="2500402" y="2976622"/>
            <a:ext cx="3579887" cy="609398"/>
          </a:xfrm>
          <a:prstGeom prst="rect">
            <a:avLst/>
          </a:prstGeom>
          <a:noFill/>
          <a:effectLst/>
        </p:spPr>
        <p:txBody>
          <a:bodyPr vert="horz" wrap="square" rtlCol="0">
            <a:spAutoFit/>
          </a:bodyPr>
          <a:lstStyle/>
          <a:p>
            <a:pPr marL="457200" indent="-457200">
              <a:lnSpc>
                <a:spcPct val="120000"/>
              </a:lnSpc>
              <a:buFont typeface="Wingdings" panose="05000000000000000000" pitchFamily="2" charset="2"/>
              <a:buChar char="l"/>
            </a:pPr>
            <a:r>
              <a:rPr lang="zh-CN" altLang="en-US"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消费者权益日简介</a:t>
            </a:r>
          </a:p>
        </p:txBody>
      </p:sp>
      <p:sp>
        <p:nvSpPr>
          <p:cNvPr id="10" name="TextBox 20"/>
          <p:cNvSpPr txBox="1"/>
          <p:nvPr/>
        </p:nvSpPr>
        <p:spPr>
          <a:xfrm>
            <a:off x="2500402" y="3877128"/>
            <a:ext cx="3579887" cy="609398"/>
          </a:xfrm>
          <a:prstGeom prst="rect">
            <a:avLst/>
          </a:prstGeom>
          <a:noFill/>
          <a:effectLst/>
        </p:spPr>
        <p:txBody>
          <a:bodyPr vert="horz" wrap="square" rtlCol="0">
            <a:spAutoFit/>
          </a:bodyPr>
          <a:lstStyle/>
          <a:p>
            <a:pPr marL="457200" indent="-457200">
              <a:lnSpc>
                <a:spcPct val="120000"/>
              </a:lnSpc>
              <a:buFont typeface="Wingdings" panose="05000000000000000000" pitchFamily="2" charset="2"/>
              <a:buChar char="l"/>
            </a:pPr>
            <a:r>
              <a:rPr lang="zh-CN" altLang="en-US"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
        <p:nvSpPr>
          <p:cNvPr id="15" name="TextBox 20"/>
          <p:cNvSpPr txBox="1"/>
          <p:nvPr/>
        </p:nvSpPr>
        <p:spPr>
          <a:xfrm>
            <a:off x="2500402" y="4777635"/>
            <a:ext cx="3579887" cy="609398"/>
          </a:xfrm>
          <a:prstGeom prst="rect">
            <a:avLst/>
          </a:prstGeom>
          <a:noFill/>
          <a:effectLst/>
        </p:spPr>
        <p:txBody>
          <a:bodyPr vert="horz" wrap="square" rtlCol="0">
            <a:spAutoFit/>
          </a:bodyPr>
          <a:lstStyle/>
          <a:p>
            <a:pPr marL="457200" indent="-457200">
              <a:lnSpc>
                <a:spcPct val="120000"/>
              </a:lnSpc>
              <a:buFont typeface="Wingdings" panose="05000000000000000000" pitchFamily="2" charset="2"/>
              <a:buChar char="l"/>
            </a:pPr>
            <a:r>
              <a:rPr lang="zh-CN" altLang="en-US"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消费者的权利</a:t>
            </a:r>
          </a:p>
        </p:txBody>
      </p:sp>
      <p:sp>
        <p:nvSpPr>
          <p:cNvPr id="20" name="TextBox 20"/>
          <p:cNvSpPr txBox="1"/>
          <p:nvPr/>
        </p:nvSpPr>
        <p:spPr>
          <a:xfrm>
            <a:off x="6569823" y="2976622"/>
            <a:ext cx="3579887" cy="609398"/>
          </a:xfrm>
          <a:prstGeom prst="rect">
            <a:avLst/>
          </a:prstGeom>
          <a:noFill/>
          <a:effectLst/>
        </p:spPr>
        <p:txBody>
          <a:bodyPr vert="horz" wrap="square" rtlCol="0">
            <a:spAutoFit/>
          </a:bodyPr>
          <a:lstStyle/>
          <a:p>
            <a:pPr marL="457200" indent="-457200">
              <a:lnSpc>
                <a:spcPct val="120000"/>
              </a:lnSpc>
              <a:buFont typeface="Wingdings" panose="05000000000000000000" pitchFamily="2" charset="2"/>
              <a:buChar char="l"/>
            </a:pPr>
            <a:r>
              <a:rPr lang="zh-CN" altLang="en-US"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消费者的维权方式</a:t>
            </a:r>
          </a:p>
        </p:txBody>
      </p:sp>
      <p:sp>
        <p:nvSpPr>
          <p:cNvPr id="25" name="TextBox 20"/>
          <p:cNvSpPr txBox="1"/>
          <p:nvPr/>
        </p:nvSpPr>
        <p:spPr>
          <a:xfrm>
            <a:off x="6569823" y="3877129"/>
            <a:ext cx="4414295" cy="609398"/>
          </a:xfrm>
          <a:prstGeom prst="rect">
            <a:avLst/>
          </a:prstGeom>
          <a:noFill/>
          <a:effectLst/>
        </p:spPr>
        <p:txBody>
          <a:bodyPr vert="horz" wrap="square" rtlCol="0">
            <a:spAutoFit/>
          </a:bodyPr>
          <a:lstStyle/>
          <a:p>
            <a:pPr marL="457200" indent="-457200">
              <a:lnSpc>
                <a:spcPct val="120000"/>
              </a:lnSpc>
              <a:buFont typeface="Wingdings" panose="05000000000000000000" pitchFamily="2" charset="2"/>
              <a:buChar char="l"/>
            </a:pPr>
            <a:r>
              <a:rPr lang="en-US" altLang="zh-CN"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a:t>
            </a:r>
            <a:r>
              <a:rPr lang="zh-CN" altLang="en-US"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消费者权益保护法</a:t>
            </a:r>
            <a:r>
              <a:rPr lang="en-US" altLang="zh-CN"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a:t>
            </a:r>
          </a:p>
        </p:txBody>
      </p:sp>
      <p:sp>
        <p:nvSpPr>
          <p:cNvPr id="30" name="TextBox 20"/>
          <p:cNvSpPr txBox="1"/>
          <p:nvPr/>
        </p:nvSpPr>
        <p:spPr>
          <a:xfrm>
            <a:off x="6569823" y="4777635"/>
            <a:ext cx="3579887" cy="609398"/>
          </a:xfrm>
          <a:prstGeom prst="rect">
            <a:avLst/>
          </a:prstGeom>
          <a:noFill/>
          <a:effectLst/>
        </p:spPr>
        <p:txBody>
          <a:bodyPr vert="horz" wrap="square" rtlCol="0">
            <a:spAutoFit/>
          </a:bodyPr>
          <a:lstStyle/>
          <a:p>
            <a:pPr marL="457200" indent="-457200">
              <a:lnSpc>
                <a:spcPct val="120000"/>
              </a:lnSpc>
              <a:buFont typeface="Wingdings" panose="05000000000000000000" pitchFamily="2" charset="2"/>
              <a:buChar char="l"/>
            </a:pPr>
            <a:r>
              <a:rPr lang="zh-CN" altLang="en-US" sz="28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案例分析</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H:\2015年3.15工作\20131126164241-682513137.jpg20131126164241-682513137"/>
          <p:cNvPicPr>
            <a:picLocks noChangeAspect="1" noChangeArrowheads="1"/>
          </p:cNvPicPr>
          <p:nvPr/>
        </p:nvPicPr>
        <p:blipFill>
          <a:blip r:embed="rId3" cstate="email"/>
          <a:srcRect/>
          <a:stretch>
            <a:fillRect/>
          </a:stretch>
        </p:blipFill>
        <p:spPr bwMode="auto">
          <a:xfrm>
            <a:off x="4143839" y="1338465"/>
            <a:ext cx="3240748" cy="452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直接连接符 1"/>
          <p:cNvCxnSpPr/>
          <p:nvPr/>
        </p:nvCxnSpPr>
        <p:spPr>
          <a:xfrm>
            <a:off x="1" y="753455"/>
            <a:ext cx="3996267"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376357" y="753455"/>
            <a:ext cx="3815647"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新</a:t>
            </a:r>
            <a:r>
              <a:rPr lang="en-US" altLang="zh-CN"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a:t>
            </a:r>
            <a:r>
              <a:rPr lang="zh-CN" altLang="en-US"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消费者权益保护法</a:t>
            </a:r>
            <a:r>
              <a:rPr lang="en-US" altLang="zh-CN"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a:t>
            </a:r>
          </a:p>
        </p:txBody>
      </p:sp>
      <p:sp>
        <p:nvSpPr>
          <p:cNvPr id="6" name="稻壳儿小白白(http://dwz.cn/Wu2UP)"/>
          <p:cNvSpPr>
            <a:spLocks noChangeShapeType="1"/>
          </p:cNvSpPr>
          <p:nvPr/>
        </p:nvSpPr>
        <p:spPr bwMode="auto">
          <a:xfrm flipH="1">
            <a:off x="3236914" y="3200400"/>
            <a:ext cx="1049337" cy="0"/>
          </a:xfrm>
          <a:prstGeom prst="line">
            <a:avLst/>
          </a:prstGeom>
          <a:noFill/>
          <a:ln w="38100" cmpd="sng">
            <a:solidFill>
              <a:schemeClr val="accent2"/>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7" name="稻壳儿小白白(http://dwz.cn/Wu2UP)"/>
          <p:cNvSpPr>
            <a:spLocks noChangeShapeType="1"/>
          </p:cNvSpPr>
          <p:nvPr/>
        </p:nvSpPr>
        <p:spPr bwMode="auto">
          <a:xfrm flipH="1">
            <a:off x="3983038" y="5343525"/>
            <a:ext cx="1033463" cy="0"/>
          </a:xfrm>
          <a:prstGeom prst="line">
            <a:avLst/>
          </a:prstGeom>
          <a:noFill/>
          <a:ln w="38100" cmpd="sng">
            <a:solidFill>
              <a:schemeClr val="accent2"/>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8" name="稻壳儿小白白(http://dwz.cn/Wu2UP)"/>
          <p:cNvSpPr>
            <a:spLocks noChangeShapeType="1"/>
          </p:cNvSpPr>
          <p:nvPr/>
        </p:nvSpPr>
        <p:spPr bwMode="auto">
          <a:xfrm flipH="1">
            <a:off x="6427789" y="2241550"/>
            <a:ext cx="1049337" cy="0"/>
          </a:xfrm>
          <a:prstGeom prst="line">
            <a:avLst/>
          </a:prstGeom>
          <a:noFill/>
          <a:ln w="38100" cmpd="sng">
            <a:solidFill>
              <a:schemeClr val="accent2"/>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9" name="稻壳儿小白白(http://dwz.cn/Wu2UP)"/>
          <p:cNvSpPr>
            <a:spLocks noChangeShapeType="1"/>
          </p:cNvSpPr>
          <p:nvPr/>
        </p:nvSpPr>
        <p:spPr bwMode="auto">
          <a:xfrm flipH="1">
            <a:off x="7372351" y="4560888"/>
            <a:ext cx="1033463" cy="0"/>
          </a:xfrm>
          <a:prstGeom prst="line">
            <a:avLst/>
          </a:prstGeom>
          <a:noFill/>
          <a:ln w="38100" cmpd="sng">
            <a:solidFill>
              <a:schemeClr val="accent2"/>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11" name="Rectangle 6"/>
          <p:cNvSpPr>
            <a:spLocks noChangeArrowheads="1"/>
          </p:cNvSpPr>
          <p:nvPr/>
        </p:nvSpPr>
        <p:spPr bwMode="auto">
          <a:xfrm flipH="1" flipV="1">
            <a:off x="6638616" y="1866123"/>
            <a:ext cx="4864273" cy="641022"/>
          </a:xfrm>
          <a:prstGeom prst="rect">
            <a:avLst/>
          </a:prstGeom>
          <a:noFill/>
          <a:ln w="9525" cap="flat" cmpd="sng">
            <a:noFill/>
            <a:miter lim="800000"/>
          </a:ln>
          <a:effectLst/>
        </p:spPr>
        <p:txBody>
          <a:bodyPr rot="10800000" wrap="none" lIns="67628" tIns="35243" rIns="67628" bIns="35243" anchor="ctr"/>
          <a:lstStyle/>
          <a:p>
            <a:pPr algn="ctr"/>
            <a:r>
              <a:rPr lang="zh-CN" altLang="en-US" sz="2800" b="1" dirty="0">
                <a:solidFill>
                  <a:schemeClr val="bg1"/>
                </a:solidFill>
                <a:cs typeface="+mn-ea"/>
                <a:sym typeface="+mn-lt"/>
              </a:rPr>
              <a:t>共8章、63个法条</a:t>
            </a:r>
          </a:p>
        </p:txBody>
      </p:sp>
      <p:sp>
        <p:nvSpPr>
          <p:cNvPr id="12" name="Text Box 15"/>
          <p:cNvSpPr txBox="1">
            <a:spLocks noChangeArrowheads="1"/>
          </p:cNvSpPr>
          <p:nvPr/>
        </p:nvSpPr>
        <p:spPr bwMode="auto">
          <a:xfrm>
            <a:off x="563963" y="2692570"/>
            <a:ext cx="26729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2000" b="1" dirty="0">
                <a:solidFill>
                  <a:schemeClr val="bg1"/>
                </a:solidFill>
                <a:cs typeface="+mn-ea"/>
                <a:sym typeface="+mn-lt"/>
              </a:rPr>
              <a:t>标志着我国市场经济向法制化、民主化迈出了一大步</a:t>
            </a:r>
          </a:p>
        </p:txBody>
      </p:sp>
      <p:sp>
        <p:nvSpPr>
          <p:cNvPr id="13" name="Text Box 9"/>
          <p:cNvSpPr txBox="1">
            <a:spLocks noChangeArrowheads="1"/>
          </p:cNvSpPr>
          <p:nvPr/>
        </p:nvSpPr>
        <p:spPr bwMode="auto">
          <a:xfrm>
            <a:off x="8588398" y="3429000"/>
            <a:ext cx="24961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2000" b="1" dirty="0">
                <a:solidFill>
                  <a:schemeClr val="bg1"/>
                </a:solidFill>
                <a:cs typeface="+mn-ea"/>
                <a:sym typeface="+mn-lt"/>
              </a:rPr>
              <a:t>明确规定了消费者的权利、经营者的义务、国家对消费者合法权益的保护、消费者组织、争议的解决、法律责任等</a:t>
            </a:r>
          </a:p>
        </p:txBody>
      </p:sp>
      <p:sp>
        <p:nvSpPr>
          <p:cNvPr id="14" name="Text Box 12"/>
          <p:cNvSpPr txBox="1">
            <a:spLocks noChangeArrowheads="1"/>
          </p:cNvSpPr>
          <p:nvPr/>
        </p:nvSpPr>
        <p:spPr bwMode="auto">
          <a:xfrm>
            <a:off x="785428" y="4492299"/>
            <a:ext cx="3105072" cy="1015663"/>
          </a:xfrm>
          <a:prstGeom prst="rect">
            <a:avLst/>
          </a:prstGeom>
          <a:noFill/>
          <a:ln>
            <a:noFill/>
          </a:ln>
        </p:spPr>
        <p:txBody>
          <a:bodyPr wrap="square">
            <a:spAutoFit/>
          </a:bodyPr>
          <a:lstStyle/>
          <a:p>
            <a:pPr algn="r"/>
            <a:r>
              <a:rPr lang="zh-CN" altLang="zh-CN" sz="2000" b="1" dirty="0">
                <a:solidFill>
                  <a:schemeClr val="bg1"/>
                </a:solidFill>
                <a:cs typeface="+mn-ea"/>
                <a:sym typeface="+mn-lt"/>
              </a:rPr>
              <a:t>是维权的有力武器，</a:t>
            </a:r>
          </a:p>
          <a:p>
            <a:pPr algn="r"/>
            <a:r>
              <a:rPr lang="zh-CN" altLang="zh-CN" sz="2000" b="1" dirty="0">
                <a:solidFill>
                  <a:schemeClr val="bg1"/>
                </a:solidFill>
                <a:cs typeface="+mn-ea"/>
                <a:sym typeface="+mn-lt"/>
              </a:rPr>
              <a:t>催生和强化了消费者的权利意识和自我保护意识</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08333E-6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16667E-7 -3.7037E-6 L 0.04492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2" presetClass="entr" presetSubtype="8" fill="hold"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en-US" altLang="zh-CN"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5.1 </a:t>
            </a: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新</a:t>
            </a:r>
            <a:r>
              <a:rPr lang="en-US" altLang="zh-CN"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a:t>
            </a: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消费者权益保护法</a:t>
            </a:r>
            <a:r>
              <a:rPr lang="en-US" altLang="zh-CN"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a:t>
            </a: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亮点</a:t>
            </a:r>
          </a:p>
        </p:txBody>
      </p:sp>
      <p:sp>
        <p:nvSpPr>
          <p:cNvPr id="6" name="稻壳儿小白白(http://dwz.cn/Wu2UP)"/>
          <p:cNvSpPr/>
          <p:nvPr/>
        </p:nvSpPr>
        <p:spPr bwMode="auto">
          <a:xfrm rot="900000">
            <a:off x="5768976" y="4084638"/>
            <a:ext cx="1006475" cy="1998662"/>
          </a:xfrm>
          <a:custGeom>
            <a:avLst/>
            <a:gdLst>
              <a:gd name="T0" fmla="*/ 187 w 252"/>
              <a:gd name="T1" fmla="*/ 221 h 499"/>
              <a:gd name="T2" fmla="*/ 252 w 252"/>
              <a:gd name="T3" fmla="*/ 182 h 499"/>
              <a:gd name="T4" fmla="*/ 252 w 252"/>
              <a:gd name="T5" fmla="*/ 57 h 499"/>
              <a:gd name="T6" fmla="*/ 170 w 252"/>
              <a:gd name="T7" fmla="*/ 91 h 499"/>
              <a:gd name="T8" fmla="*/ 179 w 252"/>
              <a:gd name="T9" fmla="*/ 42 h 499"/>
              <a:gd name="T10" fmla="*/ 145 w 252"/>
              <a:gd name="T11" fmla="*/ 2 h 499"/>
              <a:gd name="T12" fmla="*/ 109 w 252"/>
              <a:gd name="T13" fmla="*/ 56 h 499"/>
              <a:gd name="T14" fmla="*/ 129 w 252"/>
              <a:gd name="T15" fmla="*/ 108 h 499"/>
              <a:gd name="T16" fmla="*/ 0 w 252"/>
              <a:gd name="T17" fmla="*/ 162 h 499"/>
              <a:gd name="T18" fmla="*/ 0 w 252"/>
              <a:gd name="T19" fmla="*/ 499 h 499"/>
              <a:gd name="T20" fmla="*/ 252 w 252"/>
              <a:gd name="T21" fmla="*/ 350 h 499"/>
              <a:gd name="T22" fmla="*/ 252 w 252"/>
              <a:gd name="T23" fmla="*/ 239 h 499"/>
              <a:gd name="T24" fmla="*/ 187 w 252"/>
              <a:gd name="T25" fmla="*/ 22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99">
                <a:moveTo>
                  <a:pt x="187" y="221"/>
                </a:moveTo>
                <a:cubicBezTo>
                  <a:pt x="206" y="174"/>
                  <a:pt x="240" y="179"/>
                  <a:pt x="252" y="182"/>
                </a:cubicBezTo>
                <a:cubicBezTo>
                  <a:pt x="252" y="57"/>
                  <a:pt x="252" y="57"/>
                  <a:pt x="252" y="57"/>
                </a:cubicBezTo>
                <a:cubicBezTo>
                  <a:pt x="170" y="91"/>
                  <a:pt x="170" y="91"/>
                  <a:pt x="170" y="91"/>
                </a:cubicBezTo>
                <a:cubicBezTo>
                  <a:pt x="173" y="81"/>
                  <a:pt x="180" y="56"/>
                  <a:pt x="179" y="42"/>
                </a:cubicBezTo>
                <a:cubicBezTo>
                  <a:pt x="179" y="23"/>
                  <a:pt x="179" y="0"/>
                  <a:pt x="145" y="2"/>
                </a:cubicBezTo>
                <a:cubicBezTo>
                  <a:pt x="114" y="4"/>
                  <a:pt x="108" y="40"/>
                  <a:pt x="109" y="56"/>
                </a:cubicBezTo>
                <a:cubicBezTo>
                  <a:pt x="110" y="74"/>
                  <a:pt x="123" y="98"/>
                  <a:pt x="129" y="108"/>
                </a:cubicBezTo>
                <a:cubicBezTo>
                  <a:pt x="0" y="162"/>
                  <a:pt x="0" y="162"/>
                  <a:pt x="0" y="162"/>
                </a:cubicBezTo>
                <a:cubicBezTo>
                  <a:pt x="0" y="499"/>
                  <a:pt x="0" y="499"/>
                  <a:pt x="0" y="499"/>
                </a:cubicBezTo>
                <a:cubicBezTo>
                  <a:pt x="252" y="350"/>
                  <a:pt x="252" y="350"/>
                  <a:pt x="252" y="350"/>
                </a:cubicBezTo>
                <a:cubicBezTo>
                  <a:pt x="252" y="239"/>
                  <a:pt x="252" y="239"/>
                  <a:pt x="252" y="239"/>
                </a:cubicBezTo>
                <a:cubicBezTo>
                  <a:pt x="227" y="290"/>
                  <a:pt x="167" y="272"/>
                  <a:pt x="187" y="221"/>
                </a:cubicBezTo>
                <a:close/>
              </a:path>
            </a:pathLst>
          </a:custGeom>
          <a:solidFill>
            <a:schemeClr val="accent4">
              <a:lumMod val="40000"/>
              <a:lumOff val="60000"/>
            </a:schemeClr>
          </a:solidFill>
          <a:ln>
            <a:noFill/>
          </a:ln>
        </p:spPr>
        <p:txBody>
          <a:bodyPr/>
          <a:lstStyle/>
          <a:p>
            <a:endParaRPr lang="zh-CN" altLang="en-US">
              <a:cs typeface="+mn-ea"/>
              <a:sym typeface="+mn-lt"/>
            </a:endParaRPr>
          </a:p>
        </p:txBody>
      </p:sp>
      <p:sp>
        <p:nvSpPr>
          <p:cNvPr id="7" name="稻壳儿小白白(http://dwz.cn/Wu2UP)"/>
          <p:cNvSpPr/>
          <p:nvPr/>
        </p:nvSpPr>
        <p:spPr bwMode="auto">
          <a:xfrm rot="900000">
            <a:off x="4664075" y="2490788"/>
            <a:ext cx="763588" cy="234950"/>
          </a:xfrm>
          <a:custGeom>
            <a:avLst/>
            <a:gdLst>
              <a:gd name="T0" fmla="*/ 382 w 382"/>
              <a:gd name="T1" fmla="*/ 117 h 117"/>
              <a:gd name="T2" fmla="*/ 0 w 382"/>
              <a:gd name="T3" fmla="*/ 0 h 117"/>
              <a:gd name="T4" fmla="*/ 378 w 382"/>
              <a:gd name="T5" fmla="*/ 117 h 117"/>
              <a:gd name="T6" fmla="*/ 382 w 382"/>
              <a:gd name="T7" fmla="*/ 117 h 117"/>
            </a:gdLst>
            <a:ahLst/>
            <a:cxnLst>
              <a:cxn ang="0">
                <a:pos x="T0" y="T1"/>
              </a:cxn>
              <a:cxn ang="0">
                <a:pos x="T2" y="T3"/>
              </a:cxn>
              <a:cxn ang="0">
                <a:pos x="T4" y="T5"/>
              </a:cxn>
              <a:cxn ang="0">
                <a:pos x="T6" y="T7"/>
              </a:cxn>
            </a:cxnLst>
            <a:rect l="0" t="0" r="r" b="b"/>
            <a:pathLst>
              <a:path w="382" h="117">
                <a:moveTo>
                  <a:pt x="382" y="117"/>
                </a:moveTo>
                <a:lnTo>
                  <a:pt x="0" y="0"/>
                </a:lnTo>
                <a:lnTo>
                  <a:pt x="378" y="117"/>
                </a:lnTo>
                <a:lnTo>
                  <a:pt x="382" y="117"/>
                </a:lnTo>
                <a:close/>
              </a:path>
            </a:pathLst>
          </a:custGeom>
          <a:solidFill>
            <a:srgbClr val="117A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8" name="稻壳儿小白白(http://dwz.cn/Wu2UP)"/>
          <p:cNvSpPr/>
          <p:nvPr/>
        </p:nvSpPr>
        <p:spPr bwMode="auto">
          <a:xfrm rot="900000">
            <a:off x="5330825" y="2936877"/>
            <a:ext cx="939800" cy="295275"/>
          </a:xfrm>
          <a:custGeom>
            <a:avLst/>
            <a:gdLst>
              <a:gd name="T0" fmla="*/ 0 w 470"/>
              <a:gd name="T1" fmla="*/ 0 h 148"/>
              <a:gd name="T2" fmla="*/ 0 w 470"/>
              <a:gd name="T3" fmla="*/ 2 h 148"/>
              <a:gd name="T4" fmla="*/ 470 w 470"/>
              <a:gd name="T5" fmla="*/ 148 h 148"/>
              <a:gd name="T6" fmla="*/ 0 w 470"/>
              <a:gd name="T7" fmla="*/ 0 h 148"/>
            </a:gdLst>
            <a:ahLst/>
            <a:cxnLst>
              <a:cxn ang="0">
                <a:pos x="T0" y="T1"/>
              </a:cxn>
              <a:cxn ang="0">
                <a:pos x="T2" y="T3"/>
              </a:cxn>
              <a:cxn ang="0">
                <a:pos x="T4" y="T5"/>
              </a:cxn>
              <a:cxn ang="0">
                <a:pos x="T6" y="T7"/>
              </a:cxn>
            </a:cxnLst>
            <a:rect l="0" t="0" r="r" b="b"/>
            <a:pathLst>
              <a:path w="470" h="148">
                <a:moveTo>
                  <a:pt x="0" y="0"/>
                </a:moveTo>
                <a:lnTo>
                  <a:pt x="0" y="2"/>
                </a:lnTo>
                <a:lnTo>
                  <a:pt x="470" y="148"/>
                </a:lnTo>
                <a:lnTo>
                  <a:pt x="0" y="0"/>
                </a:lnTo>
                <a:close/>
              </a:path>
            </a:pathLst>
          </a:custGeom>
          <a:solidFill>
            <a:srgbClr val="117A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9" name="稻壳儿小白白(http://dwz.cn/Wu2UP)"/>
          <p:cNvSpPr/>
          <p:nvPr/>
        </p:nvSpPr>
        <p:spPr bwMode="auto">
          <a:xfrm rot="900000">
            <a:off x="6365875" y="2900363"/>
            <a:ext cx="1746251" cy="404812"/>
          </a:xfrm>
          <a:custGeom>
            <a:avLst/>
            <a:gdLst>
              <a:gd name="T0" fmla="*/ 188 w 437"/>
              <a:gd name="T1" fmla="*/ 33 h 101"/>
              <a:gd name="T2" fmla="*/ 111 w 437"/>
              <a:gd name="T3" fmla="*/ 20 h 101"/>
              <a:gd name="T4" fmla="*/ 0 w 437"/>
              <a:gd name="T5" fmla="*/ 46 h 101"/>
              <a:gd name="T6" fmla="*/ 80 w 437"/>
              <a:gd name="T7" fmla="*/ 64 h 101"/>
              <a:gd name="T8" fmla="*/ 57 w 437"/>
              <a:gd name="T9" fmla="*/ 84 h 101"/>
              <a:gd name="T10" fmla="*/ 119 w 437"/>
              <a:gd name="T11" fmla="*/ 73 h 101"/>
              <a:gd name="T12" fmla="*/ 239 w 437"/>
              <a:gd name="T13" fmla="*/ 101 h 101"/>
              <a:gd name="T14" fmla="*/ 239 w 437"/>
              <a:gd name="T15" fmla="*/ 101 h 101"/>
              <a:gd name="T16" fmla="*/ 437 w 437"/>
              <a:gd name="T17" fmla="*/ 42 h 101"/>
              <a:gd name="T18" fmla="*/ 202 w 437"/>
              <a:gd name="T19" fmla="*/ 0 h 101"/>
              <a:gd name="T20" fmla="*/ 154 w 437"/>
              <a:gd name="T21" fmla="*/ 11 h 101"/>
              <a:gd name="T22" fmla="*/ 188 w 437"/>
              <a:gd name="T23" fmla="*/ 3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7" h="101">
                <a:moveTo>
                  <a:pt x="188" y="33"/>
                </a:moveTo>
                <a:cubicBezTo>
                  <a:pt x="164" y="45"/>
                  <a:pt x="122" y="35"/>
                  <a:pt x="111" y="20"/>
                </a:cubicBezTo>
                <a:cubicBezTo>
                  <a:pt x="0" y="46"/>
                  <a:pt x="0" y="46"/>
                  <a:pt x="0" y="46"/>
                </a:cubicBezTo>
                <a:cubicBezTo>
                  <a:pt x="80" y="64"/>
                  <a:pt x="80" y="64"/>
                  <a:pt x="80" y="64"/>
                </a:cubicBezTo>
                <a:cubicBezTo>
                  <a:pt x="59" y="68"/>
                  <a:pt x="29" y="76"/>
                  <a:pt x="57" y="84"/>
                </a:cubicBezTo>
                <a:cubicBezTo>
                  <a:pt x="86" y="92"/>
                  <a:pt x="107" y="82"/>
                  <a:pt x="119" y="73"/>
                </a:cubicBezTo>
                <a:cubicBezTo>
                  <a:pt x="239" y="101"/>
                  <a:pt x="239" y="101"/>
                  <a:pt x="239" y="101"/>
                </a:cubicBezTo>
                <a:cubicBezTo>
                  <a:pt x="239" y="101"/>
                  <a:pt x="239" y="101"/>
                  <a:pt x="239" y="101"/>
                </a:cubicBezTo>
                <a:cubicBezTo>
                  <a:pt x="437" y="42"/>
                  <a:pt x="437" y="42"/>
                  <a:pt x="437" y="42"/>
                </a:cubicBezTo>
                <a:cubicBezTo>
                  <a:pt x="202" y="0"/>
                  <a:pt x="202" y="0"/>
                  <a:pt x="202" y="0"/>
                </a:cubicBezTo>
                <a:cubicBezTo>
                  <a:pt x="154" y="11"/>
                  <a:pt x="154" y="11"/>
                  <a:pt x="154" y="11"/>
                </a:cubicBezTo>
                <a:cubicBezTo>
                  <a:pt x="176" y="15"/>
                  <a:pt x="208" y="23"/>
                  <a:pt x="188" y="33"/>
                </a:cubicBezTo>
                <a:close/>
              </a:path>
            </a:pathLst>
          </a:custGeom>
          <a:solidFill>
            <a:schemeClr val="accent4">
              <a:lumMod val="40000"/>
              <a:lumOff val="60000"/>
            </a:schemeClr>
          </a:solidFill>
          <a:ln>
            <a:noFill/>
          </a:ln>
        </p:spPr>
        <p:txBody>
          <a:bodyPr/>
          <a:lstStyle/>
          <a:p>
            <a:endParaRPr lang="zh-CN" altLang="en-US">
              <a:cs typeface="+mn-ea"/>
              <a:sym typeface="+mn-lt"/>
            </a:endParaRPr>
          </a:p>
        </p:txBody>
      </p:sp>
      <p:sp>
        <p:nvSpPr>
          <p:cNvPr id="10" name="稻壳儿小白白(http://dwz.cn/Wu2UP)"/>
          <p:cNvSpPr/>
          <p:nvPr/>
        </p:nvSpPr>
        <p:spPr bwMode="auto">
          <a:xfrm rot="900000">
            <a:off x="4670426" y="2446340"/>
            <a:ext cx="1754188" cy="409575"/>
          </a:xfrm>
          <a:custGeom>
            <a:avLst/>
            <a:gdLst>
              <a:gd name="T0" fmla="*/ 340 w 439"/>
              <a:gd name="T1" fmla="*/ 23 h 102"/>
              <a:gd name="T2" fmla="*/ 365 w 439"/>
              <a:gd name="T3" fmla="*/ 9 h 102"/>
              <a:gd name="T4" fmla="*/ 308 w 439"/>
              <a:gd name="T5" fmla="*/ 15 h 102"/>
              <a:gd name="T6" fmla="*/ 255 w 439"/>
              <a:gd name="T7" fmla="*/ 3 h 102"/>
              <a:gd name="T8" fmla="*/ 0 w 439"/>
              <a:gd name="T9" fmla="*/ 44 h 102"/>
              <a:gd name="T10" fmla="*/ 191 w 439"/>
              <a:gd name="T11" fmla="*/ 102 h 102"/>
              <a:gd name="T12" fmla="*/ 308 w 439"/>
              <a:gd name="T13" fmla="*/ 75 h 102"/>
              <a:gd name="T14" fmla="*/ 273 w 439"/>
              <a:gd name="T15" fmla="*/ 50 h 102"/>
              <a:gd name="T16" fmla="*/ 343 w 439"/>
              <a:gd name="T17" fmla="*/ 67 h 102"/>
              <a:gd name="T18" fmla="*/ 439 w 439"/>
              <a:gd name="T19" fmla="*/ 46 h 102"/>
              <a:gd name="T20" fmla="*/ 340 w 439"/>
              <a:gd name="T21"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02">
                <a:moveTo>
                  <a:pt x="340" y="23"/>
                </a:moveTo>
                <a:cubicBezTo>
                  <a:pt x="354" y="20"/>
                  <a:pt x="373" y="14"/>
                  <a:pt x="365" y="9"/>
                </a:cubicBezTo>
                <a:cubicBezTo>
                  <a:pt x="349" y="0"/>
                  <a:pt x="319" y="11"/>
                  <a:pt x="308" y="15"/>
                </a:cubicBezTo>
                <a:cubicBezTo>
                  <a:pt x="255" y="3"/>
                  <a:pt x="255" y="3"/>
                  <a:pt x="255" y="3"/>
                </a:cubicBezTo>
                <a:cubicBezTo>
                  <a:pt x="0" y="44"/>
                  <a:pt x="0" y="44"/>
                  <a:pt x="0" y="44"/>
                </a:cubicBezTo>
                <a:cubicBezTo>
                  <a:pt x="191" y="102"/>
                  <a:pt x="191" y="102"/>
                  <a:pt x="191" y="102"/>
                </a:cubicBezTo>
                <a:cubicBezTo>
                  <a:pt x="308" y="75"/>
                  <a:pt x="308" y="75"/>
                  <a:pt x="308" y="75"/>
                </a:cubicBezTo>
                <a:cubicBezTo>
                  <a:pt x="284" y="72"/>
                  <a:pt x="241" y="63"/>
                  <a:pt x="273" y="50"/>
                </a:cubicBezTo>
                <a:cubicBezTo>
                  <a:pt x="309" y="37"/>
                  <a:pt x="333" y="57"/>
                  <a:pt x="343" y="67"/>
                </a:cubicBezTo>
                <a:cubicBezTo>
                  <a:pt x="439" y="46"/>
                  <a:pt x="439" y="46"/>
                  <a:pt x="439" y="46"/>
                </a:cubicBezTo>
                <a:lnTo>
                  <a:pt x="340" y="23"/>
                </a:lnTo>
                <a:close/>
              </a:path>
            </a:pathLst>
          </a:custGeom>
          <a:solidFill>
            <a:schemeClr val="accent4">
              <a:lumMod val="40000"/>
              <a:lumOff val="60000"/>
            </a:schemeClr>
          </a:solidFill>
          <a:ln>
            <a:noFill/>
          </a:ln>
        </p:spPr>
        <p:txBody>
          <a:bodyPr/>
          <a:lstStyle/>
          <a:p>
            <a:endParaRPr lang="zh-CN" altLang="en-US">
              <a:cs typeface="+mn-ea"/>
              <a:sym typeface="+mn-lt"/>
            </a:endParaRPr>
          </a:p>
        </p:txBody>
      </p:sp>
      <p:sp>
        <p:nvSpPr>
          <p:cNvPr id="11" name="稻壳儿小白白(http://dwz.cn/Wu2UP)"/>
          <p:cNvSpPr/>
          <p:nvPr/>
        </p:nvSpPr>
        <p:spPr bwMode="auto">
          <a:xfrm rot="900000">
            <a:off x="5703889" y="2563813"/>
            <a:ext cx="1566863" cy="311150"/>
          </a:xfrm>
          <a:custGeom>
            <a:avLst/>
            <a:gdLst>
              <a:gd name="T0" fmla="*/ 110 w 392"/>
              <a:gd name="T1" fmla="*/ 41 h 78"/>
              <a:gd name="T2" fmla="*/ 85 w 392"/>
              <a:gd name="T3" fmla="*/ 55 h 78"/>
              <a:gd name="T4" fmla="*/ 184 w 392"/>
              <a:gd name="T5" fmla="*/ 78 h 78"/>
              <a:gd name="T6" fmla="*/ 295 w 392"/>
              <a:gd name="T7" fmla="*/ 52 h 78"/>
              <a:gd name="T8" fmla="*/ 372 w 392"/>
              <a:gd name="T9" fmla="*/ 65 h 78"/>
              <a:gd name="T10" fmla="*/ 338 w 392"/>
              <a:gd name="T11" fmla="*/ 43 h 78"/>
              <a:gd name="T12" fmla="*/ 386 w 392"/>
              <a:gd name="T13" fmla="*/ 32 h 78"/>
              <a:gd name="T14" fmla="*/ 212 w 392"/>
              <a:gd name="T15" fmla="*/ 0 h 78"/>
              <a:gd name="T16" fmla="*/ 0 w 392"/>
              <a:gd name="T17" fmla="*/ 35 h 78"/>
              <a:gd name="T18" fmla="*/ 53 w 392"/>
              <a:gd name="T19" fmla="*/ 47 h 78"/>
              <a:gd name="T20" fmla="*/ 110 w 392"/>
              <a:gd name="T2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78">
                <a:moveTo>
                  <a:pt x="110" y="41"/>
                </a:moveTo>
                <a:cubicBezTo>
                  <a:pt x="118" y="46"/>
                  <a:pt x="99" y="52"/>
                  <a:pt x="85" y="55"/>
                </a:cubicBezTo>
                <a:cubicBezTo>
                  <a:pt x="184" y="78"/>
                  <a:pt x="184" y="78"/>
                  <a:pt x="184" y="78"/>
                </a:cubicBezTo>
                <a:cubicBezTo>
                  <a:pt x="295" y="52"/>
                  <a:pt x="295" y="52"/>
                  <a:pt x="295" y="52"/>
                </a:cubicBezTo>
                <a:cubicBezTo>
                  <a:pt x="306" y="67"/>
                  <a:pt x="348" y="77"/>
                  <a:pt x="372" y="65"/>
                </a:cubicBezTo>
                <a:cubicBezTo>
                  <a:pt x="392" y="55"/>
                  <a:pt x="360" y="47"/>
                  <a:pt x="338" y="43"/>
                </a:cubicBezTo>
                <a:cubicBezTo>
                  <a:pt x="386" y="32"/>
                  <a:pt x="386" y="32"/>
                  <a:pt x="386" y="32"/>
                </a:cubicBezTo>
                <a:cubicBezTo>
                  <a:pt x="212" y="0"/>
                  <a:pt x="212" y="0"/>
                  <a:pt x="212" y="0"/>
                </a:cubicBezTo>
                <a:cubicBezTo>
                  <a:pt x="0" y="35"/>
                  <a:pt x="0" y="35"/>
                  <a:pt x="0" y="35"/>
                </a:cubicBezTo>
                <a:cubicBezTo>
                  <a:pt x="53" y="47"/>
                  <a:pt x="53" y="47"/>
                  <a:pt x="53" y="47"/>
                </a:cubicBezTo>
                <a:cubicBezTo>
                  <a:pt x="64" y="43"/>
                  <a:pt x="94" y="32"/>
                  <a:pt x="110" y="41"/>
                </a:cubicBezTo>
                <a:close/>
              </a:path>
            </a:pathLst>
          </a:custGeom>
          <a:solidFill>
            <a:schemeClr val="accent4"/>
          </a:solidFill>
          <a:ln>
            <a:noFill/>
          </a:ln>
        </p:spPr>
        <p:txBody>
          <a:bodyPr/>
          <a:lstStyle/>
          <a:p>
            <a:endParaRPr lang="zh-CN" altLang="en-US">
              <a:cs typeface="+mn-ea"/>
              <a:sym typeface="+mn-lt"/>
            </a:endParaRPr>
          </a:p>
        </p:txBody>
      </p:sp>
      <p:sp>
        <p:nvSpPr>
          <p:cNvPr id="12" name="稻壳儿小白白(http://dwz.cn/Wu2UP)"/>
          <p:cNvSpPr/>
          <p:nvPr/>
        </p:nvSpPr>
        <p:spPr bwMode="auto">
          <a:xfrm rot="900000">
            <a:off x="5346701" y="2809877"/>
            <a:ext cx="1946275" cy="557213"/>
          </a:xfrm>
          <a:custGeom>
            <a:avLst/>
            <a:gdLst>
              <a:gd name="T0" fmla="*/ 235 w 487"/>
              <a:gd name="T1" fmla="*/ 139 h 139"/>
              <a:gd name="T2" fmla="*/ 487 w 487"/>
              <a:gd name="T3" fmla="*/ 64 h 139"/>
              <a:gd name="T4" fmla="*/ 367 w 487"/>
              <a:gd name="T5" fmla="*/ 36 h 139"/>
              <a:gd name="T6" fmla="*/ 305 w 487"/>
              <a:gd name="T7" fmla="*/ 47 h 139"/>
              <a:gd name="T8" fmla="*/ 328 w 487"/>
              <a:gd name="T9" fmla="*/ 27 h 139"/>
              <a:gd name="T10" fmla="*/ 248 w 487"/>
              <a:gd name="T11" fmla="*/ 9 h 139"/>
              <a:gd name="T12" fmla="*/ 152 w 487"/>
              <a:gd name="T13" fmla="*/ 30 h 139"/>
              <a:gd name="T14" fmla="*/ 82 w 487"/>
              <a:gd name="T15" fmla="*/ 13 h 139"/>
              <a:gd name="T16" fmla="*/ 117 w 487"/>
              <a:gd name="T17" fmla="*/ 38 h 139"/>
              <a:gd name="T18" fmla="*/ 0 w 487"/>
              <a:gd name="T19" fmla="*/ 65 h 139"/>
              <a:gd name="T20" fmla="*/ 235 w 487"/>
              <a:gd name="T2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139">
                <a:moveTo>
                  <a:pt x="235" y="139"/>
                </a:moveTo>
                <a:cubicBezTo>
                  <a:pt x="487" y="64"/>
                  <a:pt x="487" y="64"/>
                  <a:pt x="487" y="64"/>
                </a:cubicBezTo>
                <a:cubicBezTo>
                  <a:pt x="367" y="36"/>
                  <a:pt x="367" y="36"/>
                  <a:pt x="367" y="36"/>
                </a:cubicBezTo>
                <a:cubicBezTo>
                  <a:pt x="355" y="45"/>
                  <a:pt x="334" y="55"/>
                  <a:pt x="305" y="47"/>
                </a:cubicBezTo>
                <a:cubicBezTo>
                  <a:pt x="277" y="39"/>
                  <a:pt x="307" y="31"/>
                  <a:pt x="328" y="27"/>
                </a:cubicBezTo>
                <a:cubicBezTo>
                  <a:pt x="248" y="9"/>
                  <a:pt x="248" y="9"/>
                  <a:pt x="248" y="9"/>
                </a:cubicBezTo>
                <a:cubicBezTo>
                  <a:pt x="152" y="30"/>
                  <a:pt x="152" y="30"/>
                  <a:pt x="152" y="30"/>
                </a:cubicBezTo>
                <a:cubicBezTo>
                  <a:pt x="142" y="20"/>
                  <a:pt x="118" y="0"/>
                  <a:pt x="82" y="13"/>
                </a:cubicBezTo>
                <a:cubicBezTo>
                  <a:pt x="50" y="26"/>
                  <a:pt x="93" y="35"/>
                  <a:pt x="117" y="38"/>
                </a:cubicBezTo>
                <a:cubicBezTo>
                  <a:pt x="0" y="65"/>
                  <a:pt x="0" y="65"/>
                  <a:pt x="0" y="65"/>
                </a:cubicBezTo>
                <a:lnTo>
                  <a:pt x="235" y="139"/>
                </a:lnTo>
                <a:close/>
              </a:path>
            </a:pathLst>
          </a:custGeom>
          <a:solidFill>
            <a:schemeClr val="accent4"/>
          </a:solidFill>
          <a:ln>
            <a:noFill/>
          </a:ln>
        </p:spPr>
        <p:txBody>
          <a:bodyPr/>
          <a:lstStyle/>
          <a:p>
            <a:endParaRPr lang="zh-CN" altLang="en-US">
              <a:cs typeface="+mn-ea"/>
              <a:sym typeface="+mn-lt"/>
            </a:endParaRPr>
          </a:p>
        </p:txBody>
      </p:sp>
      <p:sp>
        <p:nvSpPr>
          <p:cNvPr id="13" name="稻壳儿小白白(http://dwz.cn/Wu2UP)"/>
          <p:cNvSpPr/>
          <p:nvPr/>
        </p:nvSpPr>
        <p:spPr bwMode="auto">
          <a:xfrm rot="900000">
            <a:off x="4664075" y="2489200"/>
            <a:ext cx="755651" cy="234950"/>
          </a:xfrm>
          <a:custGeom>
            <a:avLst/>
            <a:gdLst>
              <a:gd name="T0" fmla="*/ 378 w 378"/>
              <a:gd name="T1" fmla="*/ 117 h 117"/>
              <a:gd name="T2" fmla="*/ 0 w 378"/>
              <a:gd name="T3" fmla="*/ 0 h 117"/>
              <a:gd name="T4" fmla="*/ 378 w 378"/>
              <a:gd name="T5" fmla="*/ 117 h 117"/>
              <a:gd name="T6" fmla="*/ 378 w 378"/>
              <a:gd name="T7" fmla="*/ 117 h 117"/>
            </a:gdLst>
            <a:ahLst/>
            <a:cxnLst>
              <a:cxn ang="0">
                <a:pos x="T0" y="T1"/>
              </a:cxn>
              <a:cxn ang="0">
                <a:pos x="T2" y="T3"/>
              </a:cxn>
              <a:cxn ang="0">
                <a:pos x="T4" y="T5"/>
              </a:cxn>
              <a:cxn ang="0">
                <a:pos x="T6" y="T7"/>
              </a:cxn>
            </a:cxnLst>
            <a:rect l="0" t="0" r="r" b="b"/>
            <a:pathLst>
              <a:path w="378" h="117">
                <a:moveTo>
                  <a:pt x="378" y="117"/>
                </a:moveTo>
                <a:lnTo>
                  <a:pt x="0" y="0"/>
                </a:lnTo>
                <a:lnTo>
                  <a:pt x="378" y="117"/>
                </a:lnTo>
                <a:close/>
              </a:path>
            </a:pathLst>
          </a:custGeom>
          <a:solidFill>
            <a:srgbClr val="117A6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14" name="稻壳儿小白白(http://dwz.cn/Wu2UP)"/>
          <p:cNvSpPr/>
          <p:nvPr/>
        </p:nvSpPr>
        <p:spPr bwMode="auto">
          <a:xfrm rot="900000">
            <a:off x="4506914" y="2506665"/>
            <a:ext cx="1047751" cy="1417637"/>
          </a:xfrm>
          <a:custGeom>
            <a:avLst/>
            <a:gdLst>
              <a:gd name="T0" fmla="*/ 82 w 262"/>
              <a:gd name="T1" fmla="*/ 218 h 354"/>
              <a:gd name="T2" fmla="*/ 102 w 262"/>
              <a:gd name="T3" fmla="*/ 314 h 354"/>
              <a:gd name="T4" fmla="*/ 191 w 262"/>
              <a:gd name="T5" fmla="*/ 354 h 354"/>
              <a:gd name="T6" fmla="*/ 191 w 262"/>
              <a:gd name="T7" fmla="*/ 233 h 354"/>
              <a:gd name="T8" fmla="*/ 262 w 262"/>
              <a:gd name="T9" fmla="*/ 223 h 354"/>
              <a:gd name="T10" fmla="*/ 191 w 262"/>
              <a:gd name="T11" fmla="*/ 178 h 354"/>
              <a:gd name="T12" fmla="*/ 191 w 262"/>
              <a:gd name="T13" fmla="*/ 59 h 354"/>
              <a:gd name="T14" fmla="*/ 0 w 262"/>
              <a:gd name="T15" fmla="*/ 0 h 354"/>
              <a:gd name="T16" fmla="*/ 0 w 262"/>
              <a:gd name="T17" fmla="*/ 268 h 354"/>
              <a:gd name="T18" fmla="*/ 66 w 262"/>
              <a:gd name="T19" fmla="*/ 298 h 354"/>
              <a:gd name="T20" fmla="*/ 82 w 262"/>
              <a:gd name="T21" fmla="*/ 2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354">
                <a:moveTo>
                  <a:pt x="82" y="218"/>
                </a:moveTo>
                <a:cubicBezTo>
                  <a:pt x="120" y="210"/>
                  <a:pt x="118" y="288"/>
                  <a:pt x="102" y="314"/>
                </a:cubicBezTo>
                <a:cubicBezTo>
                  <a:pt x="191" y="354"/>
                  <a:pt x="191" y="354"/>
                  <a:pt x="191" y="354"/>
                </a:cubicBezTo>
                <a:cubicBezTo>
                  <a:pt x="191" y="233"/>
                  <a:pt x="191" y="233"/>
                  <a:pt x="191" y="233"/>
                </a:cubicBezTo>
                <a:cubicBezTo>
                  <a:pt x="218" y="251"/>
                  <a:pt x="262" y="270"/>
                  <a:pt x="262" y="223"/>
                </a:cubicBezTo>
                <a:cubicBezTo>
                  <a:pt x="262" y="166"/>
                  <a:pt x="214" y="172"/>
                  <a:pt x="191" y="178"/>
                </a:cubicBezTo>
                <a:cubicBezTo>
                  <a:pt x="191" y="59"/>
                  <a:pt x="191" y="59"/>
                  <a:pt x="191" y="59"/>
                </a:cubicBezTo>
                <a:cubicBezTo>
                  <a:pt x="0" y="0"/>
                  <a:pt x="0" y="0"/>
                  <a:pt x="0" y="0"/>
                </a:cubicBezTo>
                <a:cubicBezTo>
                  <a:pt x="0" y="268"/>
                  <a:pt x="0" y="268"/>
                  <a:pt x="0" y="268"/>
                </a:cubicBezTo>
                <a:cubicBezTo>
                  <a:pt x="66" y="298"/>
                  <a:pt x="66" y="298"/>
                  <a:pt x="66" y="298"/>
                </a:cubicBezTo>
                <a:cubicBezTo>
                  <a:pt x="60" y="277"/>
                  <a:pt x="47" y="226"/>
                  <a:pt x="82" y="218"/>
                </a:cubicBezTo>
                <a:close/>
              </a:path>
            </a:pathLst>
          </a:custGeom>
          <a:solidFill>
            <a:schemeClr val="accent4">
              <a:lumMod val="40000"/>
              <a:lumOff val="60000"/>
            </a:schemeClr>
          </a:solidFill>
          <a:ln>
            <a:noFill/>
          </a:ln>
        </p:spPr>
        <p:txBody>
          <a:bodyPr/>
          <a:lstStyle/>
          <a:p>
            <a:endParaRPr lang="zh-CN" altLang="en-US">
              <a:cs typeface="+mn-ea"/>
              <a:sym typeface="+mn-lt"/>
            </a:endParaRPr>
          </a:p>
        </p:txBody>
      </p:sp>
      <p:sp>
        <p:nvSpPr>
          <p:cNvPr id="15" name="稻壳儿小白白(http://dwz.cn/Wu2UP)"/>
          <p:cNvSpPr/>
          <p:nvPr/>
        </p:nvSpPr>
        <p:spPr bwMode="auto">
          <a:xfrm rot="900000">
            <a:off x="5127625" y="2913063"/>
            <a:ext cx="939800" cy="1849437"/>
          </a:xfrm>
          <a:custGeom>
            <a:avLst/>
            <a:gdLst>
              <a:gd name="T0" fmla="*/ 0 w 235"/>
              <a:gd name="T1" fmla="*/ 0 h 462"/>
              <a:gd name="T2" fmla="*/ 0 w 235"/>
              <a:gd name="T3" fmla="*/ 119 h 462"/>
              <a:gd name="T4" fmla="*/ 71 w 235"/>
              <a:gd name="T5" fmla="*/ 164 h 462"/>
              <a:gd name="T6" fmla="*/ 0 w 235"/>
              <a:gd name="T7" fmla="*/ 174 h 462"/>
              <a:gd name="T8" fmla="*/ 0 w 235"/>
              <a:gd name="T9" fmla="*/ 295 h 462"/>
              <a:gd name="T10" fmla="*/ 98 w 235"/>
              <a:gd name="T11" fmla="*/ 339 h 462"/>
              <a:gd name="T12" fmla="*/ 117 w 235"/>
              <a:gd name="T13" fmla="*/ 447 h 462"/>
              <a:gd name="T14" fmla="*/ 140 w 235"/>
              <a:gd name="T15" fmla="*/ 358 h 462"/>
              <a:gd name="T16" fmla="*/ 235 w 235"/>
              <a:gd name="T17" fmla="*/ 401 h 462"/>
              <a:gd name="T18" fmla="*/ 235 w 235"/>
              <a:gd name="T19" fmla="*/ 73 h 462"/>
              <a:gd name="T20" fmla="*/ 0 w 235"/>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462">
                <a:moveTo>
                  <a:pt x="0" y="0"/>
                </a:moveTo>
                <a:cubicBezTo>
                  <a:pt x="0" y="119"/>
                  <a:pt x="0" y="119"/>
                  <a:pt x="0" y="119"/>
                </a:cubicBezTo>
                <a:cubicBezTo>
                  <a:pt x="23" y="113"/>
                  <a:pt x="71" y="107"/>
                  <a:pt x="71" y="164"/>
                </a:cubicBezTo>
                <a:cubicBezTo>
                  <a:pt x="71" y="211"/>
                  <a:pt x="27" y="192"/>
                  <a:pt x="0" y="174"/>
                </a:cubicBezTo>
                <a:cubicBezTo>
                  <a:pt x="0" y="295"/>
                  <a:pt x="0" y="295"/>
                  <a:pt x="0" y="295"/>
                </a:cubicBezTo>
                <a:cubicBezTo>
                  <a:pt x="98" y="339"/>
                  <a:pt x="98" y="339"/>
                  <a:pt x="98" y="339"/>
                </a:cubicBezTo>
                <a:cubicBezTo>
                  <a:pt x="87" y="365"/>
                  <a:pt x="65" y="430"/>
                  <a:pt x="117" y="447"/>
                </a:cubicBezTo>
                <a:cubicBezTo>
                  <a:pt x="161" y="462"/>
                  <a:pt x="151" y="400"/>
                  <a:pt x="140" y="358"/>
                </a:cubicBezTo>
                <a:cubicBezTo>
                  <a:pt x="235" y="401"/>
                  <a:pt x="235" y="401"/>
                  <a:pt x="235" y="401"/>
                </a:cubicBezTo>
                <a:cubicBezTo>
                  <a:pt x="235" y="73"/>
                  <a:pt x="235" y="73"/>
                  <a:pt x="235" y="73"/>
                </a:cubicBezTo>
                <a:lnTo>
                  <a:pt x="0" y="0"/>
                </a:lnTo>
                <a:close/>
              </a:path>
            </a:pathLst>
          </a:custGeom>
          <a:solidFill>
            <a:schemeClr val="accent1"/>
          </a:solidFill>
          <a:ln>
            <a:noFill/>
          </a:ln>
        </p:spPr>
        <p:txBody>
          <a:bodyPr/>
          <a:lstStyle/>
          <a:p>
            <a:endParaRPr lang="zh-CN" altLang="en-US">
              <a:cs typeface="+mn-ea"/>
              <a:sym typeface="+mn-lt"/>
            </a:endParaRPr>
          </a:p>
        </p:txBody>
      </p:sp>
      <p:sp>
        <p:nvSpPr>
          <p:cNvPr id="16" name="稻壳儿小白白(http://dwz.cn/Wu2UP)"/>
          <p:cNvSpPr/>
          <p:nvPr/>
        </p:nvSpPr>
        <p:spPr bwMode="auto">
          <a:xfrm rot="900000">
            <a:off x="6062663" y="3205163"/>
            <a:ext cx="1350963" cy="1612900"/>
          </a:xfrm>
          <a:custGeom>
            <a:avLst/>
            <a:gdLst>
              <a:gd name="T0" fmla="*/ 0 w 338"/>
              <a:gd name="T1" fmla="*/ 75 h 403"/>
              <a:gd name="T2" fmla="*/ 0 w 338"/>
              <a:gd name="T3" fmla="*/ 403 h 403"/>
              <a:gd name="T4" fmla="*/ 129 w 338"/>
              <a:gd name="T5" fmla="*/ 349 h 403"/>
              <a:gd name="T6" fmla="*/ 109 w 338"/>
              <a:gd name="T7" fmla="*/ 297 h 403"/>
              <a:gd name="T8" fmla="*/ 145 w 338"/>
              <a:gd name="T9" fmla="*/ 243 h 403"/>
              <a:gd name="T10" fmla="*/ 179 w 338"/>
              <a:gd name="T11" fmla="*/ 283 h 403"/>
              <a:gd name="T12" fmla="*/ 170 w 338"/>
              <a:gd name="T13" fmla="*/ 332 h 403"/>
              <a:gd name="T14" fmla="*/ 252 w 338"/>
              <a:gd name="T15" fmla="*/ 298 h 403"/>
              <a:gd name="T16" fmla="*/ 252 w 338"/>
              <a:gd name="T17" fmla="*/ 170 h 403"/>
              <a:gd name="T18" fmla="*/ 331 w 338"/>
              <a:gd name="T19" fmla="*/ 121 h 403"/>
              <a:gd name="T20" fmla="*/ 252 w 338"/>
              <a:gd name="T21" fmla="*/ 127 h 403"/>
              <a:gd name="T22" fmla="*/ 252 w 338"/>
              <a:gd name="T23" fmla="*/ 0 h 403"/>
              <a:gd name="T24" fmla="*/ 252 w 338"/>
              <a:gd name="T25" fmla="*/ 0 h 403"/>
              <a:gd name="T26" fmla="*/ 0 w 338"/>
              <a:gd name="T27" fmla="*/ 7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8" h="403">
                <a:moveTo>
                  <a:pt x="0" y="75"/>
                </a:moveTo>
                <a:cubicBezTo>
                  <a:pt x="0" y="403"/>
                  <a:pt x="0" y="403"/>
                  <a:pt x="0" y="403"/>
                </a:cubicBezTo>
                <a:cubicBezTo>
                  <a:pt x="129" y="349"/>
                  <a:pt x="129" y="349"/>
                  <a:pt x="129" y="349"/>
                </a:cubicBezTo>
                <a:cubicBezTo>
                  <a:pt x="123" y="339"/>
                  <a:pt x="110" y="315"/>
                  <a:pt x="109" y="297"/>
                </a:cubicBezTo>
                <a:cubicBezTo>
                  <a:pt x="108" y="281"/>
                  <a:pt x="114" y="245"/>
                  <a:pt x="145" y="243"/>
                </a:cubicBezTo>
                <a:cubicBezTo>
                  <a:pt x="179" y="241"/>
                  <a:pt x="179" y="264"/>
                  <a:pt x="179" y="283"/>
                </a:cubicBezTo>
                <a:cubicBezTo>
                  <a:pt x="180" y="297"/>
                  <a:pt x="173" y="322"/>
                  <a:pt x="170" y="332"/>
                </a:cubicBezTo>
                <a:cubicBezTo>
                  <a:pt x="252" y="298"/>
                  <a:pt x="252" y="298"/>
                  <a:pt x="252" y="298"/>
                </a:cubicBezTo>
                <a:cubicBezTo>
                  <a:pt x="252" y="170"/>
                  <a:pt x="252" y="170"/>
                  <a:pt x="252" y="170"/>
                </a:cubicBezTo>
                <a:cubicBezTo>
                  <a:pt x="281" y="173"/>
                  <a:pt x="338" y="175"/>
                  <a:pt x="331" y="121"/>
                </a:cubicBezTo>
                <a:cubicBezTo>
                  <a:pt x="325" y="74"/>
                  <a:pt x="275" y="109"/>
                  <a:pt x="252" y="127"/>
                </a:cubicBezTo>
                <a:cubicBezTo>
                  <a:pt x="252" y="0"/>
                  <a:pt x="252" y="0"/>
                  <a:pt x="252" y="0"/>
                </a:cubicBezTo>
                <a:cubicBezTo>
                  <a:pt x="252" y="0"/>
                  <a:pt x="252" y="0"/>
                  <a:pt x="252" y="0"/>
                </a:cubicBezTo>
                <a:lnTo>
                  <a:pt x="0" y="75"/>
                </a:lnTo>
                <a:close/>
              </a:path>
            </a:pathLst>
          </a:custGeom>
          <a:solidFill>
            <a:schemeClr val="accent1"/>
          </a:solidFill>
          <a:ln>
            <a:noFill/>
          </a:ln>
        </p:spPr>
        <p:txBody>
          <a:bodyPr/>
          <a:lstStyle/>
          <a:p>
            <a:endParaRPr lang="zh-CN" altLang="en-US">
              <a:cs typeface="+mn-ea"/>
              <a:sym typeface="+mn-lt"/>
            </a:endParaRPr>
          </a:p>
        </p:txBody>
      </p:sp>
      <p:sp>
        <p:nvSpPr>
          <p:cNvPr id="17" name="稻壳儿小白白(http://dwz.cn/Wu2UP)"/>
          <p:cNvSpPr/>
          <p:nvPr/>
        </p:nvSpPr>
        <p:spPr bwMode="auto">
          <a:xfrm rot="900000">
            <a:off x="6500814" y="4183063"/>
            <a:ext cx="1135063" cy="1504950"/>
          </a:xfrm>
          <a:custGeom>
            <a:avLst/>
            <a:gdLst>
              <a:gd name="T0" fmla="*/ 199 w 284"/>
              <a:gd name="T1" fmla="*/ 126 h 376"/>
              <a:gd name="T2" fmla="*/ 180 w 284"/>
              <a:gd name="T3" fmla="*/ 44 h 376"/>
              <a:gd name="T4" fmla="*/ 85 w 284"/>
              <a:gd name="T5" fmla="*/ 83 h 376"/>
              <a:gd name="T6" fmla="*/ 85 w 284"/>
              <a:gd name="T7" fmla="*/ 208 h 376"/>
              <a:gd name="T8" fmla="*/ 87 w 284"/>
              <a:gd name="T9" fmla="*/ 209 h 376"/>
              <a:gd name="T10" fmla="*/ 85 w 284"/>
              <a:gd name="T11" fmla="*/ 208 h 376"/>
              <a:gd name="T12" fmla="*/ 20 w 284"/>
              <a:gd name="T13" fmla="*/ 247 h 376"/>
              <a:gd name="T14" fmla="*/ 85 w 284"/>
              <a:gd name="T15" fmla="*/ 265 h 376"/>
              <a:gd name="T16" fmla="*/ 87 w 284"/>
              <a:gd name="T17" fmla="*/ 260 h 376"/>
              <a:gd name="T18" fmla="*/ 85 w 284"/>
              <a:gd name="T19" fmla="*/ 265 h 376"/>
              <a:gd name="T20" fmla="*/ 85 w 284"/>
              <a:gd name="T21" fmla="*/ 376 h 376"/>
              <a:gd name="T22" fmla="*/ 284 w 284"/>
              <a:gd name="T23" fmla="*/ 258 h 376"/>
              <a:gd name="T24" fmla="*/ 284 w 284"/>
              <a:gd name="T25" fmla="*/ 0 h 376"/>
              <a:gd name="T26" fmla="*/ 214 w 284"/>
              <a:gd name="T27" fmla="*/ 30 h 376"/>
              <a:gd name="T28" fmla="*/ 199 w 284"/>
              <a:gd name="T29" fmla="*/ 12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4" h="376">
                <a:moveTo>
                  <a:pt x="199" y="126"/>
                </a:moveTo>
                <a:cubicBezTo>
                  <a:pt x="157" y="127"/>
                  <a:pt x="170" y="73"/>
                  <a:pt x="180" y="44"/>
                </a:cubicBezTo>
                <a:cubicBezTo>
                  <a:pt x="85" y="83"/>
                  <a:pt x="85" y="83"/>
                  <a:pt x="85" y="83"/>
                </a:cubicBezTo>
                <a:cubicBezTo>
                  <a:pt x="85" y="208"/>
                  <a:pt x="85" y="208"/>
                  <a:pt x="85" y="208"/>
                </a:cubicBezTo>
                <a:cubicBezTo>
                  <a:pt x="86" y="208"/>
                  <a:pt x="87" y="209"/>
                  <a:pt x="87" y="209"/>
                </a:cubicBezTo>
                <a:cubicBezTo>
                  <a:pt x="87" y="209"/>
                  <a:pt x="86" y="208"/>
                  <a:pt x="85" y="208"/>
                </a:cubicBezTo>
                <a:cubicBezTo>
                  <a:pt x="73" y="205"/>
                  <a:pt x="39" y="200"/>
                  <a:pt x="20" y="247"/>
                </a:cubicBezTo>
                <a:cubicBezTo>
                  <a:pt x="0" y="298"/>
                  <a:pt x="60" y="316"/>
                  <a:pt x="85" y="265"/>
                </a:cubicBezTo>
                <a:cubicBezTo>
                  <a:pt x="87" y="261"/>
                  <a:pt x="87" y="260"/>
                  <a:pt x="87" y="260"/>
                </a:cubicBezTo>
                <a:cubicBezTo>
                  <a:pt x="87" y="260"/>
                  <a:pt x="87" y="261"/>
                  <a:pt x="85" y="265"/>
                </a:cubicBezTo>
                <a:cubicBezTo>
                  <a:pt x="85" y="376"/>
                  <a:pt x="85" y="376"/>
                  <a:pt x="85" y="376"/>
                </a:cubicBezTo>
                <a:cubicBezTo>
                  <a:pt x="284" y="258"/>
                  <a:pt x="284" y="258"/>
                  <a:pt x="284" y="258"/>
                </a:cubicBezTo>
                <a:cubicBezTo>
                  <a:pt x="284" y="0"/>
                  <a:pt x="284" y="0"/>
                  <a:pt x="284" y="0"/>
                </a:cubicBezTo>
                <a:cubicBezTo>
                  <a:pt x="214" y="30"/>
                  <a:pt x="214" y="30"/>
                  <a:pt x="214" y="30"/>
                </a:cubicBezTo>
                <a:cubicBezTo>
                  <a:pt x="224" y="60"/>
                  <a:pt x="245" y="124"/>
                  <a:pt x="199" y="126"/>
                </a:cubicBezTo>
                <a:close/>
              </a:path>
            </a:pathLst>
          </a:custGeom>
          <a:solidFill>
            <a:schemeClr val="accent1"/>
          </a:solidFill>
          <a:ln>
            <a:noFill/>
          </a:ln>
        </p:spPr>
        <p:txBody>
          <a:bodyPr/>
          <a:lstStyle/>
          <a:p>
            <a:endParaRPr lang="zh-CN" altLang="en-US">
              <a:cs typeface="+mn-ea"/>
              <a:sym typeface="+mn-lt"/>
            </a:endParaRPr>
          </a:p>
        </p:txBody>
      </p:sp>
      <p:sp>
        <p:nvSpPr>
          <p:cNvPr id="18" name="稻壳儿小白白(http://dwz.cn/Wu2UP)"/>
          <p:cNvSpPr/>
          <p:nvPr/>
        </p:nvSpPr>
        <p:spPr bwMode="auto">
          <a:xfrm rot="900000">
            <a:off x="7105649" y="3163889"/>
            <a:ext cx="795339" cy="1608137"/>
          </a:xfrm>
          <a:custGeom>
            <a:avLst/>
            <a:gdLst>
              <a:gd name="T0" fmla="*/ 198 w 199"/>
              <a:gd name="T1" fmla="*/ 0 h 401"/>
              <a:gd name="T2" fmla="*/ 199 w 199"/>
              <a:gd name="T3" fmla="*/ 0 h 401"/>
              <a:gd name="T4" fmla="*/ 0 w 199"/>
              <a:gd name="T5" fmla="*/ 59 h 401"/>
              <a:gd name="T6" fmla="*/ 0 w 199"/>
              <a:gd name="T7" fmla="*/ 59 h 401"/>
              <a:gd name="T8" fmla="*/ 0 w 199"/>
              <a:gd name="T9" fmla="*/ 186 h 401"/>
              <a:gd name="T10" fmla="*/ 79 w 199"/>
              <a:gd name="T11" fmla="*/ 180 h 401"/>
              <a:gd name="T12" fmla="*/ 0 w 199"/>
              <a:gd name="T13" fmla="*/ 229 h 401"/>
              <a:gd name="T14" fmla="*/ 0 w 199"/>
              <a:gd name="T15" fmla="*/ 357 h 401"/>
              <a:gd name="T16" fmla="*/ 95 w 199"/>
              <a:gd name="T17" fmla="*/ 318 h 401"/>
              <a:gd name="T18" fmla="*/ 114 w 199"/>
              <a:gd name="T19" fmla="*/ 400 h 401"/>
              <a:gd name="T20" fmla="*/ 129 w 199"/>
              <a:gd name="T21" fmla="*/ 304 h 401"/>
              <a:gd name="T22" fmla="*/ 199 w 199"/>
              <a:gd name="T23" fmla="*/ 274 h 401"/>
              <a:gd name="T24" fmla="*/ 199 w 199"/>
              <a:gd name="T25" fmla="*/ 0 h 401"/>
              <a:gd name="T26" fmla="*/ 198 w 199"/>
              <a:gd name="T2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401">
                <a:moveTo>
                  <a:pt x="198" y="0"/>
                </a:moveTo>
                <a:cubicBezTo>
                  <a:pt x="199" y="0"/>
                  <a:pt x="199" y="0"/>
                  <a:pt x="199" y="0"/>
                </a:cubicBezTo>
                <a:cubicBezTo>
                  <a:pt x="0" y="59"/>
                  <a:pt x="0" y="59"/>
                  <a:pt x="0" y="59"/>
                </a:cubicBezTo>
                <a:cubicBezTo>
                  <a:pt x="0" y="59"/>
                  <a:pt x="0" y="59"/>
                  <a:pt x="0" y="59"/>
                </a:cubicBezTo>
                <a:cubicBezTo>
                  <a:pt x="0" y="186"/>
                  <a:pt x="0" y="186"/>
                  <a:pt x="0" y="186"/>
                </a:cubicBezTo>
                <a:cubicBezTo>
                  <a:pt x="23" y="168"/>
                  <a:pt x="73" y="133"/>
                  <a:pt x="79" y="180"/>
                </a:cubicBezTo>
                <a:cubicBezTo>
                  <a:pt x="86" y="234"/>
                  <a:pt x="29" y="232"/>
                  <a:pt x="0" y="229"/>
                </a:cubicBezTo>
                <a:cubicBezTo>
                  <a:pt x="0" y="357"/>
                  <a:pt x="0" y="357"/>
                  <a:pt x="0" y="357"/>
                </a:cubicBezTo>
                <a:cubicBezTo>
                  <a:pt x="95" y="318"/>
                  <a:pt x="95" y="318"/>
                  <a:pt x="95" y="318"/>
                </a:cubicBezTo>
                <a:cubicBezTo>
                  <a:pt x="85" y="347"/>
                  <a:pt x="72" y="401"/>
                  <a:pt x="114" y="400"/>
                </a:cubicBezTo>
                <a:cubicBezTo>
                  <a:pt x="160" y="398"/>
                  <a:pt x="139" y="334"/>
                  <a:pt x="129" y="304"/>
                </a:cubicBezTo>
                <a:cubicBezTo>
                  <a:pt x="199" y="274"/>
                  <a:pt x="199" y="274"/>
                  <a:pt x="199" y="274"/>
                </a:cubicBezTo>
                <a:cubicBezTo>
                  <a:pt x="199" y="0"/>
                  <a:pt x="199" y="0"/>
                  <a:pt x="199" y="0"/>
                </a:cubicBezTo>
                <a:lnTo>
                  <a:pt x="198" y="0"/>
                </a:lnTo>
                <a:close/>
              </a:path>
            </a:pathLst>
          </a:custGeom>
          <a:solidFill>
            <a:schemeClr val="accent4">
              <a:lumMod val="40000"/>
              <a:lumOff val="60000"/>
            </a:schemeClr>
          </a:solidFill>
          <a:ln>
            <a:noFill/>
          </a:ln>
        </p:spPr>
        <p:txBody>
          <a:bodyPr/>
          <a:lstStyle/>
          <a:p>
            <a:endParaRPr lang="zh-CN" altLang="en-US">
              <a:cs typeface="+mn-ea"/>
              <a:sym typeface="+mn-lt"/>
            </a:endParaRPr>
          </a:p>
        </p:txBody>
      </p:sp>
      <p:sp>
        <p:nvSpPr>
          <p:cNvPr id="19" name="稻壳儿小白白(http://dwz.cn/Wu2UP)"/>
          <p:cNvSpPr/>
          <p:nvPr/>
        </p:nvSpPr>
        <p:spPr bwMode="auto">
          <a:xfrm rot="900000">
            <a:off x="4248151" y="3276602"/>
            <a:ext cx="763588" cy="1770063"/>
          </a:xfrm>
          <a:custGeom>
            <a:avLst/>
            <a:gdLst>
              <a:gd name="T0" fmla="*/ 122 w 191"/>
              <a:gd name="T1" fmla="*/ 253 h 442"/>
              <a:gd name="T2" fmla="*/ 191 w 191"/>
              <a:gd name="T3" fmla="*/ 268 h 442"/>
              <a:gd name="T4" fmla="*/ 191 w 191"/>
              <a:gd name="T5" fmla="*/ 144 h 442"/>
              <a:gd name="T6" fmla="*/ 102 w 191"/>
              <a:gd name="T7" fmla="*/ 104 h 442"/>
              <a:gd name="T8" fmla="*/ 82 w 191"/>
              <a:gd name="T9" fmla="*/ 8 h 442"/>
              <a:gd name="T10" fmla="*/ 66 w 191"/>
              <a:gd name="T11" fmla="*/ 88 h 442"/>
              <a:gd name="T12" fmla="*/ 0 w 191"/>
              <a:gd name="T13" fmla="*/ 58 h 442"/>
              <a:gd name="T14" fmla="*/ 0 w 191"/>
              <a:gd name="T15" fmla="*/ 325 h 442"/>
              <a:gd name="T16" fmla="*/ 191 w 191"/>
              <a:gd name="T17" fmla="*/ 442 h 442"/>
              <a:gd name="T18" fmla="*/ 191 w 191"/>
              <a:gd name="T19" fmla="*/ 316 h 442"/>
              <a:gd name="T20" fmla="*/ 122 w 191"/>
              <a:gd name="T21" fmla="*/ 25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442">
                <a:moveTo>
                  <a:pt x="122" y="253"/>
                </a:moveTo>
                <a:cubicBezTo>
                  <a:pt x="137" y="210"/>
                  <a:pt x="175" y="248"/>
                  <a:pt x="191" y="268"/>
                </a:cubicBezTo>
                <a:cubicBezTo>
                  <a:pt x="191" y="144"/>
                  <a:pt x="191" y="144"/>
                  <a:pt x="191" y="144"/>
                </a:cubicBezTo>
                <a:cubicBezTo>
                  <a:pt x="102" y="104"/>
                  <a:pt x="102" y="104"/>
                  <a:pt x="102" y="104"/>
                </a:cubicBezTo>
                <a:cubicBezTo>
                  <a:pt x="118" y="78"/>
                  <a:pt x="120" y="0"/>
                  <a:pt x="82" y="8"/>
                </a:cubicBezTo>
                <a:cubicBezTo>
                  <a:pt x="47" y="16"/>
                  <a:pt x="60" y="67"/>
                  <a:pt x="66" y="88"/>
                </a:cubicBezTo>
                <a:cubicBezTo>
                  <a:pt x="0" y="58"/>
                  <a:pt x="0" y="58"/>
                  <a:pt x="0" y="58"/>
                </a:cubicBezTo>
                <a:cubicBezTo>
                  <a:pt x="0" y="325"/>
                  <a:pt x="0" y="325"/>
                  <a:pt x="0" y="325"/>
                </a:cubicBezTo>
                <a:cubicBezTo>
                  <a:pt x="191" y="442"/>
                  <a:pt x="191" y="442"/>
                  <a:pt x="191" y="442"/>
                </a:cubicBezTo>
                <a:cubicBezTo>
                  <a:pt x="191" y="316"/>
                  <a:pt x="191" y="316"/>
                  <a:pt x="191" y="316"/>
                </a:cubicBezTo>
                <a:cubicBezTo>
                  <a:pt x="167" y="322"/>
                  <a:pt x="105" y="299"/>
                  <a:pt x="122" y="253"/>
                </a:cubicBezTo>
                <a:close/>
              </a:path>
            </a:pathLst>
          </a:custGeom>
          <a:solidFill>
            <a:schemeClr val="accent1"/>
          </a:solidFill>
          <a:ln>
            <a:noFill/>
          </a:ln>
        </p:spPr>
        <p:txBody>
          <a:bodyPr/>
          <a:lstStyle/>
          <a:p>
            <a:endParaRPr lang="zh-CN" altLang="en-US">
              <a:cs typeface="+mn-ea"/>
              <a:sym typeface="+mn-lt"/>
            </a:endParaRPr>
          </a:p>
        </p:txBody>
      </p:sp>
      <p:sp>
        <p:nvSpPr>
          <p:cNvPr id="20" name="稻壳儿小白白(http://dwz.cn/Wu2UP)"/>
          <p:cNvSpPr/>
          <p:nvPr/>
        </p:nvSpPr>
        <p:spPr bwMode="auto">
          <a:xfrm rot="900000">
            <a:off x="4494214" y="4008440"/>
            <a:ext cx="1284287" cy="1774825"/>
          </a:xfrm>
          <a:custGeom>
            <a:avLst/>
            <a:gdLst>
              <a:gd name="T0" fmla="*/ 226 w 321"/>
              <a:gd name="T1" fmla="*/ 63 h 443"/>
              <a:gd name="T2" fmla="*/ 203 w 321"/>
              <a:gd name="T3" fmla="*/ 152 h 443"/>
              <a:gd name="T4" fmla="*/ 184 w 321"/>
              <a:gd name="T5" fmla="*/ 44 h 443"/>
              <a:gd name="T6" fmla="*/ 86 w 321"/>
              <a:gd name="T7" fmla="*/ 0 h 443"/>
              <a:gd name="T8" fmla="*/ 86 w 321"/>
              <a:gd name="T9" fmla="*/ 124 h 443"/>
              <a:gd name="T10" fmla="*/ 17 w 321"/>
              <a:gd name="T11" fmla="*/ 109 h 443"/>
              <a:gd name="T12" fmla="*/ 86 w 321"/>
              <a:gd name="T13" fmla="*/ 172 h 443"/>
              <a:gd name="T14" fmla="*/ 86 w 321"/>
              <a:gd name="T15" fmla="*/ 298 h 443"/>
              <a:gd name="T16" fmla="*/ 321 w 321"/>
              <a:gd name="T17" fmla="*/ 443 h 443"/>
              <a:gd name="T18" fmla="*/ 321 w 321"/>
              <a:gd name="T19" fmla="*/ 106 h 443"/>
              <a:gd name="T20" fmla="*/ 226 w 321"/>
              <a:gd name="T21" fmla="*/ 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 h="443">
                <a:moveTo>
                  <a:pt x="226" y="63"/>
                </a:moveTo>
                <a:cubicBezTo>
                  <a:pt x="237" y="105"/>
                  <a:pt x="247" y="167"/>
                  <a:pt x="203" y="152"/>
                </a:cubicBezTo>
                <a:cubicBezTo>
                  <a:pt x="151" y="135"/>
                  <a:pt x="173" y="70"/>
                  <a:pt x="184" y="44"/>
                </a:cubicBezTo>
                <a:cubicBezTo>
                  <a:pt x="86" y="0"/>
                  <a:pt x="86" y="0"/>
                  <a:pt x="86" y="0"/>
                </a:cubicBezTo>
                <a:cubicBezTo>
                  <a:pt x="86" y="124"/>
                  <a:pt x="86" y="124"/>
                  <a:pt x="86" y="124"/>
                </a:cubicBezTo>
                <a:cubicBezTo>
                  <a:pt x="70" y="104"/>
                  <a:pt x="32" y="66"/>
                  <a:pt x="17" y="109"/>
                </a:cubicBezTo>
                <a:cubicBezTo>
                  <a:pt x="0" y="155"/>
                  <a:pt x="62" y="178"/>
                  <a:pt x="86" y="172"/>
                </a:cubicBezTo>
                <a:cubicBezTo>
                  <a:pt x="86" y="298"/>
                  <a:pt x="86" y="298"/>
                  <a:pt x="86" y="298"/>
                </a:cubicBezTo>
                <a:cubicBezTo>
                  <a:pt x="321" y="443"/>
                  <a:pt x="321" y="443"/>
                  <a:pt x="321" y="443"/>
                </a:cubicBezTo>
                <a:cubicBezTo>
                  <a:pt x="321" y="106"/>
                  <a:pt x="321" y="106"/>
                  <a:pt x="321" y="106"/>
                </a:cubicBezTo>
                <a:lnTo>
                  <a:pt x="226" y="63"/>
                </a:lnTo>
                <a:close/>
              </a:path>
            </a:pathLst>
          </a:custGeom>
          <a:solidFill>
            <a:schemeClr val="accent4">
              <a:lumMod val="40000"/>
              <a:lumOff val="60000"/>
            </a:schemeClr>
          </a:solidFill>
          <a:ln>
            <a:noFill/>
          </a:ln>
        </p:spPr>
        <p:txBody>
          <a:bodyPr/>
          <a:lstStyle/>
          <a:p>
            <a:endParaRPr lang="zh-CN" altLang="en-US">
              <a:cs typeface="+mn-ea"/>
              <a:sym typeface="+mn-lt"/>
            </a:endParaRPr>
          </a:p>
        </p:txBody>
      </p:sp>
      <p:grpSp>
        <p:nvGrpSpPr>
          <p:cNvPr id="21" name="稻壳儿小白白(http://dwz.cn/Wu2UP)"/>
          <p:cNvGrpSpPr/>
          <p:nvPr/>
        </p:nvGrpSpPr>
        <p:grpSpPr bwMode="auto">
          <a:xfrm>
            <a:off x="6343239" y="2149411"/>
            <a:ext cx="1606551" cy="515937"/>
            <a:chOff x="0" y="0"/>
            <a:chExt cx="1606953" cy="515155"/>
          </a:xfrm>
        </p:grpSpPr>
        <p:cxnSp>
          <p:nvCxnSpPr>
            <p:cNvPr id="22" name="稻壳儿小白白(http://dwz.cn/Wu2UP)@|9FFC:0|FBC:0|LFC:14277081|LBC:16777215"/>
            <p:cNvCxnSpPr>
              <a:cxnSpLocks noChangeShapeType="1"/>
            </p:cNvCxnSpPr>
            <p:nvPr/>
          </p:nvCxnSpPr>
          <p:spPr bwMode="auto">
            <a:xfrm flipV="1">
              <a:off x="0" y="0"/>
              <a:ext cx="220663" cy="515155"/>
            </a:xfrm>
            <a:prstGeom prst="line">
              <a:avLst/>
            </a:prstGeom>
            <a:noFill/>
            <a:ln w="38100" cmpd="sng">
              <a:solidFill>
                <a:srgbClr val="D9D9D9"/>
              </a:solidFill>
              <a:prstDash val="sysDash"/>
              <a:round/>
            </a:ln>
            <a:extLst>
              <a:ext uri="{909E8E84-426E-40DD-AFC4-6F175D3DCCD1}">
                <a14:hiddenFill xmlns:a14="http://schemas.microsoft.com/office/drawing/2010/main">
                  <a:noFill/>
                </a14:hiddenFill>
              </a:ext>
            </a:extLst>
          </p:spPr>
        </p:cxnSp>
        <p:cxnSp>
          <p:nvCxnSpPr>
            <p:cNvPr id="23" name="稻壳儿小白白(http://dwz.cn/Wu2UP)@|9FFC:0|FBC:0|LFC:14277081|LBC:16777215"/>
            <p:cNvCxnSpPr>
              <a:cxnSpLocks noChangeShapeType="1"/>
            </p:cNvCxnSpPr>
            <p:nvPr/>
          </p:nvCxnSpPr>
          <p:spPr bwMode="auto">
            <a:xfrm>
              <a:off x="220663" y="3591"/>
              <a:ext cx="1386290" cy="0"/>
            </a:xfrm>
            <a:prstGeom prst="line">
              <a:avLst/>
            </a:prstGeom>
            <a:noFill/>
            <a:ln w="38100" cmpd="sng">
              <a:solidFill>
                <a:srgbClr val="D9D9D9"/>
              </a:solidFill>
              <a:prstDash val="sysDash"/>
              <a:round/>
              <a:tailEnd type="oval" w="med" len="med"/>
            </a:ln>
            <a:extLst>
              <a:ext uri="{909E8E84-426E-40DD-AFC4-6F175D3DCCD1}">
                <a14:hiddenFill xmlns:a14="http://schemas.microsoft.com/office/drawing/2010/main">
                  <a:noFill/>
                </a14:hiddenFill>
              </a:ext>
            </a:extLst>
          </p:spPr>
        </p:cxnSp>
      </p:grpSp>
      <p:cxnSp>
        <p:nvCxnSpPr>
          <p:cNvPr id="25" name="稻壳儿小白白(http://dwz.cn/Wu2UP)"/>
          <p:cNvCxnSpPr>
            <a:cxnSpLocks noChangeShapeType="1"/>
          </p:cNvCxnSpPr>
          <p:nvPr/>
        </p:nvCxnSpPr>
        <p:spPr bwMode="auto">
          <a:xfrm flipV="1">
            <a:off x="7481890" y="4965700"/>
            <a:ext cx="1385887" cy="0"/>
          </a:xfrm>
          <a:prstGeom prst="line">
            <a:avLst/>
          </a:prstGeom>
          <a:noFill/>
          <a:ln w="38100" cmpd="sng">
            <a:solidFill>
              <a:srgbClr val="D9D9D9"/>
            </a:solidFill>
            <a:prstDash val="sysDash"/>
            <a:round/>
            <a:tailEnd type="oval" w="med" len="med"/>
          </a:ln>
          <a:extLst>
            <a:ext uri="{909E8E84-426E-40DD-AFC4-6F175D3DCCD1}">
              <a14:hiddenFill xmlns:a14="http://schemas.microsoft.com/office/drawing/2010/main">
                <a:noFill/>
              </a14:hiddenFill>
            </a:ext>
          </a:extLst>
        </p:spPr>
      </p:cxnSp>
      <p:grpSp>
        <p:nvGrpSpPr>
          <p:cNvPr id="26" name="稻壳儿小白白(http://dwz.cn/Wu2UP)"/>
          <p:cNvGrpSpPr/>
          <p:nvPr/>
        </p:nvGrpSpPr>
        <p:grpSpPr bwMode="auto">
          <a:xfrm flipH="1">
            <a:off x="3400426" y="2474913"/>
            <a:ext cx="1349375" cy="514350"/>
            <a:chOff x="0" y="0"/>
            <a:chExt cx="1606953" cy="515155"/>
          </a:xfrm>
        </p:grpSpPr>
        <p:cxnSp>
          <p:nvCxnSpPr>
            <p:cNvPr id="27" name="稻壳儿小白白(http://dwz.cn/Wu2UP)@|9FFC:0|FBC:0|LFC:14277081|LBC:16777215"/>
            <p:cNvCxnSpPr>
              <a:cxnSpLocks noChangeShapeType="1"/>
            </p:cNvCxnSpPr>
            <p:nvPr/>
          </p:nvCxnSpPr>
          <p:spPr bwMode="auto">
            <a:xfrm flipV="1">
              <a:off x="0" y="0"/>
              <a:ext cx="220663" cy="515155"/>
            </a:xfrm>
            <a:prstGeom prst="line">
              <a:avLst/>
            </a:prstGeom>
            <a:noFill/>
            <a:ln w="38100" cmpd="sng">
              <a:solidFill>
                <a:srgbClr val="D9D9D9"/>
              </a:solidFill>
              <a:prstDash val="sysDash"/>
              <a:round/>
            </a:ln>
            <a:extLst>
              <a:ext uri="{909E8E84-426E-40DD-AFC4-6F175D3DCCD1}">
                <a14:hiddenFill xmlns:a14="http://schemas.microsoft.com/office/drawing/2010/main">
                  <a:noFill/>
                </a14:hiddenFill>
              </a:ext>
            </a:extLst>
          </p:spPr>
        </p:cxnSp>
        <p:cxnSp>
          <p:nvCxnSpPr>
            <p:cNvPr id="28" name="稻壳儿小白白(http://dwz.cn/Wu2UP)@|9FFC:0|FBC:0|LFC:14277081|LBC:16777215"/>
            <p:cNvCxnSpPr>
              <a:cxnSpLocks noChangeShapeType="1"/>
            </p:cNvCxnSpPr>
            <p:nvPr/>
          </p:nvCxnSpPr>
          <p:spPr bwMode="auto">
            <a:xfrm>
              <a:off x="220663" y="3591"/>
              <a:ext cx="1386290" cy="0"/>
            </a:xfrm>
            <a:prstGeom prst="line">
              <a:avLst/>
            </a:prstGeom>
            <a:noFill/>
            <a:ln w="38100" cmpd="sng">
              <a:solidFill>
                <a:srgbClr val="D9D9D9"/>
              </a:solidFill>
              <a:prstDash val="sysDash"/>
              <a:round/>
              <a:tailEnd type="oval" w="med" len="med"/>
            </a:ln>
            <a:extLst>
              <a:ext uri="{909E8E84-426E-40DD-AFC4-6F175D3DCCD1}">
                <a14:hiddenFill xmlns:a14="http://schemas.microsoft.com/office/drawing/2010/main">
                  <a:noFill/>
                </a14:hiddenFill>
              </a:ext>
            </a:extLst>
          </p:spPr>
        </p:cxnSp>
      </p:grpSp>
      <p:cxnSp>
        <p:nvCxnSpPr>
          <p:cNvPr id="29" name="稻壳儿小白白(http://dwz.cn/Wu2UP)"/>
          <p:cNvCxnSpPr>
            <a:cxnSpLocks noChangeShapeType="1"/>
          </p:cNvCxnSpPr>
          <p:nvPr/>
        </p:nvCxnSpPr>
        <p:spPr bwMode="auto">
          <a:xfrm flipH="1" flipV="1">
            <a:off x="3063875" y="4068763"/>
            <a:ext cx="1385888" cy="0"/>
          </a:xfrm>
          <a:prstGeom prst="line">
            <a:avLst/>
          </a:prstGeom>
          <a:noFill/>
          <a:ln w="38100" cmpd="sng">
            <a:solidFill>
              <a:srgbClr val="D9D9D9"/>
            </a:solidFill>
            <a:prstDash val="sysDash"/>
            <a:round/>
            <a:tailEnd type="oval" w="med" len="med"/>
          </a:ln>
          <a:extLst>
            <a:ext uri="{909E8E84-426E-40DD-AFC4-6F175D3DCCD1}">
              <a14:hiddenFill xmlns:a14="http://schemas.microsoft.com/office/drawing/2010/main">
                <a:noFill/>
              </a14:hiddenFill>
            </a:ext>
          </a:extLst>
        </p:spPr>
      </p:cxnSp>
      <p:cxnSp>
        <p:nvCxnSpPr>
          <p:cNvPr id="30" name="稻壳儿小白白(http://dwz.cn/Wu2UP)"/>
          <p:cNvCxnSpPr>
            <a:cxnSpLocks noChangeShapeType="1"/>
          </p:cNvCxnSpPr>
          <p:nvPr/>
        </p:nvCxnSpPr>
        <p:spPr bwMode="auto">
          <a:xfrm flipH="1" flipV="1">
            <a:off x="3825876" y="5295900"/>
            <a:ext cx="1387475" cy="0"/>
          </a:xfrm>
          <a:prstGeom prst="line">
            <a:avLst/>
          </a:prstGeom>
          <a:noFill/>
          <a:ln w="38100" cmpd="sng">
            <a:solidFill>
              <a:srgbClr val="D9D9D9"/>
            </a:solidFill>
            <a:prstDash val="sysDash"/>
            <a:round/>
            <a:tailEnd type="oval" w="med" len="med"/>
          </a:ln>
          <a:extLst>
            <a:ext uri="{909E8E84-426E-40DD-AFC4-6F175D3DCCD1}">
              <a14:hiddenFill xmlns:a14="http://schemas.microsoft.com/office/drawing/2010/main">
                <a:noFill/>
              </a14:hiddenFill>
            </a:ext>
          </a:extLst>
        </p:spPr>
      </p:cxnSp>
      <p:grpSp>
        <p:nvGrpSpPr>
          <p:cNvPr id="31" name="稻壳儿小白白(http://dwz.cn/Wu2UP)"/>
          <p:cNvGrpSpPr/>
          <p:nvPr/>
        </p:nvGrpSpPr>
        <p:grpSpPr bwMode="auto">
          <a:xfrm>
            <a:off x="7584639" y="2711631"/>
            <a:ext cx="1606551" cy="515937"/>
            <a:chOff x="0" y="0"/>
            <a:chExt cx="1606953" cy="515155"/>
          </a:xfrm>
        </p:grpSpPr>
        <p:cxnSp>
          <p:nvCxnSpPr>
            <p:cNvPr id="32" name="稻壳儿小白白(http://dwz.cn/Wu2UP)@|9FFC:0|FBC:0|LFC:14277081|LBC:16777215"/>
            <p:cNvCxnSpPr>
              <a:cxnSpLocks noChangeShapeType="1"/>
            </p:cNvCxnSpPr>
            <p:nvPr/>
          </p:nvCxnSpPr>
          <p:spPr bwMode="auto">
            <a:xfrm flipV="1">
              <a:off x="0" y="0"/>
              <a:ext cx="220663" cy="515155"/>
            </a:xfrm>
            <a:prstGeom prst="line">
              <a:avLst/>
            </a:prstGeom>
            <a:noFill/>
            <a:ln w="38100" cmpd="sng">
              <a:solidFill>
                <a:srgbClr val="D9D9D9"/>
              </a:solidFill>
              <a:prstDash val="sysDash"/>
              <a:round/>
            </a:ln>
            <a:extLst>
              <a:ext uri="{909E8E84-426E-40DD-AFC4-6F175D3DCCD1}">
                <a14:hiddenFill xmlns:a14="http://schemas.microsoft.com/office/drawing/2010/main">
                  <a:noFill/>
                </a14:hiddenFill>
              </a:ext>
            </a:extLst>
          </p:spPr>
        </p:cxnSp>
        <p:cxnSp>
          <p:nvCxnSpPr>
            <p:cNvPr id="33" name="稻壳儿小白白(http://dwz.cn/Wu2UP)@|9FFC:0|FBC:0|LFC:14277081|LBC:16777215"/>
            <p:cNvCxnSpPr>
              <a:cxnSpLocks noChangeShapeType="1"/>
            </p:cNvCxnSpPr>
            <p:nvPr/>
          </p:nvCxnSpPr>
          <p:spPr bwMode="auto">
            <a:xfrm>
              <a:off x="220663" y="3591"/>
              <a:ext cx="1386290" cy="0"/>
            </a:xfrm>
            <a:prstGeom prst="line">
              <a:avLst/>
            </a:prstGeom>
            <a:noFill/>
            <a:ln w="38100" cmpd="sng">
              <a:solidFill>
                <a:srgbClr val="D9D9D9"/>
              </a:solidFill>
              <a:prstDash val="sysDash"/>
              <a:round/>
              <a:tailEnd type="oval" w="med" len="med"/>
            </a:ln>
            <a:extLst>
              <a:ext uri="{909E8E84-426E-40DD-AFC4-6F175D3DCCD1}">
                <a14:hiddenFill xmlns:a14="http://schemas.microsoft.com/office/drawing/2010/main">
                  <a:noFill/>
                </a14:hiddenFill>
              </a:ext>
            </a:extLst>
          </p:spPr>
        </p:cxnSp>
      </p:grpSp>
      <p:sp>
        <p:nvSpPr>
          <p:cNvPr id="34" name="Text Box 43"/>
          <p:cNvSpPr txBox="1">
            <a:spLocks noChangeArrowheads="1"/>
          </p:cNvSpPr>
          <p:nvPr/>
        </p:nvSpPr>
        <p:spPr bwMode="auto">
          <a:xfrm>
            <a:off x="7960385" y="1937635"/>
            <a:ext cx="25651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zh-CN" altLang="en-US" b="1" dirty="0">
                <a:solidFill>
                  <a:schemeClr val="bg1"/>
                </a:solidFill>
                <a:cs typeface="+mn-ea"/>
                <a:sym typeface="+mn-lt"/>
              </a:rPr>
              <a:t>七日无理由退货制度</a:t>
            </a:r>
          </a:p>
        </p:txBody>
      </p:sp>
      <p:sp>
        <p:nvSpPr>
          <p:cNvPr id="35" name="Text Box 43"/>
          <p:cNvSpPr txBox="1">
            <a:spLocks noChangeArrowheads="1"/>
          </p:cNvSpPr>
          <p:nvPr/>
        </p:nvSpPr>
        <p:spPr bwMode="auto">
          <a:xfrm>
            <a:off x="9242961" y="2567502"/>
            <a:ext cx="245104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zh-CN" altLang="en-US" b="1" dirty="0">
                <a:solidFill>
                  <a:schemeClr val="bg1"/>
                </a:solidFill>
                <a:cs typeface="+mn-ea"/>
                <a:sym typeface="+mn-lt"/>
              </a:rPr>
              <a:t>商品或者装饰装修维权实行举证责任倒置</a:t>
            </a:r>
          </a:p>
        </p:txBody>
      </p:sp>
      <p:sp>
        <p:nvSpPr>
          <p:cNvPr id="36" name="Text Box 43"/>
          <p:cNvSpPr txBox="1">
            <a:spLocks noChangeArrowheads="1"/>
          </p:cNvSpPr>
          <p:nvPr/>
        </p:nvSpPr>
        <p:spPr bwMode="auto">
          <a:xfrm>
            <a:off x="8867775" y="4437639"/>
            <a:ext cx="227067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zh-CN" altLang="en-US" b="1" dirty="0">
                <a:solidFill>
                  <a:schemeClr val="bg1"/>
                </a:solidFill>
                <a:cs typeface="+mn-ea"/>
                <a:sym typeface="+mn-lt"/>
              </a:rPr>
              <a:t>商品或者装饰装修维权实行举证责任倒置</a:t>
            </a:r>
          </a:p>
        </p:txBody>
      </p:sp>
      <p:sp>
        <p:nvSpPr>
          <p:cNvPr id="37" name="Text Box 43"/>
          <p:cNvSpPr txBox="1">
            <a:spLocks noChangeArrowheads="1"/>
          </p:cNvSpPr>
          <p:nvPr/>
        </p:nvSpPr>
        <p:spPr bwMode="auto">
          <a:xfrm>
            <a:off x="1965998" y="5002591"/>
            <a:ext cx="169988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zh-CN" altLang="en-US" b="1" dirty="0">
                <a:solidFill>
                  <a:schemeClr val="bg1"/>
                </a:solidFill>
                <a:cs typeface="+mn-ea"/>
                <a:sym typeface="+mn-lt"/>
              </a:rPr>
              <a:t>加强对消费者个人信息保护</a:t>
            </a:r>
          </a:p>
        </p:txBody>
      </p:sp>
      <p:sp>
        <p:nvSpPr>
          <p:cNvPr id="38" name="Text Box 43"/>
          <p:cNvSpPr txBox="1">
            <a:spLocks noChangeArrowheads="1"/>
          </p:cNvSpPr>
          <p:nvPr/>
        </p:nvSpPr>
        <p:spPr bwMode="auto">
          <a:xfrm>
            <a:off x="660562" y="2281794"/>
            <a:ext cx="274706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zh-CN" altLang="en-US" b="1" dirty="0">
                <a:solidFill>
                  <a:schemeClr val="bg1"/>
                </a:solidFill>
                <a:cs typeface="+mn-ea"/>
                <a:sym typeface="+mn-lt"/>
              </a:rPr>
              <a:t>购平台承担先行赔付责任</a:t>
            </a:r>
          </a:p>
        </p:txBody>
      </p:sp>
      <p:sp>
        <p:nvSpPr>
          <p:cNvPr id="39" name="Text Box 43"/>
          <p:cNvSpPr txBox="1">
            <a:spLocks noChangeArrowheads="1"/>
          </p:cNvSpPr>
          <p:nvPr/>
        </p:nvSpPr>
        <p:spPr bwMode="auto">
          <a:xfrm>
            <a:off x="1050233" y="3665276"/>
            <a:ext cx="2103807"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zh-CN" altLang="en-US" b="1" dirty="0">
                <a:solidFill>
                  <a:schemeClr val="bg1"/>
                </a:solidFill>
                <a:cs typeface="+mn-ea"/>
                <a:sym typeface="+mn-lt"/>
              </a:rPr>
              <a:t>消费者权益的霸王格式条款无效</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slide(fromLeft)">
                                      <p:cBhvr>
                                        <p:cTn id="24" dur="500"/>
                                        <p:tgtEl>
                                          <p:spTgt spid="34"/>
                                        </p:tgtEl>
                                      </p:cBhvr>
                                    </p:animEffect>
                                  </p:childTnLst>
                                </p:cTn>
                              </p:par>
                            </p:childTnLst>
                          </p:cTn>
                        </p:par>
                        <p:par>
                          <p:cTn id="25" fill="hold">
                            <p:stCondLst>
                              <p:cond delay="1500"/>
                            </p:stCondLst>
                            <p:childTnLst>
                              <p:par>
                                <p:cTn id="26" presetID="12" presetClass="entr" presetSubtype="8"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lide(fromLeft)">
                                      <p:cBhvr>
                                        <p:cTn id="28" dur="500"/>
                                        <p:tgtEl>
                                          <p:spTgt spid="35"/>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lide(fromLeft)">
                                      <p:cBhvr>
                                        <p:cTn id="32" dur="500"/>
                                        <p:tgtEl>
                                          <p:spTgt spid="36"/>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Left)">
                                      <p:cBhvr>
                                        <p:cTn id="35" dur="500"/>
                                        <p:tgtEl>
                                          <p:spTgt spid="37"/>
                                        </p:tgtEl>
                                      </p:cBhvr>
                                    </p:animEffect>
                                  </p:childTnLst>
                                </p:cTn>
                              </p:par>
                            </p:childTnLst>
                          </p:cTn>
                        </p:par>
                        <p:par>
                          <p:cTn id="36" fill="hold">
                            <p:stCondLst>
                              <p:cond delay="2500"/>
                            </p:stCondLst>
                            <p:childTnLst>
                              <p:par>
                                <p:cTn id="37" presetID="1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slide(fromLeft)">
                                      <p:cBhvr>
                                        <p:cTn id="39" dur="500"/>
                                        <p:tgtEl>
                                          <p:spTgt spid="38"/>
                                        </p:tgtEl>
                                      </p:cBhvr>
                                    </p:animEffect>
                                  </p:childTnLst>
                                </p:cTn>
                              </p:par>
                            </p:childTnLst>
                          </p:cTn>
                        </p:par>
                        <p:par>
                          <p:cTn id="40" fill="hold">
                            <p:stCondLst>
                              <p:cond delay="3000"/>
                            </p:stCondLst>
                            <p:childTnLst>
                              <p:par>
                                <p:cTn id="41" presetID="1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lide(fromLeft)">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email"/>
          <a:stretch>
            <a:fillRect/>
          </a:stretch>
        </p:blipFill>
        <p:spPr>
          <a:xfrm>
            <a:off x="814829" y="1422398"/>
            <a:ext cx="4204211" cy="4190906"/>
          </a:xfrm>
          <a:prstGeom prst="rect">
            <a:avLst/>
          </a:prstGeom>
        </p:spPr>
      </p:pic>
      <p:cxnSp>
        <p:nvCxnSpPr>
          <p:cNvPr id="20" name="直接连接符 19"/>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22" name="直接连接符 21"/>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23"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4"/>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4"/>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4"/>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4"/>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4"/>
                  <a:stretch>
                    <a:fillRect/>
                  </a:stretch>
                </a:blipFill>
                <a:effectLst>
                  <a:outerShdw blurRad="88900" dist="50800" dir="5400000" algn="t" rotWithShape="0">
                    <a:srgbClr val="C00000">
                      <a:lumMod val="50000"/>
                    </a:srgbClr>
                  </a:outerShdw>
                </a:effectLst>
                <a:uLnTx/>
                <a:uFillTx/>
                <a:cs typeface="+mn-ea"/>
                <a:sym typeface="+mn-lt"/>
              </a:rPr>
              <a:t>亮点</a:t>
            </a:r>
          </a:p>
        </p:txBody>
      </p:sp>
      <p:sp>
        <p:nvSpPr>
          <p:cNvPr id="24" name="矩形 23"/>
          <p:cNvSpPr/>
          <p:nvPr/>
        </p:nvSpPr>
        <p:spPr>
          <a:xfrm>
            <a:off x="5800725" y="1639056"/>
            <a:ext cx="2954655" cy="461665"/>
          </a:xfrm>
          <a:prstGeom prst="rect">
            <a:avLst/>
          </a:prstGeom>
        </p:spPr>
        <p:txBody>
          <a:bodyPr wrap="none">
            <a:spAutoFit/>
          </a:bodyPr>
          <a:lstStyle/>
          <a:p>
            <a:pPr algn="ctr"/>
            <a:r>
              <a:rPr lang="zh-CN" altLang="en-US"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七日无理由退货制度</a:t>
            </a:r>
          </a:p>
        </p:txBody>
      </p:sp>
      <p:sp>
        <p:nvSpPr>
          <p:cNvPr id="25" name="矩形 24"/>
          <p:cNvSpPr/>
          <p:nvPr/>
        </p:nvSpPr>
        <p:spPr>
          <a:xfrm>
            <a:off x="5280535" y="2176355"/>
            <a:ext cx="6096636" cy="3139321"/>
          </a:xfrm>
          <a:prstGeom prst="rect">
            <a:avLst/>
          </a:prstGeom>
        </p:spPr>
        <p:txBody>
          <a:bodyPr wrap="square">
            <a:spAutoFit/>
          </a:bodyPr>
          <a:lstStyle/>
          <a:p>
            <a:r>
              <a:rPr lang="zh-CN" altLang="en-US" b="1" dirty="0">
                <a:solidFill>
                  <a:schemeClr val="bg1"/>
                </a:solidFill>
                <a:cs typeface="+mn-ea"/>
                <a:sym typeface="+mn-lt"/>
              </a:rPr>
              <a:t>经营者采用网络、电视、电话、邮购等方式销售商品，消费者有权自收到商品之日起七日内退货，且无需说明理由，但下列商品除外：</a:t>
            </a:r>
          </a:p>
          <a:p>
            <a:r>
              <a:rPr lang="zh-CN" altLang="en-US" b="1" dirty="0">
                <a:solidFill>
                  <a:schemeClr val="bg1"/>
                </a:solidFill>
                <a:cs typeface="+mn-ea"/>
                <a:sym typeface="+mn-lt"/>
              </a:rPr>
              <a:t>    （一）消费者定作的；</a:t>
            </a:r>
          </a:p>
          <a:p>
            <a:r>
              <a:rPr lang="zh-CN" altLang="en-US" b="1" dirty="0">
                <a:solidFill>
                  <a:schemeClr val="bg1"/>
                </a:solidFill>
                <a:cs typeface="+mn-ea"/>
                <a:sym typeface="+mn-lt"/>
              </a:rPr>
              <a:t>    （二）鲜活易腐的；</a:t>
            </a:r>
          </a:p>
          <a:p>
            <a:r>
              <a:rPr lang="zh-CN" altLang="en-US" b="1" dirty="0">
                <a:solidFill>
                  <a:schemeClr val="bg1"/>
                </a:solidFill>
                <a:cs typeface="+mn-ea"/>
                <a:sym typeface="+mn-lt"/>
              </a:rPr>
              <a:t>    （三）在线下载或者消费者拆封的音像制品、计算机软件等数字化商品；</a:t>
            </a:r>
          </a:p>
          <a:p>
            <a:r>
              <a:rPr lang="zh-CN" altLang="en-US" b="1" dirty="0">
                <a:solidFill>
                  <a:schemeClr val="bg1"/>
                </a:solidFill>
                <a:cs typeface="+mn-ea"/>
                <a:sym typeface="+mn-lt"/>
              </a:rPr>
              <a:t>    （四）交付的报纸、期刊。</a:t>
            </a:r>
          </a:p>
          <a:p>
            <a:r>
              <a:rPr lang="zh-CN" altLang="en-US" b="1" dirty="0">
                <a:solidFill>
                  <a:schemeClr val="bg1"/>
                </a:solidFill>
                <a:cs typeface="+mn-ea"/>
                <a:sym typeface="+mn-lt"/>
              </a:rPr>
              <a:t>    </a:t>
            </a:r>
          </a:p>
          <a:p>
            <a:r>
              <a:rPr lang="zh-CN" altLang="en-US" b="1" dirty="0">
                <a:solidFill>
                  <a:schemeClr val="bg1"/>
                </a:solidFill>
                <a:cs typeface="+mn-ea"/>
                <a:sym typeface="+mn-lt"/>
              </a:rPr>
              <a:t>    除前款所列商品外，其他根据商品性质并经消费者在购买时确认不宜退货的商品，不适用无理由退货。</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0"/>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22"/>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亮点</a:t>
            </a:r>
          </a:p>
        </p:txBody>
      </p:sp>
      <p:grpSp>
        <p:nvGrpSpPr>
          <p:cNvPr id="6" name="组 2"/>
          <p:cNvGrpSpPr/>
          <p:nvPr/>
        </p:nvGrpSpPr>
        <p:grpSpPr>
          <a:xfrm>
            <a:off x="817999" y="3057085"/>
            <a:ext cx="2536723" cy="2536722"/>
            <a:chOff x="1238864" y="3082413"/>
            <a:chExt cx="2536722" cy="2536722"/>
          </a:xfrm>
        </p:grpSpPr>
        <p:sp>
          <p:nvSpPr>
            <p:cNvPr id="7" name="椭圆 6"/>
            <p:cNvSpPr/>
            <p:nvPr/>
          </p:nvSpPr>
          <p:spPr>
            <a:xfrm>
              <a:off x="1238864" y="3082413"/>
              <a:ext cx="2536722" cy="25367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8" name="文本框 7"/>
            <p:cNvSpPr txBox="1"/>
            <p:nvPr/>
          </p:nvSpPr>
          <p:spPr>
            <a:xfrm>
              <a:off x="1502785" y="4494290"/>
              <a:ext cx="2008882"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1" i="0" u="none" strike="noStrike" kern="0" cap="none" spc="0" normalizeH="0" baseline="0" noProof="0" dirty="0">
                  <a:ln>
                    <a:noFill/>
                  </a:ln>
                  <a:solidFill>
                    <a:schemeClr val="bg1"/>
                  </a:solidFill>
                  <a:effectLst/>
                  <a:uLnTx/>
                  <a:uFillTx/>
                  <a:cs typeface="+mn-ea"/>
                  <a:sym typeface="+mn-lt"/>
                </a:rPr>
                <a:t>YOUR</a:t>
              </a:r>
              <a:r>
                <a:rPr kumimoji="1" lang="zh-CN" altLang="en-US" sz="1600" b="1" i="0" u="none" strike="noStrike" kern="0" cap="none" spc="0" normalizeH="0" baseline="0" noProof="0" dirty="0">
                  <a:ln>
                    <a:noFill/>
                  </a:ln>
                  <a:solidFill>
                    <a:schemeClr val="bg1"/>
                  </a:solidFill>
                  <a:effectLst/>
                  <a:uLnTx/>
                  <a:uFillTx/>
                  <a:cs typeface="+mn-ea"/>
                  <a:sym typeface="+mn-lt"/>
                </a:rPr>
                <a:t> </a:t>
              </a:r>
              <a:r>
                <a:rPr kumimoji="1" lang="en-US" altLang="zh-CN" sz="1600" b="1" i="0" u="none" strike="noStrike" kern="0" cap="none" spc="0" normalizeH="0" baseline="0" noProof="0" dirty="0">
                  <a:ln>
                    <a:noFill/>
                  </a:ln>
                  <a:solidFill>
                    <a:schemeClr val="bg1"/>
                  </a:solidFill>
                  <a:effectLst/>
                  <a:uLnTx/>
                  <a:uFillTx/>
                  <a:cs typeface="+mn-ea"/>
                  <a:sym typeface="+mn-lt"/>
                </a:rPr>
                <a:t>TITLE</a:t>
              </a:r>
              <a:r>
                <a:rPr kumimoji="1" lang="zh-CN" altLang="en-US" sz="1600" b="1" i="0" u="none" strike="noStrike" kern="0" cap="none" spc="0" normalizeH="0" baseline="0" noProof="0" dirty="0">
                  <a:ln>
                    <a:noFill/>
                  </a:ln>
                  <a:solidFill>
                    <a:schemeClr val="bg1"/>
                  </a:solidFill>
                  <a:effectLst/>
                  <a:uLnTx/>
                  <a:uFillTx/>
                  <a:cs typeface="+mn-ea"/>
                  <a:sym typeface="+mn-lt"/>
                </a:rPr>
                <a:t> </a:t>
              </a:r>
              <a:r>
                <a:rPr kumimoji="1" lang="en-US" altLang="zh-CN" sz="1600" b="1" i="0" u="none" strike="noStrike" kern="0" cap="none" spc="0" normalizeH="0" baseline="0" noProof="0" dirty="0">
                  <a:ln>
                    <a:noFill/>
                  </a:ln>
                  <a:solidFill>
                    <a:schemeClr val="bg1"/>
                  </a:solidFill>
                  <a:effectLst/>
                  <a:uLnTx/>
                  <a:uFillTx/>
                  <a:cs typeface="+mn-ea"/>
                  <a:sym typeface="+mn-lt"/>
                </a:rPr>
                <a:t>HERE</a:t>
              </a:r>
              <a:endParaRPr kumimoji="1" lang="zh-CN" altLang="en-US" sz="1600" b="1" i="0" u="none" strike="noStrike" kern="0" cap="none" spc="0" normalizeH="0" baseline="0" noProof="0" dirty="0">
                <a:ln>
                  <a:noFill/>
                </a:ln>
                <a:solidFill>
                  <a:schemeClr val="bg1"/>
                </a:solidFill>
                <a:effectLst/>
                <a:uLnTx/>
                <a:uFillTx/>
                <a:cs typeface="+mn-ea"/>
                <a:sym typeface="+mn-lt"/>
              </a:endParaRPr>
            </a:p>
          </p:txBody>
        </p:sp>
      </p:grpSp>
      <p:sp>
        <p:nvSpPr>
          <p:cNvPr id="9" name="椭圆 8"/>
          <p:cNvSpPr/>
          <p:nvPr/>
        </p:nvSpPr>
        <p:spPr>
          <a:xfrm>
            <a:off x="3654607" y="2176152"/>
            <a:ext cx="1949437" cy="1949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0" name="文本框 9"/>
          <p:cNvSpPr txBox="1"/>
          <p:nvPr/>
        </p:nvSpPr>
        <p:spPr>
          <a:xfrm>
            <a:off x="3737895" y="3261161"/>
            <a:ext cx="1782860"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400" b="1" i="0" u="none" strike="noStrike" kern="0" cap="none" spc="0" normalizeH="0" baseline="0" noProof="0" dirty="0">
                <a:ln>
                  <a:noFill/>
                </a:ln>
                <a:solidFill>
                  <a:schemeClr val="bg1"/>
                </a:solidFill>
                <a:effectLst/>
                <a:uLnTx/>
                <a:uFillTx/>
                <a:cs typeface="+mn-ea"/>
                <a:sym typeface="+mn-lt"/>
              </a:rPr>
              <a:t>YOUR</a:t>
            </a:r>
            <a:r>
              <a:rPr kumimoji="1" lang="zh-CN" altLang="en-US" sz="1400" b="1" i="0" u="none" strike="noStrike" kern="0" cap="none" spc="0" normalizeH="0" baseline="0" noProof="0" dirty="0">
                <a:ln>
                  <a:noFill/>
                </a:ln>
                <a:solidFill>
                  <a:schemeClr val="bg1"/>
                </a:solidFill>
                <a:effectLst/>
                <a:uLnTx/>
                <a:uFillTx/>
                <a:cs typeface="+mn-ea"/>
                <a:sym typeface="+mn-lt"/>
              </a:rPr>
              <a:t> </a:t>
            </a:r>
            <a:r>
              <a:rPr kumimoji="1" lang="en-US" altLang="zh-CN" sz="1400" b="1" i="0" u="none" strike="noStrike" kern="0" cap="none" spc="0" normalizeH="0" baseline="0" noProof="0" dirty="0">
                <a:ln>
                  <a:noFill/>
                </a:ln>
                <a:solidFill>
                  <a:schemeClr val="bg1"/>
                </a:solidFill>
                <a:effectLst/>
                <a:uLnTx/>
                <a:uFillTx/>
                <a:cs typeface="+mn-ea"/>
                <a:sym typeface="+mn-lt"/>
              </a:rPr>
              <a:t>TITLE</a:t>
            </a:r>
            <a:r>
              <a:rPr kumimoji="1" lang="zh-CN" altLang="en-US" sz="1400" b="1" i="0" u="none" strike="noStrike" kern="0" cap="none" spc="0" normalizeH="0" baseline="0" noProof="0" dirty="0">
                <a:ln>
                  <a:noFill/>
                </a:ln>
                <a:solidFill>
                  <a:schemeClr val="bg1"/>
                </a:solidFill>
                <a:effectLst/>
                <a:uLnTx/>
                <a:uFillTx/>
                <a:cs typeface="+mn-ea"/>
                <a:sym typeface="+mn-lt"/>
              </a:rPr>
              <a:t> </a:t>
            </a:r>
            <a:r>
              <a:rPr kumimoji="1" lang="en-US" altLang="zh-CN" sz="1400" b="1" i="0" u="none" strike="noStrike" kern="0" cap="none" spc="0" normalizeH="0" baseline="0" noProof="0" dirty="0">
                <a:ln>
                  <a:noFill/>
                </a:ln>
                <a:solidFill>
                  <a:schemeClr val="bg1"/>
                </a:solidFill>
                <a:effectLst/>
                <a:uLnTx/>
                <a:uFillTx/>
                <a:cs typeface="+mn-ea"/>
                <a:sym typeface="+mn-lt"/>
              </a:rPr>
              <a:t>HERE</a:t>
            </a:r>
            <a:endParaRPr kumimoji="1" lang="zh-CN" altLang="en-US" sz="1400" b="1" i="0" u="none" strike="noStrike" kern="0" cap="none" spc="0" normalizeH="0" baseline="0" noProof="0" dirty="0">
              <a:ln>
                <a:noFill/>
              </a:ln>
              <a:solidFill>
                <a:schemeClr val="bg1"/>
              </a:solidFill>
              <a:effectLst/>
              <a:uLnTx/>
              <a:uFillTx/>
              <a:cs typeface="+mn-ea"/>
              <a:sym typeface="+mn-lt"/>
            </a:endParaRPr>
          </a:p>
        </p:txBody>
      </p:sp>
      <p:sp>
        <p:nvSpPr>
          <p:cNvPr id="11" name="椭圆 10"/>
          <p:cNvSpPr/>
          <p:nvPr/>
        </p:nvSpPr>
        <p:spPr>
          <a:xfrm>
            <a:off x="5812154" y="1336595"/>
            <a:ext cx="1452524" cy="14525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2" name="文本框 11"/>
          <p:cNvSpPr txBox="1"/>
          <p:nvPr/>
        </p:nvSpPr>
        <p:spPr>
          <a:xfrm>
            <a:off x="6009266" y="2203025"/>
            <a:ext cx="1058303"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a:ln>
                  <a:noFill/>
                </a:ln>
                <a:solidFill>
                  <a:schemeClr val="bg1"/>
                </a:solidFill>
                <a:effectLst/>
                <a:uLnTx/>
                <a:uFillTx/>
                <a:cs typeface="+mn-ea"/>
                <a:sym typeface="+mn-lt"/>
              </a:rPr>
              <a:t>TITLE</a:t>
            </a:r>
            <a:r>
              <a:rPr kumimoji="1" lang="zh-CN" altLang="en-US" sz="1200" b="1" i="0" u="none" strike="noStrike" kern="0" cap="none" spc="0" normalizeH="0" baseline="0" noProof="0" dirty="0">
                <a:ln>
                  <a:noFill/>
                </a:ln>
                <a:solidFill>
                  <a:schemeClr val="bg1"/>
                </a:solidFill>
                <a:effectLst/>
                <a:uLnTx/>
                <a:uFillTx/>
                <a:cs typeface="+mn-ea"/>
                <a:sym typeface="+mn-lt"/>
              </a:rPr>
              <a:t> </a:t>
            </a:r>
            <a:r>
              <a:rPr kumimoji="1" lang="en-US" altLang="zh-CN" sz="1200" b="1" i="0" u="none" strike="noStrike" kern="0" cap="none" spc="0" normalizeH="0" baseline="0" noProof="0" dirty="0">
                <a:ln>
                  <a:noFill/>
                </a:ln>
                <a:solidFill>
                  <a:schemeClr val="bg1"/>
                </a:solidFill>
                <a:effectLst/>
                <a:uLnTx/>
                <a:uFillTx/>
                <a:cs typeface="+mn-ea"/>
                <a:sym typeface="+mn-lt"/>
              </a:rPr>
              <a:t>HERE</a:t>
            </a:r>
            <a:endParaRPr kumimoji="1" lang="zh-CN" altLang="en-US" sz="1200" b="1" i="0" u="none" strike="noStrike" kern="0" cap="none" spc="0" normalizeH="0" baseline="0" noProof="0" dirty="0">
              <a:ln>
                <a:noFill/>
              </a:ln>
              <a:solidFill>
                <a:schemeClr val="bg1"/>
              </a:solidFill>
              <a:effectLst/>
              <a:uLnTx/>
              <a:uFillTx/>
              <a:cs typeface="+mn-ea"/>
              <a:sym typeface="+mn-lt"/>
            </a:endParaRPr>
          </a:p>
        </p:txBody>
      </p:sp>
      <p:sp>
        <p:nvSpPr>
          <p:cNvPr id="14" name="椭圆 13"/>
          <p:cNvSpPr/>
          <p:nvPr/>
        </p:nvSpPr>
        <p:spPr>
          <a:xfrm>
            <a:off x="1222890" y="5844281"/>
            <a:ext cx="1726943" cy="240741"/>
          </a:xfrm>
          <a:prstGeom prst="ellipse">
            <a:avLst/>
          </a:prstGeom>
          <a:solidFill>
            <a:schemeClr val="bg1">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5" name="椭圆 14"/>
          <p:cNvSpPr/>
          <p:nvPr/>
        </p:nvSpPr>
        <p:spPr>
          <a:xfrm>
            <a:off x="3854915" y="4413206"/>
            <a:ext cx="1726943" cy="240741"/>
          </a:xfrm>
          <a:prstGeom prst="ellipse">
            <a:avLst/>
          </a:prstGeom>
          <a:solidFill>
            <a:schemeClr val="bg1">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 name="椭圆 15"/>
          <p:cNvSpPr/>
          <p:nvPr/>
        </p:nvSpPr>
        <p:spPr>
          <a:xfrm>
            <a:off x="5995869" y="2949156"/>
            <a:ext cx="1085091" cy="208003"/>
          </a:xfrm>
          <a:prstGeom prst="ellipse">
            <a:avLst/>
          </a:prstGeom>
          <a:solidFill>
            <a:schemeClr val="bg1">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7" name="椭圆 16"/>
          <p:cNvSpPr/>
          <p:nvPr/>
        </p:nvSpPr>
        <p:spPr>
          <a:xfrm>
            <a:off x="7426141" y="1728081"/>
            <a:ext cx="1085091" cy="208003"/>
          </a:xfrm>
          <a:prstGeom prst="ellipse">
            <a:avLst/>
          </a:prstGeom>
          <a:solidFill>
            <a:schemeClr val="bg1">
              <a:lumMod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8" name="组 19"/>
          <p:cNvGrpSpPr/>
          <p:nvPr/>
        </p:nvGrpSpPr>
        <p:grpSpPr>
          <a:xfrm>
            <a:off x="3495067" y="4703746"/>
            <a:ext cx="5706920" cy="1281014"/>
            <a:chOff x="3889780" y="5142212"/>
            <a:chExt cx="5706920" cy="1281014"/>
          </a:xfrm>
        </p:grpSpPr>
        <p:sp>
          <p:nvSpPr>
            <p:cNvPr id="19" name="文本框 18"/>
            <p:cNvSpPr txBox="1"/>
            <p:nvPr/>
          </p:nvSpPr>
          <p:spPr>
            <a:xfrm>
              <a:off x="3889780" y="5610696"/>
              <a:ext cx="5706920" cy="8125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defRPr/>
              </a:pPr>
              <a:r>
                <a:rPr lang="zh-CN" altLang="en-US" sz="1200" dirty="0">
                  <a:solidFill>
                    <a:schemeClr val="accent1"/>
                  </a:solidFill>
                  <a:cs typeface="+mn-ea"/>
                  <a:sym typeface="+mn-lt"/>
                </a:rPr>
                <a:t>社会团体或者其他组织、个人在关系消费者生命健康商品或者服务的虚假广告或者其他虚假宣传中向消费者推荐商品或者服务，造成消费者损害的，应当与提供该商品或者服务的经营者承担连带责任</a:t>
              </a:r>
              <a:endParaRPr kumimoji="0" lang="zh-CN" altLang="en-US" sz="1200" b="0" i="0" u="none" strike="noStrike" kern="1200" cap="none" spc="0" normalizeH="0" baseline="0" noProof="0" dirty="0">
                <a:ln>
                  <a:noFill/>
                </a:ln>
                <a:solidFill>
                  <a:schemeClr val="accent1"/>
                </a:solidFill>
                <a:effectLst/>
                <a:uLnTx/>
                <a:uFillTx/>
                <a:cs typeface="+mn-ea"/>
                <a:sym typeface="+mn-lt"/>
              </a:endParaRPr>
            </a:p>
          </p:txBody>
        </p:sp>
        <p:sp>
          <p:nvSpPr>
            <p:cNvPr id="20" name="矩形 19"/>
            <p:cNvSpPr/>
            <p:nvPr/>
          </p:nvSpPr>
          <p:spPr>
            <a:xfrm>
              <a:off x="4209939" y="5142212"/>
              <a:ext cx="3239990" cy="452432"/>
            </a:xfrm>
            <a:prstGeom prst="rect">
              <a:avLst/>
            </a:prstGeom>
          </p:spPr>
          <p:txBody>
            <a:bodyPr wrap="none">
              <a:spAutoFit/>
            </a:bodyPr>
            <a:lstStyle/>
            <a:p>
              <a:pPr lvl="0" algn="ctr">
                <a:lnSpc>
                  <a:spcPct val="130000"/>
                </a:lnSpc>
                <a:defRPr/>
              </a:pPr>
              <a:r>
                <a:rPr lang="en-US" altLang="zh-CN" b="1" kern="0" dirty="0">
                  <a:solidFill>
                    <a:schemeClr val="accent1"/>
                  </a:solidFill>
                  <a:cs typeface="+mn-ea"/>
                  <a:sym typeface="+mn-lt"/>
                </a:rPr>
                <a:t>《</a:t>
              </a:r>
              <a:r>
                <a:rPr lang="zh-CN" altLang="en-US" b="1" kern="0" dirty="0">
                  <a:solidFill>
                    <a:schemeClr val="accent1"/>
                  </a:solidFill>
                  <a:cs typeface="+mn-ea"/>
                  <a:sym typeface="+mn-lt"/>
                </a:rPr>
                <a:t>消费者权益保护法</a:t>
              </a:r>
              <a:r>
                <a:rPr lang="en-US" altLang="zh-CN" b="1" kern="0" dirty="0">
                  <a:solidFill>
                    <a:schemeClr val="accent1"/>
                  </a:solidFill>
                  <a:cs typeface="+mn-ea"/>
                  <a:sym typeface="+mn-lt"/>
                </a:rPr>
                <a:t>》</a:t>
              </a:r>
              <a:r>
                <a:rPr lang="zh-CN" altLang="en-US" b="1" kern="0" dirty="0">
                  <a:solidFill>
                    <a:schemeClr val="accent1"/>
                  </a:solidFill>
                  <a:cs typeface="+mn-ea"/>
                  <a:sym typeface="+mn-lt"/>
                </a:rPr>
                <a:t>第</a:t>
              </a:r>
              <a:r>
                <a:rPr lang="en-US" altLang="zh-CN" b="1" kern="0" dirty="0">
                  <a:solidFill>
                    <a:schemeClr val="accent1"/>
                  </a:solidFill>
                  <a:cs typeface="+mn-ea"/>
                  <a:sym typeface="+mn-lt"/>
                </a:rPr>
                <a:t>45</a:t>
              </a:r>
              <a:r>
                <a:rPr lang="zh-CN" altLang="en-US" b="1" kern="0" dirty="0">
                  <a:solidFill>
                    <a:schemeClr val="accent1"/>
                  </a:solidFill>
                  <a:cs typeface="+mn-ea"/>
                  <a:sym typeface="+mn-lt"/>
                </a:rPr>
                <a:t>条</a:t>
              </a:r>
            </a:p>
          </p:txBody>
        </p:sp>
        <p:sp>
          <p:nvSpPr>
            <p:cNvPr id="21" name="燕尾形 22"/>
            <p:cNvSpPr/>
            <p:nvPr/>
          </p:nvSpPr>
          <p:spPr>
            <a:xfrm>
              <a:off x="3945545" y="5230051"/>
              <a:ext cx="330234" cy="31162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chemeClr val="tx1"/>
                </a:solidFill>
                <a:effectLst/>
                <a:uLnTx/>
                <a:uFillTx/>
                <a:cs typeface="+mn-ea"/>
                <a:sym typeface="+mn-lt"/>
              </a:endParaRPr>
            </a:p>
          </p:txBody>
        </p:sp>
      </p:grpSp>
      <p:grpSp>
        <p:nvGrpSpPr>
          <p:cNvPr id="22" name="组 23"/>
          <p:cNvGrpSpPr/>
          <p:nvPr/>
        </p:nvGrpSpPr>
        <p:grpSpPr>
          <a:xfrm>
            <a:off x="5903929" y="3130249"/>
            <a:ext cx="4008243" cy="1264400"/>
            <a:chOff x="3889780" y="5158826"/>
            <a:chExt cx="4008243" cy="1264400"/>
          </a:xfrm>
        </p:grpSpPr>
        <p:sp>
          <p:nvSpPr>
            <p:cNvPr id="23" name="文本框 22"/>
            <p:cNvSpPr txBox="1"/>
            <p:nvPr/>
          </p:nvSpPr>
          <p:spPr>
            <a:xfrm>
              <a:off x="3889780" y="5610696"/>
              <a:ext cx="4008243" cy="8125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defRPr/>
              </a:pPr>
              <a:r>
                <a:rPr lang="zh-CN" altLang="en-US" sz="1200" dirty="0">
                  <a:solidFill>
                    <a:schemeClr val="accent3"/>
                  </a:solidFill>
                  <a:cs typeface="+mn-ea"/>
                  <a:sym typeface="+mn-lt"/>
                </a:rPr>
                <a:t>针对大量虚假广告充斥电视节目、明星代言产品质量参差不齐等损害消费者权益的情况，新消法强化了虚假广告代言人及发布者的连带责任</a:t>
              </a:r>
              <a:endParaRPr kumimoji="0" lang="zh-CN" altLang="en-US" sz="1200" b="0" i="0" u="none" strike="noStrike" kern="1200" cap="none" spc="0" normalizeH="0" baseline="0" noProof="0" dirty="0">
                <a:ln>
                  <a:noFill/>
                </a:ln>
                <a:solidFill>
                  <a:schemeClr val="accent3"/>
                </a:solidFill>
                <a:effectLst/>
                <a:uLnTx/>
                <a:uFillTx/>
                <a:cs typeface="+mn-ea"/>
                <a:sym typeface="+mn-lt"/>
              </a:endParaRPr>
            </a:p>
          </p:txBody>
        </p:sp>
        <p:sp>
          <p:nvSpPr>
            <p:cNvPr id="24" name="矩形 23"/>
            <p:cNvSpPr/>
            <p:nvPr/>
          </p:nvSpPr>
          <p:spPr>
            <a:xfrm>
              <a:off x="4344053" y="5158826"/>
              <a:ext cx="646331" cy="452432"/>
            </a:xfrm>
            <a:prstGeom prst="rect">
              <a:avLst/>
            </a:prstGeom>
          </p:spPr>
          <p:txBody>
            <a:bodyPr wrap="non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accent3"/>
                  </a:solidFill>
                  <a:effectLst/>
                  <a:uLnTx/>
                  <a:uFillTx/>
                  <a:cs typeface="+mn-ea"/>
                  <a:sym typeface="+mn-lt"/>
                </a:rPr>
                <a:t>解读</a:t>
              </a:r>
              <a:endParaRPr kumimoji="0" lang="en-US" altLang="zh-CN" sz="1800" b="1" i="0" u="none" strike="noStrike" kern="0" cap="none" spc="0" normalizeH="0" baseline="0" noProof="0" dirty="0">
                <a:ln>
                  <a:noFill/>
                </a:ln>
                <a:solidFill>
                  <a:schemeClr val="accent3"/>
                </a:solidFill>
                <a:effectLst/>
                <a:uLnTx/>
                <a:uFillTx/>
                <a:cs typeface="+mn-ea"/>
                <a:sym typeface="+mn-lt"/>
              </a:endParaRPr>
            </a:p>
          </p:txBody>
        </p:sp>
        <p:sp>
          <p:nvSpPr>
            <p:cNvPr id="25" name="燕尾形 26"/>
            <p:cNvSpPr/>
            <p:nvPr/>
          </p:nvSpPr>
          <p:spPr>
            <a:xfrm>
              <a:off x="3945545" y="5230051"/>
              <a:ext cx="330234" cy="31162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chemeClr val="tx1"/>
                </a:solidFill>
                <a:effectLst/>
                <a:uLnTx/>
                <a:uFillTx/>
                <a:cs typeface="+mn-ea"/>
                <a:sym typeface="+mn-lt"/>
              </a:endParaRPr>
            </a:p>
          </p:txBody>
        </p:sp>
      </p:grpSp>
      <p:grpSp>
        <p:nvGrpSpPr>
          <p:cNvPr id="26" name="组 27"/>
          <p:cNvGrpSpPr/>
          <p:nvPr/>
        </p:nvGrpSpPr>
        <p:grpSpPr>
          <a:xfrm>
            <a:off x="7762325" y="2018664"/>
            <a:ext cx="2794799" cy="1035250"/>
            <a:chOff x="3889780" y="5147910"/>
            <a:chExt cx="2794799" cy="1035250"/>
          </a:xfrm>
        </p:grpSpPr>
        <p:sp>
          <p:nvSpPr>
            <p:cNvPr id="27" name="文本框 26"/>
            <p:cNvSpPr txBox="1"/>
            <p:nvPr/>
          </p:nvSpPr>
          <p:spPr>
            <a:xfrm>
              <a:off x="3889780" y="5610696"/>
              <a:ext cx="2794799" cy="5724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defRPr/>
              </a:pPr>
              <a:r>
                <a:rPr lang="zh-CN" altLang="en-US" sz="1200" dirty="0">
                  <a:solidFill>
                    <a:schemeClr val="accent4"/>
                  </a:solidFill>
                  <a:cs typeface="+mn-ea"/>
                  <a:sym typeface="+mn-lt"/>
                </a:rPr>
                <a:t>连带赔偿责任仅仅适用于关系消费者生命健康的商品或者服务。</a:t>
              </a:r>
              <a:endParaRPr kumimoji="0" lang="zh-CN" altLang="en-US" sz="1200" b="0" i="0" u="none" strike="noStrike" kern="1200" cap="none" spc="0" normalizeH="0" baseline="0" noProof="0" dirty="0">
                <a:ln>
                  <a:noFill/>
                </a:ln>
                <a:solidFill>
                  <a:schemeClr val="accent4"/>
                </a:solidFill>
                <a:effectLst/>
                <a:uLnTx/>
                <a:uFillTx/>
                <a:cs typeface="+mn-ea"/>
                <a:sym typeface="+mn-lt"/>
              </a:endParaRPr>
            </a:p>
          </p:txBody>
        </p:sp>
        <p:sp>
          <p:nvSpPr>
            <p:cNvPr id="28" name="矩形 27"/>
            <p:cNvSpPr/>
            <p:nvPr/>
          </p:nvSpPr>
          <p:spPr>
            <a:xfrm>
              <a:off x="4315522" y="5147910"/>
              <a:ext cx="646331" cy="452432"/>
            </a:xfrm>
            <a:prstGeom prst="rect">
              <a:avLst/>
            </a:prstGeom>
          </p:spPr>
          <p:txBody>
            <a:bodyPr wrap="non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accent4"/>
                  </a:solidFill>
                  <a:effectLst/>
                  <a:uLnTx/>
                  <a:uFillTx/>
                  <a:cs typeface="+mn-ea"/>
                  <a:sym typeface="+mn-lt"/>
                </a:rPr>
                <a:t>提醒</a:t>
              </a:r>
              <a:endParaRPr kumimoji="0" lang="en-US" altLang="zh-CN" sz="1800" b="1" i="0" u="none" strike="noStrike" kern="0" cap="none" spc="0" normalizeH="0" baseline="0" noProof="0" dirty="0">
                <a:ln>
                  <a:noFill/>
                </a:ln>
                <a:solidFill>
                  <a:schemeClr val="accent4"/>
                </a:solidFill>
                <a:effectLst/>
                <a:uLnTx/>
                <a:uFillTx/>
                <a:cs typeface="+mn-ea"/>
                <a:sym typeface="+mn-lt"/>
              </a:endParaRPr>
            </a:p>
          </p:txBody>
        </p:sp>
        <p:sp>
          <p:nvSpPr>
            <p:cNvPr id="29" name="燕尾形 30"/>
            <p:cNvSpPr/>
            <p:nvPr/>
          </p:nvSpPr>
          <p:spPr>
            <a:xfrm>
              <a:off x="3945545" y="5230051"/>
              <a:ext cx="330234" cy="31162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chemeClr val="tx1"/>
                </a:solidFill>
                <a:effectLst/>
                <a:uLnTx/>
                <a:uFillTx/>
                <a:cs typeface="+mn-ea"/>
                <a:sym typeface="+mn-lt"/>
              </a:endParaRPr>
            </a:p>
          </p:txBody>
        </p:sp>
      </p:grpSp>
      <p:pic>
        <p:nvPicPr>
          <p:cNvPr id="30" name="图片 29">
            <a:hlinkClick r:id="rId4"/>
          </p:cNvPr>
          <p:cNvPicPr>
            <a:picLocks noChangeAspect="1"/>
          </p:cNvPicPr>
          <p:nvPr/>
        </p:nvPicPr>
        <p:blipFill>
          <a:blip r:embed="rId5" cstate="email"/>
          <a:stretch>
            <a:fillRect/>
          </a:stretch>
        </p:blipFill>
        <p:spPr>
          <a:xfrm>
            <a:off x="9774003" y="6216060"/>
            <a:ext cx="1828800" cy="243840"/>
          </a:xfrm>
          <a:prstGeom prst="rect">
            <a:avLst/>
          </a:prstGeom>
        </p:spPr>
      </p:pic>
      <p:sp>
        <p:nvSpPr>
          <p:cNvPr id="31" name="Freeform 25"/>
          <p:cNvSpPr>
            <a:spLocks noEditPoints="1"/>
          </p:cNvSpPr>
          <p:nvPr/>
        </p:nvSpPr>
        <p:spPr bwMode="auto">
          <a:xfrm>
            <a:off x="1679766" y="3470840"/>
            <a:ext cx="813191" cy="813188"/>
          </a:xfrm>
          <a:custGeom>
            <a:avLst/>
            <a:gdLst/>
            <a:ahLst/>
            <a:cxnLst>
              <a:cxn ang="0">
                <a:pos x="722" y="2"/>
              </a:cxn>
              <a:cxn ang="0">
                <a:pos x="92" y="338"/>
              </a:cxn>
              <a:cxn ang="0">
                <a:pos x="198" y="1160"/>
              </a:cxn>
              <a:cxn ang="0">
                <a:pos x="1018" y="1268"/>
              </a:cxn>
              <a:cxn ang="0">
                <a:pos x="1310" y="428"/>
              </a:cxn>
              <a:cxn ang="0">
                <a:pos x="1246" y="958"/>
              </a:cxn>
              <a:cxn ang="0">
                <a:pos x="376" y="1274"/>
              </a:cxn>
              <a:cxn ang="0">
                <a:pos x="186" y="1134"/>
              </a:cxn>
              <a:cxn ang="0">
                <a:pos x="228" y="184"/>
              </a:cxn>
              <a:cxn ang="0">
                <a:pos x="332" y="126"/>
              </a:cxn>
              <a:cxn ang="0">
                <a:pos x="1184" y="258"/>
              </a:cxn>
              <a:cxn ang="0">
                <a:pos x="1190" y="286"/>
              </a:cxn>
              <a:cxn ang="0">
                <a:pos x="1124" y="1002"/>
              </a:cxn>
              <a:cxn ang="0">
                <a:pos x="10" y="678"/>
              </a:cxn>
              <a:cxn ang="0">
                <a:pos x="152" y="826"/>
              </a:cxn>
              <a:cxn ang="0">
                <a:pos x="362" y="232"/>
              </a:cxn>
              <a:cxn ang="0">
                <a:pos x="226" y="342"/>
              </a:cxn>
              <a:cxn ang="0">
                <a:pos x="988" y="136"/>
              </a:cxn>
              <a:cxn ang="0">
                <a:pos x="916" y="354"/>
              </a:cxn>
              <a:cxn ang="0">
                <a:pos x="1122" y="416"/>
              </a:cxn>
              <a:cxn ang="0">
                <a:pos x="1086" y="586"/>
              </a:cxn>
              <a:cxn ang="0">
                <a:pos x="1026" y="616"/>
              </a:cxn>
              <a:cxn ang="0">
                <a:pos x="294" y="708"/>
              </a:cxn>
              <a:cxn ang="0">
                <a:pos x="434" y="420"/>
              </a:cxn>
              <a:cxn ang="0">
                <a:pos x="876" y="354"/>
              </a:cxn>
              <a:cxn ang="0">
                <a:pos x="862" y="642"/>
              </a:cxn>
              <a:cxn ang="0">
                <a:pos x="684" y="332"/>
              </a:cxn>
              <a:cxn ang="0">
                <a:pos x="912" y="226"/>
              </a:cxn>
              <a:cxn ang="0">
                <a:pos x="632" y="172"/>
              </a:cxn>
              <a:cxn ang="0">
                <a:pos x="676" y="616"/>
              </a:cxn>
              <a:cxn ang="0">
                <a:pos x="676" y="1020"/>
              </a:cxn>
              <a:cxn ang="0">
                <a:pos x="1006" y="688"/>
              </a:cxn>
              <a:cxn ang="0">
                <a:pos x="986" y="186"/>
              </a:cxn>
              <a:cxn ang="0">
                <a:pos x="916" y="170"/>
              </a:cxn>
              <a:cxn ang="0">
                <a:pos x="676" y="142"/>
              </a:cxn>
              <a:cxn ang="0">
                <a:pos x="250" y="226"/>
              </a:cxn>
              <a:cxn ang="0">
                <a:pos x="314" y="394"/>
              </a:cxn>
              <a:cxn ang="0">
                <a:pos x="132" y="876"/>
              </a:cxn>
              <a:cxn ang="0">
                <a:pos x="246" y="882"/>
              </a:cxn>
              <a:cxn ang="0">
                <a:pos x="730" y="1148"/>
              </a:cxn>
              <a:cxn ang="0">
                <a:pos x="1080" y="724"/>
              </a:cxn>
              <a:cxn ang="0">
                <a:pos x="1094" y="592"/>
              </a:cxn>
              <a:cxn ang="0">
                <a:pos x="1222" y="850"/>
              </a:cxn>
              <a:cxn ang="0">
                <a:pos x="1128" y="418"/>
              </a:cxn>
              <a:cxn ang="0">
                <a:pos x="1178" y="292"/>
              </a:cxn>
              <a:cxn ang="0">
                <a:pos x="904" y="74"/>
              </a:cxn>
              <a:cxn ang="0">
                <a:pos x="618" y="42"/>
              </a:cxn>
              <a:cxn ang="0">
                <a:pos x="286" y="152"/>
              </a:cxn>
              <a:cxn ang="0">
                <a:pos x="140" y="468"/>
              </a:cxn>
              <a:cxn ang="0">
                <a:pos x="112" y="908"/>
              </a:cxn>
              <a:cxn ang="0">
                <a:pos x="228" y="1052"/>
              </a:cxn>
              <a:cxn ang="0">
                <a:pos x="670" y="1192"/>
              </a:cxn>
              <a:cxn ang="0">
                <a:pos x="626" y="1234"/>
              </a:cxn>
              <a:cxn ang="0">
                <a:pos x="1076" y="1094"/>
              </a:cxn>
              <a:cxn ang="0">
                <a:pos x="1130" y="968"/>
              </a:cxn>
              <a:cxn ang="0">
                <a:pos x="1306" y="852"/>
              </a:cxn>
              <a:cxn ang="0">
                <a:pos x="1192" y="264"/>
              </a:cxn>
              <a:cxn ang="0">
                <a:pos x="826" y="26"/>
              </a:cxn>
              <a:cxn ang="0">
                <a:pos x="638" y="10"/>
              </a:cxn>
              <a:cxn ang="0">
                <a:pos x="40" y="474"/>
              </a:cxn>
              <a:cxn ang="0">
                <a:pos x="32" y="854"/>
              </a:cxn>
              <a:cxn ang="0">
                <a:pos x="794" y="1312"/>
              </a:cxn>
              <a:cxn ang="0">
                <a:pos x="1326" y="854"/>
              </a:cxn>
            </a:cxnLst>
            <a:rect l="0" t="0" r="r" b="b"/>
            <a:pathLst>
              <a:path w="1358" h="1358">
                <a:moveTo>
                  <a:pt x="1274" y="354"/>
                </a:moveTo>
                <a:lnTo>
                  <a:pt x="1274" y="354"/>
                </a:lnTo>
                <a:lnTo>
                  <a:pt x="1266" y="338"/>
                </a:lnTo>
                <a:lnTo>
                  <a:pt x="1256" y="324"/>
                </a:lnTo>
                <a:lnTo>
                  <a:pt x="1256" y="324"/>
                </a:lnTo>
                <a:lnTo>
                  <a:pt x="1238" y="296"/>
                </a:lnTo>
                <a:lnTo>
                  <a:pt x="1220" y="270"/>
                </a:lnTo>
                <a:lnTo>
                  <a:pt x="1200" y="244"/>
                </a:lnTo>
                <a:lnTo>
                  <a:pt x="1178" y="220"/>
                </a:lnTo>
                <a:lnTo>
                  <a:pt x="1178" y="220"/>
                </a:lnTo>
                <a:lnTo>
                  <a:pt x="1170" y="210"/>
                </a:lnTo>
                <a:lnTo>
                  <a:pt x="1162" y="200"/>
                </a:lnTo>
                <a:lnTo>
                  <a:pt x="1140" y="182"/>
                </a:lnTo>
                <a:lnTo>
                  <a:pt x="1140" y="182"/>
                </a:lnTo>
                <a:lnTo>
                  <a:pt x="1116" y="160"/>
                </a:lnTo>
                <a:lnTo>
                  <a:pt x="1090" y="140"/>
                </a:lnTo>
                <a:lnTo>
                  <a:pt x="1062" y="120"/>
                </a:lnTo>
                <a:lnTo>
                  <a:pt x="1034" y="102"/>
                </a:lnTo>
                <a:lnTo>
                  <a:pt x="1034" y="102"/>
                </a:lnTo>
                <a:lnTo>
                  <a:pt x="1018" y="92"/>
                </a:lnTo>
                <a:lnTo>
                  <a:pt x="1018" y="92"/>
                </a:lnTo>
                <a:lnTo>
                  <a:pt x="1004" y="84"/>
                </a:lnTo>
                <a:lnTo>
                  <a:pt x="1004" y="84"/>
                </a:lnTo>
                <a:lnTo>
                  <a:pt x="966" y="66"/>
                </a:lnTo>
                <a:lnTo>
                  <a:pt x="928" y="48"/>
                </a:lnTo>
                <a:lnTo>
                  <a:pt x="890" y="34"/>
                </a:lnTo>
                <a:lnTo>
                  <a:pt x="850" y="22"/>
                </a:lnTo>
                <a:lnTo>
                  <a:pt x="808" y="14"/>
                </a:lnTo>
                <a:lnTo>
                  <a:pt x="766" y="6"/>
                </a:lnTo>
                <a:lnTo>
                  <a:pt x="722" y="2"/>
                </a:lnTo>
                <a:lnTo>
                  <a:pt x="680" y="0"/>
                </a:lnTo>
                <a:lnTo>
                  <a:pt x="680" y="0"/>
                </a:lnTo>
                <a:lnTo>
                  <a:pt x="636" y="2"/>
                </a:lnTo>
                <a:lnTo>
                  <a:pt x="592" y="6"/>
                </a:lnTo>
                <a:lnTo>
                  <a:pt x="550" y="14"/>
                </a:lnTo>
                <a:lnTo>
                  <a:pt x="508" y="22"/>
                </a:lnTo>
                <a:lnTo>
                  <a:pt x="468" y="34"/>
                </a:lnTo>
                <a:lnTo>
                  <a:pt x="430" y="48"/>
                </a:lnTo>
                <a:lnTo>
                  <a:pt x="392" y="66"/>
                </a:lnTo>
                <a:lnTo>
                  <a:pt x="354" y="84"/>
                </a:lnTo>
                <a:lnTo>
                  <a:pt x="354" y="84"/>
                </a:lnTo>
                <a:lnTo>
                  <a:pt x="340" y="92"/>
                </a:lnTo>
                <a:lnTo>
                  <a:pt x="340" y="92"/>
                </a:lnTo>
                <a:lnTo>
                  <a:pt x="324" y="102"/>
                </a:lnTo>
                <a:lnTo>
                  <a:pt x="324" y="102"/>
                </a:lnTo>
                <a:lnTo>
                  <a:pt x="296" y="120"/>
                </a:lnTo>
                <a:lnTo>
                  <a:pt x="268" y="140"/>
                </a:lnTo>
                <a:lnTo>
                  <a:pt x="242" y="160"/>
                </a:lnTo>
                <a:lnTo>
                  <a:pt x="218" y="182"/>
                </a:lnTo>
                <a:lnTo>
                  <a:pt x="218" y="182"/>
                </a:lnTo>
                <a:lnTo>
                  <a:pt x="196" y="200"/>
                </a:lnTo>
                <a:lnTo>
                  <a:pt x="188" y="210"/>
                </a:lnTo>
                <a:lnTo>
                  <a:pt x="180" y="220"/>
                </a:lnTo>
                <a:lnTo>
                  <a:pt x="180" y="220"/>
                </a:lnTo>
                <a:lnTo>
                  <a:pt x="158" y="244"/>
                </a:lnTo>
                <a:lnTo>
                  <a:pt x="138" y="270"/>
                </a:lnTo>
                <a:lnTo>
                  <a:pt x="120" y="296"/>
                </a:lnTo>
                <a:lnTo>
                  <a:pt x="102" y="324"/>
                </a:lnTo>
                <a:lnTo>
                  <a:pt x="102" y="324"/>
                </a:lnTo>
                <a:lnTo>
                  <a:pt x="92" y="338"/>
                </a:lnTo>
                <a:lnTo>
                  <a:pt x="84" y="354"/>
                </a:lnTo>
                <a:lnTo>
                  <a:pt x="84" y="354"/>
                </a:lnTo>
                <a:lnTo>
                  <a:pt x="66" y="390"/>
                </a:lnTo>
                <a:lnTo>
                  <a:pt x="48" y="428"/>
                </a:lnTo>
                <a:lnTo>
                  <a:pt x="34" y="468"/>
                </a:lnTo>
                <a:lnTo>
                  <a:pt x="22" y="508"/>
                </a:lnTo>
                <a:lnTo>
                  <a:pt x="12" y="550"/>
                </a:lnTo>
                <a:lnTo>
                  <a:pt x="6" y="592"/>
                </a:lnTo>
                <a:lnTo>
                  <a:pt x="2" y="636"/>
                </a:lnTo>
                <a:lnTo>
                  <a:pt x="0" y="680"/>
                </a:lnTo>
                <a:lnTo>
                  <a:pt x="0" y="680"/>
                </a:lnTo>
                <a:lnTo>
                  <a:pt x="0" y="680"/>
                </a:lnTo>
                <a:lnTo>
                  <a:pt x="0" y="680"/>
                </a:lnTo>
                <a:lnTo>
                  <a:pt x="0" y="680"/>
                </a:lnTo>
                <a:lnTo>
                  <a:pt x="0" y="680"/>
                </a:lnTo>
                <a:lnTo>
                  <a:pt x="0" y="680"/>
                </a:lnTo>
                <a:lnTo>
                  <a:pt x="2" y="708"/>
                </a:lnTo>
                <a:lnTo>
                  <a:pt x="2" y="738"/>
                </a:lnTo>
                <a:lnTo>
                  <a:pt x="6" y="766"/>
                </a:lnTo>
                <a:lnTo>
                  <a:pt x="10" y="794"/>
                </a:lnTo>
                <a:lnTo>
                  <a:pt x="22" y="848"/>
                </a:lnTo>
                <a:lnTo>
                  <a:pt x="38" y="902"/>
                </a:lnTo>
                <a:lnTo>
                  <a:pt x="58" y="952"/>
                </a:lnTo>
                <a:lnTo>
                  <a:pt x="82" y="1002"/>
                </a:lnTo>
                <a:lnTo>
                  <a:pt x="110" y="1048"/>
                </a:lnTo>
                <a:lnTo>
                  <a:pt x="142" y="1092"/>
                </a:lnTo>
                <a:lnTo>
                  <a:pt x="142" y="1092"/>
                </a:lnTo>
                <a:lnTo>
                  <a:pt x="158" y="1116"/>
                </a:lnTo>
                <a:lnTo>
                  <a:pt x="176" y="1138"/>
                </a:lnTo>
                <a:lnTo>
                  <a:pt x="198" y="1160"/>
                </a:lnTo>
                <a:lnTo>
                  <a:pt x="222" y="1180"/>
                </a:lnTo>
                <a:lnTo>
                  <a:pt x="222" y="1180"/>
                </a:lnTo>
                <a:lnTo>
                  <a:pt x="246" y="1202"/>
                </a:lnTo>
                <a:lnTo>
                  <a:pt x="270" y="1222"/>
                </a:lnTo>
                <a:lnTo>
                  <a:pt x="296" y="1240"/>
                </a:lnTo>
                <a:lnTo>
                  <a:pt x="324" y="1258"/>
                </a:lnTo>
                <a:lnTo>
                  <a:pt x="324" y="1258"/>
                </a:lnTo>
                <a:lnTo>
                  <a:pt x="340" y="1268"/>
                </a:lnTo>
                <a:lnTo>
                  <a:pt x="340" y="1268"/>
                </a:lnTo>
                <a:lnTo>
                  <a:pt x="354" y="1276"/>
                </a:lnTo>
                <a:lnTo>
                  <a:pt x="354" y="1276"/>
                </a:lnTo>
                <a:lnTo>
                  <a:pt x="392" y="1294"/>
                </a:lnTo>
                <a:lnTo>
                  <a:pt x="430" y="1310"/>
                </a:lnTo>
                <a:lnTo>
                  <a:pt x="468" y="1324"/>
                </a:lnTo>
                <a:lnTo>
                  <a:pt x="508" y="1336"/>
                </a:lnTo>
                <a:lnTo>
                  <a:pt x="550" y="1346"/>
                </a:lnTo>
                <a:lnTo>
                  <a:pt x="592" y="1352"/>
                </a:lnTo>
                <a:lnTo>
                  <a:pt x="636" y="1356"/>
                </a:lnTo>
                <a:lnTo>
                  <a:pt x="680" y="1358"/>
                </a:lnTo>
                <a:lnTo>
                  <a:pt x="680" y="1358"/>
                </a:lnTo>
                <a:lnTo>
                  <a:pt x="722" y="1356"/>
                </a:lnTo>
                <a:lnTo>
                  <a:pt x="766" y="1352"/>
                </a:lnTo>
                <a:lnTo>
                  <a:pt x="808" y="1346"/>
                </a:lnTo>
                <a:lnTo>
                  <a:pt x="850" y="1336"/>
                </a:lnTo>
                <a:lnTo>
                  <a:pt x="890" y="1324"/>
                </a:lnTo>
                <a:lnTo>
                  <a:pt x="928" y="1310"/>
                </a:lnTo>
                <a:lnTo>
                  <a:pt x="966" y="1294"/>
                </a:lnTo>
                <a:lnTo>
                  <a:pt x="1004" y="1276"/>
                </a:lnTo>
                <a:lnTo>
                  <a:pt x="1004" y="1276"/>
                </a:lnTo>
                <a:lnTo>
                  <a:pt x="1018" y="1268"/>
                </a:lnTo>
                <a:lnTo>
                  <a:pt x="1018" y="1268"/>
                </a:lnTo>
                <a:lnTo>
                  <a:pt x="1034" y="1258"/>
                </a:lnTo>
                <a:lnTo>
                  <a:pt x="1034" y="1258"/>
                </a:lnTo>
                <a:lnTo>
                  <a:pt x="1062" y="1240"/>
                </a:lnTo>
                <a:lnTo>
                  <a:pt x="1088" y="1222"/>
                </a:lnTo>
                <a:lnTo>
                  <a:pt x="1112" y="1202"/>
                </a:lnTo>
                <a:lnTo>
                  <a:pt x="1136" y="1180"/>
                </a:lnTo>
                <a:lnTo>
                  <a:pt x="1136" y="1180"/>
                </a:lnTo>
                <a:lnTo>
                  <a:pt x="1160" y="1160"/>
                </a:lnTo>
                <a:lnTo>
                  <a:pt x="1182" y="1138"/>
                </a:lnTo>
                <a:lnTo>
                  <a:pt x="1200" y="1116"/>
                </a:lnTo>
                <a:lnTo>
                  <a:pt x="1216" y="1092"/>
                </a:lnTo>
                <a:lnTo>
                  <a:pt x="1216" y="1092"/>
                </a:lnTo>
                <a:lnTo>
                  <a:pt x="1248" y="1048"/>
                </a:lnTo>
                <a:lnTo>
                  <a:pt x="1276" y="1002"/>
                </a:lnTo>
                <a:lnTo>
                  <a:pt x="1300" y="952"/>
                </a:lnTo>
                <a:lnTo>
                  <a:pt x="1320" y="902"/>
                </a:lnTo>
                <a:lnTo>
                  <a:pt x="1336" y="848"/>
                </a:lnTo>
                <a:lnTo>
                  <a:pt x="1348" y="794"/>
                </a:lnTo>
                <a:lnTo>
                  <a:pt x="1352" y="766"/>
                </a:lnTo>
                <a:lnTo>
                  <a:pt x="1356" y="738"/>
                </a:lnTo>
                <a:lnTo>
                  <a:pt x="1358" y="708"/>
                </a:lnTo>
                <a:lnTo>
                  <a:pt x="1358" y="680"/>
                </a:lnTo>
                <a:lnTo>
                  <a:pt x="1358" y="680"/>
                </a:lnTo>
                <a:lnTo>
                  <a:pt x="1356" y="636"/>
                </a:lnTo>
                <a:lnTo>
                  <a:pt x="1352" y="592"/>
                </a:lnTo>
                <a:lnTo>
                  <a:pt x="1346" y="550"/>
                </a:lnTo>
                <a:lnTo>
                  <a:pt x="1336" y="508"/>
                </a:lnTo>
                <a:lnTo>
                  <a:pt x="1324" y="468"/>
                </a:lnTo>
                <a:lnTo>
                  <a:pt x="1310" y="428"/>
                </a:lnTo>
                <a:lnTo>
                  <a:pt x="1292" y="390"/>
                </a:lnTo>
                <a:lnTo>
                  <a:pt x="1274" y="354"/>
                </a:lnTo>
                <a:lnTo>
                  <a:pt x="1274" y="354"/>
                </a:lnTo>
                <a:close/>
                <a:moveTo>
                  <a:pt x="1246" y="968"/>
                </a:moveTo>
                <a:lnTo>
                  <a:pt x="1246" y="968"/>
                </a:lnTo>
                <a:lnTo>
                  <a:pt x="1244" y="998"/>
                </a:lnTo>
                <a:lnTo>
                  <a:pt x="1238" y="1028"/>
                </a:lnTo>
                <a:lnTo>
                  <a:pt x="1226" y="1058"/>
                </a:lnTo>
                <a:lnTo>
                  <a:pt x="1212" y="1086"/>
                </a:lnTo>
                <a:lnTo>
                  <a:pt x="1212" y="1086"/>
                </a:lnTo>
                <a:lnTo>
                  <a:pt x="1192" y="1110"/>
                </a:lnTo>
                <a:lnTo>
                  <a:pt x="1172" y="1134"/>
                </a:lnTo>
                <a:lnTo>
                  <a:pt x="1152" y="1154"/>
                </a:lnTo>
                <a:lnTo>
                  <a:pt x="1130" y="1176"/>
                </a:lnTo>
                <a:lnTo>
                  <a:pt x="1130" y="1176"/>
                </a:lnTo>
                <a:lnTo>
                  <a:pt x="1106" y="1194"/>
                </a:lnTo>
                <a:lnTo>
                  <a:pt x="1080" y="1210"/>
                </a:lnTo>
                <a:lnTo>
                  <a:pt x="1080" y="1210"/>
                </a:lnTo>
                <a:lnTo>
                  <a:pt x="1090" y="1196"/>
                </a:lnTo>
                <a:lnTo>
                  <a:pt x="1098" y="1178"/>
                </a:lnTo>
                <a:lnTo>
                  <a:pt x="1106" y="1162"/>
                </a:lnTo>
                <a:lnTo>
                  <a:pt x="1112" y="1144"/>
                </a:lnTo>
                <a:lnTo>
                  <a:pt x="1122" y="1104"/>
                </a:lnTo>
                <a:lnTo>
                  <a:pt x="1130" y="1062"/>
                </a:lnTo>
                <a:lnTo>
                  <a:pt x="1130" y="1062"/>
                </a:lnTo>
                <a:lnTo>
                  <a:pt x="1162" y="1038"/>
                </a:lnTo>
                <a:lnTo>
                  <a:pt x="1192" y="1012"/>
                </a:lnTo>
                <a:lnTo>
                  <a:pt x="1220" y="986"/>
                </a:lnTo>
                <a:lnTo>
                  <a:pt x="1246" y="958"/>
                </a:lnTo>
                <a:lnTo>
                  <a:pt x="1246" y="958"/>
                </a:lnTo>
                <a:lnTo>
                  <a:pt x="1246" y="968"/>
                </a:lnTo>
                <a:lnTo>
                  <a:pt x="1246" y="968"/>
                </a:lnTo>
                <a:close/>
                <a:moveTo>
                  <a:pt x="1000" y="1268"/>
                </a:moveTo>
                <a:lnTo>
                  <a:pt x="1000" y="1268"/>
                </a:lnTo>
                <a:lnTo>
                  <a:pt x="982" y="1274"/>
                </a:lnTo>
                <a:lnTo>
                  <a:pt x="964" y="1280"/>
                </a:lnTo>
                <a:lnTo>
                  <a:pt x="944" y="1284"/>
                </a:lnTo>
                <a:lnTo>
                  <a:pt x="924" y="1284"/>
                </a:lnTo>
                <a:lnTo>
                  <a:pt x="924" y="1284"/>
                </a:lnTo>
                <a:lnTo>
                  <a:pt x="956" y="1274"/>
                </a:lnTo>
                <a:lnTo>
                  <a:pt x="988" y="1264"/>
                </a:lnTo>
                <a:lnTo>
                  <a:pt x="1018" y="1252"/>
                </a:lnTo>
                <a:lnTo>
                  <a:pt x="1046" y="1238"/>
                </a:lnTo>
                <a:lnTo>
                  <a:pt x="1046" y="1238"/>
                </a:lnTo>
                <a:lnTo>
                  <a:pt x="1030" y="1250"/>
                </a:lnTo>
                <a:lnTo>
                  <a:pt x="1030" y="1250"/>
                </a:lnTo>
                <a:lnTo>
                  <a:pt x="1000" y="1268"/>
                </a:lnTo>
                <a:lnTo>
                  <a:pt x="1000" y="1268"/>
                </a:lnTo>
                <a:close/>
                <a:moveTo>
                  <a:pt x="328" y="1250"/>
                </a:moveTo>
                <a:lnTo>
                  <a:pt x="328" y="1250"/>
                </a:lnTo>
                <a:lnTo>
                  <a:pt x="314" y="1238"/>
                </a:lnTo>
                <a:lnTo>
                  <a:pt x="314" y="1238"/>
                </a:lnTo>
                <a:lnTo>
                  <a:pt x="342" y="1252"/>
                </a:lnTo>
                <a:lnTo>
                  <a:pt x="370" y="1264"/>
                </a:lnTo>
                <a:lnTo>
                  <a:pt x="402" y="1274"/>
                </a:lnTo>
                <a:lnTo>
                  <a:pt x="434" y="1284"/>
                </a:lnTo>
                <a:lnTo>
                  <a:pt x="434" y="1284"/>
                </a:lnTo>
                <a:lnTo>
                  <a:pt x="414" y="1284"/>
                </a:lnTo>
                <a:lnTo>
                  <a:pt x="394" y="1280"/>
                </a:lnTo>
                <a:lnTo>
                  <a:pt x="376" y="1274"/>
                </a:lnTo>
                <a:lnTo>
                  <a:pt x="358" y="1268"/>
                </a:lnTo>
                <a:lnTo>
                  <a:pt x="358" y="1268"/>
                </a:lnTo>
                <a:lnTo>
                  <a:pt x="328" y="1250"/>
                </a:lnTo>
                <a:lnTo>
                  <a:pt x="328" y="1250"/>
                </a:lnTo>
                <a:close/>
                <a:moveTo>
                  <a:pt x="146" y="1086"/>
                </a:moveTo>
                <a:lnTo>
                  <a:pt x="146" y="1086"/>
                </a:lnTo>
                <a:lnTo>
                  <a:pt x="132" y="1058"/>
                </a:lnTo>
                <a:lnTo>
                  <a:pt x="120" y="1028"/>
                </a:lnTo>
                <a:lnTo>
                  <a:pt x="114" y="998"/>
                </a:lnTo>
                <a:lnTo>
                  <a:pt x="112" y="968"/>
                </a:lnTo>
                <a:lnTo>
                  <a:pt x="112" y="968"/>
                </a:lnTo>
                <a:lnTo>
                  <a:pt x="112" y="958"/>
                </a:lnTo>
                <a:lnTo>
                  <a:pt x="112" y="958"/>
                </a:lnTo>
                <a:lnTo>
                  <a:pt x="138" y="986"/>
                </a:lnTo>
                <a:lnTo>
                  <a:pt x="166" y="1012"/>
                </a:lnTo>
                <a:lnTo>
                  <a:pt x="196" y="1038"/>
                </a:lnTo>
                <a:lnTo>
                  <a:pt x="228" y="1062"/>
                </a:lnTo>
                <a:lnTo>
                  <a:pt x="228" y="1062"/>
                </a:lnTo>
                <a:lnTo>
                  <a:pt x="236" y="1104"/>
                </a:lnTo>
                <a:lnTo>
                  <a:pt x="246" y="1144"/>
                </a:lnTo>
                <a:lnTo>
                  <a:pt x="252" y="1162"/>
                </a:lnTo>
                <a:lnTo>
                  <a:pt x="260" y="1178"/>
                </a:lnTo>
                <a:lnTo>
                  <a:pt x="268" y="1194"/>
                </a:lnTo>
                <a:lnTo>
                  <a:pt x="278" y="1210"/>
                </a:lnTo>
                <a:lnTo>
                  <a:pt x="278" y="1210"/>
                </a:lnTo>
                <a:lnTo>
                  <a:pt x="252" y="1194"/>
                </a:lnTo>
                <a:lnTo>
                  <a:pt x="228" y="1176"/>
                </a:lnTo>
                <a:lnTo>
                  <a:pt x="228" y="1176"/>
                </a:lnTo>
                <a:lnTo>
                  <a:pt x="206" y="1154"/>
                </a:lnTo>
                <a:lnTo>
                  <a:pt x="186" y="1134"/>
                </a:lnTo>
                <a:lnTo>
                  <a:pt x="166" y="1110"/>
                </a:lnTo>
                <a:lnTo>
                  <a:pt x="146" y="1086"/>
                </a:lnTo>
                <a:lnTo>
                  <a:pt x="146" y="1086"/>
                </a:lnTo>
                <a:close/>
                <a:moveTo>
                  <a:pt x="82" y="402"/>
                </a:moveTo>
                <a:lnTo>
                  <a:pt x="82" y="402"/>
                </a:lnTo>
                <a:lnTo>
                  <a:pt x="84" y="380"/>
                </a:lnTo>
                <a:lnTo>
                  <a:pt x="90" y="358"/>
                </a:lnTo>
                <a:lnTo>
                  <a:pt x="90" y="358"/>
                </a:lnTo>
                <a:lnTo>
                  <a:pt x="112" y="324"/>
                </a:lnTo>
                <a:lnTo>
                  <a:pt x="112" y="324"/>
                </a:lnTo>
                <a:lnTo>
                  <a:pt x="122" y="310"/>
                </a:lnTo>
                <a:lnTo>
                  <a:pt x="136" y="298"/>
                </a:lnTo>
                <a:lnTo>
                  <a:pt x="150" y="284"/>
                </a:lnTo>
                <a:lnTo>
                  <a:pt x="166" y="272"/>
                </a:lnTo>
                <a:lnTo>
                  <a:pt x="166" y="272"/>
                </a:lnTo>
                <a:lnTo>
                  <a:pt x="170" y="286"/>
                </a:lnTo>
                <a:lnTo>
                  <a:pt x="174" y="298"/>
                </a:lnTo>
                <a:lnTo>
                  <a:pt x="182" y="310"/>
                </a:lnTo>
                <a:lnTo>
                  <a:pt x="190" y="322"/>
                </a:lnTo>
                <a:lnTo>
                  <a:pt x="190" y="322"/>
                </a:lnTo>
                <a:lnTo>
                  <a:pt x="162" y="346"/>
                </a:lnTo>
                <a:lnTo>
                  <a:pt x="134" y="372"/>
                </a:lnTo>
                <a:lnTo>
                  <a:pt x="108" y="400"/>
                </a:lnTo>
                <a:lnTo>
                  <a:pt x="86" y="430"/>
                </a:lnTo>
                <a:lnTo>
                  <a:pt x="86" y="430"/>
                </a:lnTo>
                <a:lnTo>
                  <a:pt x="82" y="416"/>
                </a:lnTo>
                <a:lnTo>
                  <a:pt x="82" y="402"/>
                </a:lnTo>
                <a:lnTo>
                  <a:pt x="82" y="402"/>
                </a:lnTo>
                <a:close/>
                <a:moveTo>
                  <a:pt x="228" y="184"/>
                </a:moveTo>
                <a:lnTo>
                  <a:pt x="228" y="184"/>
                </a:lnTo>
                <a:lnTo>
                  <a:pt x="248" y="170"/>
                </a:lnTo>
                <a:lnTo>
                  <a:pt x="272" y="158"/>
                </a:lnTo>
                <a:lnTo>
                  <a:pt x="272" y="158"/>
                </a:lnTo>
                <a:lnTo>
                  <a:pt x="256" y="188"/>
                </a:lnTo>
                <a:lnTo>
                  <a:pt x="244" y="220"/>
                </a:lnTo>
                <a:lnTo>
                  <a:pt x="244" y="220"/>
                </a:lnTo>
                <a:lnTo>
                  <a:pt x="208" y="238"/>
                </a:lnTo>
                <a:lnTo>
                  <a:pt x="174" y="258"/>
                </a:lnTo>
                <a:lnTo>
                  <a:pt x="174" y="258"/>
                </a:lnTo>
                <a:lnTo>
                  <a:pt x="178" y="242"/>
                </a:lnTo>
                <a:lnTo>
                  <a:pt x="184" y="226"/>
                </a:lnTo>
                <a:lnTo>
                  <a:pt x="184" y="226"/>
                </a:lnTo>
                <a:lnTo>
                  <a:pt x="206" y="206"/>
                </a:lnTo>
                <a:lnTo>
                  <a:pt x="228" y="184"/>
                </a:lnTo>
                <a:lnTo>
                  <a:pt x="228" y="184"/>
                </a:lnTo>
                <a:close/>
                <a:moveTo>
                  <a:pt x="328" y="108"/>
                </a:moveTo>
                <a:lnTo>
                  <a:pt x="328" y="108"/>
                </a:lnTo>
                <a:lnTo>
                  <a:pt x="358" y="90"/>
                </a:lnTo>
                <a:lnTo>
                  <a:pt x="358" y="90"/>
                </a:lnTo>
                <a:lnTo>
                  <a:pt x="376" y="84"/>
                </a:lnTo>
                <a:lnTo>
                  <a:pt x="394" y="78"/>
                </a:lnTo>
                <a:lnTo>
                  <a:pt x="414" y="76"/>
                </a:lnTo>
                <a:lnTo>
                  <a:pt x="434" y="74"/>
                </a:lnTo>
                <a:lnTo>
                  <a:pt x="434" y="74"/>
                </a:lnTo>
                <a:lnTo>
                  <a:pt x="416" y="84"/>
                </a:lnTo>
                <a:lnTo>
                  <a:pt x="400" y="92"/>
                </a:lnTo>
                <a:lnTo>
                  <a:pt x="386" y="104"/>
                </a:lnTo>
                <a:lnTo>
                  <a:pt x="376" y="114"/>
                </a:lnTo>
                <a:lnTo>
                  <a:pt x="376" y="114"/>
                </a:lnTo>
                <a:lnTo>
                  <a:pt x="332" y="126"/>
                </a:lnTo>
                <a:lnTo>
                  <a:pt x="294" y="142"/>
                </a:lnTo>
                <a:lnTo>
                  <a:pt x="294" y="142"/>
                </a:lnTo>
                <a:lnTo>
                  <a:pt x="310" y="124"/>
                </a:lnTo>
                <a:lnTo>
                  <a:pt x="328" y="108"/>
                </a:lnTo>
                <a:lnTo>
                  <a:pt x="328" y="108"/>
                </a:lnTo>
                <a:close/>
                <a:moveTo>
                  <a:pt x="1030" y="108"/>
                </a:moveTo>
                <a:lnTo>
                  <a:pt x="1030" y="108"/>
                </a:lnTo>
                <a:lnTo>
                  <a:pt x="1048" y="124"/>
                </a:lnTo>
                <a:lnTo>
                  <a:pt x="1064" y="142"/>
                </a:lnTo>
                <a:lnTo>
                  <a:pt x="1064" y="142"/>
                </a:lnTo>
                <a:lnTo>
                  <a:pt x="1026" y="126"/>
                </a:lnTo>
                <a:lnTo>
                  <a:pt x="982" y="114"/>
                </a:lnTo>
                <a:lnTo>
                  <a:pt x="982" y="114"/>
                </a:lnTo>
                <a:lnTo>
                  <a:pt x="972" y="104"/>
                </a:lnTo>
                <a:lnTo>
                  <a:pt x="958" y="92"/>
                </a:lnTo>
                <a:lnTo>
                  <a:pt x="942" y="84"/>
                </a:lnTo>
                <a:lnTo>
                  <a:pt x="924" y="74"/>
                </a:lnTo>
                <a:lnTo>
                  <a:pt x="924" y="74"/>
                </a:lnTo>
                <a:lnTo>
                  <a:pt x="944" y="76"/>
                </a:lnTo>
                <a:lnTo>
                  <a:pt x="964" y="78"/>
                </a:lnTo>
                <a:lnTo>
                  <a:pt x="982" y="84"/>
                </a:lnTo>
                <a:lnTo>
                  <a:pt x="1000" y="90"/>
                </a:lnTo>
                <a:lnTo>
                  <a:pt x="1000" y="90"/>
                </a:lnTo>
                <a:lnTo>
                  <a:pt x="1030" y="108"/>
                </a:lnTo>
                <a:lnTo>
                  <a:pt x="1030" y="108"/>
                </a:lnTo>
                <a:close/>
                <a:moveTo>
                  <a:pt x="1174" y="226"/>
                </a:moveTo>
                <a:lnTo>
                  <a:pt x="1174" y="226"/>
                </a:lnTo>
                <a:lnTo>
                  <a:pt x="1180" y="242"/>
                </a:lnTo>
                <a:lnTo>
                  <a:pt x="1184" y="258"/>
                </a:lnTo>
                <a:lnTo>
                  <a:pt x="1184" y="258"/>
                </a:lnTo>
                <a:lnTo>
                  <a:pt x="1150" y="238"/>
                </a:lnTo>
                <a:lnTo>
                  <a:pt x="1114" y="220"/>
                </a:lnTo>
                <a:lnTo>
                  <a:pt x="1114" y="220"/>
                </a:lnTo>
                <a:lnTo>
                  <a:pt x="1102" y="188"/>
                </a:lnTo>
                <a:lnTo>
                  <a:pt x="1086" y="158"/>
                </a:lnTo>
                <a:lnTo>
                  <a:pt x="1086" y="158"/>
                </a:lnTo>
                <a:lnTo>
                  <a:pt x="1110" y="170"/>
                </a:lnTo>
                <a:lnTo>
                  <a:pt x="1130" y="184"/>
                </a:lnTo>
                <a:lnTo>
                  <a:pt x="1130" y="184"/>
                </a:lnTo>
                <a:lnTo>
                  <a:pt x="1152" y="206"/>
                </a:lnTo>
                <a:lnTo>
                  <a:pt x="1174" y="226"/>
                </a:lnTo>
                <a:lnTo>
                  <a:pt x="1174" y="226"/>
                </a:lnTo>
                <a:close/>
                <a:moveTo>
                  <a:pt x="1248" y="324"/>
                </a:moveTo>
                <a:lnTo>
                  <a:pt x="1248" y="324"/>
                </a:lnTo>
                <a:lnTo>
                  <a:pt x="1268" y="358"/>
                </a:lnTo>
                <a:lnTo>
                  <a:pt x="1268" y="358"/>
                </a:lnTo>
                <a:lnTo>
                  <a:pt x="1274" y="380"/>
                </a:lnTo>
                <a:lnTo>
                  <a:pt x="1276" y="402"/>
                </a:lnTo>
                <a:lnTo>
                  <a:pt x="1276" y="402"/>
                </a:lnTo>
                <a:lnTo>
                  <a:pt x="1276" y="416"/>
                </a:lnTo>
                <a:lnTo>
                  <a:pt x="1274" y="430"/>
                </a:lnTo>
                <a:lnTo>
                  <a:pt x="1274" y="430"/>
                </a:lnTo>
                <a:lnTo>
                  <a:pt x="1250" y="400"/>
                </a:lnTo>
                <a:lnTo>
                  <a:pt x="1226" y="374"/>
                </a:lnTo>
                <a:lnTo>
                  <a:pt x="1198" y="346"/>
                </a:lnTo>
                <a:lnTo>
                  <a:pt x="1168" y="320"/>
                </a:lnTo>
                <a:lnTo>
                  <a:pt x="1168" y="320"/>
                </a:lnTo>
                <a:lnTo>
                  <a:pt x="1176" y="310"/>
                </a:lnTo>
                <a:lnTo>
                  <a:pt x="1184" y="298"/>
                </a:lnTo>
                <a:lnTo>
                  <a:pt x="1190" y="286"/>
                </a:lnTo>
                <a:lnTo>
                  <a:pt x="1192" y="272"/>
                </a:lnTo>
                <a:lnTo>
                  <a:pt x="1192" y="272"/>
                </a:lnTo>
                <a:lnTo>
                  <a:pt x="1208" y="284"/>
                </a:lnTo>
                <a:lnTo>
                  <a:pt x="1222" y="298"/>
                </a:lnTo>
                <a:lnTo>
                  <a:pt x="1236" y="310"/>
                </a:lnTo>
                <a:lnTo>
                  <a:pt x="1248" y="324"/>
                </a:lnTo>
                <a:lnTo>
                  <a:pt x="1248" y="324"/>
                </a:lnTo>
                <a:close/>
                <a:moveTo>
                  <a:pt x="1122" y="1056"/>
                </a:moveTo>
                <a:lnTo>
                  <a:pt x="1122" y="1056"/>
                </a:lnTo>
                <a:lnTo>
                  <a:pt x="1078" y="1084"/>
                </a:lnTo>
                <a:lnTo>
                  <a:pt x="1030" y="1108"/>
                </a:lnTo>
                <a:lnTo>
                  <a:pt x="980" y="1130"/>
                </a:lnTo>
                <a:lnTo>
                  <a:pt x="928" y="1148"/>
                </a:lnTo>
                <a:lnTo>
                  <a:pt x="874" y="1162"/>
                </a:lnTo>
                <a:lnTo>
                  <a:pt x="816" y="1174"/>
                </a:lnTo>
                <a:lnTo>
                  <a:pt x="758" y="1180"/>
                </a:lnTo>
                <a:lnTo>
                  <a:pt x="698" y="1184"/>
                </a:lnTo>
                <a:lnTo>
                  <a:pt x="698" y="1184"/>
                </a:lnTo>
                <a:lnTo>
                  <a:pt x="742" y="1148"/>
                </a:lnTo>
                <a:lnTo>
                  <a:pt x="786" y="1106"/>
                </a:lnTo>
                <a:lnTo>
                  <a:pt x="828" y="1062"/>
                </a:lnTo>
                <a:lnTo>
                  <a:pt x="870" y="1014"/>
                </a:lnTo>
                <a:lnTo>
                  <a:pt x="870" y="1014"/>
                </a:lnTo>
                <a:lnTo>
                  <a:pt x="938" y="1000"/>
                </a:lnTo>
                <a:lnTo>
                  <a:pt x="1004" y="984"/>
                </a:lnTo>
                <a:lnTo>
                  <a:pt x="1064" y="966"/>
                </a:lnTo>
                <a:lnTo>
                  <a:pt x="1122" y="942"/>
                </a:lnTo>
                <a:lnTo>
                  <a:pt x="1122" y="942"/>
                </a:lnTo>
                <a:lnTo>
                  <a:pt x="1124" y="972"/>
                </a:lnTo>
                <a:lnTo>
                  <a:pt x="1124" y="1002"/>
                </a:lnTo>
                <a:lnTo>
                  <a:pt x="1124" y="1030"/>
                </a:lnTo>
                <a:lnTo>
                  <a:pt x="1122" y="1056"/>
                </a:lnTo>
                <a:lnTo>
                  <a:pt x="1122" y="1056"/>
                </a:lnTo>
                <a:close/>
                <a:moveTo>
                  <a:pt x="234" y="972"/>
                </a:moveTo>
                <a:lnTo>
                  <a:pt x="234" y="972"/>
                </a:lnTo>
                <a:lnTo>
                  <a:pt x="238" y="942"/>
                </a:lnTo>
                <a:lnTo>
                  <a:pt x="238" y="942"/>
                </a:lnTo>
                <a:lnTo>
                  <a:pt x="294" y="966"/>
                </a:lnTo>
                <a:lnTo>
                  <a:pt x="354" y="984"/>
                </a:lnTo>
                <a:lnTo>
                  <a:pt x="420" y="1000"/>
                </a:lnTo>
                <a:lnTo>
                  <a:pt x="488" y="1014"/>
                </a:lnTo>
                <a:lnTo>
                  <a:pt x="488" y="1014"/>
                </a:lnTo>
                <a:lnTo>
                  <a:pt x="530" y="1062"/>
                </a:lnTo>
                <a:lnTo>
                  <a:pt x="572" y="1106"/>
                </a:lnTo>
                <a:lnTo>
                  <a:pt x="616" y="1148"/>
                </a:lnTo>
                <a:lnTo>
                  <a:pt x="660" y="1184"/>
                </a:lnTo>
                <a:lnTo>
                  <a:pt x="660" y="1184"/>
                </a:lnTo>
                <a:lnTo>
                  <a:pt x="600" y="1180"/>
                </a:lnTo>
                <a:lnTo>
                  <a:pt x="542" y="1174"/>
                </a:lnTo>
                <a:lnTo>
                  <a:pt x="484" y="1162"/>
                </a:lnTo>
                <a:lnTo>
                  <a:pt x="430" y="1148"/>
                </a:lnTo>
                <a:lnTo>
                  <a:pt x="378" y="1130"/>
                </a:lnTo>
                <a:lnTo>
                  <a:pt x="328" y="1108"/>
                </a:lnTo>
                <a:lnTo>
                  <a:pt x="280" y="1084"/>
                </a:lnTo>
                <a:lnTo>
                  <a:pt x="236" y="1056"/>
                </a:lnTo>
                <a:lnTo>
                  <a:pt x="236" y="1056"/>
                </a:lnTo>
                <a:lnTo>
                  <a:pt x="234" y="1016"/>
                </a:lnTo>
                <a:lnTo>
                  <a:pt x="234" y="972"/>
                </a:lnTo>
                <a:lnTo>
                  <a:pt x="234" y="972"/>
                </a:lnTo>
                <a:close/>
                <a:moveTo>
                  <a:pt x="10" y="678"/>
                </a:moveTo>
                <a:lnTo>
                  <a:pt x="10" y="678"/>
                </a:lnTo>
                <a:lnTo>
                  <a:pt x="10" y="654"/>
                </a:lnTo>
                <a:lnTo>
                  <a:pt x="10" y="654"/>
                </a:lnTo>
                <a:lnTo>
                  <a:pt x="16" y="632"/>
                </a:lnTo>
                <a:lnTo>
                  <a:pt x="22" y="610"/>
                </a:lnTo>
                <a:lnTo>
                  <a:pt x="32" y="590"/>
                </a:lnTo>
                <a:lnTo>
                  <a:pt x="44" y="570"/>
                </a:lnTo>
                <a:lnTo>
                  <a:pt x="58" y="552"/>
                </a:lnTo>
                <a:lnTo>
                  <a:pt x="76" y="532"/>
                </a:lnTo>
                <a:lnTo>
                  <a:pt x="94" y="514"/>
                </a:lnTo>
                <a:lnTo>
                  <a:pt x="114" y="496"/>
                </a:lnTo>
                <a:lnTo>
                  <a:pt x="114" y="496"/>
                </a:lnTo>
                <a:lnTo>
                  <a:pt x="128" y="510"/>
                </a:lnTo>
                <a:lnTo>
                  <a:pt x="142" y="524"/>
                </a:lnTo>
                <a:lnTo>
                  <a:pt x="160" y="536"/>
                </a:lnTo>
                <a:lnTo>
                  <a:pt x="178" y="548"/>
                </a:lnTo>
                <a:lnTo>
                  <a:pt x="218" y="572"/>
                </a:lnTo>
                <a:lnTo>
                  <a:pt x="266" y="592"/>
                </a:lnTo>
                <a:lnTo>
                  <a:pt x="266" y="592"/>
                </a:lnTo>
                <a:lnTo>
                  <a:pt x="280" y="636"/>
                </a:lnTo>
                <a:lnTo>
                  <a:pt x="296" y="680"/>
                </a:lnTo>
                <a:lnTo>
                  <a:pt x="296" y="680"/>
                </a:lnTo>
                <a:lnTo>
                  <a:pt x="282" y="714"/>
                </a:lnTo>
                <a:lnTo>
                  <a:pt x="282" y="714"/>
                </a:lnTo>
                <a:lnTo>
                  <a:pt x="256" y="730"/>
                </a:lnTo>
                <a:lnTo>
                  <a:pt x="232" y="748"/>
                </a:lnTo>
                <a:lnTo>
                  <a:pt x="208" y="766"/>
                </a:lnTo>
                <a:lnTo>
                  <a:pt x="188" y="786"/>
                </a:lnTo>
                <a:lnTo>
                  <a:pt x="168" y="806"/>
                </a:lnTo>
                <a:lnTo>
                  <a:pt x="152" y="826"/>
                </a:lnTo>
                <a:lnTo>
                  <a:pt x="138" y="848"/>
                </a:lnTo>
                <a:lnTo>
                  <a:pt x="126" y="870"/>
                </a:lnTo>
                <a:lnTo>
                  <a:pt x="126" y="870"/>
                </a:lnTo>
                <a:lnTo>
                  <a:pt x="104" y="854"/>
                </a:lnTo>
                <a:lnTo>
                  <a:pt x="84" y="834"/>
                </a:lnTo>
                <a:lnTo>
                  <a:pt x="66" y="816"/>
                </a:lnTo>
                <a:lnTo>
                  <a:pt x="50" y="796"/>
                </a:lnTo>
                <a:lnTo>
                  <a:pt x="36" y="776"/>
                </a:lnTo>
                <a:lnTo>
                  <a:pt x="26" y="754"/>
                </a:lnTo>
                <a:lnTo>
                  <a:pt x="18" y="734"/>
                </a:lnTo>
                <a:lnTo>
                  <a:pt x="12" y="712"/>
                </a:lnTo>
                <a:lnTo>
                  <a:pt x="12" y="712"/>
                </a:lnTo>
                <a:lnTo>
                  <a:pt x="10" y="678"/>
                </a:lnTo>
                <a:lnTo>
                  <a:pt x="10" y="678"/>
                </a:lnTo>
                <a:close/>
                <a:moveTo>
                  <a:pt x="234" y="356"/>
                </a:moveTo>
                <a:lnTo>
                  <a:pt x="234" y="356"/>
                </a:lnTo>
                <a:lnTo>
                  <a:pt x="266" y="374"/>
                </a:lnTo>
                <a:lnTo>
                  <a:pt x="304" y="390"/>
                </a:lnTo>
                <a:lnTo>
                  <a:pt x="304" y="390"/>
                </a:lnTo>
                <a:lnTo>
                  <a:pt x="270" y="402"/>
                </a:lnTo>
                <a:lnTo>
                  <a:pt x="238" y="416"/>
                </a:lnTo>
                <a:lnTo>
                  <a:pt x="238" y="416"/>
                </a:lnTo>
                <a:lnTo>
                  <a:pt x="234" y="386"/>
                </a:lnTo>
                <a:lnTo>
                  <a:pt x="234" y="356"/>
                </a:lnTo>
                <a:lnTo>
                  <a:pt x="234" y="356"/>
                </a:lnTo>
                <a:close/>
                <a:moveTo>
                  <a:pt x="236" y="298"/>
                </a:moveTo>
                <a:lnTo>
                  <a:pt x="236" y="298"/>
                </a:lnTo>
                <a:lnTo>
                  <a:pt x="276" y="274"/>
                </a:lnTo>
                <a:lnTo>
                  <a:pt x="318" y="252"/>
                </a:lnTo>
                <a:lnTo>
                  <a:pt x="362" y="232"/>
                </a:lnTo>
                <a:lnTo>
                  <a:pt x="406" y="214"/>
                </a:lnTo>
                <a:lnTo>
                  <a:pt x="406" y="214"/>
                </a:lnTo>
                <a:lnTo>
                  <a:pt x="436" y="230"/>
                </a:lnTo>
                <a:lnTo>
                  <a:pt x="474" y="244"/>
                </a:lnTo>
                <a:lnTo>
                  <a:pt x="516" y="254"/>
                </a:lnTo>
                <a:lnTo>
                  <a:pt x="562" y="262"/>
                </a:lnTo>
                <a:lnTo>
                  <a:pt x="562" y="262"/>
                </a:lnTo>
                <a:lnTo>
                  <a:pt x="524" y="302"/>
                </a:lnTo>
                <a:lnTo>
                  <a:pt x="488" y="346"/>
                </a:lnTo>
                <a:lnTo>
                  <a:pt x="488" y="346"/>
                </a:lnTo>
                <a:lnTo>
                  <a:pt x="442" y="354"/>
                </a:lnTo>
                <a:lnTo>
                  <a:pt x="398" y="364"/>
                </a:lnTo>
                <a:lnTo>
                  <a:pt x="356" y="374"/>
                </a:lnTo>
                <a:lnTo>
                  <a:pt x="314" y="386"/>
                </a:lnTo>
                <a:lnTo>
                  <a:pt x="314" y="386"/>
                </a:lnTo>
                <a:lnTo>
                  <a:pt x="270" y="368"/>
                </a:lnTo>
                <a:lnTo>
                  <a:pt x="252" y="358"/>
                </a:lnTo>
                <a:lnTo>
                  <a:pt x="234" y="348"/>
                </a:lnTo>
                <a:lnTo>
                  <a:pt x="234" y="348"/>
                </a:lnTo>
                <a:lnTo>
                  <a:pt x="234" y="322"/>
                </a:lnTo>
                <a:lnTo>
                  <a:pt x="236" y="298"/>
                </a:lnTo>
                <a:lnTo>
                  <a:pt x="236" y="298"/>
                </a:lnTo>
                <a:close/>
                <a:moveTo>
                  <a:pt x="226" y="342"/>
                </a:moveTo>
                <a:lnTo>
                  <a:pt x="226" y="342"/>
                </a:lnTo>
                <a:lnTo>
                  <a:pt x="214" y="332"/>
                </a:lnTo>
                <a:lnTo>
                  <a:pt x="202" y="322"/>
                </a:lnTo>
                <a:lnTo>
                  <a:pt x="202" y="322"/>
                </a:lnTo>
                <a:lnTo>
                  <a:pt x="228" y="302"/>
                </a:lnTo>
                <a:lnTo>
                  <a:pt x="228" y="302"/>
                </a:lnTo>
                <a:lnTo>
                  <a:pt x="226" y="342"/>
                </a:lnTo>
                <a:lnTo>
                  <a:pt x="226" y="342"/>
                </a:lnTo>
                <a:close/>
                <a:moveTo>
                  <a:pt x="538" y="94"/>
                </a:moveTo>
                <a:lnTo>
                  <a:pt x="538" y="94"/>
                </a:lnTo>
                <a:lnTo>
                  <a:pt x="564" y="102"/>
                </a:lnTo>
                <a:lnTo>
                  <a:pt x="588" y="114"/>
                </a:lnTo>
                <a:lnTo>
                  <a:pt x="612" y="128"/>
                </a:lnTo>
                <a:lnTo>
                  <a:pt x="638" y="142"/>
                </a:lnTo>
                <a:lnTo>
                  <a:pt x="638" y="142"/>
                </a:lnTo>
                <a:lnTo>
                  <a:pt x="568" y="146"/>
                </a:lnTo>
                <a:lnTo>
                  <a:pt x="500" y="154"/>
                </a:lnTo>
                <a:lnTo>
                  <a:pt x="436" y="164"/>
                </a:lnTo>
                <a:lnTo>
                  <a:pt x="376" y="176"/>
                </a:lnTo>
                <a:lnTo>
                  <a:pt x="376" y="176"/>
                </a:lnTo>
                <a:lnTo>
                  <a:pt x="370" y="164"/>
                </a:lnTo>
                <a:lnTo>
                  <a:pt x="368" y="152"/>
                </a:lnTo>
                <a:lnTo>
                  <a:pt x="368" y="152"/>
                </a:lnTo>
                <a:lnTo>
                  <a:pt x="368" y="144"/>
                </a:lnTo>
                <a:lnTo>
                  <a:pt x="372" y="136"/>
                </a:lnTo>
                <a:lnTo>
                  <a:pt x="374" y="128"/>
                </a:lnTo>
                <a:lnTo>
                  <a:pt x="380" y="120"/>
                </a:lnTo>
                <a:lnTo>
                  <a:pt x="380" y="120"/>
                </a:lnTo>
                <a:lnTo>
                  <a:pt x="416" y="112"/>
                </a:lnTo>
                <a:lnTo>
                  <a:pt x="456" y="104"/>
                </a:lnTo>
                <a:lnTo>
                  <a:pt x="496" y="98"/>
                </a:lnTo>
                <a:lnTo>
                  <a:pt x="538" y="94"/>
                </a:lnTo>
                <a:lnTo>
                  <a:pt x="538" y="94"/>
                </a:lnTo>
                <a:close/>
                <a:moveTo>
                  <a:pt x="978" y="120"/>
                </a:moveTo>
                <a:lnTo>
                  <a:pt x="978" y="120"/>
                </a:lnTo>
                <a:lnTo>
                  <a:pt x="984" y="128"/>
                </a:lnTo>
                <a:lnTo>
                  <a:pt x="988" y="136"/>
                </a:lnTo>
                <a:lnTo>
                  <a:pt x="990" y="144"/>
                </a:lnTo>
                <a:lnTo>
                  <a:pt x="990" y="152"/>
                </a:lnTo>
                <a:lnTo>
                  <a:pt x="990" y="152"/>
                </a:lnTo>
                <a:lnTo>
                  <a:pt x="988" y="164"/>
                </a:lnTo>
                <a:lnTo>
                  <a:pt x="982" y="176"/>
                </a:lnTo>
                <a:lnTo>
                  <a:pt x="982" y="176"/>
                </a:lnTo>
                <a:lnTo>
                  <a:pt x="922" y="164"/>
                </a:lnTo>
                <a:lnTo>
                  <a:pt x="858" y="154"/>
                </a:lnTo>
                <a:lnTo>
                  <a:pt x="790" y="146"/>
                </a:lnTo>
                <a:lnTo>
                  <a:pt x="720" y="142"/>
                </a:lnTo>
                <a:lnTo>
                  <a:pt x="720" y="142"/>
                </a:lnTo>
                <a:lnTo>
                  <a:pt x="746" y="128"/>
                </a:lnTo>
                <a:lnTo>
                  <a:pt x="770" y="114"/>
                </a:lnTo>
                <a:lnTo>
                  <a:pt x="796" y="102"/>
                </a:lnTo>
                <a:lnTo>
                  <a:pt x="820" y="94"/>
                </a:lnTo>
                <a:lnTo>
                  <a:pt x="820" y="94"/>
                </a:lnTo>
                <a:lnTo>
                  <a:pt x="862" y="98"/>
                </a:lnTo>
                <a:lnTo>
                  <a:pt x="902" y="104"/>
                </a:lnTo>
                <a:lnTo>
                  <a:pt x="942" y="112"/>
                </a:lnTo>
                <a:lnTo>
                  <a:pt x="978" y="120"/>
                </a:lnTo>
                <a:lnTo>
                  <a:pt x="978" y="120"/>
                </a:lnTo>
                <a:close/>
                <a:moveTo>
                  <a:pt x="1124" y="348"/>
                </a:moveTo>
                <a:lnTo>
                  <a:pt x="1124" y="348"/>
                </a:lnTo>
                <a:lnTo>
                  <a:pt x="1108" y="358"/>
                </a:lnTo>
                <a:lnTo>
                  <a:pt x="1088" y="368"/>
                </a:lnTo>
                <a:lnTo>
                  <a:pt x="1044" y="386"/>
                </a:lnTo>
                <a:lnTo>
                  <a:pt x="1044" y="386"/>
                </a:lnTo>
                <a:lnTo>
                  <a:pt x="1004" y="374"/>
                </a:lnTo>
                <a:lnTo>
                  <a:pt x="960" y="362"/>
                </a:lnTo>
                <a:lnTo>
                  <a:pt x="916" y="354"/>
                </a:lnTo>
                <a:lnTo>
                  <a:pt x="870" y="346"/>
                </a:lnTo>
                <a:lnTo>
                  <a:pt x="870" y="346"/>
                </a:lnTo>
                <a:lnTo>
                  <a:pt x="834" y="302"/>
                </a:lnTo>
                <a:lnTo>
                  <a:pt x="796" y="262"/>
                </a:lnTo>
                <a:lnTo>
                  <a:pt x="796" y="262"/>
                </a:lnTo>
                <a:lnTo>
                  <a:pt x="844" y="254"/>
                </a:lnTo>
                <a:lnTo>
                  <a:pt x="886" y="244"/>
                </a:lnTo>
                <a:lnTo>
                  <a:pt x="922" y="230"/>
                </a:lnTo>
                <a:lnTo>
                  <a:pt x="952" y="214"/>
                </a:lnTo>
                <a:lnTo>
                  <a:pt x="952" y="214"/>
                </a:lnTo>
                <a:lnTo>
                  <a:pt x="996" y="232"/>
                </a:lnTo>
                <a:lnTo>
                  <a:pt x="1040" y="250"/>
                </a:lnTo>
                <a:lnTo>
                  <a:pt x="1082" y="272"/>
                </a:lnTo>
                <a:lnTo>
                  <a:pt x="1122" y="298"/>
                </a:lnTo>
                <a:lnTo>
                  <a:pt x="1122" y="298"/>
                </a:lnTo>
                <a:lnTo>
                  <a:pt x="1124" y="322"/>
                </a:lnTo>
                <a:lnTo>
                  <a:pt x="1124" y="348"/>
                </a:lnTo>
                <a:lnTo>
                  <a:pt x="1124" y="348"/>
                </a:lnTo>
                <a:close/>
                <a:moveTo>
                  <a:pt x="1130" y="302"/>
                </a:moveTo>
                <a:lnTo>
                  <a:pt x="1130" y="302"/>
                </a:lnTo>
                <a:lnTo>
                  <a:pt x="1152" y="320"/>
                </a:lnTo>
                <a:lnTo>
                  <a:pt x="1152" y="320"/>
                </a:lnTo>
                <a:lnTo>
                  <a:pt x="1156" y="322"/>
                </a:lnTo>
                <a:lnTo>
                  <a:pt x="1156" y="322"/>
                </a:lnTo>
                <a:lnTo>
                  <a:pt x="1144" y="332"/>
                </a:lnTo>
                <a:lnTo>
                  <a:pt x="1132" y="342"/>
                </a:lnTo>
                <a:lnTo>
                  <a:pt x="1132" y="342"/>
                </a:lnTo>
                <a:lnTo>
                  <a:pt x="1130" y="302"/>
                </a:lnTo>
                <a:lnTo>
                  <a:pt x="1130" y="302"/>
                </a:lnTo>
                <a:close/>
                <a:moveTo>
                  <a:pt x="1122" y="416"/>
                </a:moveTo>
                <a:lnTo>
                  <a:pt x="1122" y="416"/>
                </a:lnTo>
                <a:lnTo>
                  <a:pt x="1090" y="402"/>
                </a:lnTo>
                <a:lnTo>
                  <a:pt x="1056" y="390"/>
                </a:lnTo>
                <a:lnTo>
                  <a:pt x="1056" y="390"/>
                </a:lnTo>
                <a:lnTo>
                  <a:pt x="1092" y="374"/>
                </a:lnTo>
                <a:lnTo>
                  <a:pt x="1124" y="356"/>
                </a:lnTo>
                <a:lnTo>
                  <a:pt x="1124" y="356"/>
                </a:lnTo>
                <a:lnTo>
                  <a:pt x="1124" y="386"/>
                </a:lnTo>
                <a:lnTo>
                  <a:pt x="1122" y="416"/>
                </a:lnTo>
                <a:lnTo>
                  <a:pt x="1122" y="416"/>
                </a:lnTo>
                <a:close/>
                <a:moveTo>
                  <a:pt x="1086" y="586"/>
                </a:moveTo>
                <a:lnTo>
                  <a:pt x="1086" y="586"/>
                </a:lnTo>
                <a:lnTo>
                  <a:pt x="1032" y="606"/>
                </a:lnTo>
                <a:lnTo>
                  <a:pt x="1032" y="606"/>
                </a:lnTo>
                <a:lnTo>
                  <a:pt x="1006" y="556"/>
                </a:lnTo>
                <a:lnTo>
                  <a:pt x="980" y="506"/>
                </a:lnTo>
                <a:lnTo>
                  <a:pt x="980" y="506"/>
                </a:lnTo>
                <a:lnTo>
                  <a:pt x="954" y="466"/>
                </a:lnTo>
                <a:lnTo>
                  <a:pt x="928" y="426"/>
                </a:lnTo>
                <a:lnTo>
                  <a:pt x="928" y="426"/>
                </a:lnTo>
                <a:lnTo>
                  <a:pt x="990" y="412"/>
                </a:lnTo>
                <a:lnTo>
                  <a:pt x="1044" y="394"/>
                </a:lnTo>
                <a:lnTo>
                  <a:pt x="1044" y="394"/>
                </a:lnTo>
                <a:lnTo>
                  <a:pt x="1082" y="408"/>
                </a:lnTo>
                <a:lnTo>
                  <a:pt x="1120" y="424"/>
                </a:lnTo>
                <a:lnTo>
                  <a:pt x="1120" y="424"/>
                </a:lnTo>
                <a:lnTo>
                  <a:pt x="1116" y="464"/>
                </a:lnTo>
                <a:lnTo>
                  <a:pt x="1108" y="504"/>
                </a:lnTo>
                <a:lnTo>
                  <a:pt x="1098" y="544"/>
                </a:lnTo>
                <a:lnTo>
                  <a:pt x="1086" y="586"/>
                </a:lnTo>
                <a:lnTo>
                  <a:pt x="1086" y="586"/>
                </a:lnTo>
                <a:close/>
                <a:moveTo>
                  <a:pt x="1128" y="428"/>
                </a:moveTo>
                <a:lnTo>
                  <a:pt x="1128" y="428"/>
                </a:lnTo>
                <a:lnTo>
                  <a:pt x="1154" y="440"/>
                </a:lnTo>
                <a:lnTo>
                  <a:pt x="1154" y="440"/>
                </a:lnTo>
                <a:lnTo>
                  <a:pt x="1198" y="466"/>
                </a:lnTo>
                <a:lnTo>
                  <a:pt x="1238" y="492"/>
                </a:lnTo>
                <a:lnTo>
                  <a:pt x="1238" y="492"/>
                </a:lnTo>
                <a:lnTo>
                  <a:pt x="1226" y="504"/>
                </a:lnTo>
                <a:lnTo>
                  <a:pt x="1212" y="518"/>
                </a:lnTo>
                <a:lnTo>
                  <a:pt x="1196" y="530"/>
                </a:lnTo>
                <a:lnTo>
                  <a:pt x="1178" y="540"/>
                </a:lnTo>
                <a:lnTo>
                  <a:pt x="1140" y="562"/>
                </a:lnTo>
                <a:lnTo>
                  <a:pt x="1096" y="584"/>
                </a:lnTo>
                <a:lnTo>
                  <a:pt x="1096" y="584"/>
                </a:lnTo>
                <a:lnTo>
                  <a:pt x="1106" y="542"/>
                </a:lnTo>
                <a:lnTo>
                  <a:pt x="1116" y="504"/>
                </a:lnTo>
                <a:lnTo>
                  <a:pt x="1122" y="464"/>
                </a:lnTo>
                <a:lnTo>
                  <a:pt x="1128" y="428"/>
                </a:lnTo>
                <a:lnTo>
                  <a:pt x="1128" y="428"/>
                </a:lnTo>
                <a:close/>
                <a:moveTo>
                  <a:pt x="1046" y="698"/>
                </a:moveTo>
                <a:lnTo>
                  <a:pt x="1046" y="698"/>
                </a:lnTo>
                <a:lnTo>
                  <a:pt x="1014" y="682"/>
                </a:lnTo>
                <a:lnTo>
                  <a:pt x="978" y="668"/>
                </a:lnTo>
                <a:lnTo>
                  <a:pt x="942" y="654"/>
                </a:lnTo>
                <a:lnTo>
                  <a:pt x="904" y="644"/>
                </a:lnTo>
                <a:lnTo>
                  <a:pt x="904" y="644"/>
                </a:lnTo>
                <a:lnTo>
                  <a:pt x="968" y="632"/>
                </a:lnTo>
                <a:lnTo>
                  <a:pt x="1026" y="616"/>
                </a:lnTo>
                <a:lnTo>
                  <a:pt x="1026" y="616"/>
                </a:lnTo>
                <a:lnTo>
                  <a:pt x="1054" y="680"/>
                </a:lnTo>
                <a:lnTo>
                  <a:pt x="1054" y="680"/>
                </a:lnTo>
                <a:lnTo>
                  <a:pt x="1046" y="698"/>
                </a:lnTo>
                <a:lnTo>
                  <a:pt x="1046" y="698"/>
                </a:lnTo>
                <a:close/>
                <a:moveTo>
                  <a:pt x="1058" y="690"/>
                </a:moveTo>
                <a:lnTo>
                  <a:pt x="1058" y="690"/>
                </a:lnTo>
                <a:lnTo>
                  <a:pt x="1064" y="706"/>
                </a:lnTo>
                <a:lnTo>
                  <a:pt x="1064" y="706"/>
                </a:lnTo>
                <a:lnTo>
                  <a:pt x="1054" y="702"/>
                </a:lnTo>
                <a:lnTo>
                  <a:pt x="1054" y="702"/>
                </a:lnTo>
                <a:lnTo>
                  <a:pt x="1058" y="690"/>
                </a:lnTo>
                <a:lnTo>
                  <a:pt x="1058" y="690"/>
                </a:lnTo>
                <a:close/>
                <a:moveTo>
                  <a:pt x="304" y="680"/>
                </a:moveTo>
                <a:lnTo>
                  <a:pt x="304" y="680"/>
                </a:lnTo>
                <a:lnTo>
                  <a:pt x="332" y="616"/>
                </a:lnTo>
                <a:lnTo>
                  <a:pt x="332" y="616"/>
                </a:lnTo>
                <a:lnTo>
                  <a:pt x="392" y="632"/>
                </a:lnTo>
                <a:lnTo>
                  <a:pt x="454" y="644"/>
                </a:lnTo>
                <a:lnTo>
                  <a:pt x="454" y="644"/>
                </a:lnTo>
                <a:lnTo>
                  <a:pt x="416" y="656"/>
                </a:lnTo>
                <a:lnTo>
                  <a:pt x="380" y="668"/>
                </a:lnTo>
                <a:lnTo>
                  <a:pt x="344" y="682"/>
                </a:lnTo>
                <a:lnTo>
                  <a:pt x="312" y="698"/>
                </a:lnTo>
                <a:lnTo>
                  <a:pt x="312" y="698"/>
                </a:lnTo>
                <a:lnTo>
                  <a:pt x="304" y="680"/>
                </a:lnTo>
                <a:lnTo>
                  <a:pt x="304" y="680"/>
                </a:lnTo>
                <a:close/>
                <a:moveTo>
                  <a:pt x="304" y="702"/>
                </a:moveTo>
                <a:lnTo>
                  <a:pt x="304" y="702"/>
                </a:lnTo>
                <a:lnTo>
                  <a:pt x="294" y="708"/>
                </a:lnTo>
                <a:lnTo>
                  <a:pt x="294" y="708"/>
                </a:lnTo>
                <a:lnTo>
                  <a:pt x="300" y="690"/>
                </a:lnTo>
                <a:lnTo>
                  <a:pt x="300" y="690"/>
                </a:lnTo>
                <a:lnTo>
                  <a:pt x="304" y="702"/>
                </a:lnTo>
                <a:lnTo>
                  <a:pt x="304" y="702"/>
                </a:lnTo>
                <a:close/>
                <a:moveTo>
                  <a:pt x="300" y="668"/>
                </a:moveTo>
                <a:lnTo>
                  <a:pt x="300" y="668"/>
                </a:lnTo>
                <a:lnTo>
                  <a:pt x="286" y="632"/>
                </a:lnTo>
                <a:lnTo>
                  <a:pt x="274" y="596"/>
                </a:lnTo>
                <a:lnTo>
                  <a:pt x="274" y="596"/>
                </a:lnTo>
                <a:lnTo>
                  <a:pt x="324" y="614"/>
                </a:lnTo>
                <a:lnTo>
                  <a:pt x="324" y="614"/>
                </a:lnTo>
                <a:lnTo>
                  <a:pt x="300" y="668"/>
                </a:lnTo>
                <a:lnTo>
                  <a:pt x="300" y="668"/>
                </a:lnTo>
                <a:close/>
                <a:moveTo>
                  <a:pt x="492" y="354"/>
                </a:moveTo>
                <a:lnTo>
                  <a:pt x="492" y="354"/>
                </a:lnTo>
                <a:lnTo>
                  <a:pt x="536" y="348"/>
                </a:lnTo>
                <a:lnTo>
                  <a:pt x="582" y="344"/>
                </a:lnTo>
                <a:lnTo>
                  <a:pt x="628" y="340"/>
                </a:lnTo>
                <a:lnTo>
                  <a:pt x="676" y="340"/>
                </a:lnTo>
                <a:lnTo>
                  <a:pt x="676" y="442"/>
                </a:lnTo>
                <a:lnTo>
                  <a:pt x="676" y="442"/>
                </a:lnTo>
                <a:lnTo>
                  <a:pt x="614" y="440"/>
                </a:lnTo>
                <a:lnTo>
                  <a:pt x="554" y="436"/>
                </a:lnTo>
                <a:lnTo>
                  <a:pt x="496" y="430"/>
                </a:lnTo>
                <a:lnTo>
                  <a:pt x="442" y="420"/>
                </a:lnTo>
                <a:lnTo>
                  <a:pt x="442" y="420"/>
                </a:lnTo>
                <a:lnTo>
                  <a:pt x="468" y="386"/>
                </a:lnTo>
                <a:lnTo>
                  <a:pt x="492" y="354"/>
                </a:lnTo>
                <a:lnTo>
                  <a:pt x="492" y="354"/>
                </a:lnTo>
                <a:close/>
                <a:moveTo>
                  <a:pt x="434" y="420"/>
                </a:moveTo>
                <a:lnTo>
                  <a:pt x="434" y="420"/>
                </a:lnTo>
                <a:lnTo>
                  <a:pt x="378" y="406"/>
                </a:lnTo>
                <a:lnTo>
                  <a:pt x="326" y="390"/>
                </a:lnTo>
                <a:lnTo>
                  <a:pt x="326" y="390"/>
                </a:lnTo>
                <a:lnTo>
                  <a:pt x="362" y="380"/>
                </a:lnTo>
                <a:lnTo>
                  <a:pt x="402" y="370"/>
                </a:lnTo>
                <a:lnTo>
                  <a:pt x="440" y="362"/>
                </a:lnTo>
                <a:lnTo>
                  <a:pt x="482" y="354"/>
                </a:lnTo>
                <a:lnTo>
                  <a:pt x="482" y="354"/>
                </a:lnTo>
                <a:lnTo>
                  <a:pt x="458" y="386"/>
                </a:lnTo>
                <a:lnTo>
                  <a:pt x="434" y="420"/>
                </a:lnTo>
                <a:lnTo>
                  <a:pt x="434" y="420"/>
                </a:lnTo>
                <a:close/>
                <a:moveTo>
                  <a:pt x="916" y="420"/>
                </a:moveTo>
                <a:lnTo>
                  <a:pt x="916" y="420"/>
                </a:lnTo>
                <a:lnTo>
                  <a:pt x="862" y="430"/>
                </a:lnTo>
                <a:lnTo>
                  <a:pt x="804" y="436"/>
                </a:lnTo>
                <a:lnTo>
                  <a:pt x="746" y="440"/>
                </a:lnTo>
                <a:lnTo>
                  <a:pt x="684" y="442"/>
                </a:lnTo>
                <a:lnTo>
                  <a:pt x="684" y="340"/>
                </a:lnTo>
                <a:lnTo>
                  <a:pt x="684" y="340"/>
                </a:lnTo>
                <a:lnTo>
                  <a:pt x="730" y="340"/>
                </a:lnTo>
                <a:lnTo>
                  <a:pt x="776" y="344"/>
                </a:lnTo>
                <a:lnTo>
                  <a:pt x="820" y="348"/>
                </a:lnTo>
                <a:lnTo>
                  <a:pt x="866" y="354"/>
                </a:lnTo>
                <a:lnTo>
                  <a:pt x="866" y="354"/>
                </a:lnTo>
                <a:lnTo>
                  <a:pt x="890" y="386"/>
                </a:lnTo>
                <a:lnTo>
                  <a:pt x="916" y="420"/>
                </a:lnTo>
                <a:lnTo>
                  <a:pt x="916" y="420"/>
                </a:lnTo>
                <a:close/>
                <a:moveTo>
                  <a:pt x="876" y="354"/>
                </a:moveTo>
                <a:lnTo>
                  <a:pt x="876" y="354"/>
                </a:lnTo>
                <a:lnTo>
                  <a:pt x="918" y="362"/>
                </a:lnTo>
                <a:lnTo>
                  <a:pt x="956" y="370"/>
                </a:lnTo>
                <a:lnTo>
                  <a:pt x="996" y="380"/>
                </a:lnTo>
                <a:lnTo>
                  <a:pt x="1032" y="390"/>
                </a:lnTo>
                <a:lnTo>
                  <a:pt x="1032" y="390"/>
                </a:lnTo>
                <a:lnTo>
                  <a:pt x="982" y="406"/>
                </a:lnTo>
                <a:lnTo>
                  <a:pt x="924" y="420"/>
                </a:lnTo>
                <a:lnTo>
                  <a:pt x="924" y="420"/>
                </a:lnTo>
                <a:lnTo>
                  <a:pt x="900" y="386"/>
                </a:lnTo>
                <a:lnTo>
                  <a:pt x="876" y="354"/>
                </a:lnTo>
                <a:lnTo>
                  <a:pt x="876" y="354"/>
                </a:lnTo>
                <a:close/>
                <a:moveTo>
                  <a:pt x="676" y="654"/>
                </a:moveTo>
                <a:lnTo>
                  <a:pt x="676" y="654"/>
                </a:lnTo>
                <a:lnTo>
                  <a:pt x="628" y="654"/>
                </a:lnTo>
                <a:lnTo>
                  <a:pt x="584" y="652"/>
                </a:lnTo>
                <a:lnTo>
                  <a:pt x="540" y="648"/>
                </a:lnTo>
                <a:lnTo>
                  <a:pt x="496" y="642"/>
                </a:lnTo>
                <a:lnTo>
                  <a:pt x="496" y="642"/>
                </a:lnTo>
                <a:lnTo>
                  <a:pt x="540" y="636"/>
                </a:lnTo>
                <a:lnTo>
                  <a:pt x="584" y="630"/>
                </a:lnTo>
                <a:lnTo>
                  <a:pt x="628" y="626"/>
                </a:lnTo>
                <a:lnTo>
                  <a:pt x="676" y="624"/>
                </a:lnTo>
                <a:lnTo>
                  <a:pt x="676" y="654"/>
                </a:lnTo>
                <a:close/>
                <a:moveTo>
                  <a:pt x="684" y="624"/>
                </a:moveTo>
                <a:lnTo>
                  <a:pt x="684" y="624"/>
                </a:lnTo>
                <a:lnTo>
                  <a:pt x="730" y="626"/>
                </a:lnTo>
                <a:lnTo>
                  <a:pt x="774" y="630"/>
                </a:lnTo>
                <a:lnTo>
                  <a:pt x="818" y="636"/>
                </a:lnTo>
                <a:lnTo>
                  <a:pt x="862" y="642"/>
                </a:lnTo>
                <a:lnTo>
                  <a:pt x="862" y="642"/>
                </a:lnTo>
                <a:lnTo>
                  <a:pt x="818" y="648"/>
                </a:lnTo>
                <a:lnTo>
                  <a:pt x="774" y="652"/>
                </a:lnTo>
                <a:lnTo>
                  <a:pt x="730" y="654"/>
                </a:lnTo>
                <a:lnTo>
                  <a:pt x="684" y="654"/>
                </a:lnTo>
                <a:lnTo>
                  <a:pt x="684" y="624"/>
                </a:lnTo>
                <a:close/>
                <a:moveTo>
                  <a:pt x="684" y="616"/>
                </a:moveTo>
                <a:lnTo>
                  <a:pt x="684" y="450"/>
                </a:lnTo>
                <a:lnTo>
                  <a:pt x="684" y="450"/>
                </a:lnTo>
                <a:lnTo>
                  <a:pt x="746" y="448"/>
                </a:lnTo>
                <a:lnTo>
                  <a:pt x="808" y="444"/>
                </a:lnTo>
                <a:lnTo>
                  <a:pt x="866" y="436"/>
                </a:lnTo>
                <a:lnTo>
                  <a:pt x="920" y="428"/>
                </a:lnTo>
                <a:lnTo>
                  <a:pt x="920" y="428"/>
                </a:lnTo>
                <a:lnTo>
                  <a:pt x="946" y="468"/>
                </a:lnTo>
                <a:lnTo>
                  <a:pt x="972" y="510"/>
                </a:lnTo>
                <a:lnTo>
                  <a:pt x="972" y="510"/>
                </a:lnTo>
                <a:lnTo>
                  <a:pt x="1000" y="560"/>
                </a:lnTo>
                <a:lnTo>
                  <a:pt x="1024" y="608"/>
                </a:lnTo>
                <a:lnTo>
                  <a:pt x="1024" y="608"/>
                </a:lnTo>
                <a:lnTo>
                  <a:pt x="990" y="618"/>
                </a:lnTo>
                <a:lnTo>
                  <a:pt x="956" y="626"/>
                </a:lnTo>
                <a:lnTo>
                  <a:pt x="922" y="634"/>
                </a:lnTo>
                <a:lnTo>
                  <a:pt x="884" y="640"/>
                </a:lnTo>
                <a:lnTo>
                  <a:pt x="884" y="640"/>
                </a:lnTo>
                <a:lnTo>
                  <a:pt x="836" y="630"/>
                </a:lnTo>
                <a:lnTo>
                  <a:pt x="786" y="622"/>
                </a:lnTo>
                <a:lnTo>
                  <a:pt x="736" y="618"/>
                </a:lnTo>
                <a:lnTo>
                  <a:pt x="684" y="616"/>
                </a:lnTo>
                <a:lnTo>
                  <a:pt x="684" y="616"/>
                </a:lnTo>
                <a:close/>
                <a:moveTo>
                  <a:pt x="684" y="332"/>
                </a:moveTo>
                <a:lnTo>
                  <a:pt x="684" y="270"/>
                </a:lnTo>
                <a:lnTo>
                  <a:pt x="684" y="270"/>
                </a:lnTo>
                <a:lnTo>
                  <a:pt x="736" y="268"/>
                </a:lnTo>
                <a:lnTo>
                  <a:pt x="786" y="264"/>
                </a:lnTo>
                <a:lnTo>
                  <a:pt x="786" y="264"/>
                </a:lnTo>
                <a:lnTo>
                  <a:pt x="822" y="302"/>
                </a:lnTo>
                <a:lnTo>
                  <a:pt x="858" y="344"/>
                </a:lnTo>
                <a:lnTo>
                  <a:pt x="858" y="344"/>
                </a:lnTo>
                <a:lnTo>
                  <a:pt x="816" y="338"/>
                </a:lnTo>
                <a:lnTo>
                  <a:pt x="772" y="336"/>
                </a:lnTo>
                <a:lnTo>
                  <a:pt x="728" y="332"/>
                </a:lnTo>
                <a:lnTo>
                  <a:pt x="684" y="332"/>
                </a:lnTo>
                <a:lnTo>
                  <a:pt x="684" y="332"/>
                </a:lnTo>
                <a:close/>
                <a:moveTo>
                  <a:pt x="684" y="262"/>
                </a:moveTo>
                <a:lnTo>
                  <a:pt x="684" y="174"/>
                </a:lnTo>
                <a:lnTo>
                  <a:pt x="684" y="174"/>
                </a:lnTo>
                <a:lnTo>
                  <a:pt x="732" y="212"/>
                </a:lnTo>
                <a:lnTo>
                  <a:pt x="780" y="256"/>
                </a:lnTo>
                <a:lnTo>
                  <a:pt x="780" y="256"/>
                </a:lnTo>
                <a:lnTo>
                  <a:pt x="732" y="262"/>
                </a:lnTo>
                <a:lnTo>
                  <a:pt x="684" y="262"/>
                </a:lnTo>
                <a:lnTo>
                  <a:pt x="684" y="262"/>
                </a:lnTo>
                <a:close/>
                <a:moveTo>
                  <a:pt x="692" y="170"/>
                </a:moveTo>
                <a:lnTo>
                  <a:pt x="692" y="170"/>
                </a:lnTo>
                <a:lnTo>
                  <a:pt x="758" y="174"/>
                </a:lnTo>
                <a:lnTo>
                  <a:pt x="820" y="182"/>
                </a:lnTo>
                <a:lnTo>
                  <a:pt x="882" y="194"/>
                </a:lnTo>
                <a:lnTo>
                  <a:pt x="942" y="212"/>
                </a:lnTo>
                <a:lnTo>
                  <a:pt x="942" y="212"/>
                </a:lnTo>
                <a:lnTo>
                  <a:pt x="912" y="226"/>
                </a:lnTo>
                <a:lnTo>
                  <a:pt x="876" y="238"/>
                </a:lnTo>
                <a:lnTo>
                  <a:pt x="834" y="248"/>
                </a:lnTo>
                <a:lnTo>
                  <a:pt x="790" y="256"/>
                </a:lnTo>
                <a:lnTo>
                  <a:pt x="790" y="256"/>
                </a:lnTo>
                <a:lnTo>
                  <a:pt x="742" y="210"/>
                </a:lnTo>
                <a:lnTo>
                  <a:pt x="692" y="170"/>
                </a:lnTo>
                <a:lnTo>
                  <a:pt x="692" y="170"/>
                </a:lnTo>
                <a:close/>
                <a:moveTo>
                  <a:pt x="684" y="150"/>
                </a:moveTo>
                <a:lnTo>
                  <a:pt x="684" y="150"/>
                </a:lnTo>
                <a:lnTo>
                  <a:pt x="694" y="150"/>
                </a:lnTo>
                <a:lnTo>
                  <a:pt x="694" y="150"/>
                </a:lnTo>
                <a:lnTo>
                  <a:pt x="684" y="158"/>
                </a:lnTo>
                <a:lnTo>
                  <a:pt x="684" y="150"/>
                </a:lnTo>
                <a:close/>
                <a:moveTo>
                  <a:pt x="676" y="158"/>
                </a:moveTo>
                <a:lnTo>
                  <a:pt x="676" y="158"/>
                </a:lnTo>
                <a:lnTo>
                  <a:pt x="664" y="150"/>
                </a:lnTo>
                <a:lnTo>
                  <a:pt x="664" y="150"/>
                </a:lnTo>
                <a:lnTo>
                  <a:pt x="676" y="150"/>
                </a:lnTo>
                <a:lnTo>
                  <a:pt x="676" y="158"/>
                </a:lnTo>
                <a:close/>
                <a:moveTo>
                  <a:pt x="570" y="256"/>
                </a:moveTo>
                <a:lnTo>
                  <a:pt x="570" y="256"/>
                </a:lnTo>
                <a:lnTo>
                  <a:pt x="524" y="248"/>
                </a:lnTo>
                <a:lnTo>
                  <a:pt x="482" y="238"/>
                </a:lnTo>
                <a:lnTo>
                  <a:pt x="446" y="226"/>
                </a:lnTo>
                <a:lnTo>
                  <a:pt x="416" y="212"/>
                </a:lnTo>
                <a:lnTo>
                  <a:pt x="416" y="212"/>
                </a:lnTo>
                <a:lnTo>
                  <a:pt x="476" y="194"/>
                </a:lnTo>
                <a:lnTo>
                  <a:pt x="536" y="182"/>
                </a:lnTo>
                <a:lnTo>
                  <a:pt x="600" y="174"/>
                </a:lnTo>
                <a:lnTo>
                  <a:pt x="632" y="172"/>
                </a:lnTo>
                <a:lnTo>
                  <a:pt x="666" y="170"/>
                </a:lnTo>
                <a:lnTo>
                  <a:pt x="666" y="170"/>
                </a:lnTo>
                <a:lnTo>
                  <a:pt x="618" y="210"/>
                </a:lnTo>
                <a:lnTo>
                  <a:pt x="570" y="256"/>
                </a:lnTo>
                <a:lnTo>
                  <a:pt x="570" y="256"/>
                </a:lnTo>
                <a:close/>
                <a:moveTo>
                  <a:pt x="676" y="174"/>
                </a:moveTo>
                <a:lnTo>
                  <a:pt x="676" y="262"/>
                </a:lnTo>
                <a:lnTo>
                  <a:pt x="676" y="262"/>
                </a:lnTo>
                <a:lnTo>
                  <a:pt x="626" y="262"/>
                </a:lnTo>
                <a:lnTo>
                  <a:pt x="580" y="256"/>
                </a:lnTo>
                <a:lnTo>
                  <a:pt x="580" y="256"/>
                </a:lnTo>
                <a:lnTo>
                  <a:pt x="626" y="212"/>
                </a:lnTo>
                <a:lnTo>
                  <a:pt x="676" y="174"/>
                </a:lnTo>
                <a:lnTo>
                  <a:pt x="676" y="174"/>
                </a:lnTo>
                <a:close/>
                <a:moveTo>
                  <a:pt x="676" y="270"/>
                </a:moveTo>
                <a:lnTo>
                  <a:pt x="676" y="332"/>
                </a:lnTo>
                <a:lnTo>
                  <a:pt x="676" y="332"/>
                </a:lnTo>
                <a:lnTo>
                  <a:pt x="630" y="332"/>
                </a:lnTo>
                <a:lnTo>
                  <a:pt x="586" y="336"/>
                </a:lnTo>
                <a:lnTo>
                  <a:pt x="542" y="338"/>
                </a:lnTo>
                <a:lnTo>
                  <a:pt x="500" y="344"/>
                </a:lnTo>
                <a:lnTo>
                  <a:pt x="500" y="344"/>
                </a:lnTo>
                <a:lnTo>
                  <a:pt x="536" y="302"/>
                </a:lnTo>
                <a:lnTo>
                  <a:pt x="572" y="264"/>
                </a:lnTo>
                <a:lnTo>
                  <a:pt x="572" y="264"/>
                </a:lnTo>
                <a:lnTo>
                  <a:pt x="622" y="268"/>
                </a:lnTo>
                <a:lnTo>
                  <a:pt x="676" y="270"/>
                </a:lnTo>
                <a:lnTo>
                  <a:pt x="676" y="270"/>
                </a:lnTo>
                <a:close/>
                <a:moveTo>
                  <a:pt x="676" y="450"/>
                </a:moveTo>
                <a:lnTo>
                  <a:pt x="676" y="616"/>
                </a:lnTo>
                <a:lnTo>
                  <a:pt x="676" y="616"/>
                </a:lnTo>
                <a:lnTo>
                  <a:pt x="622" y="618"/>
                </a:lnTo>
                <a:lnTo>
                  <a:pt x="572" y="622"/>
                </a:lnTo>
                <a:lnTo>
                  <a:pt x="522" y="630"/>
                </a:lnTo>
                <a:lnTo>
                  <a:pt x="474" y="640"/>
                </a:lnTo>
                <a:lnTo>
                  <a:pt x="474" y="640"/>
                </a:lnTo>
                <a:lnTo>
                  <a:pt x="438" y="634"/>
                </a:lnTo>
                <a:lnTo>
                  <a:pt x="402" y="626"/>
                </a:lnTo>
                <a:lnTo>
                  <a:pt x="368" y="618"/>
                </a:lnTo>
                <a:lnTo>
                  <a:pt x="334" y="608"/>
                </a:lnTo>
                <a:lnTo>
                  <a:pt x="334" y="608"/>
                </a:lnTo>
                <a:lnTo>
                  <a:pt x="360" y="560"/>
                </a:lnTo>
                <a:lnTo>
                  <a:pt x="386" y="510"/>
                </a:lnTo>
                <a:lnTo>
                  <a:pt x="386" y="510"/>
                </a:lnTo>
                <a:lnTo>
                  <a:pt x="412" y="468"/>
                </a:lnTo>
                <a:lnTo>
                  <a:pt x="438" y="428"/>
                </a:lnTo>
                <a:lnTo>
                  <a:pt x="438" y="428"/>
                </a:lnTo>
                <a:lnTo>
                  <a:pt x="492" y="436"/>
                </a:lnTo>
                <a:lnTo>
                  <a:pt x="552" y="444"/>
                </a:lnTo>
                <a:lnTo>
                  <a:pt x="612" y="448"/>
                </a:lnTo>
                <a:lnTo>
                  <a:pt x="676" y="450"/>
                </a:lnTo>
                <a:lnTo>
                  <a:pt x="676" y="450"/>
                </a:lnTo>
                <a:close/>
                <a:moveTo>
                  <a:pt x="476" y="648"/>
                </a:moveTo>
                <a:lnTo>
                  <a:pt x="476" y="648"/>
                </a:lnTo>
                <a:lnTo>
                  <a:pt x="522" y="654"/>
                </a:lnTo>
                <a:lnTo>
                  <a:pt x="572" y="658"/>
                </a:lnTo>
                <a:lnTo>
                  <a:pt x="624" y="662"/>
                </a:lnTo>
                <a:lnTo>
                  <a:pt x="676" y="662"/>
                </a:lnTo>
                <a:lnTo>
                  <a:pt x="676" y="1020"/>
                </a:lnTo>
                <a:lnTo>
                  <a:pt x="676" y="1020"/>
                </a:lnTo>
                <a:lnTo>
                  <a:pt x="628" y="1018"/>
                </a:lnTo>
                <a:lnTo>
                  <a:pt x="582" y="1016"/>
                </a:lnTo>
                <a:lnTo>
                  <a:pt x="536" y="1012"/>
                </a:lnTo>
                <a:lnTo>
                  <a:pt x="492" y="1006"/>
                </a:lnTo>
                <a:lnTo>
                  <a:pt x="492" y="1006"/>
                </a:lnTo>
                <a:lnTo>
                  <a:pt x="464" y="968"/>
                </a:lnTo>
                <a:lnTo>
                  <a:pt x="438" y="930"/>
                </a:lnTo>
                <a:lnTo>
                  <a:pt x="412" y="890"/>
                </a:lnTo>
                <a:lnTo>
                  <a:pt x="386" y="848"/>
                </a:lnTo>
                <a:lnTo>
                  <a:pt x="386" y="848"/>
                </a:lnTo>
                <a:lnTo>
                  <a:pt x="366" y="812"/>
                </a:lnTo>
                <a:lnTo>
                  <a:pt x="348" y="776"/>
                </a:lnTo>
                <a:lnTo>
                  <a:pt x="330" y="740"/>
                </a:lnTo>
                <a:lnTo>
                  <a:pt x="314" y="704"/>
                </a:lnTo>
                <a:lnTo>
                  <a:pt x="314" y="704"/>
                </a:lnTo>
                <a:lnTo>
                  <a:pt x="352" y="688"/>
                </a:lnTo>
                <a:lnTo>
                  <a:pt x="390" y="672"/>
                </a:lnTo>
                <a:lnTo>
                  <a:pt x="432" y="658"/>
                </a:lnTo>
                <a:lnTo>
                  <a:pt x="476" y="648"/>
                </a:lnTo>
                <a:lnTo>
                  <a:pt x="476" y="648"/>
                </a:lnTo>
                <a:close/>
                <a:moveTo>
                  <a:pt x="684" y="662"/>
                </a:moveTo>
                <a:lnTo>
                  <a:pt x="684" y="662"/>
                </a:lnTo>
                <a:lnTo>
                  <a:pt x="736" y="662"/>
                </a:lnTo>
                <a:lnTo>
                  <a:pt x="786" y="658"/>
                </a:lnTo>
                <a:lnTo>
                  <a:pt x="836" y="654"/>
                </a:lnTo>
                <a:lnTo>
                  <a:pt x="884" y="648"/>
                </a:lnTo>
                <a:lnTo>
                  <a:pt x="884" y="648"/>
                </a:lnTo>
                <a:lnTo>
                  <a:pt x="926" y="658"/>
                </a:lnTo>
                <a:lnTo>
                  <a:pt x="968" y="672"/>
                </a:lnTo>
                <a:lnTo>
                  <a:pt x="1006" y="688"/>
                </a:lnTo>
                <a:lnTo>
                  <a:pt x="1044" y="704"/>
                </a:lnTo>
                <a:lnTo>
                  <a:pt x="1044" y="704"/>
                </a:lnTo>
                <a:lnTo>
                  <a:pt x="1028" y="740"/>
                </a:lnTo>
                <a:lnTo>
                  <a:pt x="1010" y="776"/>
                </a:lnTo>
                <a:lnTo>
                  <a:pt x="992" y="812"/>
                </a:lnTo>
                <a:lnTo>
                  <a:pt x="972" y="848"/>
                </a:lnTo>
                <a:lnTo>
                  <a:pt x="972" y="848"/>
                </a:lnTo>
                <a:lnTo>
                  <a:pt x="948" y="890"/>
                </a:lnTo>
                <a:lnTo>
                  <a:pt x="920" y="930"/>
                </a:lnTo>
                <a:lnTo>
                  <a:pt x="894" y="968"/>
                </a:lnTo>
                <a:lnTo>
                  <a:pt x="866" y="1006"/>
                </a:lnTo>
                <a:lnTo>
                  <a:pt x="866" y="1006"/>
                </a:lnTo>
                <a:lnTo>
                  <a:pt x="822" y="1012"/>
                </a:lnTo>
                <a:lnTo>
                  <a:pt x="776" y="1016"/>
                </a:lnTo>
                <a:lnTo>
                  <a:pt x="730" y="1018"/>
                </a:lnTo>
                <a:lnTo>
                  <a:pt x="684" y="1020"/>
                </a:lnTo>
                <a:lnTo>
                  <a:pt x="684" y="662"/>
                </a:lnTo>
                <a:close/>
                <a:moveTo>
                  <a:pt x="1034" y="614"/>
                </a:moveTo>
                <a:lnTo>
                  <a:pt x="1034" y="614"/>
                </a:lnTo>
                <a:lnTo>
                  <a:pt x="1084" y="596"/>
                </a:lnTo>
                <a:lnTo>
                  <a:pt x="1084" y="596"/>
                </a:lnTo>
                <a:lnTo>
                  <a:pt x="1072" y="632"/>
                </a:lnTo>
                <a:lnTo>
                  <a:pt x="1058" y="668"/>
                </a:lnTo>
                <a:lnTo>
                  <a:pt x="1058" y="668"/>
                </a:lnTo>
                <a:lnTo>
                  <a:pt x="1034" y="614"/>
                </a:lnTo>
                <a:lnTo>
                  <a:pt x="1034" y="614"/>
                </a:lnTo>
                <a:close/>
                <a:moveTo>
                  <a:pt x="960" y="208"/>
                </a:moveTo>
                <a:lnTo>
                  <a:pt x="960" y="208"/>
                </a:lnTo>
                <a:lnTo>
                  <a:pt x="974" y="198"/>
                </a:lnTo>
                <a:lnTo>
                  <a:pt x="986" y="186"/>
                </a:lnTo>
                <a:lnTo>
                  <a:pt x="986" y="186"/>
                </a:lnTo>
                <a:lnTo>
                  <a:pt x="1018" y="194"/>
                </a:lnTo>
                <a:lnTo>
                  <a:pt x="1050" y="204"/>
                </a:lnTo>
                <a:lnTo>
                  <a:pt x="1080" y="214"/>
                </a:lnTo>
                <a:lnTo>
                  <a:pt x="1108" y="226"/>
                </a:lnTo>
                <a:lnTo>
                  <a:pt x="1108" y="226"/>
                </a:lnTo>
                <a:lnTo>
                  <a:pt x="1114" y="256"/>
                </a:lnTo>
                <a:lnTo>
                  <a:pt x="1120" y="286"/>
                </a:lnTo>
                <a:lnTo>
                  <a:pt x="1120" y="286"/>
                </a:lnTo>
                <a:lnTo>
                  <a:pt x="1082" y="264"/>
                </a:lnTo>
                <a:lnTo>
                  <a:pt x="1044" y="244"/>
                </a:lnTo>
                <a:lnTo>
                  <a:pt x="1002" y="224"/>
                </a:lnTo>
                <a:lnTo>
                  <a:pt x="960" y="208"/>
                </a:lnTo>
                <a:lnTo>
                  <a:pt x="960" y="208"/>
                </a:lnTo>
                <a:close/>
                <a:moveTo>
                  <a:pt x="950" y="206"/>
                </a:moveTo>
                <a:lnTo>
                  <a:pt x="950" y="206"/>
                </a:lnTo>
                <a:lnTo>
                  <a:pt x="920" y="196"/>
                </a:lnTo>
                <a:lnTo>
                  <a:pt x="888" y="188"/>
                </a:lnTo>
                <a:lnTo>
                  <a:pt x="856" y="180"/>
                </a:lnTo>
                <a:lnTo>
                  <a:pt x="824" y="174"/>
                </a:lnTo>
                <a:lnTo>
                  <a:pt x="792" y="170"/>
                </a:lnTo>
                <a:lnTo>
                  <a:pt x="758" y="166"/>
                </a:lnTo>
                <a:lnTo>
                  <a:pt x="724" y="164"/>
                </a:lnTo>
                <a:lnTo>
                  <a:pt x="690" y="162"/>
                </a:lnTo>
                <a:lnTo>
                  <a:pt x="690" y="162"/>
                </a:lnTo>
                <a:lnTo>
                  <a:pt x="708" y="150"/>
                </a:lnTo>
                <a:lnTo>
                  <a:pt x="708" y="150"/>
                </a:lnTo>
                <a:lnTo>
                  <a:pt x="780" y="154"/>
                </a:lnTo>
                <a:lnTo>
                  <a:pt x="850" y="160"/>
                </a:lnTo>
                <a:lnTo>
                  <a:pt x="916" y="170"/>
                </a:lnTo>
                <a:lnTo>
                  <a:pt x="978" y="184"/>
                </a:lnTo>
                <a:lnTo>
                  <a:pt x="978" y="184"/>
                </a:lnTo>
                <a:lnTo>
                  <a:pt x="966" y="194"/>
                </a:lnTo>
                <a:lnTo>
                  <a:pt x="950" y="206"/>
                </a:lnTo>
                <a:lnTo>
                  <a:pt x="950" y="206"/>
                </a:lnTo>
                <a:close/>
                <a:moveTo>
                  <a:pt x="706" y="142"/>
                </a:moveTo>
                <a:lnTo>
                  <a:pt x="706" y="142"/>
                </a:lnTo>
                <a:lnTo>
                  <a:pt x="684" y="142"/>
                </a:lnTo>
                <a:lnTo>
                  <a:pt x="684" y="86"/>
                </a:lnTo>
                <a:lnTo>
                  <a:pt x="684" y="86"/>
                </a:lnTo>
                <a:lnTo>
                  <a:pt x="744" y="88"/>
                </a:lnTo>
                <a:lnTo>
                  <a:pt x="802" y="92"/>
                </a:lnTo>
                <a:lnTo>
                  <a:pt x="802" y="92"/>
                </a:lnTo>
                <a:lnTo>
                  <a:pt x="778" y="102"/>
                </a:lnTo>
                <a:lnTo>
                  <a:pt x="754" y="114"/>
                </a:lnTo>
                <a:lnTo>
                  <a:pt x="730" y="126"/>
                </a:lnTo>
                <a:lnTo>
                  <a:pt x="706" y="142"/>
                </a:lnTo>
                <a:lnTo>
                  <a:pt x="706" y="142"/>
                </a:lnTo>
                <a:close/>
                <a:moveTo>
                  <a:pt x="676" y="142"/>
                </a:moveTo>
                <a:lnTo>
                  <a:pt x="676" y="142"/>
                </a:lnTo>
                <a:lnTo>
                  <a:pt x="652" y="142"/>
                </a:lnTo>
                <a:lnTo>
                  <a:pt x="652" y="142"/>
                </a:lnTo>
                <a:lnTo>
                  <a:pt x="628" y="126"/>
                </a:lnTo>
                <a:lnTo>
                  <a:pt x="604" y="114"/>
                </a:lnTo>
                <a:lnTo>
                  <a:pt x="580" y="102"/>
                </a:lnTo>
                <a:lnTo>
                  <a:pt x="556" y="92"/>
                </a:lnTo>
                <a:lnTo>
                  <a:pt x="556" y="92"/>
                </a:lnTo>
                <a:lnTo>
                  <a:pt x="614" y="88"/>
                </a:lnTo>
                <a:lnTo>
                  <a:pt x="676" y="86"/>
                </a:lnTo>
                <a:lnTo>
                  <a:pt x="676" y="142"/>
                </a:lnTo>
                <a:close/>
                <a:moveTo>
                  <a:pt x="650" y="150"/>
                </a:moveTo>
                <a:lnTo>
                  <a:pt x="650" y="150"/>
                </a:lnTo>
                <a:lnTo>
                  <a:pt x="668" y="162"/>
                </a:lnTo>
                <a:lnTo>
                  <a:pt x="668" y="162"/>
                </a:lnTo>
                <a:lnTo>
                  <a:pt x="634" y="164"/>
                </a:lnTo>
                <a:lnTo>
                  <a:pt x="600" y="166"/>
                </a:lnTo>
                <a:lnTo>
                  <a:pt x="566" y="170"/>
                </a:lnTo>
                <a:lnTo>
                  <a:pt x="534" y="174"/>
                </a:lnTo>
                <a:lnTo>
                  <a:pt x="500" y="180"/>
                </a:lnTo>
                <a:lnTo>
                  <a:pt x="470" y="188"/>
                </a:lnTo>
                <a:lnTo>
                  <a:pt x="438" y="196"/>
                </a:lnTo>
                <a:lnTo>
                  <a:pt x="408" y="206"/>
                </a:lnTo>
                <a:lnTo>
                  <a:pt x="408" y="206"/>
                </a:lnTo>
                <a:lnTo>
                  <a:pt x="392" y="194"/>
                </a:lnTo>
                <a:lnTo>
                  <a:pt x="380" y="184"/>
                </a:lnTo>
                <a:lnTo>
                  <a:pt x="380" y="184"/>
                </a:lnTo>
                <a:lnTo>
                  <a:pt x="442" y="170"/>
                </a:lnTo>
                <a:lnTo>
                  <a:pt x="508" y="160"/>
                </a:lnTo>
                <a:lnTo>
                  <a:pt x="578" y="154"/>
                </a:lnTo>
                <a:lnTo>
                  <a:pt x="650" y="150"/>
                </a:lnTo>
                <a:lnTo>
                  <a:pt x="650" y="150"/>
                </a:lnTo>
                <a:close/>
                <a:moveTo>
                  <a:pt x="398" y="210"/>
                </a:moveTo>
                <a:lnTo>
                  <a:pt x="398" y="210"/>
                </a:lnTo>
                <a:lnTo>
                  <a:pt x="356" y="226"/>
                </a:lnTo>
                <a:lnTo>
                  <a:pt x="314" y="244"/>
                </a:lnTo>
                <a:lnTo>
                  <a:pt x="276" y="264"/>
                </a:lnTo>
                <a:lnTo>
                  <a:pt x="238" y="288"/>
                </a:lnTo>
                <a:lnTo>
                  <a:pt x="238" y="288"/>
                </a:lnTo>
                <a:lnTo>
                  <a:pt x="244" y="256"/>
                </a:lnTo>
                <a:lnTo>
                  <a:pt x="250" y="226"/>
                </a:lnTo>
                <a:lnTo>
                  <a:pt x="250" y="226"/>
                </a:lnTo>
                <a:lnTo>
                  <a:pt x="278" y="214"/>
                </a:lnTo>
                <a:lnTo>
                  <a:pt x="308" y="204"/>
                </a:lnTo>
                <a:lnTo>
                  <a:pt x="340" y="194"/>
                </a:lnTo>
                <a:lnTo>
                  <a:pt x="372" y="186"/>
                </a:lnTo>
                <a:lnTo>
                  <a:pt x="372" y="186"/>
                </a:lnTo>
                <a:lnTo>
                  <a:pt x="384" y="198"/>
                </a:lnTo>
                <a:lnTo>
                  <a:pt x="398" y="210"/>
                </a:lnTo>
                <a:lnTo>
                  <a:pt x="398" y="210"/>
                </a:lnTo>
                <a:close/>
                <a:moveTo>
                  <a:pt x="314" y="394"/>
                </a:moveTo>
                <a:lnTo>
                  <a:pt x="314" y="394"/>
                </a:lnTo>
                <a:lnTo>
                  <a:pt x="368" y="412"/>
                </a:lnTo>
                <a:lnTo>
                  <a:pt x="430" y="426"/>
                </a:lnTo>
                <a:lnTo>
                  <a:pt x="430" y="426"/>
                </a:lnTo>
                <a:lnTo>
                  <a:pt x="404" y="466"/>
                </a:lnTo>
                <a:lnTo>
                  <a:pt x="380" y="506"/>
                </a:lnTo>
                <a:lnTo>
                  <a:pt x="380" y="506"/>
                </a:lnTo>
                <a:lnTo>
                  <a:pt x="352" y="556"/>
                </a:lnTo>
                <a:lnTo>
                  <a:pt x="328" y="606"/>
                </a:lnTo>
                <a:lnTo>
                  <a:pt x="328" y="606"/>
                </a:lnTo>
                <a:lnTo>
                  <a:pt x="272" y="586"/>
                </a:lnTo>
                <a:lnTo>
                  <a:pt x="272" y="586"/>
                </a:lnTo>
                <a:lnTo>
                  <a:pt x="260" y="544"/>
                </a:lnTo>
                <a:lnTo>
                  <a:pt x="250" y="504"/>
                </a:lnTo>
                <a:lnTo>
                  <a:pt x="244" y="464"/>
                </a:lnTo>
                <a:lnTo>
                  <a:pt x="238" y="424"/>
                </a:lnTo>
                <a:lnTo>
                  <a:pt x="238" y="424"/>
                </a:lnTo>
                <a:lnTo>
                  <a:pt x="276" y="408"/>
                </a:lnTo>
                <a:lnTo>
                  <a:pt x="314" y="394"/>
                </a:lnTo>
                <a:lnTo>
                  <a:pt x="314" y="394"/>
                </a:lnTo>
                <a:close/>
                <a:moveTo>
                  <a:pt x="262" y="584"/>
                </a:moveTo>
                <a:lnTo>
                  <a:pt x="262" y="584"/>
                </a:lnTo>
                <a:lnTo>
                  <a:pt x="218" y="562"/>
                </a:lnTo>
                <a:lnTo>
                  <a:pt x="180" y="540"/>
                </a:lnTo>
                <a:lnTo>
                  <a:pt x="162" y="530"/>
                </a:lnTo>
                <a:lnTo>
                  <a:pt x="148" y="518"/>
                </a:lnTo>
                <a:lnTo>
                  <a:pt x="134" y="504"/>
                </a:lnTo>
                <a:lnTo>
                  <a:pt x="120" y="492"/>
                </a:lnTo>
                <a:lnTo>
                  <a:pt x="120" y="492"/>
                </a:lnTo>
                <a:lnTo>
                  <a:pt x="146" y="474"/>
                </a:lnTo>
                <a:lnTo>
                  <a:pt x="172" y="458"/>
                </a:lnTo>
                <a:lnTo>
                  <a:pt x="200" y="442"/>
                </a:lnTo>
                <a:lnTo>
                  <a:pt x="230" y="428"/>
                </a:lnTo>
                <a:lnTo>
                  <a:pt x="230" y="428"/>
                </a:lnTo>
                <a:lnTo>
                  <a:pt x="236" y="464"/>
                </a:lnTo>
                <a:lnTo>
                  <a:pt x="242" y="504"/>
                </a:lnTo>
                <a:lnTo>
                  <a:pt x="252" y="542"/>
                </a:lnTo>
                <a:lnTo>
                  <a:pt x="262" y="584"/>
                </a:lnTo>
                <a:lnTo>
                  <a:pt x="262" y="584"/>
                </a:lnTo>
                <a:close/>
                <a:moveTo>
                  <a:pt x="278" y="724"/>
                </a:moveTo>
                <a:lnTo>
                  <a:pt x="278" y="724"/>
                </a:lnTo>
                <a:lnTo>
                  <a:pt x="262" y="778"/>
                </a:lnTo>
                <a:lnTo>
                  <a:pt x="248" y="830"/>
                </a:lnTo>
                <a:lnTo>
                  <a:pt x="238" y="882"/>
                </a:lnTo>
                <a:lnTo>
                  <a:pt x="230" y="932"/>
                </a:lnTo>
                <a:lnTo>
                  <a:pt x="230" y="932"/>
                </a:lnTo>
                <a:lnTo>
                  <a:pt x="204" y="918"/>
                </a:lnTo>
                <a:lnTo>
                  <a:pt x="178" y="904"/>
                </a:lnTo>
                <a:lnTo>
                  <a:pt x="154" y="890"/>
                </a:lnTo>
                <a:lnTo>
                  <a:pt x="132" y="876"/>
                </a:lnTo>
                <a:lnTo>
                  <a:pt x="132" y="876"/>
                </a:lnTo>
                <a:lnTo>
                  <a:pt x="144" y="854"/>
                </a:lnTo>
                <a:lnTo>
                  <a:pt x="156" y="834"/>
                </a:lnTo>
                <a:lnTo>
                  <a:pt x="172" y="814"/>
                </a:lnTo>
                <a:lnTo>
                  <a:pt x="190" y="794"/>
                </a:lnTo>
                <a:lnTo>
                  <a:pt x="210" y="776"/>
                </a:lnTo>
                <a:lnTo>
                  <a:pt x="230" y="758"/>
                </a:lnTo>
                <a:lnTo>
                  <a:pt x="254" y="740"/>
                </a:lnTo>
                <a:lnTo>
                  <a:pt x="278" y="724"/>
                </a:lnTo>
                <a:lnTo>
                  <a:pt x="278" y="724"/>
                </a:lnTo>
                <a:close/>
                <a:moveTo>
                  <a:pt x="290" y="718"/>
                </a:moveTo>
                <a:lnTo>
                  <a:pt x="290" y="718"/>
                </a:lnTo>
                <a:lnTo>
                  <a:pt x="308" y="708"/>
                </a:lnTo>
                <a:lnTo>
                  <a:pt x="308" y="708"/>
                </a:lnTo>
                <a:lnTo>
                  <a:pt x="324" y="744"/>
                </a:lnTo>
                <a:lnTo>
                  <a:pt x="340" y="780"/>
                </a:lnTo>
                <a:lnTo>
                  <a:pt x="360" y="816"/>
                </a:lnTo>
                <a:lnTo>
                  <a:pt x="380" y="852"/>
                </a:lnTo>
                <a:lnTo>
                  <a:pt x="380" y="852"/>
                </a:lnTo>
                <a:lnTo>
                  <a:pt x="404" y="892"/>
                </a:lnTo>
                <a:lnTo>
                  <a:pt x="428" y="932"/>
                </a:lnTo>
                <a:lnTo>
                  <a:pt x="454" y="968"/>
                </a:lnTo>
                <a:lnTo>
                  <a:pt x="482" y="1004"/>
                </a:lnTo>
                <a:lnTo>
                  <a:pt x="482" y="1004"/>
                </a:lnTo>
                <a:lnTo>
                  <a:pt x="414" y="992"/>
                </a:lnTo>
                <a:lnTo>
                  <a:pt x="352" y="976"/>
                </a:lnTo>
                <a:lnTo>
                  <a:pt x="292" y="956"/>
                </a:lnTo>
                <a:lnTo>
                  <a:pt x="238" y="934"/>
                </a:lnTo>
                <a:lnTo>
                  <a:pt x="238" y="934"/>
                </a:lnTo>
                <a:lnTo>
                  <a:pt x="246" y="882"/>
                </a:lnTo>
                <a:lnTo>
                  <a:pt x="256" y="828"/>
                </a:lnTo>
                <a:lnTo>
                  <a:pt x="270" y="774"/>
                </a:lnTo>
                <a:lnTo>
                  <a:pt x="290" y="718"/>
                </a:lnTo>
                <a:lnTo>
                  <a:pt x="290" y="718"/>
                </a:lnTo>
                <a:close/>
                <a:moveTo>
                  <a:pt x="500" y="1014"/>
                </a:moveTo>
                <a:lnTo>
                  <a:pt x="500" y="1014"/>
                </a:lnTo>
                <a:lnTo>
                  <a:pt x="542" y="1020"/>
                </a:lnTo>
                <a:lnTo>
                  <a:pt x="586" y="1024"/>
                </a:lnTo>
                <a:lnTo>
                  <a:pt x="630" y="1026"/>
                </a:lnTo>
                <a:lnTo>
                  <a:pt x="676" y="1028"/>
                </a:lnTo>
                <a:lnTo>
                  <a:pt x="676" y="1184"/>
                </a:lnTo>
                <a:lnTo>
                  <a:pt x="676" y="1184"/>
                </a:lnTo>
                <a:lnTo>
                  <a:pt x="674" y="1184"/>
                </a:lnTo>
                <a:lnTo>
                  <a:pt x="674" y="1184"/>
                </a:lnTo>
                <a:lnTo>
                  <a:pt x="630" y="1148"/>
                </a:lnTo>
                <a:lnTo>
                  <a:pt x="586" y="1108"/>
                </a:lnTo>
                <a:lnTo>
                  <a:pt x="542" y="1064"/>
                </a:lnTo>
                <a:lnTo>
                  <a:pt x="500" y="1014"/>
                </a:lnTo>
                <a:lnTo>
                  <a:pt x="500" y="1014"/>
                </a:lnTo>
                <a:close/>
                <a:moveTo>
                  <a:pt x="684" y="1184"/>
                </a:moveTo>
                <a:lnTo>
                  <a:pt x="684" y="1028"/>
                </a:lnTo>
                <a:lnTo>
                  <a:pt x="684" y="1028"/>
                </a:lnTo>
                <a:lnTo>
                  <a:pt x="728" y="1026"/>
                </a:lnTo>
                <a:lnTo>
                  <a:pt x="772" y="1024"/>
                </a:lnTo>
                <a:lnTo>
                  <a:pt x="816" y="1020"/>
                </a:lnTo>
                <a:lnTo>
                  <a:pt x="858" y="1014"/>
                </a:lnTo>
                <a:lnTo>
                  <a:pt x="858" y="1014"/>
                </a:lnTo>
                <a:lnTo>
                  <a:pt x="816" y="1064"/>
                </a:lnTo>
                <a:lnTo>
                  <a:pt x="774" y="1108"/>
                </a:lnTo>
                <a:lnTo>
                  <a:pt x="730" y="1148"/>
                </a:lnTo>
                <a:lnTo>
                  <a:pt x="684" y="1184"/>
                </a:lnTo>
                <a:lnTo>
                  <a:pt x="684" y="1184"/>
                </a:lnTo>
                <a:lnTo>
                  <a:pt x="684" y="1184"/>
                </a:lnTo>
                <a:lnTo>
                  <a:pt x="684" y="1184"/>
                </a:lnTo>
                <a:close/>
                <a:moveTo>
                  <a:pt x="876" y="1004"/>
                </a:moveTo>
                <a:lnTo>
                  <a:pt x="876" y="1004"/>
                </a:lnTo>
                <a:lnTo>
                  <a:pt x="904" y="968"/>
                </a:lnTo>
                <a:lnTo>
                  <a:pt x="930" y="932"/>
                </a:lnTo>
                <a:lnTo>
                  <a:pt x="954" y="892"/>
                </a:lnTo>
                <a:lnTo>
                  <a:pt x="980" y="852"/>
                </a:lnTo>
                <a:lnTo>
                  <a:pt x="980" y="852"/>
                </a:lnTo>
                <a:lnTo>
                  <a:pt x="1000" y="816"/>
                </a:lnTo>
                <a:lnTo>
                  <a:pt x="1018" y="780"/>
                </a:lnTo>
                <a:lnTo>
                  <a:pt x="1034" y="744"/>
                </a:lnTo>
                <a:lnTo>
                  <a:pt x="1050" y="708"/>
                </a:lnTo>
                <a:lnTo>
                  <a:pt x="1050" y="708"/>
                </a:lnTo>
                <a:lnTo>
                  <a:pt x="1068" y="718"/>
                </a:lnTo>
                <a:lnTo>
                  <a:pt x="1068" y="718"/>
                </a:lnTo>
                <a:lnTo>
                  <a:pt x="1088" y="774"/>
                </a:lnTo>
                <a:lnTo>
                  <a:pt x="1102" y="830"/>
                </a:lnTo>
                <a:lnTo>
                  <a:pt x="1112" y="884"/>
                </a:lnTo>
                <a:lnTo>
                  <a:pt x="1120" y="934"/>
                </a:lnTo>
                <a:lnTo>
                  <a:pt x="1120" y="934"/>
                </a:lnTo>
                <a:lnTo>
                  <a:pt x="1066" y="956"/>
                </a:lnTo>
                <a:lnTo>
                  <a:pt x="1006" y="976"/>
                </a:lnTo>
                <a:lnTo>
                  <a:pt x="944" y="992"/>
                </a:lnTo>
                <a:lnTo>
                  <a:pt x="876" y="1004"/>
                </a:lnTo>
                <a:lnTo>
                  <a:pt x="876" y="1004"/>
                </a:lnTo>
                <a:close/>
                <a:moveTo>
                  <a:pt x="1080" y="724"/>
                </a:moveTo>
                <a:lnTo>
                  <a:pt x="1080" y="724"/>
                </a:lnTo>
                <a:lnTo>
                  <a:pt x="1082" y="726"/>
                </a:lnTo>
                <a:lnTo>
                  <a:pt x="1082" y="726"/>
                </a:lnTo>
                <a:lnTo>
                  <a:pt x="1106" y="742"/>
                </a:lnTo>
                <a:lnTo>
                  <a:pt x="1130" y="758"/>
                </a:lnTo>
                <a:lnTo>
                  <a:pt x="1152" y="776"/>
                </a:lnTo>
                <a:lnTo>
                  <a:pt x="1170" y="796"/>
                </a:lnTo>
                <a:lnTo>
                  <a:pt x="1188" y="814"/>
                </a:lnTo>
                <a:lnTo>
                  <a:pt x="1202" y="834"/>
                </a:lnTo>
                <a:lnTo>
                  <a:pt x="1216" y="854"/>
                </a:lnTo>
                <a:lnTo>
                  <a:pt x="1226" y="876"/>
                </a:lnTo>
                <a:lnTo>
                  <a:pt x="1226" y="876"/>
                </a:lnTo>
                <a:lnTo>
                  <a:pt x="1204" y="890"/>
                </a:lnTo>
                <a:lnTo>
                  <a:pt x="1180" y="904"/>
                </a:lnTo>
                <a:lnTo>
                  <a:pt x="1154" y="918"/>
                </a:lnTo>
                <a:lnTo>
                  <a:pt x="1128" y="932"/>
                </a:lnTo>
                <a:lnTo>
                  <a:pt x="1128" y="932"/>
                </a:lnTo>
                <a:lnTo>
                  <a:pt x="1120" y="882"/>
                </a:lnTo>
                <a:lnTo>
                  <a:pt x="1110" y="830"/>
                </a:lnTo>
                <a:lnTo>
                  <a:pt x="1096" y="778"/>
                </a:lnTo>
                <a:lnTo>
                  <a:pt x="1080" y="724"/>
                </a:lnTo>
                <a:lnTo>
                  <a:pt x="1080" y="724"/>
                </a:lnTo>
                <a:close/>
                <a:moveTo>
                  <a:pt x="1086" y="718"/>
                </a:moveTo>
                <a:lnTo>
                  <a:pt x="1086" y="718"/>
                </a:lnTo>
                <a:lnTo>
                  <a:pt x="1076" y="712"/>
                </a:lnTo>
                <a:lnTo>
                  <a:pt x="1076" y="712"/>
                </a:lnTo>
                <a:lnTo>
                  <a:pt x="1062" y="680"/>
                </a:lnTo>
                <a:lnTo>
                  <a:pt x="1062" y="680"/>
                </a:lnTo>
                <a:lnTo>
                  <a:pt x="1078" y="636"/>
                </a:lnTo>
                <a:lnTo>
                  <a:pt x="1094" y="592"/>
                </a:lnTo>
                <a:lnTo>
                  <a:pt x="1094" y="592"/>
                </a:lnTo>
                <a:lnTo>
                  <a:pt x="1140" y="572"/>
                </a:lnTo>
                <a:lnTo>
                  <a:pt x="1180" y="548"/>
                </a:lnTo>
                <a:lnTo>
                  <a:pt x="1198" y="536"/>
                </a:lnTo>
                <a:lnTo>
                  <a:pt x="1216" y="524"/>
                </a:lnTo>
                <a:lnTo>
                  <a:pt x="1230" y="510"/>
                </a:lnTo>
                <a:lnTo>
                  <a:pt x="1244" y="496"/>
                </a:lnTo>
                <a:lnTo>
                  <a:pt x="1244" y="496"/>
                </a:lnTo>
                <a:lnTo>
                  <a:pt x="1264" y="514"/>
                </a:lnTo>
                <a:lnTo>
                  <a:pt x="1284" y="532"/>
                </a:lnTo>
                <a:lnTo>
                  <a:pt x="1300" y="552"/>
                </a:lnTo>
                <a:lnTo>
                  <a:pt x="1314" y="572"/>
                </a:lnTo>
                <a:lnTo>
                  <a:pt x="1326" y="592"/>
                </a:lnTo>
                <a:lnTo>
                  <a:pt x="1336" y="612"/>
                </a:lnTo>
                <a:lnTo>
                  <a:pt x="1344" y="632"/>
                </a:lnTo>
                <a:lnTo>
                  <a:pt x="1348" y="654"/>
                </a:lnTo>
                <a:lnTo>
                  <a:pt x="1348" y="654"/>
                </a:lnTo>
                <a:lnTo>
                  <a:pt x="1348" y="678"/>
                </a:lnTo>
                <a:lnTo>
                  <a:pt x="1348" y="678"/>
                </a:lnTo>
                <a:lnTo>
                  <a:pt x="1346" y="712"/>
                </a:lnTo>
                <a:lnTo>
                  <a:pt x="1346" y="712"/>
                </a:lnTo>
                <a:lnTo>
                  <a:pt x="1342" y="734"/>
                </a:lnTo>
                <a:lnTo>
                  <a:pt x="1332" y="754"/>
                </a:lnTo>
                <a:lnTo>
                  <a:pt x="1322" y="776"/>
                </a:lnTo>
                <a:lnTo>
                  <a:pt x="1308" y="796"/>
                </a:lnTo>
                <a:lnTo>
                  <a:pt x="1294" y="816"/>
                </a:lnTo>
                <a:lnTo>
                  <a:pt x="1276" y="834"/>
                </a:lnTo>
                <a:lnTo>
                  <a:pt x="1256" y="854"/>
                </a:lnTo>
                <a:lnTo>
                  <a:pt x="1232" y="870"/>
                </a:lnTo>
                <a:lnTo>
                  <a:pt x="1232" y="870"/>
                </a:lnTo>
                <a:lnTo>
                  <a:pt x="1222" y="850"/>
                </a:lnTo>
                <a:lnTo>
                  <a:pt x="1208" y="830"/>
                </a:lnTo>
                <a:lnTo>
                  <a:pt x="1194" y="808"/>
                </a:lnTo>
                <a:lnTo>
                  <a:pt x="1176" y="790"/>
                </a:lnTo>
                <a:lnTo>
                  <a:pt x="1156" y="770"/>
                </a:lnTo>
                <a:lnTo>
                  <a:pt x="1134" y="752"/>
                </a:lnTo>
                <a:lnTo>
                  <a:pt x="1112" y="736"/>
                </a:lnTo>
                <a:lnTo>
                  <a:pt x="1086" y="718"/>
                </a:lnTo>
                <a:lnTo>
                  <a:pt x="1086" y="718"/>
                </a:lnTo>
                <a:close/>
                <a:moveTo>
                  <a:pt x="1248" y="490"/>
                </a:moveTo>
                <a:lnTo>
                  <a:pt x="1248" y="490"/>
                </a:lnTo>
                <a:lnTo>
                  <a:pt x="1264" y="470"/>
                </a:lnTo>
                <a:lnTo>
                  <a:pt x="1276" y="448"/>
                </a:lnTo>
                <a:lnTo>
                  <a:pt x="1276" y="448"/>
                </a:lnTo>
                <a:lnTo>
                  <a:pt x="1298" y="484"/>
                </a:lnTo>
                <a:lnTo>
                  <a:pt x="1316" y="522"/>
                </a:lnTo>
                <a:lnTo>
                  <a:pt x="1332" y="562"/>
                </a:lnTo>
                <a:lnTo>
                  <a:pt x="1342" y="602"/>
                </a:lnTo>
                <a:lnTo>
                  <a:pt x="1342" y="602"/>
                </a:lnTo>
                <a:lnTo>
                  <a:pt x="1334" y="588"/>
                </a:lnTo>
                <a:lnTo>
                  <a:pt x="1326" y="574"/>
                </a:lnTo>
                <a:lnTo>
                  <a:pt x="1304" y="544"/>
                </a:lnTo>
                <a:lnTo>
                  <a:pt x="1280" y="516"/>
                </a:lnTo>
                <a:lnTo>
                  <a:pt x="1248" y="490"/>
                </a:lnTo>
                <a:lnTo>
                  <a:pt x="1248" y="490"/>
                </a:lnTo>
                <a:close/>
                <a:moveTo>
                  <a:pt x="1244" y="486"/>
                </a:moveTo>
                <a:lnTo>
                  <a:pt x="1244" y="486"/>
                </a:lnTo>
                <a:lnTo>
                  <a:pt x="1204" y="458"/>
                </a:lnTo>
                <a:lnTo>
                  <a:pt x="1158" y="432"/>
                </a:lnTo>
                <a:lnTo>
                  <a:pt x="1158" y="432"/>
                </a:lnTo>
                <a:lnTo>
                  <a:pt x="1128" y="418"/>
                </a:lnTo>
                <a:lnTo>
                  <a:pt x="1128" y="418"/>
                </a:lnTo>
                <a:lnTo>
                  <a:pt x="1132" y="384"/>
                </a:lnTo>
                <a:lnTo>
                  <a:pt x="1132" y="352"/>
                </a:lnTo>
                <a:lnTo>
                  <a:pt x="1132" y="352"/>
                </a:lnTo>
                <a:lnTo>
                  <a:pt x="1148" y="340"/>
                </a:lnTo>
                <a:lnTo>
                  <a:pt x="1162" y="326"/>
                </a:lnTo>
                <a:lnTo>
                  <a:pt x="1162" y="326"/>
                </a:lnTo>
                <a:lnTo>
                  <a:pt x="1194" y="354"/>
                </a:lnTo>
                <a:lnTo>
                  <a:pt x="1222" y="380"/>
                </a:lnTo>
                <a:lnTo>
                  <a:pt x="1248" y="410"/>
                </a:lnTo>
                <a:lnTo>
                  <a:pt x="1270" y="440"/>
                </a:lnTo>
                <a:lnTo>
                  <a:pt x="1270" y="440"/>
                </a:lnTo>
                <a:lnTo>
                  <a:pt x="1266" y="452"/>
                </a:lnTo>
                <a:lnTo>
                  <a:pt x="1260" y="462"/>
                </a:lnTo>
                <a:lnTo>
                  <a:pt x="1244" y="486"/>
                </a:lnTo>
                <a:lnTo>
                  <a:pt x="1244" y="486"/>
                </a:lnTo>
                <a:close/>
                <a:moveTo>
                  <a:pt x="1162" y="316"/>
                </a:moveTo>
                <a:lnTo>
                  <a:pt x="1162" y="316"/>
                </a:lnTo>
                <a:lnTo>
                  <a:pt x="1158" y="312"/>
                </a:lnTo>
                <a:lnTo>
                  <a:pt x="1158" y="312"/>
                </a:lnTo>
                <a:lnTo>
                  <a:pt x="1128" y="292"/>
                </a:lnTo>
                <a:lnTo>
                  <a:pt x="1128" y="292"/>
                </a:lnTo>
                <a:lnTo>
                  <a:pt x="1124" y="260"/>
                </a:lnTo>
                <a:lnTo>
                  <a:pt x="1116" y="230"/>
                </a:lnTo>
                <a:lnTo>
                  <a:pt x="1116" y="230"/>
                </a:lnTo>
                <a:lnTo>
                  <a:pt x="1152" y="248"/>
                </a:lnTo>
                <a:lnTo>
                  <a:pt x="1184" y="268"/>
                </a:lnTo>
                <a:lnTo>
                  <a:pt x="1184" y="268"/>
                </a:lnTo>
                <a:lnTo>
                  <a:pt x="1182" y="280"/>
                </a:lnTo>
                <a:lnTo>
                  <a:pt x="1178" y="292"/>
                </a:lnTo>
                <a:lnTo>
                  <a:pt x="1172" y="304"/>
                </a:lnTo>
                <a:lnTo>
                  <a:pt x="1162" y="316"/>
                </a:lnTo>
                <a:lnTo>
                  <a:pt x="1162" y="316"/>
                </a:lnTo>
                <a:close/>
                <a:moveTo>
                  <a:pt x="1104" y="216"/>
                </a:moveTo>
                <a:lnTo>
                  <a:pt x="1104" y="216"/>
                </a:lnTo>
                <a:lnTo>
                  <a:pt x="1050" y="196"/>
                </a:lnTo>
                <a:lnTo>
                  <a:pt x="990" y="178"/>
                </a:lnTo>
                <a:lnTo>
                  <a:pt x="990" y="178"/>
                </a:lnTo>
                <a:lnTo>
                  <a:pt x="996" y="166"/>
                </a:lnTo>
                <a:lnTo>
                  <a:pt x="998" y="152"/>
                </a:lnTo>
                <a:lnTo>
                  <a:pt x="998" y="152"/>
                </a:lnTo>
                <a:lnTo>
                  <a:pt x="996" y="138"/>
                </a:lnTo>
                <a:lnTo>
                  <a:pt x="990" y="124"/>
                </a:lnTo>
                <a:lnTo>
                  <a:pt x="990" y="124"/>
                </a:lnTo>
                <a:lnTo>
                  <a:pt x="1034" y="138"/>
                </a:lnTo>
                <a:lnTo>
                  <a:pt x="1072" y="152"/>
                </a:lnTo>
                <a:lnTo>
                  <a:pt x="1072" y="152"/>
                </a:lnTo>
                <a:lnTo>
                  <a:pt x="1082" y="168"/>
                </a:lnTo>
                <a:lnTo>
                  <a:pt x="1090" y="182"/>
                </a:lnTo>
                <a:lnTo>
                  <a:pt x="1098" y="200"/>
                </a:lnTo>
                <a:lnTo>
                  <a:pt x="1104" y="216"/>
                </a:lnTo>
                <a:lnTo>
                  <a:pt x="1104" y="216"/>
                </a:lnTo>
                <a:close/>
                <a:moveTo>
                  <a:pt x="968" y="110"/>
                </a:moveTo>
                <a:lnTo>
                  <a:pt x="968" y="110"/>
                </a:lnTo>
                <a:lnTo>
                  <a:pt x="906" y="98"/>
                </a:lnTo>
                <a:lnTo>
                  <a:pt x="838" y="88"/>
                </a:lnTo>
                <a:lnTo>
                  <a:pt x="838" y="88"/>
                </a:lnTo>
                <a:lnTo>
                  <a:pt x="872" y="78"/>
                </a:lnTo>
                <a:lnTo>
                  <a:pt x="904" y="74"/>
                </a:lnTo>
                <a:lnTo>
                  <a:pt x="904" y="74"/>
                </a:lnTo>
                <a:lnTo>
                  <a:pt x="924" y="82"/>
                </a:lnTo>
                <a:lnTo>
                  <a:pt x="940" y="92"/>
                </a:lnTo>
                <a:lnTo>
                  <a:pt x="956" y="100"/>
                </a:lnTo>
                <a:lnTo>
                  <a:pt x="968" y="110"/>
                </a:lnTo>
                <a:lnTo>
                  <a:pt x="968" y="110"/>
                </a:lnTo>
                <a:close/>
                <a:moveTo>
                  <a:pt x="818" y="86"/>
                </a:moveTo>
                <a:lnTo>
                  <a:pt x="818" y="86"/>
                </a:lnTo>
                <a:lnTo>
                  <a:pt x="752" y="80"/>
                </a:lnTo>
                <a:lnTo>
                  <a:pt x="684" y="78"/>
                </a:lnTo>
                <a:lnTo>
                  <a:pt x="684" y="40"/>
                </a:lnTo>
                <a:lnTo>
                  <a:pt x="684" y="40"/>
                </a:lnTo>
                <a:lnTo>
                  <a:pt x="740" y="42"/>
                </a:lnTo>
                <a:lnTo>
                  <a:pt x="794" y="48"/>
                </a:lnTo>
                <a:lnTo>
                  <a:pt x="842" y="56"/>
                </a:lnTo>
                <a:lnTo>
                  <a:pt x="886" y="68"/>
                </a:lnTo>
                <a:lnTo>
                  <a:pt x="886" y="68"/>
                </a:lnTo>
                <a:lnTo>
                  <a:pt x="852" y="74"/>
                </a:lnTo>
                <a:lnTo>
                  <a:pt x="818" y="86"/>
                </a:lnTo>
                <a:lnTo>
                  <a:pt x="818" y="86"/>
                </a:lnTo>
                <a:close/>
                <a:moveTo>
                  <a:pt x="676" y="78"/>
                </a:moveTo>
                <a:lnTo>
                  <a:pt x="676" y="78"/>
                </a:lnTo>
                <a:lnTo>
                  <a:pt x="606" y="80"/>
                </a:lnTo>
                <a:lnTo>
                  <a:pt x="540" y="86"/>
                </a:lnTo>
                <a:lnTo>
                  <a:pt x="540" y="86"/>
                </a:lnTo>
                <a:lnTo>
                  <a:pt x="506" y="74"/>
                </a:lnTo>
                <a:lnTo>
                  <a:pt x="472" y="68"/>
                </a:lnTo>
                <a:lnTo>
                  <a:pt x="472" y="68"/>
                </a:lnTo>
                <a:lnTo>
                  <a:pt x="516" y="56"/>
                </a:lnTo>
                <a:lnTo>
                  <a:pt x="564" y="48"/>
                </a:lnTo>
                <a:lnTo>
                  <a:pt x="618" y="42"/>
                </a:lnTo>
                <a:lnTo>
                  <a:pt x="676" y="40"/>
                </a:lnTo>
                <a:lnTo>
                  <a:pt x="676" y="78"/>
                </a:lnTo>
                <a:close/>
                <a:moveTo>
                  <a:pt x="520" y="88"/>
                </a:moveTo>
                <a:lnTo>
                  <a:pt x="520" y="88"/>
                </a:lnTo>
                <a:lnTo>
                  <a:pt x="452" y="98"/>
                </a:lnTo>
                <a:lnTo>
                  <a:pt x="390" y="110"/>
                </a:lnTo>
                <a:lnTo>
                  <a:pt x="390" y="110"/>
                </a:lnTo>
                <a:lnTo>
                  <a:pt x="402" y="100"/>
                </a:lnTo>
                <a:lnTo>
                  <a:pt x="418" y="92"/>
                </a:lnTo>
                <a:lnTo>
                  <a:pt x="434" y="82"/>
                </a:lnTo>
                <a:lnTo>
                  <a:pt x="454" y="74"/>
                </a:lnTo>
                <a:lnTo>
                  <a:pt x="454" y="74"/>
                </a:lnTo>
                <a:lnTo>
                  <a:pt x="488" y="78"/>
                </a:lnTo>
                <a:lnTo>
                  <a:pt x="520" y="88"/>
                </a:lnTo>
                <a:lnTo>
                  <a:pt x="520" y="88"/>
                </a:lnTo>
                <a:close/>
                <a:moveTo>
                  <a:pt x="368" y="124"/>
                </a:moveTo>
                <a:lnTo>
                  <a:pt x="368" y="124"/>
                </a:lnTo>
                <a:lnTo>
                  <a:pt x="362" y="138"/>
                </a:lnTo>
                <a:lnTo>
                  <a:pt x="360" y="152"/>
                </a:lnTo>
                <a:lnTo>
                  <a:pt x="360" y="152"/>
                </a:lnTo>
                <a:lnTo>
                  <a:pt x="362" y="166"/>
                </a:lnTo>
                <a:lnTo>
                  <a:pt x="368" y="178"/>
                </a:lnTo>
                <a:lnTo>
                  <a:pt x="368" y="178"/>
                </a:lnTo>
                <a:lnTo>
                  <a:pt x="308" y="196"/>
                </a:lnTo>
                <a:lnTo>
                  <a:pt x="254" y="216"/>
                </a:lnTo>
                <a:lnTo>
                  <a:pt x="254" y="216"/>
                </a:lnTo>
                <a:lnTo>
                  <a:pt x="260" y="200"/>
                </a:lnTo>
                <a:lnTo>
                  <a:pt x="268" y="182"/>
                </a:lnTo>
                <a:lnTo>
                  <a:pt x="276" y="168"/>
                </a:lnTo>
                <a:lnTo>
                  <a:pt x="286" y="152"/>
                </a:lnTo>
                <a:lnTo>
                  <a:pt x="286" y="152"/>
                </a:lnTo>
                <a:lnTo>
                  <a:pt x="324" y="138"/>
                </a:lnTo>
                <a:lnTo>
                  <a:pt x="368" y="124"/>
                </a:lnTo>
                <a:lnTo>
                  <a:pt x="368" y="124"/>
                </a:lnTo>
                <a:close/>
                <a:moveTo>
                  <a:pt x="242" y="230"/>
                </a:moveTo>
                <a:lnTo>
                  <a:pt x="242" y="230"/>
                </a:lnTo>
                <a:lnTo>
                  <a:pt x="234" y="260"/>
                </a:lnTo>
                <a:lnTo>
                  <a:pt x="230" y="292"/>
                </a:lnTo>
                <a:lnTo>
                  <a:pt x="230" y="292"/>
                </a:lnTo>
                <a:lnTo>
                  <a:pt x="196" y="316"/>
                </a:lnTo>
                <a:lnTo>
                  <a:pt x="196" y="316"/>
                </a:lnTo>
                <a:lnTo>
                  <a:pt x="188" y="304"/>
                </a:lnTo>
                <a:lnTo>
                  <a:pt x="180" y="292"/>
                </a:lnTo>
                <a:lnTo>
                  <a:pt x="176" y="280"/>
                </a:lnTo>
                <a:lnTo>
                  <a:pt x="174" y="268"/>
                </a:lnTo>
                <a:lnTo>
                  <a:pt x="174" y="268"/>
                </a:lnTo>
                <a:lnTo>
                  <a:pt x="206" y="248"/>
                </a:lnTo>
                <a:lnTo>
                  <a:pt x="242" y="230"/>
                </a:lnTo>
                <a:lnTo>
                  <a:pt x="242" y="230"/>
                </a:lnTo>
                <a:close/>
                <a:moveTo>
                  <a:pt x="196" y="326"/>
                </a:moveTo>
                <a:lnTo>
                  <a:pt x="196" y="326"/>
                </a:lnTo>
                <a:lnTo>
                  <a:pt x="210" y="340"/>
                </a:lnTo>
                <a:lnTo>
                  <a:pt x="226" y="352"/>
                </a:lnTo>
                <a:lnTo>
                  <a:pt x="226" y="352"/>
                </a:lnTo>
                <a:lnTo>
                  <a:pt x="228" y="384"/>
                </a:lnTo>
                <a:lnTo>
                  <a:pt x="230" y="420"/>
                </a:lnTo>
                <a:lnTo>
                  <a:pt x="230" y="420"/>
                </a:lnTo>
                <a:lnTo>
                  <a:pt x="198" y="434"/>
                </a:lnTo>
                <a:lnTo>
                  <a:pt x="168" y="450"/>
                </a:lnTo>
                <a:lnTo>
                  <a:pt x="140" y="468"/>
                </a:lnTo>
                <a:lnTo>
                  <a:pt x="116" y="486"/>
                </a:lnTo>
                <a:lnTo>
                  <a:pt x="116" y="486"/>
                </a:lnTo>
                <a:lnTo>
                  <a:pt x="100" y="464"/>
                </a:lnTo>
                <a:lnTo>
                  <a:pt x="94" y="452"/>
                </a:lnTo>
                <a:lnTo>
                  <a:pt x="88" y="440"/>
                </a:lnTo>
                <a:lnTo>
                  <a:pt x="88" y="440"/>
                </a:lnTo>
                <a:lnTo>
                  <a:pt x="112" y="410"/>
                </a:lnTo>
                <a:lnTo>
                  <a:pt x="138" y="380"/>
                </a:lnTo>
                <a:lnTo>
                  <a:pt x="166" y="352"/>
                </a:lnTo>
                <a:lnTo>
                  <a:pt x="196" y="326"/>
                </a:lnTo>
                <a:lnTo>
                  <a:pt x="196" y="326"/>
                </a:lnTo>
                <a:close/>
                <a:moveTo>
                  <a:pt x="110" y="490"/>
                </a:moveTo>
                <a:lnTo>
                  <a:pt x="110" y="490"/>
                </a:lnTo>
                <a:lnTo>
                  <a:pt x="80" y="516"/>
                </a:lnTo>
                <a:lnTo>
                  <a:pt x="54" y="544"/>
                </a:lnTo>
                <a:lnTo>
                  <a:pt x="34" y="574"/>
                </a:lnTo>
                <a:lnTo>
                  <a:pt x="24" y="588"/>
                </a:lnTo>
                <a:lnTo>
                  <a:pt x="18" y="604"/>
                </a:lnTo>
                <a:lnTo>
                  <a:pt x="18" y="604"/>
                </a:lnTo>
                <a:lnTo>
                  <a:pt x="28" y="562"/>
                </a:lnTo>
                <a:lnTo>
                  <a:pt x="42" y="522"/>
                </a:lnTo>
                <a:lnTo>
                  <a:pt x="60" y="484"/>
                </a:lnTo>
                <a:lnTo>
                  <a:pt x="82" y="448"/>
                </a:lnTo>
                <a:lnTo>
                  <a:pt x="82" y="448"/>
                </a:lnTo>
                <a:lnTo>
                  <a:pt x="94" y="470"/>
                </a:lnTo>
                <a:lnTo>
                  <a:pt x="110" y="490"/>
                </a:lnTo>
                <a:lnTo>
                  <a:pt x="110" y="490"/>
                </a:lnTo>
                <a:close/>
                <a:moveTo>
                  <a:pt x="122" y="878"/>
                </a:moveTo>
                <a:lnTo>
                  <a:pt x="122" y="878"/>
                </a:lnTo>
                <a:lnTo>
                  <a:pt x="112" y="908"/>
                </a:lnTo>
                <a:lnTo>
                  <a:pt x="106" y="938"/>
                </a:lnTo>
                <a:lnTo>
                  <a:pt x="106" y="938"/>
                </a:lnTo>
                <a:lnTo>
                  <a:pt x="90" y="918"/>
                </a:lnTo>
                <a:lnTo>
                  <a:pt x="76" y="896"/>
                </a:lnTo>
                <a:lnTo>
                  <a:pt x="62" y="874"/>
                </a:lnTo>
                <a:lnTo>
                  <a:pt x="52" y="852"/>
                </a:lnTo>
                <a:lnTo>
                  <a:pt x="42" y="830"/>
                </a:lnTo>
                <a:lnTo>
                  <a:pt x="32" y="806"/>
                </a:lnTo>
                <a:lnTo>
                  <a:pt x="24" y="784"/>
                </a:lnTo>
                <a:lnTo>
                  <a:pt x="18" y="760"/>
                </a:lnTo>
                <a:lnTo>
                  <a:pt x="18" y="760"/>
                </a:lnTo>
                <a:lnTo>
                  <a:pt x="26" y="776"/>
                </a:lnTo>
                <a:lnTo>
                  <a:pt x="36" y="792"/>
                </a:lnTo>
                <a:lnTo>
                  <a:pt x="48" y="806"/>
                </a:lnTo>
                <a:lnTo>
                  <a:pt x="60" y="822"/>
                </a:lnTo>
                <a:lnTo>
                  <a:pt x="88" y="850"/>
                </a:lnTo>
                <a:lnTo>
                  <a:pt x="122" y="878"/>
                </a:lnTo>
                <a:lnTo>
                  <a:pt x="122" y="878"/>
                </a:lnTo>
                <a:close/>
                <a:moveTo>
                  <a:pt x="128" y="882"/>
                </a:moveTo>
                <a:lnTo>
                  <a:pt x="128" y="882"/>
                </a:lnTo>
                <a:lnTo>
                  <a:pt x="152" y="898"/>
                </a:lnTo>
                <a:lnTo>
                  <a:pt x="176" y="912"/>
                </a:lnTo>
                <a:lnTo>
                  <a:pt x="202" y="926"/>
                </a:lnTo>
                <a:lnTo>
                  <a:pt x="230" y="940"/>
                </a:lnTo>
                <a:lnTo>
                  <a:pt x="230" y="940"/>
                </a:lnTo>
                <a:lnTo>
                  <a:pt x="226" y="972"/>
                </a:lnTo>
                <a:lnTo>
                  <a:pt x="226" y="972"/>
                </a:lnTo>
                <a:lnTo>
                  <a:pt x="226" y="1012"/>
                </a:lnTo>
                <a:lnTo>
                  <a:pt x="228" y="1052"/>
                </a:lnTo>
                <a:lnTo>
                  <a:pt x="228" y="1052"/>
                </a:lnTo>
                <a:lnTo>
                  <a:pt x="196" y="1028"/>
                </a:lnTo>
                <a:lnTo>
                  <a:pt x="166" y="1002"/>
                </a:lnTo>
                <a:lnTo>
                  <a:pt x="138" y="974"/>
                </a:lnTo>
                <a:lnTo>
                  <a:pt x="112" y="946"/>
                </a:lnTo>
                <a:lnTo>
                  <a:pt x="112" y="946"/>
                </a:lnTo>
                <a:lnTo>
                  <a:pt x="114" y="930"/>
                </a:lnTo>
                <a:lnTo>
                  <a:pt x="118" y="914"/>
                </a:lnTo>
                <a:lnTo>
                  <a:pt x="122" y="898"/>
                </a:lnTo>
                <a:lnTo>
                  <a:pt x="128" y="882"/>
                </a:lnTo>
                <a:lnTo>
                  <a:pt x="128" y="882"/>
                </a:lnTo>
                <a:close/>
                <a:moveTo>
                  <a:pt x="296" y="1220"/>
                </a:moveTo>
                <a:lnTo>
                  <a:pt x="296" y="1220"/>
                </a:lnTo>
                <a:lnTo>
                  <a:pt x="284" y="1206"/>
                </a:lnTo>
                <a:lnTo>
                  <a:pt x="274" y="1190"/>
                </a:lnTo>
                <a:lnTo>
                  <a:pt x="266" y="1172"/>
                </a:lnTo>
                <a:lnTo>
                  <a:pt x="258" y="1154"/>
                </a:lnTo>
                <a:lnTo>
                  <a:pt x="250" y="1134"/>
                </a:lnTo>
                <a:lnTo>
                  <a:pt x="246" y="1112"/>
                </a:lnTo>
                <a:lnTo>
                  <a:pt x="240" y="1090"/>
                </a:lnTo>
                <a:lnTo>
                  <a:pt x="238" y="1068"/>
                </a:lnTo>
                <a:lnTo>
                  <a:pt x="238" y="1068"/>
                </a:lnTo>
                <a:lnTo>
                  <a:pt x="282" y="1094"/>
                </a:lnTo>
                <a:lnTo>
                  <a:pt x="332" y="1118"/>
                </a:lnTo>
                <a:lnTo>
                  <a:pt x="382" y="1140"/>
                </a:lnTo>
                <a:lnTo>
                  <a:pt x="436" y="1158"/>
                </a:lnTo>
                <a:lnTo>
                  <a:pt x="492" y="1172"/>
                </a:lnTo>
                <a:lnTo>
                  <a:pt x="550" y="1182"/>
                </a:lnTo>
                <a:lnTo>
                  <a:pt x="610" y="1190"/>
                </a:lnTo>
                <a:lnTo>
                  <a:pt x="670" y="1192"/>
                </a:lnTo>
                <a:lnTo>
                  <a:pt x="670" y="1192"/>
                </a:lnTo>
                <a:lnTo>
                  <a:pt x="672" y="1194"/>
                </a:lnTo>
                <a:lnTo>
                  <a:pt x="672" y="1194"/>
                </a:lnTo>
                <a:lnTo>
                  <a:pt x="646" y="1212"/>
                </a:lnTo>
                <a:lnTo>
                  <a:pt x="618" y="1228"/>
                </a:lnTo>
                <a:lnTo>
                  <a:pt x="590" y="1244"/>
                </a:lnTo>
                <a:lnTo>
                  <a:pt x="564" y="1256"/>
                </a:lnTo>
                <a:lnTo>
                  <a:pt x="536" y="1266"/>
                </a:lnTo>
                <a:lnTo>
                  <a:pt x="510" y="1274"/>
                </a:lnTo>
                <a:lnTo>
                  <a:pt x="486" y="1280"/>
                </a:lnTo>
                <a:lnTo>
                  <a:pt x="460" y="1284"/>
                </a:lnTo>
                <a:lnTo>
                  <a:pt x="460" y="1284"/>
                </a:lnTo>
                <a:lnTo>
                  <a:pt x="416" y="1272"/>
                </a:lnTo>
                <a:lnTo>
                  <a:pt x="374" y="1256"/>
                </a:lnTo>
                <a:lnTo>
                  <a:pt x="334" y="1240"/>
                </a:lnTo>
                <a:lnTo>
                  <a:pt x="296" y="1220"/>
                </a:lnTo>
                <a:lnTo>
                  <a:pt x="296" y="1220"/>
                </a:lnTo>
                <a:close/>
                <a:moveTo>
                  <a:pt x="676" y="1200"/>
                </a:moveTo>
                <a:lnTo>
                  <a:pt x="676" y="1310"/>
                </a:lnTo>
                <a:lnTo>
                  <a:pt x="676" y="1310"/>
                </a:lnTo>
                <a:lnTo>
                  <a:pt x="624" y="1308"/>
                </a:lnTo>
                <a:lnTo>
                  <a:pt x="576" y="1304"/>
                </a:lnTo>
                <a:lnTo>
                  <a:pt x="528" y="1298"/>
                </a:lnTo>
                <a:lnTo>
                  <a:pt x="482" y="1288"/>
                </a:lnTo>
                <a:lnTo>
                  <a:pt x="482" y="1288"/>
                </a:lnTo>
                <a:lnTo>
                  <a:pt x="506" y="1284"/>
                </a:lnTo>
                <a:lnTo>
                  <a:pt x="528" y="1278"/>
                </a:lnTo>
                <a:lnTo>
                  <a:pt x="552" y="1270"/>
                </a:lnTo>
                <a:lnTo>
                  <a:pt x="576" y="1258"/>
                </a:lnTo>
                <a:lnTo>
                  <a:pt x="602" y="1246"/>
                </a:lnTo>
                <a:lnTo>
                  <a:pt x="626" y="1234"/>
                </a:lnTo>
                <a:lnTo>
                  <a:pt x="650" y="1218"/>
                </a:lnTo>
                <a:lnTo>
                  <a:pt x="676" y="1200"/>
                </a:lnTo>
                <a:lnTo>
                  <a:pt x="676" y="1200"/>
                </a:lnTo>
                <a:close/>
                <a:moveTo>
                  <a:pt x="684" y="1200"/>
                </a:moveTo>
                <a:lnTo>
                  <a:pt x="684" y="1200"/>
                </a:lnTo>
                <a:lnTo>
                  <a:pt x="708" y="1218"/>
                </a:lnTo>
                <a:lnTo>
                  <a:pt x="732" y="1234"/>
                </a:lnTo>
                <a:lnTo>
                  <a:pt x="758" y="1246"/>
                </a:lnTo>
                <a:lnTo>
                  <a:pt x="782" y="1258"/>
                </a:lnTo>
                <a:lnTo>
                  <a:pt x="806" y="1270"/>
                </a:lnTo>
                <a:lnTo>
                  <a:pt x="830" y="1278"/>
                </a:lnTo>
                <a:lnTo>
                  <a:pt x="854" y="1284"/>
                </a:lnTo>
                <a:lnTo>
                  <a:pt x="876" y="1288"/>
                </a:lnTo>
                <a:lnTo>
                  <a:pt x="876" y="1288"/>
                </a:lnTo>
                <a:lnTo>
                  <a:pt x="830" y="1298"/>
                </a:lnTo>
                <a:lnTo>
                  <a:pt x="782" y="1304"/>
                </a:lnTo>
                <a:lnTo>
                  <a:pt x="734" y="1308"/>
                </a:lnTo>
                <a:lnTo>
                  <a:pt x="684" y="1310"/>
                </a:lnTo>
                <a:lnTo>
                  <a:pt x="684" y="1200"/>
                </a:lnTo>
                <a:close/>
                <a:moveTo>
                  <a:pt x="686" y="1194"/>
                </a:moveTo>
                <a:lnTo>
                  <a:pt x="686" y="1194"/>
                </a:lnTo>
                <a:lnTo>
                  <a:pt x="688" y="1192"/>
                </a:lnTo>
                <a:lnTo>
                  <a:pt x="688" y="1192"/>
                </a:lnTo>
                <a:lnTo>
                  <a:pt x="748" y="1190"/>
                </a:lnTo>
                <a:lnTo>
                  <a:pt x="808" y="1182"/>
                </a:lnTo>
                <a:lnTo>
                  <a:pt x="866" y="1172"/>
                </a:lnTo>
                <a:lnTo>
                  <a:pt x="922" y="1158"/>
                </a:lnTo>
                <a:lnTo>
                  <a:pt x="976" y="1140"/>
                </a:lnTo>
                <a:lnTo>
                  <a:pt x="1028" y="1118"/>
                </a:lnTo>
                <a:lnTo>
                  <a:pt x="1076" y="1094"/>
                </a:lnTo>
                <a:lnTo>
                  <a:pt x="1120" y="1068"/>
                </a:lnTo>
                <a:lnTo>
                  <a:pt x="1120" y="1068"/>
                </a:lnTo>
                <a:lnTo>
                  <a:pt x="1118" y="1090"/>
                </a:lnTo>
                <a:lnTo>
                  <a:pt x="1114" y="1112"/>
                </a:lnTo>
                <a:lnTo>
                  <a:pt x="1108" y="1134"/>
                </a:lnTo>
                <a:lnTo>
                  <a:pt x="1100" y="1152"/>
                </a:lnTo>
                <a:lnTo>
                  <a:pt x="1092" y="1172"/>
                </a:lnTo>
                <a:lnTo>
                  <a:pt x="1084" y="1190"/>
                </a:lnTo>
                <a:lnTo>
                  <a:pt x="1074" y="1206"/>
                </a:lnTo>
                <a:lnTo>
                  <a:pt x="1062" y="1220"/>
                </a:lnTo>
                <a:lnTo>
                  <a:pt x="1062" y="1220"/>
                </a:lnTo>
                <a:lnTo>
                  <a:pt x="1024" y="1240"/>
                </a:lnTo>
                <a:lnTo>
                  <a:pt x="984" y="1256"/>
                </a:lnTo>
                <a:lnTo>
                  <a:pt x="942" y="1272"/>
                </a:lnTo>
                <a:lnTo>
                  <a:pt x="898" y="1284"/>
                </a:lnTo>
                <a:lnTo>
                  <a:pt x="898" y="1284"/>
                </a:lnTo>
                <a:lnTo>
                  <a:pt x="874" y="1280"/>
                </a:lnTo>
                <a:lnTo>
                  <a:pt x="848" y="1274"/>
                </a:lnTo>
                <a:lnTo>
                  <a:pt x="822" y="1266"/>
                </a:lnTo>
                <a:lnTo>
                  <a:pt x="794" y="1256"/>
                </a:lnTo>
                <a:lnTo>
                  <a:pt x="768" y="1244"/>
                </a:lnTo>
                <a:lnTo>
                  <a:pt x="740" y="1228"/>
                </a:lnTo>
                <a:lnTo>
                  <a:pt x="714" y="1212"/>
                </a:lnTo>
                <a:lnTo>
                  <a:pt x="686" y="1194"/>
                </a:lnTo>
                <a:lnTo>
                  <a:pt x="686" y="1194"/>
                </a:lnTo>
                <a:close/>
                <a:moveTo>
                  <a:pt x="1130" y="1052"/>
                </a:moveTo>
                <a:lnTo>
                  <a:pt x="1130" y="1052"/>
                </a:lnTo>
                <a:lnTo>
                  <a:pt x="1132" y="1024"/>
                </a:lnTo>
                <a:lnTo>
                  <a:pt x="1132" y="998"/>
                </a:lnTo>
                <a:lnTo>
                  <a:pt x="1130" y="968"/>
                </a:lnTo>
                <a:lnTo>
                  <a:pt x="1128" y="940"/>
                </a:lnTo>
                <a:lnTo>
                  <a:pt x="1128" y="940"/>
                </a:lnTo>
                <a:lnTo>
                  <a:pt x="1156" y="926"/>
                </a:lnTo>
                <a:lnTo>
                  <a:pt x="1182" y="912"/>
                </a:lnTo>
                <a:lnTo>
                  <a:pt x="1206" y="898"/>
                </a:lnTo>
                <a:lnTo>
                  <a:pt x="1230" y="882"/>
                </a:lnTo>
                <a:lnTo>
                  <a:pt x="1230" y="882"/>
                </a:lnTo>
                <a:lnTo>
                  <a:pt x="1236" y="898"/>
                </a:lnTo>
                <a:lnTo>
                  <a:pt x="1240" y="914"/>
                </a:lnTo>
                <a:lnTo>
                  <a:pt x="1244" y="930"/>
                </a:lnTo>
                <a:lnTo>
                  <a:pt x="1246" y="946"/>
                </a:lnTo>
                <a:lnTo>
                  <a:pt x="1246" y="946"/>
                </a:lnTo>
                <a:lnTo>
                  <a:pt x="1220" y="974"/>
                </a:lnTo>
                <a:lnTo>
                  <a:pt x="1192" y="1002"/>
                </a:lnTo>
                <a:lnTo>
                  <a:pt x="1162" y="1028"/>
                </a:lnTo>
                <a:lnTo>
                  <a:pt x="1130" y="1052"/>
                </a:lnTo>
                <a:lnTo>
                  <a:pt x="1130" y="1052"/>
                </a:lnTo>
                <a:close/>
                <a:moveTo>
                  <a:pt x="1236" y="878"/>
                </a:moveTo>
                <a:lnTo>
                  <a:pt x="1236" y="878"/>
                </a:lnTo>
                <a:lnTo>
                  <a:pt x="1270" y="850"/>
                </a:lnTo>
                <a:lnTo>
                  <a:pt x="1298" y="822"/>
                </a:lnTo>
                <a:lnTo>
                  <a:pt x="1310" y="806"/>
                </a:lnTo>
                <a:lnTo>
                  <a:pt x="1322" y="790"/>
                </a:lnTo>
                <a:lnTo>
                  <a:pt x="1332" y="776"/>
                </a:lnTo>
                <a:lnTo>
                  <a:pt x="1340" y="760"/>
                </a:lnTo>
                <a:lnTo>
                  <a:pt x="1340" y="760"/>
                </a:lnTo>
                <a:lnTo>
                  <a:pt x="1334" y="784"/>
                </a:lnTo>
                <a:lnTo>
                  <a:pt x="1326" y="806"/>
                </a:lnTo>
                <a:lnTo>
                  <a:pt x="1318" y="830"/>
                </a:lnTo>
                <a:lnTo>
                  <a:pt x="1306" y="852"/>
                </a:lnTo>
                <a:lnTo>
                  <a:pt x="1296" y="874"/>
                </a:lnTo>
                <a:lnTo>
                  <a:pt x="1282" y="896"/>
                </a:lnTo>
                <a:lnTo>
                  <a:pt x="1268" y="918"/>
                </a:lnTo>
                <a:lnTo>
                  <a:pt x="1252" y="938"/>
                </a:lnTo>
                <a:lnTo>
                  <a:pt x="1252" y="938"/>
                </a:lnTo>
                <a:lnTo>
                  <a:pt x="1246" y="908"/>
                </a:lnTo>
                <a:lnTo>
                  <a:pt x="1236" y="878"/>
                </a:lnTo>
                <a:lnTo>
                  <a:pt x="1236" y="878"/>
                </a:lnTo>
                <a:close/>
                <a:moveTo>
                  <a:pt x="1340" y="562"/>
                </a:moveTo>
                <a:lnTo>
                  <a:pt x="1340" y="562"/>
                </a:lnTo>
                <a:lnTo>
                  <a:pt x="1328" y="530"/>
                </a:lnTo>
                <a:lnTo>
                  <a:pt x="1314" y="498"/>
                </a:lnTo>
                <a:lnTo>
                  <a:pt x="1298" y="468"/>
                </a:lnTo>
                <a:lnTo>
                  <a:pt x="1278" y="438"/>
                </a:lnTo>
                <a:lnTo>
                  <a:pt x="1278" y="438"/>
                </a:lnTo>
                <a:lnTo>
                  <a:pt x="1284" y="420"/>
                </a:lnTo>
                <a:lnTo>
                  <a:pt x="1284" y="402"/>
                </a:lnTo>
                <a:lnTo>
                  <a:pt x="1284" y="402"/>
                </a:lnTo>
                <a:lnTo>
                  <a:pt x="1284" y="390"/>
                </a:lnTo>
                <a:lnTo>
                  <a:pt x="1284" y="390"/>
                </a:lnTo>
                <a:lnTo>
                  <a:pt x="1302" y="432"/>
                </a:lnTo>
                <a:lnTo>
                  <a:pt x="1318" y="474"/>
                </a:lnTo>
                <a:lnTo>
                  <a:pt x="1330" y="518"/>
                </a:lnTo>
                <a:lnTo>
                  <a:pt x="1340" y="562"/>
                </a:lnTo>
                <a:lnTo>
                  <a:pt x="1340" y="562"/>
                </a:lnTo>
                <a:close/>
                <a:moveTo>
                  <a:pt x="1222" y="288"/>
                </a:moveTo>
                <a:lnTo>
                  <a:pt x="1222" y="288"/>
                </a:lnTo>
                <a:lnTo>
                  <a:pt x="1192" y="264"/>
                </a:lnTo>
                <a:lnTo>
                  <a:pt x="1192" y="264"/>
                </a:lnTo>
                <a:lnTo>
                  <a:pt x="1192" y="264"/>
                </a:lnTo>
                <a:lnTo>
                  <a:pt x="1192" y="264"/>
                </a:lnTo>
                <a:lnTo>
                  <a:pt x="1192" y="254"/>
                </a:lnTo>
                <a:lnTo>
                  <a:pt x="1190" y="246"/>
                </a:lnTo>
                <a:lnTo>
                  <a:pt x="1190" y="246"/>
                </a:lnTo>
                <a:lnTo>
                  <a:pt x="1222" y="288"/>
                </a:lnTo>
                <a:lnTo>
                  <a:pt x="1222" y="288"/>
                </a:lnTo>
                <a:close/>
                <a:moveTo>
                  <a:pt x="1078" y="148"/>
                </a:moveTo>
                <a:lnTo>
                  <a:pt x="1078" y="148"/>
                </a:lnTo>
                <a:lnTo>
                  <a:pt x="1068" y="134"/>
                </a:lnTo>
                <a:lnTo>
                  <a:pt x="1068" y="134"/>
                </a:lnTo>
                <a:lnTo>
                  <a:pt x="1098" y="158"/>
                </a:lnTo>
                <a:lnTo>
                  <a:pt x="1098" y="158"/>
                </a:lnTo>
                <a:lnTo>
                  <a:pt x="1078" y="148"/>
                </a:lnTo>
                <a:lnTo>
                  <a:pt x="1078" y="148"/>
                </a:lnTo>
                <a:close/>
                <a:moveTo>
                  <a:pt x="920" y="66"/>
                </a:moveTo>
                <a:lnTo>
                  <a:pt x="920" y="66"/>
                </a:lnTo>
                <a:lnTo>
                  <a:pt x="906" y="66"/>
                </a:lnTo>
                <a:lnTo>
                  <a:pt x="906" y="66"/>
                </a:lnTo>
                <a:lnTo>
                  <a:pt x="882" y="60"/>
                </a:lnTo>
                <a:lnTo>
                  <a:pt x="858" y="52"/>
                </a:lnTo>
                <a:lnTo>
                  <a:pt x="834" y="46"/>
                </a:lnTo>
                <a:lnTo>
                  <a:pt x="806" y="42"/>
                </a:lnTo>
                <a:lnTo>
                  <a:pt x="746" y="34"/>
                </a:lnTo>
                <a:lnTo>
                  <a:pt x="684" y="32"/>
                </a:lnTo>
                <a:lnTo>
                  <a:pt x="684" y="8"/>
                </a:lnTo>
                <a:lnTo>
                  <a:pt x="684" y="8"/>
                </a:lnTo>
                <a:lnTo>
                  <a:pt x="720" y="10"/>
                </a:lnTo>
                <a:lnTo>
                  <a:pt x="756" y="14"/>
                </a:lnTo>
                <a:lnTo>
                  <a:pt x="790" y="18"/>
                </a:lnTo>
                <a:lnTo>
                  <a:pt x="826" y="26"/>
                </a:lnTo>
                <a:lnTo>
                  <a:pt x="860" y="34"/>
                </a:lnTo>
                <a:lnTo>
                  <a:pt x="892" y="44"/>
                </a:lnTo>
                <a:lnTo>
                  <a:pt x="924" y="56"/>
                </a:lnTo>
                <a:lnTo>
                  <a:pt x="956" y="70"/>
                </a:lnTo>
                <a:lnTo>
                  <a:pt x="956" y="70"/>
                </a:lnTo>
                <a:lnTo>
                  <a:pt x="938" y="66"/>
                </a:lnTo>
                <a:lnTo>
                  <a:pt x="920" y="66"/>
                </a:lnTo>
                <a:lnTo>
                  <a:pt x="920" y="66"/>
                </a:lnTo>
                <a:close/>
                <a:moveTo>
                  <a:pt x="676" y="8"/>
                </a:moveTo>
                <a:lnTo>
                  <a:pt x="676" y="32"/>
                </a:lnTo>
                <a:lnTo>
                  <a:pt x="676" y="32"/>
                </a:lnTo>
                <a:lnTo>
                  <a:pt x="612" y="34"/>
                </a:lnTo>
                <a:lnTo>
                  <a:pt x="552" y="42"/>
                </a:lnTo>
                <a:lnTo>
                  <a:pt x="526" y="46"/>
                </a:lnTo>
                <a:lnTo>
                  <a:pt x="500" y="52"/>
                </a:lnTo>
                <a:lnTo>
                  <a:pt x="476" y="60"/>
                </a:lnTo>
                <a:lnTo>
                  <a:pt x="454" y="66"/>
                </a:lnTo>
                <a:lnTo>
                  <a:pt x="454" y="66"/>
                </a:lnTo>
                <a:lnTo>
                  <a:pt x="438" y="66"/>
                </a:lnTo>
                <a:lnTo>
                  <a:pt x="438" y="66"/>
                </a:lnTo>
                <a:lnTo>
                  <a:pt x="420" y="66"/>
                </a:lnTo>
                <a:lnTo>
                  <a:pt x="402" y="70"/>
                </a:lnTo>
                <a:lnTo>
                  <a:pt x="402" y="70"/>
                </a:lnTo>
                <a:lnTo>
                  <a:pt x="434" y="56"/>
                </a:lnTo>
                <a:lnTo>
                  <a:pt x="466" y="44"/>
                </a:lnTo>
                <a:lnTo>
                  <a:pt x="500" y="34"/>
                </a:lnTo>
                <a:lnTo>
                  <a:pt x="534" y="26"/>
                </a:lnTo>
                <a:lnTo>
                  <a:pt x="568" y="18"/>
                </a:lnTo>
                <a:lnTo>
                  <a:pt x="602" y="14"/>
                </a:lnTo>
                <a:lnTo>
                  <a:pt x="638" y="10"/>
                </a:lnTo>
                <a:lnTo>
                  <a:pt x="676" y="8"/>
                </a:lnTo>
                <a:lnTo>
                  <a:pt x="676" y="8"/>
                </a:lnTo>
                <a:close/>
                <a:moveTo>
                  <a:pt x="290" y="134"/>
                </a:moveTo>
                <a:lnTo>
                  <a:pt x="290" y="134"/>
                </a:lnTo>
                <a:lnTo>
                  <a:pt x="280" y="148"/>
                </a:lnTo>
                <a:lnTo>
                  <a:pt x="280" y="148"/>
                </a:lnTo>
                <a:lnTo>
                  <a:pt x="260" y="158"/>
                </a:lnTo>
                <a:lnTo>
                  <a:pt x="260" y="158"/>
                </a:lnTo>
                <a:lnTo>
                  <a:pt x="290" y="134"/>
                </a:lnTo>
                <a:lnTo>
                  <a:pt x="290" y="134"/>
                </a:lnTo>
                <a:close/>
                <a:moveTo>
                  <a:pt x="166" y="264"/>
                </a:moveTo>
                <a:lnTo>
                  <a:pt x="166" y="264"/>
                </a:lnTo>
                <a:lnTo>
                  <a:pt x="136" y="288"/>
                </a:lnTo>
                <a:lnTo>
                  <a:pt x="136" y="288"/>
                </a:lnTo>
                <a:lnTo>
                  <a:pt x="168" y="246"/>
                </a:lnTo>
                <a:lnTo>
                  <a:pt x="168" y="246"/>
                </a:lnTo>
                <a:lnTo>
                  <a:pt x="166" y="254"/>
                </a:lnTo>
                <a:lnTo>
                  <a:pt x="166" y="264"/>
                </a:lnTo>
                <a:lnTo>
                  <a:pt x="166" y="264"/>
                </a:lnTo>
                <a:lnTo>
                  <a:pt x="166" y="264"/>
                </a:lnTo>
                <a:lnTo>
                  <a:pt x="166" y="264"/>
                </a:lnTo>
                <a:close/>
                <a:moveTo>
                  <a:pt x="80" y="438"/>
                </a:moveTo>
                <a:lnTo>
                  <a:pt x="80" y="438"/>
                </a:lnTo>
                <a:lnTo>
                  <a:pt x="60" y="468"/>
                </a:lnTo>
                <a:lnTo>
                  <a:pt x="44" y="500"/>
                </a:lnTo>
                <a:lnTo>
                  <a:pt x="30" y="532"/>
                </a:lnTo>
                <a:lnTo>
                  <a:pt x="18" y="564"/>
                </a:lnTo>
                <a:lnTo>
                  <a:pt x="18" y="564"/>
                </a:lnTo>
                <a:lnTo>
                  <a:pt x="28" y="518"/>
                </a:lnTo>
                <a:lnTo>
                  <a:pt x="40" y="474"/>
                </a:lnTo>
                <a:lnTo>
                  <a:pt x="56" y="432"/>
                </a:lnTo>
                <a:lnTo>
                  <a:pt x="74" y="390"/>
                </a:lnTo>
                <a:lnTo>
                  <a:pt x="74" y="390"/>
                </a:lnTo>
                <a:lnTo>
                  <a:pt x="74" y="402"/>
                </a:lnTo>
                <a:lnTo>
                  <a:pt x="74" y="402"/>
                </a:lnTo>
                <a:lnTo>
                  <a:pt x="74" y="420"/>
                </a:lnTo>
                <a:lnTo>
                  <a:pt x="80" y="438"/>
                </a:lnTo>
                <a:lnTo>
                  <a:pt x="80" y="438"/>
                </a:lnTo>
                <a:close/>
                <a:moveTo>
                  <a:pt x="16" y="784"/>
                </a:moveTo>
                <a:lnTo>
                  <a:pt x="16" y="784"/>
                </a:lnTo>
                <a:lnTo>
                  <a:pt x="24" y="806"/>
                </a:lnTo>
                <a:lnTo>
                  <a:pt x="32" y="828"/>
                </a:lnTo>
                <a:lnTo>
                  <a:pt x="42" y="850"/>
                </a:lnTo>
                <a:lnTo>
                  <a:pt x="52" y="870"/>
                </a:lnTo>
                <a:lnTo>
                  <a:pt x="76" y="910"/>
                </a:lnTo>
                <a:lnTo>
                  <a:pt x="104" y="948"/>
                </a:lnTo>
                <a:lnTo>
                  <a:pt x="104" y="948"/>
                </a:lnTo>
                <a:lnTo>
                  <a:pt x="104" y="968"/>
                </a:lnTo>
                <a:lnTo>
                  <a:pt x="104" y="968"/>
                </a:lnTo>
                <a:lnTo>
                  <a:pt x="104" y="988"/>
                </a:lnTo>
                <a:lnTo>
                  <a:pt x="108" y="1008"/>
                </a:lnTo>
                <a:lnTo>
                  <a:pt x="112" y="1026"/>
                </a:lnTo>
                <a:lnTo>
                  <a:pt x="118" y="1046"/>
                </a:lnTo>
                <a:lnTo>
                  <a:pt x="118" y="1046"/>
                </a:lnTo>
                <a:lnTo>
                  <a:pt x="100" y="1016"/>
                </a:lnTo>
                <a:lnTo>
                  <a:pt x="82" y="986"/>
                </a:lnTo>
                <a:lnTo>
                  <a:pt x="68" y="954"/>
                </a:lnTo>
                <a:lnTo>
                  <a:pt x="54" y="922"/>
                </a:lnTo>
                <a:lnTo>
                  <a:pt x="42" y="888"/>
                </a:lnTo>
                <a:lnTo>
                  <a:pt x="32" y="854"/>
                </a:lnTo>
                <a:lnTo>
                  <a:pt x="24" y="820"/>
                </a:lnTo>
                <a:lnTo>
                  <a:pt x="16" y="784"/>
                </a:lnTo>
                <a:lnTo>
                  <a:pt x="16" y="784"/>
                </a:lnTo>
                <a:close/>
                <a:moveTo>
                  <a:pt x="438" y="1292"/>
                </a:moveTo>
                <a:lnTo>
                  <a:pt x="438" y="1292"/>
                </a:lnTo>
                <a:lnTo>
                  <a:pt x="460" y="1292"/>
                </a:lnTo>
                <a:lnTo>
                  <a:pt x="460" y="1292"/>
                </a:lnTo>
                <a:lnTo>
                  <a:pt x="510" y="1302"/>
                </a:lnTo>
                <a:lnTo>
                  <a:pt x="564" y="1312"/>
                </a:lnTo>
                <a:lnTo>
                  <a:pt x="618" y="1316"/>
                </a:lnTo>
                <a:lnTo>
                  <a:pt x="676" y="1318"/>
                </a:lnTo>
                <a:lnTo>
                  <a:pt x="676" y="1350"/>
                </a:lnTo>
                <a:lnTo>
                  <a:pt x="676" y="1350"/>
                </a:lnTo>
                <a:lnTo>
                  <a:pt x="638" y="1348"/>
                </a:lnTo>
                <a:lnTo>
                  <a:pt x="602" y="1346"/>
                </a:lnTo>
                <a:lnTo>
                  <a:pt x="568" y="1340"/>
                </a:lnTo>
                <a:lnTo>
                  <a:pt x="534" y="1334"/>
                </a:lnTo>
                <a:lnTo>
                  <a:pt x="500" y="1326"/>
                </a:lnTo>
                <a:lnTo>
                  <a:pt x="466" y="1316"/>
                </a:lnTo>
                <a:lnTo>
                  <a:pt x="434" y="1304"/>
                </a:lnTo>
                <a:lnTo>
                  <a:pt x="402" y="1290"/>
                </a:lnTo>
                <a:lnTo>
                  <a:pt x="402" y="1290"/>
                </a:lnTo>
                <a:lnTo>
                  <a:pt x="420" y="1292"/>
                </a:lnTo>
                <a:lnTo>
                  <a:pt x="438" y="1292"/>
                </a:lnTo>
                <a:lnTo>
                  <a:pt x="438" y="1292"/>
                </a:lnTo>
                <a:close/>
                <a:moveTo>
                  <a:pt x="684" y="1350"/>
                </a:moveTo>
                <a:lnTo>
                  <a:pt x="684" y="1318"/>
                </a:lnTo>
                <a:lnTo>
                  <a:pt x="684" y="1318"/>
                </a:lnTo>
                <a:lnTo>
                  <a:pt x="740" y="1316"/>
                </a:lnTo>
                <a:lnTo>
                  <a:pt x="794" y="1312"/>
                </a:lnTo>
                <a:lnTo>
                  <a:pt x="848" y="1302"/>
                </a:lnTo>
                <a:lnTo>
                  <a:pt x="898" y="1292"/>
                </a:lnTo>
                <a:lnTo>
                  <a:pt x="898" y="1292"/>
                </a:lnTo>
                <a:lnTo>
                  <a:pt x="920" y="1292"/>
                </a:lnTo>
                <a:lnTo>
                  <a:pt x="920" y="1292"/>
                </a:lnTo>
                <a:lnTo>
                  <a:pt x="938" y="1292"/>
                </a:lnTo>
                <a:lnTo>
                  <a:pt x="956" y="1290"/>
                </a:lnTo>
                <a:lnTo>
                  <a:pt x="956" y="1290"/>
                </a:lnTo>
                <a:lnTo>
                  <a:pt x="924" y="1304"/>
                </a:lnTo>
                <a:lnTo>
                  <a:pt x="892" y="1316"/>
                </a:lnTo>
                <a:lnTo>
                  <a:pt x="860" y="1326"/>
                </a:lnTo>
                <a:lnTo>
                  <a:pt x="826" y="1334"/>
                </a:lnTo>
                <a:lnTo>
                  <a:pt x="790" y="1340"/>
                </a:lnTo>
                <a:lnTo>
                  <a:pt x="756" y="1346"/>
                </a:lnTo>
                <a:lnTo>
                  <a:pt x="720" y="1348"/>
                </a:lnTo>
                <a:lnTo>
                  <a:pt x="684" y="1350"/>
                </a:lnTo>
                <a:lnTo>
                  <a:pt x="684" y="1350"/>
                </a:lnTo>
                <a:close/>
                <a:moveTo>
                  <a:pt x="1254" y="968"/>
                </a:moveTo>
                <a:lnTo>
                  <a:pt x="1254" y="968"/>
                </a:lnTo>
                <a:lnTo>
                  <a:pt x="1254" y="948"/>
                </a:lnTo>
                <a:lnTo>
                  <a:pt x="1254" y="948"/>
                </a:lnTo>
                <a:lnTo>
                  <a:pt x="1282" y="910"/>
                </a:lnTo>
                <a:lnTo>
                  <a:pt x="1306" y="870"/>
                </a:lnTo>
                <a:lnTo>
                  <a:pt x="1318" y="850"/>
                </a:lnTo>
                <a:lnTo>
                  <a:pt x="1326" y="828"/>
                </a:lnTo>
                <a:lnTo>
                  <a:pt x="1334" y="806"/>
                </a:lnTo>
                <a:lnTo>
                  <a:pt x="1342" y="784"/>
                </a:lnTo>
                <a:lnTo>
                  <a:pt x="1342" y="784"/>
                </a:lnTo>
                <a:lnTo>
                  <a:pt x="1334" y="820"/>
                </a:lnTo>
                <a:lnTo>
                  <a:pt x="1326" y="854"/>
                </a:lnTo>
                <a:lnTo>
                  <a:pt x="1316" y="888"/>
                </a:lnTo>
                <a:lnTo>
                  <a:pt x="1304" y="922"/>
                </a:lnTo>
                <a:lnTo>
                  <a:pt x="1290" y="954"/>
                </a:lnTo>
                <a:lnTo>
                  <a:pt x="1276" y="986"/>
                </a:lnTo>
                <a:lnTo>
                  <a:pt x="1258" y="1016"/>
                </a:lnTo>
                <a:lnTo>
                  <a:pt x="1240" y="1046"/>
                </a:lnTo>
                <a:lnTo>
                  <a:pt x="1240" y="1046"/>
                </a:lnTo>
                <a:lnTo>
                  <a:pt x="1246" y="1026"/>
                </a:lnTo>
                <a:lnTo>
                  <a:pt x="1252" y="1008"/>
                </a:lnTo>
                <a:lnTo>
                  <a:pt x="1254" y="988"/>
                </a:lnTo>
                <a:lnTo>
                  <a:pt x="1254" y="968"/>
                </a:lnTo>
                <a:lnTo>
                  <a:pt x="1254" y="968"/>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2" name="Freeform 25"/>
          <p:cNvSpPr>
            <a:spLocks noEditPoints="1"/>
          </p:cNvSpPr>
          <p:nvPr/>
        </p:nvSpPr>
        <p:spPr bwMode="auto">
          <a:xfrm>
            <a:off x="4372897" y="2559050"/>
            <a:ext cx="518120" cy="518118"/>
          </a:xfrm>
          <a:custGeom>
            <a:avLst/>
            <a:gdLst/>
            <a:ahLst/>
            <a:cxnLst>
              <a:cxn ang="0">
                <a:pos x="722" y="2"/>
              </a:cxn>
              <a:cxn ang="0">
                <a:pos x="92" y="338"/>
              </a:cxn>
              <a:cxn ang="0">
                <a:pos x="198" y="1160"/>
              </a:cxn>
              <a:cxn ang="0">
                <a:pos x="1018" y="1268"/>
              </a:cxn>
              <a:cxn ang="0">
                <a:pos x="1310" y="428"/>
              </a:cxn>
              <a:cxn ang="0">
                <a:pos x="1246" y="958"/>
              </a:cxn>
              <a:cxn ang="0">
                <a:pos x="376" y="1274"/>
              </a:cxn>
              <a:cxn ang="0">
                <a:pos x="186" y="1134"/>
              </a:cxn>
              <a:cxn ang="0">
                <a:pos x="228" y="184"/>
              </a:cxn>
              <a:cxn ang="0">
                <a:pos x="332" y="126"/>
              </a:cxn>
              <a:cxn ang="0">
                <a:pos x="1184" y="258"/>
              </a:cxn>
              <a:cxn ang="0">
                <a:pos x="1190" y="286"/>
              </a:cxn>
              <a:cxn ang="0">
                <a:pos x="1124" y="1002"/>
              </a:cxn>
              <a:cxn ang="0">
                <a:pos x="10" y="678"/>
              </a:cxn>
              <a:cxn ang="0">
                <a:pos x="152" y="826"/>
              </a:cxn>
              <a:cxn ang="0">
                <a:pos x="362" y="232"/>
              </a:cxn>
              <a:cxn ang="0">
                <a:pos x="226" y="342"/>
              </a:cxn>
              <a:cxn ang="0">
                <a:pos x="988" y="136"/>
              </a:cxn>
              <a:cxn ang="0">
                <a:pos x="916" y="354"/>
              </a:cxn>
              <a:cxn ang="0">
                <a:pos x="1122" y="416"/>
              </a:cxn>
              <a:cxn ang="0">
                <a:pos x="1086" y="586"/>
              </a:cxn>
              <a:cxn ang="0">
                <a:pos x="1026" y="616"/>
              </a:cxn>
              <a:cxn ang="0">
                <a:pos x="294" y="708"/>
              </a:cxn>
              <a:cxn ang="0">
                <a:pos x="434" y="420"/>
              </a:cxn>
              <a:cxn ang="0">
                <a:pos x="876" y="354"/>
              </a:cxn>
              <a:cxn ang="0">
                <a:pos x="862" y="642"/>
              </a:cxn>
              <a:cxn ang="0">
                <a:pos x="684" y="332"/>
              </a:cxn>
              <a:cxn ang="0">
                <a:pos x="912" y="226"/>
              </a:cxn>
              <a:cxn ang="0">
                <a:pos x="632" y="172"/>
              </a:cxn>
              <a:cxn ang="0">
                <a:pos x="676" y="616"/>
              </a:cxn>
              <a:cxn ang="0">
                <a:pos x="676" y="1020"/>
              </a:cxn>
              <a:cxn ang="0">
                <a:pos x="1006" y="688"/>
              </a:cxn>
              <a:cxn ang="0">
                <a:pos x="986" y="186"/>
              </a:cxn>
              <a:cxn ang="0">
                <a:pos x="916" y="170"/>
              </a:cxn>
              <a:cxn ang="0">
                <a:pos x="676" y="142"/>
              </a:cxn>
              <a:cxn ang="0">
                <a:pos x="250" y="226"/>
              </a:cxn>
              <a:cxn ang="0">
                <a:pos x="314" y="394"/>
              </a:cxn>
              <a:cxn ang="0">
                <a:pos x="132" y="876"/>
              </a:cxn>
              <a:cxn ang="0">
                <a:pos x="246" y="882"/>
              </a:cxn>
              <a:cxn ang="0">
                <a:pos x="730" y="1148"/>
              </a:cxn>
              <a:cxn ang="0">
                <a:pos x="1080" y="724"/>
              </a:cxn>
              <a:cxn ang="0">
                <a:pos x="1094" y="592"/>
              </a:cxn>
              <a:cxn ang="0">
                <a:pos x="1222" y="850"/>
              </a:cxn>
              <a:cxn ang="0">
                <a:pos x="1128" y="418"/>
              </a:cxn>
              <a:cxn ang="0">
                <a:pos x="1178" y="292"/>
              </a:cxn>
              <a:cxn ang="0">
                <a:pos x="904" y="74"/>
              </a:cxn>
              <a:cxn ang="0">
                <a:pos x="618" y="42"/>
              </a:cxn>
              <a:cxn ang="0">
                <a:pos x="286" y="152"/>
              </a:cxn>
              <a:cxn ang="0">
                <a:pos x="140" y="468"/>
              </a:cxn>
              <a:cxn ang="0">
                <a:pos x="112" y="908"/>
              </a:cxn>
              <a:cxn ang="0">
                <a:pos x="228" y="1052"/>
              </a:cxn>
              <a:cxn ang="0">
                <a:pos x="670" y="1192"/>
              </a:cxn>
              <a:cxn ang="0">
                <a:pos x="626" y="1234"/>
              </a:cxn>
              <a:cxn ang="0">
                <a:pos x="1076" y="1094"/>
              </a:cxn>
              <a:cxn ang="0">
                <a:pos x="1130" y="968"/>
              </a:cxn>
              <a:cxn ang="0">
                <a:pos x="1306" y="852"/>
              </a:cxn>
              <a:cxn ang="0">
                <a:pos x="1192" y="264"/>
              </a:cxn>
              <a:cxn ang="0">
                <a:pos x="826" y="26"/>
              </a:cxn>
              <a:cxn ang="0">
                <a:pos x="638" y="10"/>
              </a:cxn>
              <a:cxn ang="0">
                <a:pos x="40" y="474"/>
              </a:cxn>
              <a:cxn ang="0">
                <a:pos x="32" y="854"/>
              </a:cxn>
              <a:cxn ang="0">
                <a:pos x="794" y="1312"/>
              </a:cxn>
              <a:cxn ang="0">
                <a:pos x="1326" y="854"/>
              </a:cxn>
            </a:cxnLst>
            <a:rect l="0" t="0" r="r" b="b"/>
            <a:pathLst>
              <a:path w="1358" h="1358">
                <a:moveTo>
                  <a:pt x="1274" y="354"/>
                </a:moveTo>
                <a:lnTo>
                  <a:pt x="1274" y="354"/>
                </a:lnTo>
                <a:lnTo>
                  <a:pt x="1266" y="338"/>
                </a:lnTo>
                <a:lnTo>
                  <a:pt x="1256" y="324"/>
                </a:lnTo>
                <a:lnTo>
                  <a:pt x="1256" y="324"/>
                </a:lnTo>
                <a:lnTo>
                  <a:pt x="1238" y="296"/>
                </a:lnTo>
                <a:lnTo>
                  <a:pt x="1220" y="270"/>
                </a:lnTo>
                <a:lnTo>
                  <a:pt x="1200" y="244"/>
                </a:lnTo>
                <a:lnTo>
                  <a:pt x="1178" y="220"/>
                </a:lnTo>
                <a:lnTo>
                  <a:pt x="1178" y="220"/>
                </a:lnTo>
                <a:lnTo>
                  <a:pt x="1170" y="210"/>
                </a:lnTo>
                <a:lnTo>
                  <a:pt x="1162" y="200"/>
                </a:lnTo>
                <a:lnTo>
                  <a:pt x="1140" y="182"/>
                </a:lnTo>
                <a:lnTo>
                  <a:pt x="1140" y="182"/>
                </a:lnTo>
                <a:lnTo>
                  <a:pt x="1116" y="160"/>
                </a:lnTo>
                <a:lnTo>
                  <a:pt x="1090" y="140"/>
                </a:lnTo>
                <a:lnTo>
                  <a:pt x="1062" y="120"/>
                </a:lnTo>
                <a:lnTo>
                  <a:pt x="1034" y="102"/>
                </a:lnTo>
                <a:lnTo>
                  <a:pt x="1034" y="102"/>
                </a:lnTo>
                <a:lnTo>
                  <a:pt x="1018" y="92"/>
                </a:lnTo>
                <a:lnTo>
                  <a:pt x="1018" y="92"/>
                </a:lnTo>
                <a:lnTo>
                  <a:pt x="1004" y="84"/>
                </a:lnTo>
                <a:lnTo>
                  <a:pt x="1004" y="84"/>
                </a:lnTo>
                <a:lnTo>
                  <a:pt x="966" y="66"/>
                </a:lnTo>
                <a:lnTo>
                  <a:pt x="928" y="48"/>
                </a:lnTo>
                <a:lnTo>
                  <a:pt x="890" y="34"/>
                </a:lnTo>
                <a:lnTo>
                  <a:pt x="850" y="22"/>
                </a:lnTo>
                <a:lnTo>
                  <a:pt x="808" y="14"/>
                </a:lnTo>
                <a:lnTo>
                  <a:pt x="766" y="6"/>
                </a:lnTo>
                <a:lnTo>
                  <a:pt x="722" y="2"/>
                </a:lnTo>
                <a:lnTo>
                  <a:pt x="680" y="0"/>
                </a:lnTo>
                <a:lnTo>
                  <a:pt x="680" y="0"/>
                </a:lnTo>
                <a:lnTo>
                  <a:pt x="636" y="2"/>
                </a:lnTo>
                <a:lnTo>
                  <a:pt x="592" y="6"/>
                </a:lnTo>
                <a:lnTo>
                  <a:pt x="550" y="14"/>
                </a:lnTo>
                <a:lnTo>
                  <a:pt x="508" y="22"/>
                </a:lnTo>
                <a:lnTo>
                  <a:pt x="468" y="34"/>
                </a:lnTo>
                <a:lnTo>
                  <a:pt x="430" y="48"/>
                </a:lnTo>
                <a:lnTo>
                  <a:pt x="392" y="66"/>
                </a:lnTo>
                <a:lnTo>
                  <a:pt x="354" y="84"/>
                </a:lnTo>
                <a:lnTo>
                  <a:pt x="354" y="84"/>
                </a:lnTo>
                <a:lnTo>
                  <a:pt x="340" y="92"/>
                </a:lnTo>
                <a:lnTo>
                  <a:pt x="340" y="92"/>
                </a:lnTo>
                <a:lnTo>
                  <a:pt x="324" y="102"/>
                </a:lnTo>
                <a:lnTo>
                  <a:pt x="324" y="102"/>
                </a:lnTo>
                <a:lnTo>
                  <a:pt x="296" y="120"/>
                </a:lnTo>
                <a:lnTo>
                  <a:pt x="268" y="140"/>
                </a:lnTo>
                <a:lnTo>
                  <a:pt x="242" y="160"/>
                </a:lnTo>
                <a:lnTo>
                  <a:pt x="218" y="182"/>
                </a:lnTo>
                <a:lnTo>
                  <a:pt x="218" y="182"/>
                </a:lnTo>
                <a:lnTo>
                  <a:pt x="196" y="200"/>
                </a:lnTo>
                <a:lnTo>
                  <a:pt x="188" y="210"/>
                </a:lnTo>
                <a:lnTo>
                  <a:pt x="180" y="220"/>
                </a:lnTo>
                <a:lnTo>
                  <a:pt x="180" y="220"/>
                </a:lnTo>
                <a:lnTo>
                  <a:pt x="158" y="244"/>
                </a:lnTo>
                <a:lnTo>
                  <a:pt x="138" y="270"/>
                </a:lnTo>
                <a:lnTo>
                  <a:pt x="120" y="296"/>
                </a:lnTo>
                <a:lnTo>
                  <a:pt x="102" y="324"/>
                </a:lnTo>
                <a:lnTo>
                  <a:pt x="102" y="324"/>
                </a:lnTo>
                <a:lnTo>
                  <a:pt x="92" y="338"/>
                </a:lnTo>
                <a:lnTo>
                  <a:pt x="84" y="354"/>
                </a:lnTo>
                <a:lnTo>
                  <a:pt x="84" y="354"/>
                </a:lnTo>
                <a:lnTo>
                  <a:pt x="66" y="390"/>
                </a:lnTo>
                <a:lnTo>
                  <a:pt x="48" y="428"/>
                </a:lnTo>
                <a:lnTo>
                  <a:pt x="34" y="468"/>
                </a:lnTo>
                <a:lnTo>
                  <a:pt x="22" y="508"/>
                </a:lnTo>
                <a:lnTo>
                  <a:pt x="12" y="550"/>
                </a:lnTo>
                <a:lnTo>
                  <a:pt x="6" y="592"/>
                </a:lnTo>
                <a:lnTo>
                  <a:pt x="2" y="636"/>
                </a:lnTo>
                <a:lnTo>
                  <a:pt x="0" y="680"/>
                </a:lnTo>
                <a:lnTo>
                  <a:pt x="0" y="680"/>
                </a:lnTo>
                <a:lnTo>
                  <a:pt x="0" y="680"/>
                </a:lnTo>
                <a:lnTo>
                  <a:pt x="0" y="680"/>
                </a:lnTo>
                <a:lnTo>
                  <a:pt x="0" y="680"/>
                </a:lnTo>
                <a:lnTo>
                  <a:pt x="0" y="680"/>
                </a:lnTo>
                <a:lnTo>
                  <a:pt x="0" y="680"/>
                </a:lnTo>
                <a:lnTo>
                  <a:pt x="2" y="708"/>
                </a:lnTo>
                <a:lnTo>
                  <a:pt x="2" y="738"/>
                </a:lnTo>
                <a:lnTo>
                  <a:pt x="6" y="766"/>
                </a:lnTo>
                <a:lnTo>
                  <a:pt x="10" y="794"/>
                </a:lnTo>
                <a:lnTo>
                  <a:pt x="22" y="848"/>
                </a:lnTo>
                <a:lnTo>
                  <a:pt x="38" y="902"/>
                </a:lnTo>
                <a:lnTo>
                  <a:pt x="58" y="952"/>
                </a:lnTo>
                <a:lnTo>
                  <a:pt x="82" y="1002"/>
                </a:lnTo>
                <a:lnTo>
                  <a:pt x="110" y="1048"/>
                </a:lnTo>
                <a:lnTo>
                  <a:pt x="142" y="1092"/>
                </a:lnTo>
                <a:lnTo>
                  <a:pt x="142" y="1092"/>
                </a:lnTo>
                <a:lnTo>
                  <a:pt x="158" y="1116"/>
                </a:lnTo>
                <a:lnTo>
                  <a:pt x="176" y="1138"/>
                </a:lnTo>
                <a:lnTo>
                  <a:pt x="198" y="1160"/>
                </a:lnTo>
                <a:lnTo>
                  <a:pt x="222" y="1180"/>
                </a:lnTo>
                <a:lnTo>
                  <a:pt x="222" y="1180"/>
                </a:lnTo>
                <a:lnTo>
                  <a:pt x="246" y="1202"/>
                </a:lnTo>
                <a:lnTo>
                  <a:pt x="270" y="1222"/>
                </a:lnTo>
                <a:lnTo>
                  <a:pt x="296" y="1240"/>
                </a:lnTo>
                <a:lnTo>
                  <a:pt x="324" y="1258"/>
                </a:lnTo>
                <a:lnTo>
                  <a:pt x="324" y="1258"/>
                </a:lnTo>
                <a:lnTo>
                  <a:pt x="340" y="1268"/>
                </a:lnTo>
                <a:lnTo>
                  <a:pt x="340" y="1268"/>
                </a:lnTo>
                <a:lnTo>
                  <a:pt x="354" y="1276"/>
                </a:lnTo>
                <a:lnTo>
                  <a:pt x="354" y="1276"/>
                </a:lnTo>
                <a:lnTo>
                  <a:pt x="392" y="1294"/>
                </a:lnTo>
                <a:lnTo>
                  <a:pt x="430" y="1310"/>
                </a:lnTo>
                <a:lnTo>
                  <a:pt x="468" y="1324"/>
                </a:lnTo>
                <a:lnTo>
                  <a:pt x="508" y="1336"/>
                </a:lnTo>
                <a:lnTo>
                  <a:pt x="550" y="1346"/>
                </a:lnTo>
                <a:lnTo>
                  <a:pt x="592" y="1352"/>
                </a:lnTo>
                <a:lnTo>
                  <a:pt x="636" y="1356"/>
                </a:lnTo>
                <a:lnTo>
                  <a:pt x="680" y="1358"/>
                </a:lnTo>
                <a:lnTo>
                  <a:pt x="680" y="1358"/>
                </a:lnTo>
                <a:lnTo>
                  <a:pt x="722" y="1356"/>
                </a:lnTo>
                <a:lnTo>
                  <a:pt x="766" y="1352"/>
                </a:lnTo>
                <a:lnTo>
                  <a:pt x="808" y="1346"/>
                </a:lnTo>
                <a:lnTo>
                  <a:pt x="850" y="1336"/>
                </a:lnTo>
                <a:lnTo>
                  <a:pt x="890" y="1324"/>
                </a:lnTo>
                <a:lnTo>
                  <a:pt x="928" y="1310"/>
                </a:lnTo>
                <a:lnTo>
                  <a:pt x="966" y="1294"/>
                </a:lnTo>
                <a:lnTo>
                  <a:pt x="1004" y="1276"/>
                </a:lnTo>
                <a:lnTo>
                  <a:pt x="1004" y="1276"/>
                </a:lnTo>
                <a:lnTo>
                  <a:pt x="1018" y="1268"/>
                </a:lnTo>
                <a:lnTo>
                  <a:pt x="1018" y="1268"/>
                </a:lnTo>
                <a:lnTo>
                  <a:pt x="1034" y="1258"/>
                </a:lnTo>
                <a:lnTo>
                  <a:pt x="1034" y="1258"/>
                </a:lnTo>
                <a:lnTo>
                  <a:pt x="1062" y="1240"/>
                </a:lnTo>
                <a:lnTo>
                  <a:pt x="1088" y="1222"/>
                </a:lnTo>
                <a:lnTo>
                  <a:pt x="1112" y="1202"/>
                </a:lnTo>
                <a:lnTo>
                  <a:pt x="1136" y="1180"/>
                </a:lnTo>
                <a:lnTo>
                  <a:pt x="1136" y="1180"/>
                </a:lnTo>
                <a:lnTo>
                  <a:pt x="1160" y="1160"/>
                </a:lnTo>
                <a:lnTo>
                  <a:pt x="1182" y="1138"/>
                </a:lnTo>
                <a:lnTo>
                  <a:pt x="1200" y="1116"/>
                </a:lnTo>
                <a:lnTo>
                  <a:pt x="1216" y="1092"/>
                </a:lnTo>
                <a:lnTo>
                  <a:pt x="1216" y="1092"/>
                </a:lnTo>
                <a:lnTo>
                  <a:pt x="1248" y="1048"/>
                </a:lnTo>
                <a:lnTo>
                  <a:pt x="1276" y="1002"/>
                </a:lnTo>
                <a:lnTo>
                  <a:pt x="1300" y="952"/>
                </a:lnTo>
                <a:lnTo>
                  <a:pt x="1320" y="902"/>
                </a:lnTo>
                <a:lnTo>
                  <a:pt x="1336" y="848"/>
                </a:lnTo>
                <a:lnTo>
                  <a:pt x="1348" y="794"/>
                </a:lnTo>
                <a:lnTo>
                  <a:pt x="1352" y="766"/>
                </a:lnTo>
                <a:lnTo>
                  <a:pt x="1356" y="738"/>
                </a:lnTo>
                <a:lnTo>
                  <a:pt x="1358" y="708"/>
                </a:lnTo>
                <a:lnTo>
                  <a:pt x="1358" y="680"/>
                </a:lnTo>
                <a:lnTo>
                  <a:pt x="1358" y="680"/>
                </a:lnTo>
                <a:lnTo>
                  <a:pt x="1356" y="636"/>
                </a:lnTo>
                <a:lnTo>
                  <a:pt x="1352" y="592"/>
                </a:lnTo>
                <a:lnTo>
                  <a:pt x="1346" y="550"/>
                </a:lnTo>
                <a:lnTo>
                  <a:pt x="1336" y="508"/>
                </a:lnTo>
                <a:lnTo>
                  <a:pt x="1324" y="468"/>
                </a:lnTo>
                <a:lnTo>
                  <a:pt x="1310" y="428"/>
                </a:lnTo>
                <a:lnTo>
                  <a:pt x="1292" y="390"/>
                </a:lnTo>
                <a:lnTo>
                  <a:pt x="1274" y="354"/>
                </a:lnTo>
                <a:lnTo>
                  <a:pt x="1274" y="354"/>
                </a:lnTo>
                <a:close/>
                <a:moveTo>
                  <a:pt x="1246" y="968"/>
                </a:moveTo>
                <a:lnTo>
                  <a:pt x="1246" y="968"/>
                </a:lnTo>
                <a:lnTo>
                  <a:pt x="1244" y="998"/>
                </a:lnTo>
                <a:lnTo>
                  <a:pt x="1238" y="1028"/>
                </a:lnTo>
                <a:lnTo>
                  <a:pt x="1226" y="1058"/>
                </a:lnTo>
                <a:lnTo>
                  <a:pt x="1212" y="1086"/>
                </a:lnTo>
                <a:lnTo>
                  <a:pt x="1212" y="1086"/>
                </a:lnTo>
                <a:lnTo>
                  <a:pt x="1192" y="1110"/>
                </a:lnTo>
                <a:lnTo>
                  <a:pt x="1172" y="1134"/>
                </a:lnTo>
                <a:lnTo>
                  <a:pt x="1152" y="1154"/>
                </a:lnTo>
                <a:lnTo>
                  <a:pt x="1130" y="1176"/>
                </a:lnTo>
                <a:lnTo>
                  <a:pt x="1130" y="1176"/>
                </a:lnTo>
                <a:lnTo>
                  <a:pt x="1106" y="1194"/>
                </a:lnTo>
                <a:lnTo>
                  <a:pt x="1080" y="1210"/>
                </a:lnTo>
                <a:lnTo>
                  <a:pt x="1080" y="1210"/>
                </a:lnTo>
                <a:lnTo>
                  <a:pt x="1090" y="1196"/>
                </a:lnTo>
                <a:lnTo>
                  <a:pt x="1098" y="1178"/>
                </a:lnTo>
                <a:lnTo>
                  <a:pt x="1106" y="1162"/>
                </a:lnTo>
                <a:lnTo>
                  <a:pt x="1112" y="1144"/>
                </a:lnTo>
                <a:lnTo>
                  <a:pt x="1122" y="1104"/>
                </a:lnTo>
                <a:lnTo>
                  <a:pt x="1130" y="1062"/>
                </a:lnTo>
                <a:lnTo>
                  <a:pt x="1130" y="1062"/>
                </a:lnTo>
                <a:lnTo>
                  <a:pt x="1162" y="1038"/>
                </a:lnTo>
                <a:lnTo>
                  <a:pt x="1192" y="1012"/>
                </a:lnTo>
                <a:lnTo>
                  <a:pt x="1220" y="986"/>
                </a:lnTo>
                <a:lnTo>
                  <a:pt x="1246" y="958"/>
                </a:lnTo>
                <a:lnTo>
                  <a:pt x="1246" y="958"/>
                </a:lnTo>
                <a:lnTo>
                  <a:pt x="1246" y="968"/>
                </a:lnTo>
                <a:lnTo>
                  <a:pt x="1246" y="968"/>
                </a:lnTo>
                <a:close/>
                <a:moveTo>
                  <a:pt x="1000" y="1268"/>
                </a:moveTo>
                <a:lnTo>
                  <a:pt x="1000" y="1268"/>
                </a:lnTo>
                <a:lnTo>
                  <a:pt x="982" y="1274"/>
                </a:lnTo>
                <a:lnTo>
                  <a:pt x="964" y="1280"/>
                </a:lnTo>
                <a:lnTo>
                  <a:pt x="944" y="1284"/>
                </a:lnTo>
                <a:lnTo>
                  <a:pt x="924" y="1284"/>
                </a:lnTo>
                <a:lnTo>
                  <a:pt x="924" y="1284"/>
                </a:lnTo>
                <a:lnTo>
                  <a:pt x="956" y="1274"/>
                </a:lnTo>
                <a:lnTo>
                  <a:pt x="988" y="1264"/>
                </a:lnTo>
                <a:lnTo>
                  <a:pt x="1018" y="1252"/>
                </a:lnTo>
                <a:lnTo>
                  <a:pt x="1046" y="1238"/>
                </a:lnTo>
                <a:lnTo>
                  <a:pt x="1046" y="1238"/>
                </a:lnTo>
                <a:lnTo>
                  <a:pt x="1030" y="1250"/>
                </a:lnTo>
                <a:lnTo>
                  <a:pt x="1030" y="1250"/>
                </a:lnTo>
                <a:lnTo>
                  <a:pt x="1000" y="1268"/>
                </a:lnTo>
                <a:lnTo>
                  <a:pt x="1000" y="1268"/>
                </a:lnTo>
                <a:close/>
                <a:moveTo>
                  <a:pt x="328" y="1250"/>
                </a:moveTo>
                <a:lnTo>
                  <a:pt x="328" y="1250"/>
                </a:lnTo>
                <a:lnTo>
                  <a:pt x="314" y="1238"/>
                </a:lnTo>
                <a:lnTo>
                  <a:pt x="314" y="1238"/>
                </a:lnTo>
                <a:lnTo>
                  <a:pt x="342" y="1252"/>
                </a:lnTo>
                <a:lnTo>
                  <a:pt x="370" y="1264"/>
                </a:lnTo>
                <a:lnTo>
                  <a:pt x="402" y="1274"/>
                </a:lnTo>
                <a:lnTo>
                  <a:pt x="434" y="1284"/>
                </a:lnTo>
                <a:lnTo>
                  <a:pt x="434" y="1284"/>
                </a:lnTo>
                <a:lnTo>
                  <a:pt x="414" y="1284"/>
                </a:lnTo>
                <a:lnTo>
                  <a:pt x="394" y="1280"/>
                </a:lnTo>
                <a:lnTo>
                  <a:pt x="376" y="1274"/>
                </a:lnTo>
                <a:lnTo>
                  <a:pt x="358" y="1268"/>
                </a:lnTo>
                <a:lnTo>
                  <a:pt x="358" y="1268"/>
                </a:lnTo>
                <a:lnTo>
                  <a:pt x="328" y="1250"/>
                </a:lnTo>
                <a:lnTo>
                  <a:pt x="328" y="1250"/>
                </a:lnTo>
                <a:close/>
                <a:moveTo>
                  <a:pt x="146" y="1086"/>
                </a:moveTo>
                <a:lnTo>
                  <a:pt x="146" y="1086"/>
                </a:lnTo>
                <a:lnTo>
                  <a:pt x="132" y="1058"/>
                </a:lnTo>
                <a:lnTo>
                  <a:pt x="120" y="1028"/>
                </a:lnTo>
                <a:lnTo>
                  <a:pt x="114" y="998"/>
                </a:lnTo>
                <a:lnTo>
                  <a:pt x="112" y="968"/>
                </a:lnTo>
                <a:lnTo>
                  <a:pt x="112" y="968"/>
                </a:lnTo>
                <a:lnTo>
                  <a:pt x="112" y="958"/>
                </a:lnTo>
                <a:lnTo>
                  <a:pt x="112" y="958"/>
                </a:lnTo>
                <a:lnTo>
                  <a:pt x="138" y="986"/>
                </a:lnTo>
                <a:lnTo>
                  <a:pt x="166" y="1012"/>
                </a:lnTo>
                <a:lnTo>
                  <a:pt x="196" y="1038"/>
                </a:lnTo>
                <a:lnTo>
                  <a:pt x="228" y="1062"/>
                </a:lnTo>
                <a:lnTo>
                  <a:pt x="228" y="1062"/>
                </a:lnTo>
                <a:lnTo>
                  <a:pt x="236" y="1104"/>
                </a:lnTo>
                <a:lnTo>
                  <a:pt x="246" y="1144"/>
                </a:lnTo>
                <a:lnTo>
                  <a:pt x="252" y="1162"/>
                </a:lnTo>
                <a:lnTo>
                  <a:pt x="260" y="1178"/>
                </a:lnTo>
                <a:lnTo>
                  <a:pt x="268" y="1194"/>
                </a:lnTo>
                <a:lnTo>
                  <a:pt x="278" y="1210"/>
                </a:lnTo>
                <a:lnTo>
                  <a:pt x="278" y="1210"/>
                </a:lnTo>
                <a:lnTo>
                  <a:pt x="252" y="1194"/>
                </a:lnTo>
                <a:lnTo>
                  <a:pt x="228" y="1176"/>
                </a:lnTo>
                <a:lnTo>
                  <a:pt x="228" y="1176"/>
                </a:lnTo>
                <a:lnTo>
                  <a:pt x="206" y="1154"/>
                </a:lnTo>
                <a:lnTo>
                  <a:pt x="186" y="1134"/>
                </a:lnTo>
                <a:lnTo>
                  <a:pt x="166" y="1110"/>
                </a:lnTo>
                <a:lnTo>
                  <a:pt x="146" y="1086"/>
                </a:lnTo>
                <a:lnTo>
                  <a:pt x="146" y="1086"/>
                </a:lnTo>
                <a:close/>
                <a:moveTo>
                  <a:pt x="82" y="402"/>
                </a:moveTo>
                <a:lnTo>
                  <a:pt x="82" y="402"/>
                </a:lnTo>
                <a:lnTo>
                  <a:pt x="84" y="380"/>
                </a:lnTo>
                <a:lnTo>
                  <a:pt x="90" y="358"/>
                </a:lnTo>
                <a:lnTo>
                  <a:pt x="90" y="358"/>
                </a:lnTo>
                <a:lnTo>
                  <a:pt x="112" y="324"/>
                </a:lnTo>
                <a:lnTo>
                  <a:pt x="112" y="324"/>
                </a:lnTo>
                <a:lnTo>
                  <a:pt x="122" y="310"/>
                </a:lnTo>
                <a:lnTo>
                  <a:pt x="136" y="298"/>
                </a:lnTo>
                <a:lnTo>
                  <a:pt x="150" y="284"/>
                </a:lnTo>
                <a:lnTo>
                  <a:pt x="166" y="272"/>
                </a:lnTo>
                <a:lnTo>
                  <a:pt x="166" y="272"/>
                </a:lnTo>
                <a:lnTo>
                  <a:pt x="170" y="286"/>
                </a:lnTo>
                <a:lnTo>
                  <a:pt x="174" y="298"/>
                </a:lnTo>
                <a:lnTo>
                  <a:pt x="182" y="310"/>
                </a:lnTo>
                <a:lnTo>
                  <a:pt x="190" y="322"/>
                </a:lnTo>
                <a:lnTo>
                  <a:pt x="190" y="322"/>
                </a:lnTo>
                <a:lnTo>
                  <a:pt x="162" y="346"/>
                </a:lnTo>
                <a:lnTo>
                  <a:pt x="134" y="372"/>
                </a:lnTo>
                <a:lnTo>
                  <a:pt x="108" y="400"/>
                </a:lnTo>
                <a:lnTo>
                  <a:pt x="86" y="430"/>
                </a:lnTo>
                <a:lnTo>
                  <a:pt x="86" y="430"/>
                </a:lnTo>
                <a:lnTo>
                  <a:pt x="82" y="416"/>
                </a:lnTo>
                <a:lnTo>
                  <a:pt x="82" y="402"/>
                </a:lnTo>
                <a:lnTo>
                  <a:pt x="82" y="402"/>
                </a:lnTo>
                <a:close/>
                <a:moveTo>
                  <a:pt x="228" y="184"/>
                </a:moveTo>
                <a:lnTo>
                  <a:pt x="228" y="184"/>
                </a:lnTo>
                <a:lnTo>
                  <a:pt x="248" y="170"/>
                </a:lnTo>
                <a:lnTo>
                  <a:pt x="272" y="158"/>
                </a:lnTo>
                <a:lnTo>
                  <a:pt x="272" y="158"/>
                </a:lnTo>
                <a:lnTo>
                  <a:pt x="256" y="188"/>
                </a:lnTo>
                <a:lnTo>
                  <a:pt x="244" y="220"/>
                </a:lnTo>
                <a:lnTo>
                  <a:pt x="244" y="220"/>
                </a:lnTo>
                <a:lnTo>
                  <a:pt x="208" y="238"/>
                </a:lnTo>
                <a:lnTo>
                  <a:pt x="174" y="258"/>
                </a:lnTo>
                <a:lnTo>
                  <a:pt x="174" y="258"/>
                </a:lnTo>
                <a:lnTo>
                  <a:pt x="178" y="242"/>
                </a:lnTo>
                <a:lnTo>
                  <a:pt x="184" y="226"/>
                </a:lnTo>
                <a:lnTo>
                  <a:pt x="184" y="226"/>
                </a:lnTo>
                <a:lnTo>
                  <a:pt x="206" y="206"/>
                </a:lnTo>
                <a:lnTo>
                  <a:pt x="228" y="184"/>
                </a:lnTo>
                <a:lnTo>
                  <a:pt x="228" y="184"/>
                </a:lnTo>
                <a:close/>
                <a:moveTo>
                  <a:pt x="328" y="108"/>
                </a:moveTo>
                <a:lnTo>
                  <a:pt x="328" y="108"/>
                </a:lnTo>
                <a:lnTo>
                  <a:pt x="358" y="90"/>
                </a:lnTo>
                <a:lnTo>
                  <a:pt x="358" y="90"/>
                </a:lnTo>
                <a:lnTo>
                  <a:pt x="376" y="84"/>
                </a:lnTo>
                <a:lnTo>
                  <a:pt x="394" y="78"/>
                </a:lnTo>
                <a:lnTo>
                  <a:pt x="414" y="76"/>
                </a:lnTo>
                <a:lnTo>
                  <a:pt x="434" y="74"/>
                </a:lnTo>
                <a:lnTo>
                  <a:pt x="434" y="74"/>
                </a:lnTo>
                <a:lnTo>
                  <a:pt x="416" y="84"/>
                </a:lnTo>
                <a:lnTo>
                  <a:pt x="400" y="92"/>
                </a:lnTo>
                <a:lnTo>
                  <a:pt x="386" y="104"/>
                </a:lnTo>
                <a:lnTo>
                  <a:pt x="376" y="114"/>
                </a:lnTo>
                <a:lnTo>
                  <a:pt x="376" y="114"/>
                </a:lnTo>
                <a:lnTo>
                  <a:pt x="332" y="126"/>
                </a:lnTo>
                <a:lnTo>
                  <a:pt x="294" y="142"/>
                </a:lnTo>
                <a:lnTo>
                  <a:pt x="294" y="142"/>
                </a:lnTo>
                <a:lnTo>
                  <a:pt x="310" y="124"/>
                </a:lnTo>
                <a:lnTo>
                  <a:pt x="328" y="108"/>
                </a:lnTo>
                <a:lnTo>
                  <a:pt x="328" y="108"/>
                </a:lnTo>
                <a:close/>
                <a:moveTo>
                  <a:pt x="1030" y="108"/>
                </a:moveTo>
                <a:lnTo>
                  <a:pt x="1030" y="108"/>
                </a:lnTo>
                <a:lnTo>
                  <a:pt x="1048" y="124"/>
                </a:lnTo>
                <a:lnTo>
                  <a:pt x="1064" y="142"/>
                </a:lnTo>
                <a:lnTo>
                  <a:pt x="1064" y="142"/>
                </a:lnTo>
                <a:lnTo>
                  <a:pt x="1026" y="126"/>
                </a:lnTo>
                <a:lnTo>
                  <a:pt x="982" y="114"/>
                </a:lnTo>
                <a:lnTo>
                  <a:pt x="982" y="114"/>
                </a:lnTo>
                <a:lnTo>
                  <a:pt x="972" y="104"/>
                </a:lnTo>
                <a:lnTo>
                  <a:pt x="958" y="92"/>
                </a:lnTo>
                <a:lnTo>
                  <a:pt x="942" y="84"/>
                </a:lnTo>
                <a:lnTo>
                  <a:pt x="924" y="74"/>
                </a:lnTo>
                <a:lnTo>
                  <a:pt x="924" y="74"/>
                </a:lnTo>
                <a:lnTo>
                  <a:pt x="944" y="76"/>
                </a:lnTo>
                <a:lnTo>
                  <a:pt x="964" y="78"/>
                </a:lnTo>
                <a:lnTo>
                  <a:pt x="982" y="84"/>
                </a:lnTo>
                <a:lnTo>
                  <a:pt x="1000" y="90"/>
                </a:lnTo>
                <a:lnTo>
                  <a:pt x="1000" y="90"/>
                </a:lnTo>
                <a:lnTo>
                  <a:pt x="1030" y="108"/>
                </a:lnTo>
                <a:lnTo>
                  <a:pt x="1030" y="108"/>
                </a:lnTo>
                <a:close/>
                <a:moveTo>
                  <a:pt x="1174" y="226"/>
                </a:moveTo>
                <a:lnTo>
                  <a:pt x="1174" y="226"/>
                </a:lnTo>
                <a:lnTo>
                  <a:pt x="1180" y="242"/>
                </a:lnTo>
                <a:lnTo>
                  <a:pt x="1184" y="258"/>
                </a:lnTo>
                <a:lnTo>
                  <a:pt x="1184" y="258"/>
                </a:lnTo>
                <a:lnTo>
                  <a:pt x="1150" y="238"/>
                </a:lnTo>
                <a:lnTo>
                  <a:pt x="1114" y="220"/>
                </a:lnTo>
                <a:lnTo>
                  <a:pt x="1114" y="220"/>
                </a:lnTo>
                <a:lnTo>
                  <a:pt x="1102" y="188"/>
                </a:lnTo>
                <a:lnTo>
                  <a:pt x="1086" y="158"/>
                </a:lnTo>
                <a:lnTo>
                  <a:pt x="1086" y="158"/>
                </a:lnTo>
                <a:lnTo>
                  <a:pt x="1110" y="170"/>
                </a:lnTo>
                <a:lnTo>
                  <a:pt x="1130" y="184"/>
                </a:lnTo>
                <a:lnTo>
                  <a:pt x="1130" y="184"/>
                </a:lnTo>
                <a:lnTo>
                  <a:pt x="1152" y="206"/>
                </a:lnTo>
                <a:lnTo>
                  <a:pt x="1174" y="226"/>
                </a:lnTo>
                <a:lnTo>
                  <a:pt x="1174" y="226"/>
                </a:lnTo>
                <a:close/>
                <a:moveTo>
                  <a:pt x="1248" y="324"/>
                </a:moveTo>
                <a:lnTo>
                  <a:pt x="1248" y="324"/>
                </a:lnTo>
                <a:lnTo>
                  <a:pt x="1268" y="358"/>
                </a:lnTo>
                <a:lnTo>
                  <a:pt x="1268" y="358"/>
                </a:lnTo>
                <a:lnTo>
                  <a:pt x="1274" y="380"/>
                </a:lnTo>
                <a:lnTo>
                  <a:pt x="1276" y="402"/>
                </a:lnTo>
                <a:lnTo>
                  <a:pt x="1276" y="402"/>
                </a:lnTo>
                <a:lnTo>
                  <a:pt x="1276" y="416"/>
                </a:lnTo>
                <a:lnTo>
                  <a:pt x="1274" y="430"/>
                </a:lnTo>
                <a:lnTo>
                  <a:pt x="1274" y="430"/>
                </a:lnTo>
                <a:lnTo>
                  <a:pt x="1250" y="400"/>
                </a:lnTo>
                <a:lnTo>
                  <a:pt x="1226" y="374"/>
                </a:lnTo>
                <a:lnTo>
                  <a:pt x="1198" y="346"/>
                </a:lnTo>
                <a:lnTo>
                  <a:pt x="1168" y="320"/>
                </a:lnTo>
                <a:lnTo>
                  <a:pt x="1168" y="320"/>
                </a:lnTo>
                <a:lnTo>
                  <a:pt x="1176" y="310"/>
                </a:lnTo>
                <a:lnTo>
                  <a:pt x="1184" y="298"/>
                </a:lnTo>
                <a:lnTo>
                  <a:pt x="1190" y="286"/>
                </a:lnTo>
                <a:lnTo>
                  <a:pt x="1192" y="272"/>
                </a:lnTo>
                <a:lnTo>
                  <a:pt x="1192" y="272"/>
                </a:lnTo>
                <a:lnTo>
                  <a:pt x="1208" y="284"/>
                </a:lnTo>
                <a:lnTo>
                  <a:pt x="1222" y="298"/>
                </a:lnTo>
                <a:lnTo>
                  <a:pt x="1236" y="310"/>
                </a:lnTo>
                <a:lnTo>
                  <a:pt x="1248" y="324"/>
                </a:lnTo>
                <a:lnTo>
                  <a:pt x="1248" y="324"/>
                </a:lnTo>
                <a:close/>
                <a:moveTo>
                  <a:pt x="1122" y="1056"/>
                </a:moveTo>
                <a:lnTo>
                  <a:pt x="1122" y="1056"/>
                </a:lnTo>
                <a:lnTo>
                  <a:pt x="1078" y="1084"/>
                </a:lnTo>
                <a:lnTo>
                  <a:pt x="1030" y="1108"/>
                </a:lnTo>
                <a:lnTo>
                  <a:pt x="980" y="1130"/>
                </a:lnTo>
                <a:lnTo>
                  <a:pt x="928" y="1148"/>
                </a:lnTo>
                <a:lnTo>
                  <a:pt x="874" y="1162"/>
                </a:lnTo>
                <a:lnTo>
                  <a:pt x="816" y="1174"/>
                </a:lnTo>
                <a:lnTo>
                  <a:pt x="758" y="1180"/>
                </a:lnTo>
                <a:lnTo>
                  <a:pt x="698" y="1184"/>
                </a:lnTo>
                <a:lnTo>
                  <a:pt x="698" y="1184"/>
                </a:lnTo>
                <a:lnTo>
                  <a:pt x="742" y="1148"/>
                </a:lnTo>
                <a:lnTo>
                  <a:pt x="786" y="1106"/>
                </a:lnTo>
                <a:lnTo>
                  <a:pt x="828" y="1062"/>
                </a:lnTo>
                <a:lnTo>
                  <a:pt x="870" y="1014"/>
                </a:lnTo>
                <a:lnTo>
                  <a:pt x="870" y="1014"/>
                </a:lnTo>
                <a:lnTo>
                  <a:pt x="938" y="1000"/>
                </a:lnTo>
                <a:lnTo>
                  <a:pt x="1004" y="984"/>
                </a:lnTo>
                <a:lnTo>
                  <a:pt x="1064" y="966"/>
                </a:lnTo>
                <a:lnTo>
                  <a:pt x="1122" y="942"/>
                </a:lnTo>
                <a:lnTo>
                  <a:pt x="1122" y="942"/>
                </a:lnTo>
                <a:lnTo>
                  <a:pt x="1124" y="972"/>
                </a:lnTo>
                <a:lnTo>
                  <a:pt x="1124" y="1002"/>
                </a:lnTo>
                <a:lnTo>
                  <a:pt x="1124" y="1030"/>
                </a:lnTo>
                <a:lnTo>
                  <a:pt x="1122" y="1056"/>
                </a:lnTo>
                <a:lnTo>
                  <a:pt x="1122" y="1056"/>
                </a:lnTo>
                <a:close/>
                <a:moveTo>
                  <a:pt x="234" y="972"/>
                </a:moveTo>
                <a:lnTo>
                  <a:pt x="234" y="972"/>
                </a:lnTo>
                <a:lnTo>
                  <a:pt x="238" y="942"/>
                </a:lnTo>
                <a:lnTo>
                  <a:pt x="238" y="942"/>
                </a:lnTo>
                <a:lnTo>
                  <a:pt x="294" y="966"/>
                </a:lnTo>
                <a:lnTo>
                  <a:pt x="354" y="984"/>
                </a:lnTo>
                <a:lnTo>
                  <a:pt x="420" y="1000"/>
                </a:lnTo>
                <a:lnTo>
                  <a:pt x="488" y="1014"/>
                </a:lnTo>
                <a:lnTo>
                  <a:pt x="488" y="1014"/>
                </a:lnTo>
                <a:lnTo>
                  <a:pt x="530" y="1062"/>
                </a:lnTo>
                <a:lnTo>
                  <a:pt x="572" y="1106"/>
                </a:lnTo>
                <a:lnTo>
                  <a:pt x="616" y="1148"/>
                </a:lnTo>
                <a:lnTo>
                  <a:pt x="660" y="1184"/>
                </a:lnTo>
                <a:lnTo>
                  <a:pt x="660" y="1184"/>
                </a:lnTo>
                <a:lnTo>
                  <a:pt x="600" y="1180"/>
                </a:lnTo>
                <a:lnTo>
                  <a:pt x="542" y="1174"/>
                </a:lnTo>
                <a:lnTo>
                  <a:pt x="484" y="1162"/>
                </a:lnTo>
                <a:lnTo>
                  <a:pt x="430" y="1148"/>
                </a:lnTo>
                <a:lnTo>
                  <a:pt x="378" y="1130"/>
                </a:lnTo>
                <a:lnTo>
                  <a:pt x="328" y="1108"/>
                </a:lnTo>
                <a:lnTo>
                  <a:pt x="280" y="1084"/>
                </a:lnTo>
                <a:lnTo>
                  <a:pt x="236" y="1056"/>
                </a:lnTo>
                <a:lnTo>
                  <a:pt x="236" y="1056"/>
                </a:lnTo>
                <a:lnTo>
                  <a:pt x="234" y="1016"/>
                </a:lnTo>
                <a:lnTo>
                  <a:pt x="234" y="972"/>
                </a:lnTo>
                <a:lnTo>
                  <a:pt x="234" y="972"/>
                </a:lnTo>
                <a:close/>
                <a:moveTo>
                  <a:pt x="10" y="678"/>
                </a:moveTo>
                <a:lnTo>
                  <a:pt x="10" y="678"/>
                </a:lnTo>
                <a:lnTo>
                  <a:pt x="10" y="654"/>
                </a:lnTo>
                <a:lnTo>
                  <a:pt x="10" y="654"/>
                </a:lnTo>
                <a:lnTo>
                  <a:pt x="16" y="632"/>
                </a:lnTo>
                <a:lnTo>
                  <a:pt x="22" y="610"/>
                </a:lnTo>
                <a:lnTo>
                  <a:pt x="32" y="590"/>
                </a:lnTo>
                <a:lnTo>
                  <a:pt x="44" y="570"/>
                </a:lnTo>
                <a:lnTo>
                  <a:pt x="58" y="552"/>
                </a:lnTo>
                <a:lnTo>
                  <a:pt x="76" y="532"/>
                </a:lnTo>
                <a:lnTo>
                  <a:pt x="94" y="514"/>
                </a:lnTo>
                <a:lnTo>
                  <a:pt x="114" y="496"/>
                </a:lnTo>
                <a:lnTo>
                  <a:pt x="114" y="496"/>
                </a:lnTo>
                <a:lnTo>
                  <a:pt x="128" y="510"/>
                </a:lnTo>
                <a:lnTo>
                  <a:pt x="142" y="524"/>
                </a:lnTo>
                <a:lnTo>
                  <a:pt x="160" y="536"/>
                </a:lnTo>
                <a:lnTo>
                  <a:pt x="178" y="548"/>
                </a:lnTo>
                <a:lnTo>
                  <a:pt x="218" y="572"/>
                </a:lnTo>
                <a:lnTo>
                  <a:pt x="266" y="592"/>
                </a:lnTo>
                <a:lnTo>
                  <a:pt x="266" y="592"/>
                </a:lnTo>
                <a:lnTo>
                  <a:pt x="280" y="636"/>
                </a:lnTo>
                <a:lnTo>
                  <a:pt x="296" y="680"/>
                </a:lnTo>
                <a:lnTo>
                  <a:pt x="296" y="680"/>
                </a:lnTo>
                <a:lnTo>
                  <a:pt x="282" y="714"/>
                </a:lnTo>
                <a:lnTo>
                  <a:pt x="282" y="714"/>
                </a:lnTo>
                <a:lnTo>
                  <a:pt x="256" y="730"/>
                </a:lnTo>
                <a:lnTo>
                  <a:pt x="232" y="748"/>
                </a:lnTo>
                <a:lnTo>
                  <a:pt x="208" y="766"/>
                </a:lnTo>
                <a:lnTo>
                  <a:pt x="188" y="786"/>
                </a:lnTo>
                <a:lnTo>
                  <a:pt x="168" y="806"/>
                </a:lnTo>
                <a:lnTo>
                  <a:pt x="152" y="826"/>
                </a:lnTo>
                <a:lnTo>
                  <a:pt x="138" y="848"/>
                </a:lnTo>
                <a:lnTo>
                  <a:pt x="126" y="870"/>
                </a:lnTo>
                <a:lnTo>
                  <a:pt x="126" y="870"/>
                </a:lnTo>
                <a:lnTo>
                  <a:pt x="104" y="854"/>
                </a:lnTo>
                <a:lnTo>
                  <a:pt x="84" y="834"/>
                </a:lnTo>
                <a:lnTo>
                  <a:pt x="66" y="816"/>
                </a:lnTo>
                <a:lnTo>
                  <a:pt x="50" y="796"/>
                </a:lnTo>
                <a:lnTo>
                  <a:pt x="36" y="776"/>
                </a:lnTo>
                <a:lnTo>
                  <a:pt x="26" y="754"/>
                </a:lnTo>
                <a:lnTo>
                  <a:pt x="18" y="734"/>
                </a:lnTo>
                <a:lnTo>
                  <a:pt x="12" y="712"/>
                </a:lnTo>
                <a:lnTo>
                  <a:pt x="12" y="712"/>
                </a:lnTo>
                <a:lnTo>
                  <a:pt x="10" y="678"/>
                </a:lnTo>
                <a:lnTo>
                  <a:pt x="10" y="678"/>
                </a:lnTo>
                <a:close/>
                <a:moveTo>
                  <a:pt x="234" y="356"/>
                </a:moveTo>
                <a:lnTo>
                  <a:pt x="234" y="356"/>
                </a:lnTo>
                <a:lnTo>
                  <a:pt x="266" y="374"/>
                </a:lnTo>
                <a:lnTo>
                  <a:pt x="304" y="390"/>
                </a:lnTo>
                <a:lnTo>
                  <a:pt x="304" y="390"/>
                </a:lnTo>
                <a:lnTo>
                  <a:pt x="270" y="402"/>
                </a:lnTo>
                <a:lnTo>
                  <a:pt x="238" y="416"/>
                </a:lnTo>
                <a:lnTo>
                  <a:pt x="238" y="416"/>
                </a:lnTo>
                <a:lnTo>
                  <a:pt x="234" y="386"/>
                </a:lnTo>
                <a:lnTo>
                  <a:pt x="234" y="356"/>
                </a:lnTo>
                <a:lnTo>
                  <a:pt x="234" y="356"/>
                </a:lnTo>
                <a:close/>
                <a:moveTo>
                  <a:pt x="236" y="298"/>
                </a:moveTo>
                <a:lnTo>
                  <a:pt x="236" y="298"/>
                </a:lnTo>
                <a:lnTo>
                  <a:pt x="276" y="274"/>
                </a:lnTo>
                <a:lnTo>
                  <a:pt x="318" y="252"/>
                </a:lnTo>
                <a:lnTo>
                  <a:pt x="362" y="232"/>
                </a:lnTo>
                <a:lnTo>
                  <a:pt x="406" y="214"/>
                </a:lnTo>
                <a:lnTo>
                  <a:pt x="406" y="214"/>
                </a:lnTo>
                <a:lnTo>
                  <a:pt x="436" y="230"/>
                </a:lnTo>
                <a:lnTo>
                  <a:pt x="474" y="244"/>
                </a:lnTo>
                <a:lnTo>
                  <a:pt x="516" y="254"/>
                </a:lnTo>
                <a:lnTo>
                  <a:pt x="562" y="262"/>
                </a:lnTo>
                <a:lnTo>
                  <a:pt x="562" y="262"/>
                </a:lnTo>
                <a:lnTo>
                  <a:pt x="524" y="302"/>
                </a:lnTo>
                <a:lnTo>
                  <a:pt x="488" y="346"/>
                </a:lnTo>
                <a:lnTo>
                  <a:pt x="488" y="346"/>
                </a:lnTo>
                <a:lnTo>
                  <a:pt x="442" y="354"/>
                </a:lnTo>
                <a:lnTo>
                  <a:pt x="398" y="364"/>
                </a:lnTo>
                <a:lnTo>
                  <a:pt x="356" y="374"/>
                </a:lnTo>
                <a:lnTo>
                  <a:pt x="314" y="386"/>
                </a:lnTo>
                <a:lnTo>
                  <a:pt x="314" y="386"/>
                </a:lnTo>
                <a:lnTo>
                  <a:pt x="270" y="368"/>
                </a:lnTo>
                <a:lnTo>
                  <a:pt x="252" y="358"/>
                </a:lnTo>
                <a:lnTo>
                  <a:pt x="234" y="348"/>
                </a:lnTo>
                <a:lnTo>
                  <a:pt x="234" y="348"/>
                </a:lnTo>
                <a:lnTo>
                  <a:pt x="234" y="322"/>
                </a:lnTo>
                <a:lnTo>
                  <a:pt x="236" y="298"/>
                </a:lnTo>
                <a:lnTo>
                  <a:pt x="236" y="298"/>
                </a:lnTo>
                <a:close/>
                <a:moveTo>
                  <a:pt x="226" y="342"/>
                </a:moveTo>
                <a:lnTo>
                  <a:pt x="226" y="342"/>
                </a:lnTo>
                <a:lnTo>
                  <a:pt x="214" y="332"/>
                </a:lnTo>
                <a:lnTo>
                  <a:pt x="202" y="322"/>
                </a:lnTo>
                <a:lnTo>
                  <a:pt x="202" y="322"/>
                </a:lnTo>
                <a:lnTo>
                  <a:pt x="228" y="302"/>
                </a:lnTo>
                <a:lnTo>
                  <a:pt x="228" y="302"/>
                </a:lnTo>
                <a:lnTo>
                  <a:pt x="226" y="342"/>
                </a:lnTo>
                <a:lnTo>
                  <a:pt x="226" y="342"/>
                </a:lnTo>
                <a:close/>
                <a:moveTo>
                  <a:pt x="538" y="94"/>
                </a:moveTo>
                <a:lnTo>
                  <a:pt x="538" y="94"/>
                </a:lnTo>
                <a:lnTo>
                  <a:pt x="564" y="102"/>
                </a:lnTo>
                <a:lnTo>
                  <a:pt x="588" y="114"/>
                </a:lnTo>
                <a:lnTo>
                  <a:pt x="612" y="128"/>
                </a:lnTo>
                <a:lnTo>
                  <a:pt x="638" y="142"/>
                </a:lnTo>
                <a:lnTo>
                  <a:pt x="638" y="142"/>
                </a:lnTo>
                <a:lnTo>
                  <a:pt x="568" y="146"/>
                </a:lnTo>
                <a:lnTo>
                  <a:pt x="500" y="154"/>
                </a:lnTo>
                <a:lnTo>
                  <a:pt x="436" y="164"/>
                </a:lnTo>
                <a:lnTo>
                  <a:pt x="376" y="176"/>
                </a:lnTo>
                <a:lnTo>
                  <a:pt x="376" y="176"/>
                </a:lnTo>
                <a:lnTo>
                  <a:pt x="370" y="164"/>
                </a:lnTo>
                <a:lnTo>
                  <a:pt x="368" y="152"/>
                </a:lnTo>
                <a:lnTo>
                  <a:pt x="368" y="152"/>
                </a:lnTo>
                <a:lnTo>
                  <a:pt x="368" y="144"/>
                </a:lnTo>
                <a:lnTo>
                  <a:pt x="372" y="136"/>
                </a:lnTo>
                <a:lnTo>
                  <a:pt x="374" y="128"/>
                </a:lnTo>
                <a:lnTo>
                  <a:pt x="380" y="120"/>
                </a:lnTo>
                <a:lnTo>
                  <a:pt x="380" y="120"/>
                </a:lnTo>
                <a:lnTo>
                  <a:pt x="416" y="112"/>
                </a:lnTo>
                <a:lnTo>
                  <a:pt x="456" y="104"/>
                </a:lnTo>
                <a:lnTo>
                  <a:pt x="496" y="98"/>
                </a:lnTo>
                <a:lnTo>
                  <a:pt x="538" y="94"/>
                </a:lnTo>
                <a:lnTo>
                  <a:pt x="538" y="94"/>
                </a:lnTo>
                <a:close/>
                <a:moveTo>
                  <a:pt x="978" y="120"/>
                </a:moveTo>
                <a:lnTo>
                  <a:pt x="978" y="120"/>
                </a:lnTo>
                <a:lnTo>
                  <a:pt x="984" y="128"/>
                </a:lnTo>
                <a:lnTo>
                  <a:pt x="988" y="136"/>
                </a:lnTo>
                <a:lnTo>
                  <a:pt x="990" y="144"/>
                </a:lnTo>
                <a:lnTo>
                  <a:pt x="990" y="152"/>
                </a:lnTo>
                <a:lnTo>
                  <a:pt x="990" y="152"/>
                </a:lnTo>
                <a:lnTo>
                  <a:pt x="988" y="164"/>
                </a:lnTo>
                <a:lnTo>
                  <a:pt x="982" y="176"/>
                </a:lnTo>
                <a:lnTo>
                  <a:pt x="982" y="176"/>
                </a:lnTo>
                <a:lnTo>
                  <a:pt x="922" y="164"/>
                </a:lnTo>
                <a:lnTo>
                  <a:pt x="858" y="154"/>
                </a:lnTo>
                <a:lnTo>
                  <a:pt x="790" y="146"/>
                </a:lnTo>
                <a:lnTo>
                  <a:pt x="720" y="142"/>
                </a:lnTo>
                <a:lnTo>
                  <a:pt x="720" y="142"/>
                </a:lnTo>
                <a:lnTo>
                  <a:pt x="746" y="128"/>
                </a:lnTo>
                <a:lnTo>
                  <a:pt x="770" y="114"/>
                </a:lnTo>
                <a:lnTo>
                  <a:pt x="796" y="102"/>
                </a:lnTo>
                <a:lnTo>
                  <a:pt x="820" y="94"/>
                </a:lnTo>
                <a:lnTo>
                  <a:pt x="820" y="94"/>
                </a:lnTo>
                <a:lnTo>
                  <a:pt x="862" y="98"/>
                </a:lnTo>
                <a:lnTo>
                  <a:pt x="902" y="104"/>
                </a:lnTo>
                <a:lnTo>
                  <a:pt x="942" y="112"/>
                </a:lnTo>
                <a:lnTo>
                  <a:pt x="978" y="120"/>
                </a:lnTo>
                <a:lnTo>
                  <a:pt x="978" y="120"/>
                </a:lnTo>
                <a:close/>
                <a:moveTo>
                  <a:pt x="1124" y="348"/>
                </a:moveTo>
                <a:lnTo>
                  <a:pt x="1124" y="348"/>
                </a:lnTo>
                <a:lnTo>
                  <a:pt x="1108" y="358"/>
                </a:lnTo>
                <a:lnTo>
                  <a:pt x="1088" y="368"/>
                </a:lnTo>
                <a:lnTo>
                  <a:pt x="1044" y="386"/>
                </a:lnTo>
                <a:lnTo>
                  <a:pt x="1044" y="386"/>
                </a:lnTo>
                <a:lnTo>
                  <a:pt x="1004" y="374"/>
                </a:lnTo>
                <a:lnTo>
                  <a:pt x="960" y="362"/>
                </a:lnTo>
                <a:lnTo>
                  <a:pt x="916" y="354"/>
                </a:lnTo>
                <a:lnTo>
                  <a:pt x="870" y="346"/>
                </a:lnTo>
                <a:lnTo>
                  <a:pt x="870" y="346"/>
                </a:lnTo>
                <a:lnTo>
                  <a:pt x="834" y="302"/>
                </a:lnTo>
                <a:lnTo>
                  <a:pt x="796" y="262"/>
                </a:lnTo>
                <a:lnTo>
                  <a:pt x="796" y="262"/>
                </a:lnTo>
                <a:lnTo>
                  <a:pt x="844" y="254"/>
                </a:lnTo>
                <a:lnTo>
                  <a:pt x="886" y="244"/>
                </a:lnTo>
                <a:lnTo>
                  <a:pt x="922" y="230"/>
                </a:lnTo>
                <a:lnTo>
                  <a:pt x="952" y="214"/>
                </a:lnTo>
                <a:lnTo>
                  <a:pt x="952" y="214"/>
                </a:lnTo>
                <a:lnTo>
                  <a:pt x="996" y="232"/>
                </a:lnTo>
                <a:lnTo>
                  <a:pt x="1040" y="250"/>
                </a:lnTo>
                <a:lnTo>
                  <a:pt x="1082" y="272"/>
                </a:lnTo>
                <a:lnTo>
                  <a:pt x="1122" y="298"/>
                </a:lnTo>
                <a:lnTo>
                  <a:pt x="1122" y="298"/>
                </a:lnTo>
                <a:lnTo>
                  <a:pt x="1124" y="322"/>
                </a:lnTo>
                <a:lnTo>
                  <a:pt x="1124" y="348"/>
                </a:lnTo>
                <a:lnTo>
                  <a:pt x="1124" y="348"/>
                </a:lnTo>
                <a:close/>
                <a:moveTo>
                  <a:pt x="1130" y="302"/>
                </a:moveTo>
                <a:lnTo>
                  <a:pt x="1130" y="302"/>
                </a:lnTo>
                <a:lnTo>
                  <a:pt x="1152" y="320"/>
                </a:lnTo>
                <a:lnTo>
                  <a:pt x="1152" y="320"/>
                </a:lnTo>
                <a:lnTo>
                  <a:pt x="1156" y="322"/>
                </a:lnTo>
                <a:lnTo>
                  <a:pt x="1156" y="322"/>
                </a:lnTo>
                <a:lnTo>
                  <a:pt x="1144" y="332"/>
                </a:lnTo>
                <a:lnTo>
                  <a:pt x="1132" y="342"/>
                </a:lnTo>
                <a:lnTo>
                  <a:pt x="1132" y="342"/>
                </a:lnTo>
                <a:lnTo>
                  <a:pt x="1130" y="302"/>
                </a:lnTo>
                <a:lnTo>
                  <a:pt x="1130" y="302"/>
                </a:lnTo>
                <a:close/>
                <a:moveTo>
                  <a:pt x="1122" y="416"/>
                </a:moveTo>
                <a:lnTo>
                  <a:pt x="1122" y="416"/>
                </a:lnTo>
                <a:lnTo>
                  <a:pt x="1090" y="402"/>
                </a:lnTo>
                <a:lnTo>
                  <a:pt x="1056" y="390"/>
                </a:lnTo>
                <a:lnTo>
                  <a:pt x="1056" y="390"/>
                </a:lnTo>
                <a:lnTo>
                  <a:pt x="1092" y="374"/>
                </a:lnTo>
                <a:lnTo>
                  <a:pt x="1124" y="356"/>
                </a:lnTo>
                <a:lnTo>
                  <a:pt x="1124" y="356"/>
                </a:lnTo>
                <a:lnTo>
                  <a:pt x="1124" y="386"/>
                </a:lnTo>
                <a:lnTo>
                  <a:pt x="1122" y="416"/>
                </a:lnTo>
                <a:lnTo>
                  <a:pt x="1122" y="416"/>
                </a:lnTo>
                <a:close/>
                <a:moveTo>
                  <a:pt x="1086" y="586"/>
                </a:moveTo>
                <a:lnTo>
                  <a:pt x="1086" y="586"/>
                </a:lnTo>
                <a:lnTo>
                  <a:pt x="1032" y="606"/>
                </a:lnTo>
                <a:lnTo>
                  <a:pt x="1032" y="606"/>
                </a:lnTo>
                <a:lnTo>
                  <a:pt x="1006" y="556"/>
                </a:lnTo>
                <a:lnTo>
                  <a:pt x="980" y="506"/>
                </a:lnTo>
                <a:lnTo>
                  <a:pt x="980" y="506"/>
                </a:lnTo>
                <a:lnTo>
                  <a:pt x="954" y="466"/>
                </a:lnTo>
                <a:lnTo>
                  <a:pt x="928" y="426"/>
                </a:lnTo>
                <a:lnTo>
                  <a:pt x="928" y="426"/>
                </a:lnTo>
                <a:lnTo>
                  <a:pt x="990" y="412"/>
                </a:lnTo>
                <a:lnTo>
                  <a:pt x="1044" y="394"/>
                </a:lnTo>
                <a:lnTo>
                  <a:pt x="1044" y="394"/>
                </a:lnTo>
                <a:lnTo>
                  <a:pt x="1082" y="408"/>
                </a:lnTo>
                <a:lnTo>
                  <a:pt x="1120" y="424"/>
                </a:lnTo>
                <a:lnTo>
                  <a:pt x="1120" y="424"/>
                </a:lnTo>
                <a:lnTo>
                  <a:pt x="1116" y="464"/>
                </a:lnTo>
                <a:lnTo>
                  <a:pt x="1108" y="504"/>
                </a:lnTo>
                <a:lnTo>
                  <a:pt x="1098" y="544"/>
                </a:lnTo>
                <a:lnTo>
                  <a:pt x="1086" y="586"/>
                </a:lnTo>
                <a:lnTo>
                  <a:pt x="1086" y="586"/>
                </a:lnTo>
                <a:close/>
                <a:moveTo>
                  <a:pt x="1128" y="428"/>
                </a:moveTo>
                <a:lnTo>
                  <a:pt x="1128" y="428"/>
                </a:lnTo>
                <a:lnTo>
                  <a:pt x="1154" y="440"/>
                </a:lnTo>
                <a:lnTo>
                  <a:pt x="1154" y="440"/>
                </a:lnTo>
                <a:lnTo>
                  <a:pt x="1198" y="466"/>
                </a:lnTo>
                <a:lnTo>
                  <a:pt x="1238" y="492"/>
                </a:lnTo>
                <a:lnTo>
                  <a:pt x="1238" y="492"/>
                </a:lnTo>
                <a:lnTo>
                  <a:pt x="1226" y="504"/>
                </a:lnTo>
                <a:lnTo>
                  <a:pt x="1212" y="518"/>
                </a:lnTo>
                <a:lnTo>
                  <a:pt x="1196" y="530"/>
                </a:lnTo>
                <a:lnTo>
                  <a:pt x="1178" y="540"/>
                </a:lnTo>
                <a:lnTo>
                  <a:pt x="1140" y="562"/>
                </a:lnTo>
                <a:lnTo>
                  <a:pt x="1096" y="584"/>
                </a:lnTo>
                <a:lnTo>
                  <a:pt x="1096" y="584"/>
                </a:lnTo>
                <a:lnTo>
                  <a:pt x="1106" y="542"/>
                </a:lnTo>
                <a:lnTo>
                  <a:pt x="1116" y="504"/>
                </a:lnTo>
                <a:lnTo>
                  <a:pt x="1122" y="464"/>
                </a:lnTo>
                <a:lnTo>
                  <a:pt x="1128" y="428"/>
                </a:lnTo>
                <a:lnTo>
                  <a:pt x="1128" y="428"/>
                </a:lnTo>
                <a:close/>
                <a:moveTo>
                  <a:pt x="1046" y="698"/>
                </a:moveTo>
                <a:lnTo>
                  <a:pt x="1046" y="698"/>
                </a:lnTo>
                <a:lnTo>
                  <a:pt x="1014" y="682"/>
                </a:lnTo>
                <a:lnTo>
                  <a:pt x="978" y="668"/>
                </a:lnTo>
                <a:lnTo>
                  <a:pt x="942" y="654"/>
                </a:lnTo>
                <a:lnTo>
                  <a:pt x="904" y="644"/>
                </a:lnTo>
                <a:lnTo>
                  <a:pt x="904" y="644"/>
                </a:lnTo>
                <a:lnTo>
                  <a:pt x="968" y="632"/>
                </a:lnTo>
                <a:lnTo>
                  <a:pt x="1026" y="616"/>
                </a:lnTo>
                <a:lnTo>
                  <a:pt x="1026" y="616"/>
                </a:lnTo>
                <a:lnTo>
                  <a:pt x="1054" y="680"/>
                </a:lnTo>
                <a:lnTo>
                  <a:pt x="1054" y="680"/>
                </a:lnTo>
                <a:lnTo>
                  <a:pt x="1046" y="698"/>
                </a:lnTo>
                <a:lnTo>
                  <a:pt x="1046" y="698"/>
                </a:lnTo>
                <a:close/>
                <a:moveTo>
                  <a:pt x="1058" y="690"/>
                </a:moveTo>
                <a:lnTo>
                  <a:pt x="1058" y="690"/>
                </a:lnTo>
                <a:lnTo>
                  <a:pt x="1064" y="706"/>
                </a:lnTo>
                <a:lnTo>
                  <a:pt x="1064" y="706"/>
                </a:lnTo>
                <a:lnTo>
                  <a:pt x="1054" y="702"/>
                </a:lnTo>
                <a:lnTo>
                  <a:pt x="1054" y="702"/>
                </a:lnTo>
                <a:lnTo>
                  <a:pt x="1058" y="690"/>
                </a:lnTo>
                <a:lnTo>
                  <a:pt x="1058" y="690"/>
                </a:lnTo>
                <a:close/>
                <a:moveTo>
                  <a:pt x="304" y="680"/>
                </a:moveTo>
                <a:lnTo>
                  <a:pt x="304" y="680"/>
                </a:lnTo>
                <a:lnTo>
                  <a:pt x="332" y="616"/>
                </a:lnTo>
                <a:lnTo>
                  <a:pt x="332" y="616"/>
                </a:lnTo>
                <a:lnTo>
                  <a:pt x="392" y="632"/>
                </a:lnTo>
                <a:lnTo>
                  <a:pt x="454" y="644"/>
                </a:lnTo>
                <a:lnTo>
                  <a:pt x="454" y="644"/>
                </a:lnTo>
                <a:lnTo>
                  <a:pt x="416" y="656"/>
                </a:lnTo>
                <a:lnTo>
                  <a:pt x="380" y="668"/>
                </a:lnTo>
                <a:lnTo>
                  <a:pt x="344" y="682"/>
                </a:lnTo>
                <a:lnTo>
                  <a:pt x="312" y="698"/>
                </a:lnTo>
                <a:lnTo>
                  <a:pt x="312" y="698"/>
                </a:lnTo>
                <a:lnTo>
                  <a:pt x="304" y="680"/>
                </a:lnTo>
                <a:lnTo>
                  <a:pt x="304" y="680"/>
                </a:lnTo>
                <a:close/>
                <a:moveTo>
                  <a:pt x="304" y="702"/>
                </a:moveTo>
                <a:lnTo>
                  <a:pt x="304" y="702"/>
                </a:lnTo>
                <a:lnTo>
                  <a:pt x="294" y="708"/>
                </a:lnTo>
                <a:lnTo>
                  <a:pt x="294" y="708"/>
                </a:lnTo>
                <a:lnTo>
                  <a:pt x="300" y="690"/>
                </a:lnTo>
                <a:lnTo>
                  <a:pt x="300" y="690"/>
                </a:lnTo>
                <a:lnTo>
                  <a:pt x="304" y="702"/>
                </a:lnTo>
                <a:lnTo>
                  <a:pt x="304" y="702"/>
                </a:lnTo>
                <a:close/>
                <a:moveTo>
                  <a:pt x="300" y="668"/>
                </a:moveTo>
                <a:lnTo>
                  <a:pt x="300" y="668"/>
                </a:lnTo>
                <a:lnTo>
                  <a:pt x="286" y="632"/>
                </a:lnTo>
                <a:lnTo>
                  <a:pt x="274" y="596"/>
                </a:lnTo>
                <a:lnTo>
                  <a:pt x="274" y="596"/>
                </a:lnTo>
                <a:lnTo>
                  <a:pt x="324" y="614"/>
                </a:lnTo>
                <a:lnTo>
                  <a:pt x="324" y="614"/>
                </a:lnTo>
                <a:lnTo>
                  <a:pt x="300" y="668"/>
                </a:lnTo>
                <a:lnTo>
                  <a:pt x="300" y="668"/>
                </a:lnTo>
                <a:close/>
                <a:moveTo>
                  <a:pt x="492" y="354"/>
                </a:moveTo>
                <a:lnTo>
                  <a:pt x="492" y="354"/>
                </a:lnTo>
                <a:lnTo>
                  <a:pt x="536" y="348"/>
                </a:lnTo>
                <a:lnTo>
                  <a:pt x="582" y="344"/>
                </a:lnTo>
                <a:lnTo>
                  <a:pt x="628" y="340"/>
                </a:lnTo>
                <a:lnTo>
                  <a:pt x="676" y="340"/>
                </a:lnTo>
                <a:lnTo>
                  <a:pt x="676" y="442"/>
                </a:lnTo>
                <a:lnTo>
                  <a:pt x="676" y="442"/>
                </a:lnTo>
                <a:lnTo>
                  <a:pt x="614" y="440"/>
                </a:lnTo>
                <a:lnTo>
                  <a:pt x="554" y="436"/>
                </a:lnTo>
                <a:lnTo>
                  <a:pt x="496" y="430"/>
                </a:lnTo>
                <a:lnTo>
                  <a:pt x="442" y="420"/>
                </a:lnTo>
                <a:lnTo>
                  <a:pt x="442" y="420"/>
                </a:lnTo>
                <a:lnTo>
                  <a:pt x="468" y="386"/>
                </a:lnTo>
                <a:lnTo>
                  <a:pt x="492" y="354"/>
                </a:lnTo>
                <a:lnTo>
                  <a:pt x="492" y="354"/>
                </a:lnTo>
                <a:close/>
                <a:moveTo>
                  <a:pt x="434" y="420"/>
                </a:moveTo>
                <a:lnTo>
                  <a:pt x="434" y="420"/>
                </a:lnTo>
                <a:lnTo>
                  <a:pt x="378" y="406"/>
                </a:lnTo>
                <a:lnTo>
                  <a:pt x="326" y="390"/>
                </a:lnTo>
                <a:lnTo>
                  <a:pt x="326" y="390"/>
                </a:lnTo>
                <a:lnTo>
                  <a:pt x="362" y="380"/>
                </a:lnTo>
                <a:lnTo>
                  <a:pt x="402" y="370"/>
                </a:lnTo>
                <a:lnTo>
                  <a:pt x="440" y="362"/>
                </a:lnTo>
                <a:lnTo>
                  <a:pt x="482" y="354"/>
                </a:lnTo>
                <a:lnTo>
                  <a:pt x="482" y="354"/>
                </a:lnTo>
                <a:lnTo>
                  <a:pt x="458" y="386"/>
                </a:lnTo>
                <a:lnTo>
                  <a:pt x="434" y="420"/>
                </a:lnTo>
                <a:lnTo>
                  <a:pt x="434" y="420"/>
                </a:lnTo>
                <a:close/>
                <a:moveTo>
                  <a:pt x="916" y="420"/>
                </a:moveTo>
                <a:lnTo>
                  <a:pt x="916" y="420"/>
                </a:lnTo>
                <a:lnTo>
                  <a:pt x="862" y="430"/>
                </a:lnTo>
                <a:lnTo>
                  <a:pt x="804" y="436"/>
                </a:lnTo>
                <a:lnTo>
                  <a:pt x="746" y="440"/>
                </a:lnTo>
                <a:lnTo>
                  <a:pt x="684" y="442"/>
                </a:lnTo>
                <a:lnTo>
                  <a:pt x="684" y="340"/>
                </a:lnTo>
                <a:lnTo>
                  <a:pt x="684" y="340"/>
                </a:lnTo>
                <a:lnTo>
                  <a:pt x="730" y="340"/>
                </a:lnTo>
                <a:lnTo>
                  <a:pt x="776" y="344"/>
                </a:lnTo>
                <a:lnTo>
                  <a:pt x="820" y="348"/>
                </a:lnTo>
                <a:lnTo>
                  <a:pt x="866" y="354"/>
                </a:lnTo>
                <a:lnTo>
                  <a:pt x="866" y="354"/>
                </a:lnTo>
                <a:lnTo>
                  <a:pt x="890" y="386"/>
                </a:lnTo>
                <a:lnTo>
                  <a:pt x="916" y="420"/>
                </a:lnTo>
                <a:lnTo>
                  <a:pt x="916" y="420"/>
                </a:lnTo>
                <a:close/>
                <a:moveTo>
                  <a:pt x="876" y="354"/>
                </a:moveTo>
                <a:lnTo>
                  <a:pt x="876" y="354"/>
                </a:lnTo>
                <a:lnTo>
                  <a:pt x="918" y="362"/>
                </a:lnTo>
                <a:lnTo>
                  <a:pt x="956" y="370"/>
                </a:lnTo>
                <a:lnTo>
                  <a:pt x="996" y="380"/>
                </a:lnTo>
                <a:lnTo>
                  <a:pt x="1032" y="390"/>
                </a:lnTo>
                <a:lnTo>
                  <a:pt x="1032" y="390"/>
                </a:lnTo>
                <a:lnTo>
                  <a:pt x="982" y="406"/>
                </a:lnTo>
                <a:lnTo>
                  <a:pt x="924" y="420"/>
                </a:lnTo>
                <a:lnTo>
                  <a:pt x="924" y="420"/>
                </a:lnTo>
                <a:lnTo>
                  <a:pt x="900" y="386"/>
                </a:lnTo>
                <a:lnTo>
                  <a:pt x="876" y="354"/>
                </a:lnTo>
                <a:lnTo>
                  <a:pt x="876" y="354"/>
                </a:lnTo>
                <a:close/>
                <a:moveTo>
                  <a:pt x="676" y="654"/>
                </a:moveTo>
                <a:lnTo>
                  <a:pt x="676" y="654"/>
                </a:lnTo>
                <a:lnTo>
                  <a:pt x="628" y="654"/>
                </a:lnTo>
                <a:lnTo>
                  <a:pt x="584" y="652"/>
                </a:lnTo>
                <a:lnTo>
                  <a:pt x="540" y="648"/>
                </a:lnTo>
                <a:lnTo>
                  <a:pt x="496" y="642"/>
                </a:lnTo>
                <a:lnTo>
                  <a:pt x="496" y="642"/>
                </a:lnTo>
                <a:lnTo>
                  <a:pt x="540" y="636"/>
                </a:lnTo>
                <a:lnTo>
                  <a:pt x="584" y="630"/>
                </a:lnTo>
                <a:lnTo>
                  <a:pt x="628" y="626"/>
                </a:lnTo>
                <a:lnTo>
                  <a:pt x="676" y="624"/>
                </a:lnTo>
                <a:lnTo>
                  <a:pt x="676" y="654"/>
                </a:lnTo>
                <a:close/>
                <a:moveTo>
                  <a:pt x="684" y="624"/>
                </a:moveTo>
                <a:lnTo>
                  <a:pt x="684" y="624"/>
                </a:lnTo>
                <a:lnTo>
                  <a:pt x="730" y="626"/>
                </a:lnTo>
                <a:lnTo>
                  <a:pt x="774" y="630"/>
                </a:lnTo>
                <a:lnTo>
                  <a:pt x="818" y="636"/>
                </a:lnTo>
                <a:lnTo>
                  <a:pt x="862" y="642"/>
                </a:lnTo>
                <a:lnTo>
                  <a:pt x="862" y="642"/>
                </a:lnTo>
                <a:lnTo>
                  <a:pt x="818" y="648"/>
                </a:lnTo>
                <a:lnTo>
                  <a:pt x="774" y="652"/>
                </a:lnTo>
                <a:lnTo>
                  <a:pt x="730" y="654"/>
                </a:lnTo>
                <a:lnTo>
                  <a:pt x="684" y="654"/>
                </a:lnTo>
                <a:lnTo>
                  <a:pt x="684" y="624"/>
                </a:lnTo>
                <a:close/>
                <a:moveTo>
                  <a:pt x="684" y="616"/>
                </a:moveTo>
                <a:lnTo>
                  <a:pt x="684" y="450"/>
                </a:lnTo>
                <a:lnTo>
                  <a:pt x="684" y="450"/>
                </a:lnTo>
                <a:lnTo>
                  <a:pt x="746" y="448"/>
                </a:lnTo>
                <a:lnTo>
                  <a:pt x="808" y="444"/>
                </a:lnTo>
                <a:lnTo>
                  <a:pt x="866" y="436"/>
                </a:lnTo>
                <a:lnTo>
                  <a:pt x="920" y="428"/>
                </a:lnTo>
                <a:lnTo>
                  <a:pt x="920" y="428"/>
                </a:lnTo>
                <a:lnTo>
                  <a:pt x="946" y="468"/>
                </a:lnTo>
                <a:lnTo>
                  <a:pt x="972" y="510"/>
                </a:lnTo>
                <a:lnTo>
                  <a:pt x="972" y="510"/>
                </a:lnTo>
                <a:lnTo>
                  <a:pt x="1000" y="560"/>
                </a:lnTo>
                <a:lnTo>
                  <a:pt x="1024" y="608"/>
                </a:lnTo>
                <a:lnTo>
                  <a:pt x="1024" y="608"/>
                </a:lnTo>
                <a:lnTo>
                  <a:pt x="990" y="618"/>
                </a:lnTo>
                <a:lnTo>
                  <a:pt x="956" y="626"/>
                </a:lnTo>
                <a:lnTo>
                  <a:pt x="922" y="634"/>
                </a:lnTo>
                <a:lnTo>
                  <a:pt x="884" y="640"/>
                </a:lnTo>
                <a:lnTo>
                  <a:pt x="884" y="640"/>
                </a:lnTo>
                <a:lnTo>
                  <a:pt x="836" y="630"/>
                </a:lnTo>
                <a:lnTo>
                  <a:pt x="786" y="622"/>
                </a:lnTo>
                <a:lnTo>
                  <a:pt x="736" y="618"/>
                </a:lnTo>
                <a:lnTo>
                  <a:pt x="684" y="616"/>
                </a:lnTo>
                <a:lnTo>
                  <a:pt x="684" y="616"/>
                </a:lnTo>
                <a:close/>
                <a:moveTo>
                  <a:pt x="684" y="332"/>
                </a:moveTo>
                <a:lnTo>
                  <a:pt x="684" y="270"/>
                </a:lnTo>
                <a:lnTo>
                  <a:pt x="684" y="270"/>
                </a:lnTo>
                <a:lnTo>
                  <a:pt x="736" y="268"/>
                </a:lnTo>
                <a:lnTo>
                  <a:pt x="786" y="264"/>
                </a:lnTo>
                <a:lnTo>
                  <a:pt x="786" y="264"/>
                </a:lnTo>
                <a:lnTo>
                  <a:pt x="822" y="302"/>
                </a:lnTo>
                <a:lnTo>
                  <a:pt x="858" y="344"/>
                </a:lnTo>
                <a:lnTo>
                  <a:pt x="858" y="344"/>
                </a:lnTo>
                <a:lnTo>
                  <a:pt x="816" y="338"/>
                </a:lnTo>
                <a:lnTo>
                  <a:pt x="772" y="336"/>
                </a:lnTo>
                <a:lnTo>
                  <a:pt x="728" y="332"/>
                </a:lnTo>
                <a:lnTo>
                  <a:pt x="684" y="332"/>
                </a:lnTo>
                <a:lnTo>
                  <a:pt x="684" y="332"/>
                </a:lnTo>
                <a:close/>
                <a:moveTo>
                  <a:pt x="684" y="262"/>
                </a:moveTo>
                <a:lnTo>
                  <a:pt x="684" y="174"/>
                </a:lnTo>
                <a:lnTo>
                  <a:pt x="684" y="174"/>
                </a:lnTo>
                <a:lnTo>
                  <a:pt x="732" y="212"/>
                </a:lnTo>
                <a:lnTo>
                  <a:pt x="780" y="256"/>
                </a:lnTo>
                <a:lnTo>
                  <a:pt x="780" y="256"/>
                </a:lnTo>
                <a:lnTo>
                  <a:pt x="732" y="262"/>
                </a:lnTo>
                <a:lnTo>
                  <a:pt x="684" y="262"/>
                </a:lnTo>
                <a:lnTo>
                  <a:pt x="684" y="262"/>
                </a:lnTo>
                <a:close/>
                <a:moveTo>
                  <a:pt x="692" y="170"/>
                </a:moveTo>
                <a:lnTo>
                  <a:pt x="692" y="170"/>
                </a:lnTo>
                <a:lnTo>
                  <a:pt x="758" y="174"/>
                </a:lnTo>
                <a:lnTo>
                  <a:pt x="820" y="182"/>
                </a:lnTo>
                <a:lnTo>
                  <a:pt x="882" y="194"/>
                </a:lnTo>
                <a:lnTo>
                  <a:pt x="942" y="212"/>
                </a:lnTo>
                <a:lnTo>
                  <a:pt x="942" y="212"/>
                </a:lnTo>
                <a:lnTo>
                  <a:pt x="912" y="226"/>
                </a:lnTo>
                <a:lnTo>
                  <a:pt x="876" y="238"/>
                </a:lnTo>
                <a:lnTo>
                  <a:pt x="834" y="248"/>
                </a:lnTo>
                <a:lnTo>
                  <a:pt x="790" y="256"/>
                </a:lnTo>
                <a:lnTo>
                  <a:pt x="790" y="256"/>
                </a:lnTo>
                <a:lnTo>
                  <a:pt x="742" y="210"/>
                </a:lnTo>
                <a:lnTo>
                  <a:pt x="692" y="170"/>
                </a:lnTo>
                <a:lnTo>
                  <a:pt x="692" y="170"/>
                </a:lnTo>
                <a:close/>
                <a:moveTo>
                  <a:pt x="684" y="150"/>
                </a:moveTo>
                <a:lnTo>
                  <a:pt x="684" y="150"/>
                </a:lnTo>
                <a:lnTo>
                  <a:pt x="694" y="150"/>
                </a:lnTo>
                <a:lnTo>
                  <a:pt x="694" y="150"/>
                </a:lnTo>
                <a:lnTo>
                  <a:pt x="684" y="158"/>
                </a:lnTo>
                <a:lnTo>
                  <a:pt x="684" y="150"/>
                </a:lnTo>
                <a:close/>
                <a:moveTo>
                  <a:pt x="676" y="158"/>
                </a:moveTo>
                <a:lnTo>
                  <a:pt x="676" y="158"/>
                </a:lnTo>
                <a:lnTo>
                  <a:pt x="664" y="150"/>
                </a:lnTo>
                <a:lnTo>
                  <a:pt x="664" y="150"/>
                </a:lnTo>
                <a:lnTo>
                  <a:pt x="676" y="150"/>
                </a:lnTo>
                <a:lnTo>
                  <a:pt x="676" y="158"/>
                </a:lnTo>
                <a:close/>
                <a:moveTo>
                  <a:pt x="570" y="256"/>
                </a:moveTo>
                <a:lnTo>
                  <a:pt x="570" y="256"/>
                </a:lnTo>
                <a:lnTo>
                  <a:pt x="524" y="248"/>
                </a:lnTo>
                <a:lnTo>
                  <a:pt x="482" y="238"/>
                </a:lnTo>
                <a:lnTo>
                  <a:pt x="446" y="226"/>
                </a:lnTo>
                <a:lnTo>
                  <a:pt x="416" y="212"/>
                </a:lnTo>
                <a:lnTo>
                  <a:pt x="416" y="212"/>
                </a:lnTo>
                <a:lnTo>
                  <a:pt x="476" y="194"/>
                </a:lnTo>
                <a:lnTo>
                  <a:pt x="536" y="182"/>
                </a:lnTo>
                <a:lnTo>
                  <a:pt x="600" y="174"/>
                </a:lnTo>
                <a:lnTo>
                  <a:pt x="632" y="172"/>
                </a:lnTo>
                <a:lnTo>
                  <a:pt x="666" y="170"/>
                </a:lnTo>
                <a:lnTo>
                  <a:pt x="666" y="170"/>
                </a:lnTo>
                <a:lnTo>
                  <a:pt x="618" y="210"/>
                </a:lnTo>
                <a:lnTo>
                  <a:pt x="570" y="256"/>
                </a:lnTo>
                <a:lnTo>
                  <a:pt x="570" y="256"/>
                </a:lnTo>
                <a:close/>
                <a:moveTo>
                  <a:pt x="676" y="174"/>
                </a:moveTo>
                <a:lnTo>
                  <a:pt x="676" y="262"/>
                </a:lnTo>
                <a:lnTo>
                  <a:pt x="676" y="262"/>
                </a:lnTo>
                <a:lnTo>
                  <a:pt x="626" y="262"/>
                </a:lnTo>
                <a:lnTo>
                  <a:pt x="580" y="256"/>
                </a:lnTo>
                <a:lnTo>
                  <a:pt x="580" y="256"/>
                </a:lnTo>
                <a:lnTo>
                  <a:pt x="626" y="212"/>
                </a:lnTo>
                <a:lnTo>
                  <a:pt x="676" y="174"/>
                </a:lnTo>
                <a:lnTo>
                  <a:pt x="676" y="174"/>
                </a:lnTo>
                <a:close/>
                <a:moveTo>
                  <a:pt x="676" y="270"/>
                </a:moveTo>
                <a:lnTo>
                  <a:pt x="676" y="332"/>
                </a:lnTo>
                <a:lnTo>
                  <a:pt x="676" y="332"/>
                </a:lnTo>
                <a:lnTo>
                  <a:pt x="630" y="332"/>
                </a:lnTo>
                <a:lnTo>
                  <a:pt x="586" y="336"/>
                </a:lnTo>
                <a:lnTo>
                  <a:pt x="542" y="338"/>
                </a:lnTo>
                <a:lnTo>
                  <a:pt x="500" y="344"/>
                </a:lnTo>
                <a:lnTo>
                  <a:pt x="500" y="344"/>
                </a:lnTo>
                <a:lnTo>
                  <a:pt x="536" y="302"/>
                </a:lnTo>
                <a:lnTo>
                  <a:pt x="572" y="264"/>
                </a:lnTo>
                <a:lnTo>
                  <a:pt x="572" y="264"/>
                </a:lnTo>
                <a:lnTo>
                  <a:pt x="622" y="268"/>
                </a:lnTo>
                <a:lnTo>
                  <a:pt x="676" y="270"/>
                </a:lnTo>
                <a:lnTo>
                  <a:pt x="676" y="270"/>
                </a:lnTo>
                <a:close/>
                <a:moveTo>
                  <a:pt x="676" y="450"/>
                </a:moveTo>
                <a:lnTo>
                  <a:pt x="676" y="616"/>
                </a:lnTo>
                <a:lnTo>
                  <a:pt x="676" y="616"/>
                </a:lnTo>
                <a:lnTo>
                  <a:pt x="622" y="618"/>
                </a:lnTo>
                <a:lnTo>
                  <a:pt x="572" y="622"/>
                </a:lnTo>
                <a:lnTo>
                  <a:pt x="522" y="630"/>
                </a:lnTo>
                <a:lnTo>
                  <a:pt x="474" y="640"/>
                </a:lnTo>
                <a:lnTo>
                  <a:pt x="474" y="640"/>
                </a:lnTo>
                <a:lnTo>
                  <a:pt x="438" y="634"/>
                </a:lnTo>
                <a:lnTo>
                  <a:pt x="402" y="626"/>
                </a:lnTo>
                <a:lnTo>
                  <a:pt x="368" y="618"/>
                </a:lnTo>
                <a:lnTo>
                  <a:pt x="334" y="608"/>
                </a:lnTo>
                <a:lnTo>
                  <a:pt x="334" y="608"/>
                </a:lnTo>
                <a:lnTo>
                  <a:pt x="360" y="560"/>
                </a:lnTo>
                <a:lnTo>
                  <a:pt x="386" y="510"/>
                </a:lnTo>
                <a:lnTo>
                  <a:pt x="386" y="510"/>
                </a:lnTo>
                <a:lnTo>
                  <a:pt x="412" y="468"/>
                </a:lnTo>
                <a:lnTo>
                  <a:pt x="438" y="428"/>
                </a:lnTo>
                <a:lnTo>
                  <a:pt x="438" y="428"/>
                </a:lnTo>
                <a:lnTo>
                  <a:pt x="492" y="436"/>
                </a:lnTo>
                <a:lnTo>
                  <a:pt x="552" y="444"/>
                </a:lnTo>
                <a:lnTo>
                  <a:pt x="612" y="448"/>
                </a:lnTo>
                <a:lnTo>
                  <a:pt x="676" y="450"/>
                </a:lnTo>
                <a:lnTo>
                  <a:pt x="676" y="450"/>
                </a:lnTo>
                <a:close/>
                <a:moveTo>
                  <a:pt x="476" y="648"/>
                </a:moveTo>
                <a:lnTo>
                  <a:pt x="476" y="648"/>
                </a:lnTo>
                <a:lnTo>
                  <a:pt x="522" y="654"/>
                </a:lnTo>
                <a:lnTo>
                  <a:pt x="572" y="658"/>
                </a:lnTo>
                <a:lnTo>
                  <a:pt x="624" y="662"/>
                </a:lnTo>
                <a:lnTo>
                  <a:pt x="676" y="662"/>
                </a:lnTo>
                <a:lnTo>
                  <a:pt x="676" y="1020"/>
                </a:lnTo>
                <a:lnTo>
                  <a:pt x="676" y="1020"/>
                </a:lnTo>
                <a:lnTo>
                  <a:pt x="628" y="1018"/>
                </a:lnTo>
                <a:lnTo>
                  <a:pt x="582" y="1016"/>
                </a:lnTo>
                <a:lnTo>
                  <a:pt x="536" y="1012"/>
                </a:lnTo>
                <a:lnTo>
                  <a:pt x="492" y="1006"/>
                </a:lnTo>
                <a:lnTo>
                  <a:pt x="492" y="1006"/>
                </a:lnTo>
                <a:lnTo>
                  <a:pt x="464" y="968"/>
                </a:lnTo>
                <a:lnTo>
                  <a:pt x="438" y="930"/>
                </a:lnTo>
                <a:lnTo>
                  <a:pt x="412" y="890"/>
                </a:lnTo>
                <a:lnTo>
                  <a:pt x="386" y="848"/>
                </a:lnTo>
                <a:lnTo>
                  <a:pt x="386" y="848"/>
                </a:lnTo>
                <a:lnTo>
                  <a:pt x="366" y="812"/>
                </a:lnTo>
                <a:lnTo>
                  <a:pt x="348" y="776"/>
                </a:lnTo>
                <a:lnTo>
                  <a:pt x="330" y="740"/>
                </a:lnTo>
                <a:lnTo>
                  <a:pt x="314" y="704"/>
                </a:lnTo>
                <a:lnTo>
                  <a:pt x="314" y="704"/>
                </a:lnTo>
                <a:lnTo>
                  <a:pt x="352" y="688"/>
                </a:lnTo>
                <a:lnTo>
                  <a:pt x="390" y="672"/>
                </a:lnTo>
                <a:lnTo>
                  <a:pt x="432" y="658"/>
                </a:lnTo>
                <a:lnTo>
                  <a:pt x="476" y="648"/>
                </a:lnTo>
                <a:lnTo>
                  <a:pt x="476" y="648"/>
                </a:lnTo>
                <a:close/>
                <a:moveTo>
                  <a:pt x="684" y="662"/>
                </a:moveTo>
                <a:lnTo>
                  <a:pt x="684" y="662"/>
                </a:lnTo>
                <a:lnTo>
                  <a:pt x="736" y="662"/>
                </a:lnTo>
                <a:lnTo>
                  <a:pt x="786" y="658"/>
                </a:lnTo>
                <a:lnTo>
                  <a:pt x="836" y="654"/>
                </a:lnTo>
                <a:lnTo>
                  <a:pt x="884" y="648"/>
                </a:lnTo>
                <a:lnTo>
                  <a:pt x="884" y="648"/>
                </a:lnTo>
                <a:lnTo>
                  <a:pt x="926" y="658"/>
                </a:lnTo>
                <a:lnTo>
                  <a:pt x="968" y="672"/>
                </a:lnTo>
                <a:lnTo>
                  <a:pt x="1006" y="688"/>
                </a:lnTo>
                <a:lnTo>
                  <a:pt x="1044" y="704"/>
                </a:lnTo>
                <a:lnTo>
                  <a:pt x="1044" y="704"/>
                </a:lnTo>
                <a:lnTo>
                  <a:pt x="1028" y="740"/>
                </a:lnTo>
                <a:lnTo>
                  <a:pt x="1010" y="776"/>
                </a:lnTo>
                <a:lnTo>
                  <a:pt x="992" y="812"/>
                </a:lnTo>
                <a:lnTo>
                  <a:pt x="972" y="848"/>
                </a:lnTo>
                <a:lnTo>
                  <a:pt x="972" y="848"/>
                </a:lnTo>
                <a:lnTo>
                  <a:pt x="948" y="890"/>
                </a:lnTo>
                <a:lnTo>
                  <a:pt x="920" y="930"/>
                </a:lnTo>
                <a:lnTo>
                  <a:pt x="894" y="968"/>
                </a:lnTo>
                <a:lnTo>
                  <a:pt x="866" y="1006"/>
                </a:lnTo>
                <a:lnTo>
                  <a:pt x="866" y="1006"/>
                </a:lnTo>
                <a:lnTo>
                  <a:pt x="822" y="1012"/>
                </a:lnTo>
                <a:lnTo>
                  <a:pt x="776" y="1016"/>
                </a:lnTo>
                <a:lnTo>
                  <a:pt x="730" y="1018"/>
                </a:lnTo>
                <a:lnTo>
                  <a:pt x="684" y="1020"/>
                </a:lnTo>
                <a:lnTo>
                  <a:pt x="684" y="662"/>
                </a:lnTo>
                <a:close/>
                <a:moveTo>
                  <a:pt x="1034" y="614"/>
                </a:moveTo>
                <a:lnTo>
                  <a:pt x="1034" y="614"/>
                </a:lnTo>
                <a:lnTo>
                  <a:pt x="1084" y="596"/>
                </a:lnTo>
                <a:lnTo>
                  <a:pt x="1084" y="596"/>
                </a:lnTo>
                <a:lnTo>
                  <a:pt x="1072" y="632"/>
                </a:lnTo>
                <a:lnTo>
                  <a:pt x="1058" y="668"/>
                </a:lnTo>
                <a:lnTo>
                  <a:pt x="1058" y="668"/>
                </a:lnTo>
                <a:lnTo>
                  <a:pt x="1034" y="614"/>
                </a:lnTo>
                <a:lnTo>
                  <a:pt x="1034" y="614"/>
                </a:lnTo>
                <a:close/>
                <a:moveTo>
                  <a:pt x="960" y="208"/>
                </a:moveTo>
                <a:lnTo>
                  <a:pt x="960" y="208"/>
                </a:lnTo>
                <a:lnTo>
                  <a:pt x="974" y="198"/>
                </a:lnTo>
                <a:lnTo>
                  <a:pt x="986" y="186"/>
                </a:lnTo>
                <a:lnTo>
                  <a:pt x="986" y="186"/>
                </a:lnTo>
                <a:lnTo>
                  <a:pt x="1018" y="194"/>
                </a:lnTo>
                <a:lnTo>
                  <a:pt x="1050" y="204"/>
                </a:lnTo>
                <a:lnTo>
                  <a:pt x="1080" y="214"/>
                </a:lnTo>
                <a:lnTo>
                  <a:pt x="1108" y="226"/>
                </a:lnTo>
                <a:lnTo>
                  <a:pt x="1108" y="226"/>
                </a:lnTo>
                <a:lnTo>
                  <a:pt x="1114" y="256"/>
                </a:lnTo>
                <a:lnTo>
                  <a:pt x="1120" y="286"/>
                </a:lnTo>
                <a:lnTo>
                  <a:pt x="1120" y="286"/>
                </a:lnTo>
                <a:lnTo>
                  <a:pt x="1082" y="264"/>
                </a:lnTo>
                <a:lnTo>
                  <a:pt x="1044" y="244"/>
                </a:lnTo>
                <a:lnTo>
                  <a:pt x="1002" y="224"/>
                </a:lnTo>
                <a:lnTo>
                  <a:pt x="960" y="208"/>
                </a:lnTo>
                <a:lnTo>
                  <a:pt x="960" y="208"/>
                </a:lnTo>
                <a:close/>
                <a:moveTo>
                  <a:pt x="950" y="206"/>
                </a:moveTo>
                <a:lnTo>
                  <a:pt x="950" y="206"/>
                </a:lnTo>
                <a:lnTo>
                  <a:pt x="920" y="196"/>
                </a:lnTo>
                <a:lnTo>
                  <a:pt x="888" y="188"/>
                </a:lnTo>
                <a:lnTo>
                  <a:pt x="856" y="180"/>
                </a:lnTo>
                <a:lnTo>
                  <a:pt x="824" y="174"/>
                </a:lnTo>
                <a:lnTo>
                  <a:pt x="792" y="170"/>
                </a:lnTo>
                <a:lnTo>
                  <a:pt x="758" y="166"/>
                </a:lnTo>
                <a:lnTo>
                  <a:pt x="724" y="164"/>
                </a:lnTo>
                <a:lnTo>
                  <a:pt x="690" y="162"/>
                </a:lnTo>
                <a:lnTo>
                  <a:pt x="690" y="162"/>
                </a:lnTo>
                <a:lnTo>
                  <a:pt x="708" y="150"/>
                </a:lnTo>
                <a:lnTo>
                  <a:pt x="708" y="150"/>
                </a:lnTo>
                <a:lnTo>
                  <a:pt x="780" y="154"/>
                </a:lnTo>
                <a:lnTo>
                  <a:pt x="850" y="160"/>
                </a:lnTo>
                <a:lnTo>
                  <a:pt x="916" y="170"/>
                </a:lnTo>
                <a:lnTo>
                  <a:pt x="978" y="184"/>
                </a:lnTo>
                <a:lnTo>
                  <a:pt x="978" y="184"/>
                </a:lnTo>
                <a:lnTo>
                  <a:pt x="966" y="194"/>
                </a:lnTo>
                <a:lnTo>
                  <a:pt x="950" y="206"/>
                </a:lnTo>
                <a:lnTo>
                  <a:pt x="950" y="206"/>
                </a:lnTo>
                <a:close/>
                <a:moveTo>
                  <a:pt x="706" y="142"/>
                </a:moveTo>
                <a:lnTo>
                  <a:pt x="706" y="142"/>
                </a:lnTo>
                <a:lnTo>
                  <a:pt x="684" y="142"/>
                </a:lnTo>
                <a:lnTo>
                  <a:pt x="684" y="86"/>
                </a:lnTo>
                <a:lnTo>
                  <a:pt x="684" y="86"/>
                </a:lnTo>
                <a:lnTo>
                  <a:pt x="744" y="88"/>
                </a:lnTo>
                <a:lnTo>
                  <a:pt x="802" y="92"/>
                </a:lnTo>
                <a:lnTo>
                  <a:pt x="802" y="92"/>
                </a:lnTo>
                <a:lnTo>
                  <a:pt x="778" y="102"/>
                </a:lnTo>
                <a:lnTo>
                  <a:pt x="754" y="114"/>
                </a:lnTo>
                <a:lnTo>
                  <a:pt x="730" y="126"/>
                </a:lnTo>
                <a:lnTo>
                  <a:pt x="706" y="142"/>
                </a:lnTo>
                <a:lnTo>
                  <a:pt x="706" y="142"/>
                </a:lnTo>
                <a:close/>
                <a:moveTo>
                  <a:pt x="676" y="142"/>
                </a:moveTo>
                <a:lnTo>
                  <a:pt x="676" y="142"/>
                </a:lnTo>
                <a:lnTo>
                  <a:pt x="652" y="142"/>
                </a:lnTo>
                <a:lnTo>
                  <a:pt x="652" y="142"/>
                </a:lnTo>
                <a:lnTo>
                  <a:pt x="628" y="126"/>
                </a:lnTo>
                <a:lnTo>
                  <a:pt x="604" y="114"/>
                </a:lnTo>
                <a:lnTo>
                  <a:pt x="580" y="102"/>
                </a:lnTo>
                <a:lnTo>
                  <a:pt x="556" y="92"/>
                </a:lnTo>
                <a:lnTo>
                  <a:pt x="556" y="92"/>
                </a:lnTo>
                <a:lnTo>
                  <a:pt x="614" y="88"/>
                </a:lnTo>
                <a:lnTo>
                  <a:pt x="676" y="86"/>
                </a:lnTo>
                <a:lnTo>
                  <a:pt x="676" y="142"/>
                </a:lnTo>
                <a:close/>
                <a:moveTo>
                  <a:pt x="650" y="150"/>
                </a:moveTo>
                <a:lnTo>
                  <a:pt x="650" y="150"/>
                </a:lnTo>
                <a:lnTo>
                  <a:pt x="668" y="162"/>
                </a:lnTo>
                <a:lnTo>
                  <a:pt x="668" y="162"/>
                </a:lnTo>
                <a:lnTo>
                  <a:pt x="634" y="164"/>
                </a:lnTo>
                <a:lnTo>
                  <a:pt x="600" y="166"/>
                </a:lnTo>
                <a:lnTo>
                  <a:pt x="566" y="170"/>
                </a:lnTo>
                <a:lnTo>
                  <a:pt x="534" y="174"/>
                </a:lnTo>
                <a:lnTo>
                  <a:pt x="500" y="180"/>
                </a:lnTo>
                <a:lnTo>
                  <a:pt x="470" y="188"/>
                </a:lnTo>
                <a:lnTo>
                  <a:pt x="438" y="196"/>
                </a:lnTo>
                <a:lnTo>
                  <a:pt x="408" y="206"/>
                </a:lnTo>
                <a:lnTo>
                  <a:pt x="408" y="206"/>
                </a:lnTo>
                <a:lnTo>
                  <a:pt x="392" y="194"/>
                </a:lnTo>
                <a:lnTo>
                  <a:pt x="380" y="184"/>
                </a:lnTo>
                <a:lnTo>
                  <a:pt x="380" y="184"/>
                </a:lnTo>
                <a:lnTo>
                  <a:pt x="442" y="170"/>
                </a:lnTo>
                <a:lnTo>
                  <a:pt x="508" y="160"/>
                </a:lnTo>
                <a:lnTo>
                  <a:pt x="578" y="154"/>
                </a:lnTo>
                <a:lnTo>
                  <a:pt x="650" y="150"/>
                </a:lnTo>
                <a:lnTo>
                  <a:pt x="650" y="150"/>
                </a:lnTo>
                <a:close/>
                <a:moveTo>
                  <a:pt x="398" y="210"/>
                </a:moveTo>
                <a:lnTo>
                  <a:pt x="398" y="210"/>
                </a:lnTo>
                <a:lnTo>
                  <a:pt x="356" y="226"/>
                </a:lnTo>
                <a:lnTo>
                  <a:pt x="314" y="244"/>
                </a:lnTo>
                <a:lnTo>
                  <a:pt x="276" y="264"/>
                </a:lnTo>
                <a:lnTo>
                  <a:pt x="238" y="288"/>
                </a:lnTo>
                <a:lnTo>
                  <a:pt x="238" y="288"/>
                </a:lnTo>
                <a:lnTo>
                  <a:pt x="244" y="256"/>
                </a:lnTo>
                <a:lnTo>
                  <a:pt x="250" y="226"/>
                </a:lnTo>
                <a:lnTo>
                  <a:pt x="250" y="226"/>
                </a:lnTo>
                <a:lnTo>
                  <a:pt x="278" y="214"/>
                </a:lnTo>
                <a:lnTo>
                  <a:pt x="308" y="204"/>
                </a:lnTo>
                <a:lnTo>
                  <a:pt x="340" y="194"/>
                </a:lnTo>
                <a:lnTo>
                  <a:pt x="372" y="186"/>
                </a:lnTo>
                <a:lnTo>
                  <a:pt x="372" y="186"/>
                </a:lnTo>
                <a:lnTo>
                  <a:pt x="384" y="198"/>
                </a:lnTo>
                <a:lnTo>
                  <a:pt x="398" y="210"/>
                </a:lnTo>
                <a:lnTo>
                  <a:pt x="398" y="210"/>
                </a:lnTo>
                <a:close/>
                <a:moveTo>
                  <a:pt x="314" y="394"/>
                </a:moveTo>
                <a:lnTo>
                  <a:pt x="314" y="394"/>
                </a:lnTo>
                <a:lnTo>
                  <a:pt x="368" y="412"/>
                </a:lnTo>
                <a:lnTo>
                  <a:pt x="430" y="426"/>
                </a:lnTo>
                <a:lnTo>
                  <a:pt x="430" y="426"/>
                </a:lnTo>
                <a:lnTo>
                  <a:pt x="404" y="466"/>
                </a:lnTo>
                <a:lnTo>
                  <a:pt x="380" y="506"/>
                </a:lnTo>
                <a:lnTo>
                  <a:pt x="380" y="506"/>
                </a:lnTo>
                <a:lnTo>
                  <a:pt x="352" y="556"/>
                </a:lnTo>
                <a:lnTo>
                  <a:pt x="328" y="606"/>
                </a:lnTo>
                <a:lnTo>
                  <a:pt x="328" y="606"/>
                </a:lnTo>
                <a:lnTo>
                  <a:pt x="272" y="586"/>
                </a:lnTo>
                <a:lnTo>
                  <a:pt x="272" y="586"/>
                </a:lnTo>
                <a:lnTo>
                  <a:pt x="260" y="544"/>
                </a:lnTo>
                <a:lnTo>
                  <a:pt x="250" y="504"/>
                </a:lnTo>
                <a:lnTo>
                  <a:pt x="244" y="464"/>
                </a:lnTo>
                <a:lnTo>
                  <a:pt x="238" y="424"/>
                </a:lnTo>
                <a:lnTo>
                  <a:pt x="238" y="424"/>
                </a:lnTo>
                <a:lnTo>
                  <a:pt x="276" y="408"/>
                </a:lnTo>
                <a:lnTo>
                  <a:pt x="314" y="394"/>
                </a:lnTo>
                <a:lnTo>
                  <a:pt x="314" y="394"/>
                </a:lnTo>
                <a:close/>
                <a:moveTo>
                  <a:pt x="262" y="584"/>
                </a:moveTo>
                <a:lnTo>
                  <a:pt x="262" y="584"/>
                </a:lnTo>
                <a:lnTo>
                  <a:pt x="218" y="562"/>
                </a:lnTo>
                <a:lnTo>
                  <a:pt x="180" y="540"/>
                </a:lnTo>
                <a:lnTo>
                  <a:pt x="162" y="530"/>
                </a:lnTo>
                <a:lnTo>
                  <a:pt x="148" y="518"/>
                </a:lnTo>
                <a:lnTo>
                  <a:pt x="134" y="504"/>
                </a:lnTo>
                <a:lnTo>
                  <a:pt x="120" y="492"/>
                </a:lnTo>
                <a:lnTo>
                  <a:pt x="120" y="492"/>
                </a:lnTo>
                <a:lnTo>
                  <a:pt x="146" y="474"/>
                </a:lnTo>
                <a:lnTo>
                  <a:pt x="172" y="458"/>
                </a:lnTo>
                <a:lnTo>
                  <a:pt x="200" y="442"/>
                </a:lnTo>
                <a:lnTo>
                  <a:pt x="230" y="428"/>
                </a:lnTo>
                <a:lnTo>
                  <a:pt x="230" y="428"/>
                </a:lnTo>
                <a:lnTo>
                  <a:pt x="236" y="464"/>
                </a:lnTo>
                <a:lnTo>
                  <a:pt x="242" y="504"/>
                </a:lnTo>
                <a:lnTo>
                  <a:pt x="252" y="542"/>
                </a:lnTo>
                <a:lnTo>
                  <a:pt x="262" y="584"/>
                </a:lnTo>
                <a:lnTo>
                  <a:pt x="262" y="584"/>
                </a:lnTo>
                <a:close/>
                <a:moveTo>
                  <a:pt x="278" y="724"/>
                </a:moveTo>
                <a:lnTo>
                  <a:pt x="278" y="724"/>
                </a:lnTo>
                <a:lnTo>
                  <a:pt x="262" y="778"/>
                </a:lnTo>
                <a:lnTo>
                  <a:pt x="248" y="830"/>
                </a:lnTo>
                <a:lnTo>
                  <a:pt x="238" y="882"/>
                </a:lnTo>
                <a:lnTo>
                  <a:pt x="230" y="932"/>
                </a:lnTo>
                <a:lnTo>
                  <a:pt x="230" y="932"/>
                </a:lnTo>
                <a:lnTo>
                  <a:pt x="204" y="918"/>
                </a:lnTo>
                <a:lnTo>
                  <a:pt x="178" y="904"/>
                </a:lnTo>
                <a:lnTo>
                  <a:pt x="154" y="890"/>
                </a:lnTo>
                <a:lnTo>
                  <a:pt x="132" y="876"/>
                </a:lnTo>
                <a:lnTo>
                  <a:pt x="132" y="876"/>
                </a:lnTo>
                <a:lnTo>
                  <a:pt x="144" y="854"/>
                </a:lnTo>
                <a:lnTo>
                  <a:pt x="156" y="834"/>
                </a:lnTo>
                <a:lnTo>
                  <a:pt x="172" y="814"/>
                </a:lnTo>
                <a:lnTo>
                  <a:pt x="190" y="794"/>
                </a:lnTo>
                <a:lnTo>
                  <a:pt x="210" y="776"/>
                </a:lnTo>
                <a:lnTo>
                  <a:pt x="230" y="758"/>
                </a:lnTo>
                <a:lnTo>
                  <a:pt x="254" y="740"/>
                </a:lnTo>
                <a:lnTo>
                  <a:pt x="278" y="724"/>
                </a:lnTo>
                <a:lnTo>
                  <a:pt x="278" y="724"/>
                </a:lnTo>
                <a:close/>
                <a:moveTo>
                  <a:pt x="290" y="718"/>
                </a:moveTo>
                <a:lnTo>
                  <a:pt x="290" y="718"/>
                </a:lnTo>
                <a:lnTo>
                  <a:pt x="308" y="708"/>
                </a:lnTo>
                <a:lnTo>
                  <a:pt x="308" y="708"/>
                </a:lnTo>
                <a:lnTo>
                  <a:pt x="324" y="744"/>
                </a:lnTo>
                <a:lnTo>
                  <a:pt x="340" y="780"/>
                </a:lnTo>
                <a:lnTo>
                  <a:pt x="360" y="816"/>
                </a:lnTo>
                <a:lnTo>
                  <a:pt x="380" y="852"/>
                </a:lnTo>
                <a:lnTo>
                  <a:pt x="380" y="852"/>
                </a:lnTo>
                <a:lnTo>
                  <a:pt x="404" y="892"/>
                </a:lnTo>
                <a:lnTo>
                  <a:pt x="428" y="932"/>
                </a:lnTo>
                <a:lnTo>
                  <a:pt x="454" y="968"/>
                </a:lnTo>
                <a:lnTo>
                  <a:pt x="482" y="1004"/>
                </a:lnTo>
                <a:lnTo>
                  <a:pt x="482" y="1004"/>
                </a:lnTo>
                <a:lnTo>
                  <a:pt x="414" y="992"/>
                </a:lnTo>
                <a:lnTo>
                  <a:pt x="352" y="976"/>
                </a:lnTo>
                <a:lnTo>
                  <a:pt x="292" y="956"/>
                </a:lnTo>
                <a:lnTo>
                  <a:pt x="238" y="934"/>
                </a:lnTo>
                <a:lnTo>
                  <a:pt x="238" y="934"/>
                </a:lnTo>
                <a:lnTo>
                  <a:pt x="246" y="882"/>
                </a:lnTo>
                <a:lnTo>
                  <a:pt x="256" y="828"/>
                </a:lnTo>
                <a:lnTo>
                  <a:pt x="270" y="774"/>
                </a:lnTo>
                <a:lnTo>
                  <a:pt x="290" y="718"/>
                </a:lnTo>
                <a:lnTo>
                  <a:pt x="290" y="718"/>
                </a:lnTo>
                <a:close/>
                <a:moveTo>
                  <a:pt x="500" y="1014"/>
                </a:moveTo>
                <a:lnTo>
                  <a:pt x="500" y="1014"/>
                </a:lnTo>
                <a:lnTo>
                  <a:pt x="542" y="1020"/>
                </a:lnTo>
                <a:lnTo>
                  <a:pt x="586" y="1024"/>
                </a:lnTo>
                <a:lnTo>
                  <a:pt x="630" y="1026"/>
                </a:lnTo>
                <a:lnTo>
                  <a:pt x="676" y="1028"/>
                </a:lnTo>
                <a:lnTo>
                  <a:pt x="676" y="1184"/>
                </a:lnTo>
                <a:lnTo>
                  <a:pt x="676" y="1184"/>
                </a:lnTo>
                <a:lnTo>
                  <a:pt x="674" y="1184"/>
                </a:lnTo>
                <a:lnTo>
                  <a:pt x="674" y="1184"/>
                </a:lnTo>
                <a:lnTo>
                  <a:pt x="630" y="1148"/>
                </a:lnTo>
                <a:lnTo>
                  <a:pt x="586" y="1108"/>
                </a:lnTo>
                <a:lnTo>
                  <a:pt x="542" y="1064"/>
                </a:lnTo>
                <a:lnTo>
                  <a:pt x="500" y="1014"/>
                </a:lnTo>
                <a:lnTo>
                  <a:pt x="500" y="1014"/>
                </a:lnTo>
                <a:close/>
                <a:moveTo>
                  <a:pt x="684" y="1184"/>
                </a:moveTo>
                <a:lnTo>
                  <a:pt x="684" y="1028"/>
                </a:lnTo>
                <a:lnTo>
                  <a:pt x="684" y="1028"/>
                </a:lnTo>
                <a:lnTo>
                  <a:pt x="728" y="1026"/>
                </a:lnTo>
                <a:lnTo>
                  <a:pt x="772" y="1024"/>
                </a:lnTo>
                <a:lnTo>
                  <a:pt x="816" y="1020"/>
                </a:lnTo>
                <a:lnTo>
                  <a:pt x="858" y="1014"/>
                </a:lnTo>
                <a:lnTo>
                  <a:pt x="858" y="1014"/>
                </a:lnTo>
                <a:lnTo>
                  <a:pt x="816" y="1064"/>
                </a:lnTo>
                <a:lnTo>
                  <a:pt x="774" y="1108"/>
                </a:lnTo>
                <a:lnTo>
                  <a:pt x="730" y="1148"/>
                </a:lnTo>
                <a:lnTo>
                  <a:pt x="684" y="1184"/>
                </a:lnTo>
                <a:lnTo>
                  <a:pt x="684" y="1184"/>
                </a:lnTo>
                <a:lnTo>
                  <a:pt x="684" y="1184"/>
                </a:lnTo>
                <a:lnTo>
                  <a:pt x="684" y="1184"/>
                </a:lnTo>
                <a:close/>
                <a:moveTo>
                  <a:pt x="876" y="1004"/>
                </a:moveTo>
                <a:lnTo>
                  <a:pt x="876" y="1004"/>
                </a:lnTo>
                <a:lnTo>
                  <a:pt x="904" y="968"/>
                </a:lnTo>
                <a:lnTo>
                  <a:pt x="930" y="932"/>
                </a:lnTo>
                <a:lnTo>
                  <a:pt x="954" y="892"/>
                </a:lnTo>
                <a:lnTo>
                  <a:pt x="980" y="852"/>
                </a:lnTo>
                <a:lnTo>
                  <a:pt x="980" y="852"/>
                </a:lnTo>
                <a:lnTo>
                  <a:pt x="1000" y="816"/>
                </a:lnTo>
                <a:lnTo>
                  <a:pt x="1018" y="780"/>
                </a:lnTo>
                <a:lnTo>
                  <a:pt x="1034" y="744"/>
                </a:lnTo>
                <a:lnTo>
                  <a:pt x="1050" y="708"/>
                </a:lnTo>
                <a:lnTo>
                  <a:pt x="1050" y="708"/>
                </a:lnTo>
                <a:lnTo>
                  <a:pt x="1068" y="718"/>
                </a:lnTo>
                <a:lnTo>
                  <a:pt x="1068" y="718"/>
                </a:lnTo>
                <a:lnTo>
                  <a:pt x="1088" y="774"/>
                </a:lnTo>
                <a:lnTo>
                  <a:pt x="1102" y="830"/>
                </a:lnTo>
                <a:lnTo>
                  <a:pt x="1112" y="884"/>
                </a:lnTo>
                <a:lnTo>
                  <a:pt x="1120" y="934"/>
                </a:lnTo>
                <a:lnTo>
                  <a:pt x="1120" y="934"/>
                </a:lnTo>
                <a:lnTo>
                  <a:pt x="1066" y="956"/>
                </a:lnTo>
                <a:lnTo>
                  <a:pt x="1006" y="976"/>
                </a:lnTo>
                <a:lnTo>
                  <a:pt x="944" y="992"/>
                </a:lnTo>
                <a:lnTo>
                  <a:pt x="876" y="1004"/>
                </a:lnTo>
                <a:lnTo>
                  <a:pt x="876" y="1004"/>
                </a:lnTo>
                <a:close/>
                <a:moveTo>
                  <a:pt x="1080" y="724"/>
                </a:moveTo>
                <a:lnTo>
                  <a:pt x="1080" y="724"/>
                </a:lnTo>
                <a:lnTo>
                  <a:pt x="1082" y="726"/>
                </a:lnTo>
                <a:lnTo>
                  <a:pt x="1082" y="726"/>
                </a:lnTo>
                <a:lnTo>
                  <a:pt x="1106" y="742"/>
                </a:lnTo>
                <a:lnTo>
                  <a:pt x="1130" y="758"/>
                </a:lnTo>
                <a:lnTo>
                  <a:pt x="1152" y="776"/>
                </a:lnTo>
                <a:lnTo>
                  <a:pt x="1170" y="796"/>
                </a:lnTo>
                <a:lnTo>
                  <a:pt x="1188" y="814"/>
                </a:lnTo>
                <a:lnTo>
                  <a:pt x="1202" y="834"/>
                </a:lnTo>
                <a:lnTo>
                  <a:pt x="1216" y="854"/>
                </a:lnTo>
                <a:lnTo>
                  <a:pt x="1226" y="876"/>
                </a:lnTo>
                <a:lnTo>
                  <a:pt x="1226" y="876"/>
                </a:lnTo>
                <a:lnTo>
                  <a:pt x="1204" y="890"/>
                </a:lnTo>
                <a:lnTo>
                  <a:pt x="1180" y="904"/>
                </a:lnTo>
                <a:lnTo>
                  <a:pt x="1154" y="918"/>
                </a:lnTo>
                <a:lnTo>
                  <a:pt x="1128" y="932"/>
                </a:lnTo>
                <a:lnTo>
                  <a:pt x="1128" y="932"/>
                </a:lnTo>
                <a:lnTo>
                  <a:pt x="1120" y="882"/>
                </a:lnTo>
                <a:lnTo>
                  <a:pt x="1110" y="830"/>
                </a:lnTo>
                <a:lnTo>
                  <a:pt x="1096" y="778"/>
                </a:lnTo>
                <a:lnTo>
                  <a:pt x="1080" y="724"/>
                </a:lnTo>
                <a:lnTo>
                  <a:pt x="1080" y="724"/>
                </a:lnTo>
                <a:close/>
                <a:moveTo>
                  <a:pt x="1086" y="718"/>
                </a:moveTo>
                <a:lnTo>
                  <a:pt x="1086" y="718"/>
                </a:lnTo>
                <a:lnTo>
                  <a:pt x="1076" y="712"/>
                </a:lnTo>
                <a:lnTo>
                  <a:pt x="1076" y="712"/>
                </a:lnTo>
                <a:lnTo>
                  <a:pt x="1062" y="680"/>
                </a:lnTo>
                <a:lnTo>
                  <a:pt x="1062" y="680"/>
                </a:lnTo>
                <a:lnTo>
                  <a:pt x="1078" y="636"/>
                </a:lnTo>
                <a:lnTo>
                  <a:pt x="1094" y="592"/>
                </a:lnTo>
                <a:lnTo>
                  <a:pt x="1094" y="592"/>
                </a:lnTo>
                <a:lnTo>
                  <a:pt x="1140" y="572"/>
                </a:lnTo>
                <a:lnTo>
                  <a:pt x="1180" y="548"/>
                </a:lnTo>
                <a:lnTo>
                  <a:pt x="1198" y="536"/>
                </a:lnTo>
                <a:lnTo>
                  <a:pt x="1216" y="524"/>
                </a:lnTo>
                <a:lnTo>
                  <a:pt x="1230" y="510"/>
                </a:lnTo>
                <a:lnTo>
                  <a:pt x="1244" y="496"/>
                </a:lnTo>
                <a:lnTo>
                  <a:pt x="1244" y="496"/>
                </a:lnTo>
                <a:lnTo>
                  <a:pt x="1264" y="514"/>
                </a:lnTo>
                <a:lnTo>
                  <a:pt x="1284" y="532"/>
                </a:lnTo>
                <a:lnTo>
                  <a:pt x="1300" y="552"/>
                </a:lnTo>
                <a:lnTo>
                  <a:pt x="1314" y="572"/>
                </a:lnTo>
                <a:lnTo>
                  <a:pt x="1326" y="592"/>
                </a:lnTo>
                <a:lnTo>
                  <a:pt x="1336" y="612"/>
                </a:lnTo>
                <a:lnTo>
                  <a:pt x="1344" y="632"/>
                </a:lnTo>
                <a:lnTo>
                  <a:pt x="1348" y="654"/>
                </a:lnTo>
                <a:lnTo>
                  <a:pt x="1348" y="654"/>
                </a:lnTo>
                <a:lnTo>
                  <a:pt x="1348" y="678"/>
                </a:lnTo>
                <a:lnTo>
                  <a:pt x="1348" y="678"/>
                </a:lnTo>
                <a:lnTo>
                  <a:pt x="1346" y="712"/>
                </a:lnTo>
                <a:lnTo>
                  <a:pt x="1346" y="712"/>
                </a:lnTo>
                <a:lnTo>
                  <a:pt x="1342" y="734"/>
                </a:lnTo>
                <a:lnTo>
                  <a:pt x="1332" y="754"/>
                </a:lnTo>
                <a:lnTo>
                  <a:pt x="1322" y="776"/>
                </a:lnTo>
                <a:lnTo>
                  <a:pt x="1308" y="796"/>
                </a:lnTo>
                <a:lnTo>
                  <a:pt x="1294" y="816"/>
                </a:lnTo>
                <a:lnTo>
                  <a:pt x="1276" y="834"/>
                </a:lnTo>
                <a:lnTo>
                  <a:pt x="1256" y="854"/>
                </a:lnTo>
                <a:lnTo>
                  <a:pt x="1232" y="870"/>
                </a:lnTo>
                <a:lnTo>
                  <a:pt x="1232" y="870"/>
                </a:lnTo>
                <a:lnTo>
                  <a:pt x="1222" y="850"/>
                </a:lnTo>
                <a:lnTo>
                  <a:pt x="1208" y="830"/>
                </a:lnTo>
                <a:lnTo>
                  <a:pt x="1194" y="808"/>
                </a:lnTo>
                <a:lnTo>
                  <a:pt x="1176" y="790"/>
                </a:lnTo>
                <a:lnTo>
                  <a:pt x="1156" y="770"/>
                </a:lnTo>
                <a:lnTo>
                  <a:pt x="1134" y="752"/>
                </a:lnTo>
                <a:lnTo>
                  <a:pt x="1112" y="736"/>
                </a:lnTo>
                <a:lnTo>
                  <a:pt x="1086" y="718"/>
                </a:lnTo>
                <a:lnTo>
                  <a:pt x="1086" y="718"/>
                </a:lnTo>
                <a:close/>
                <a:moveTo>
                  <a:pt x="1248" y="490"/>
                </a:moveTo>
                <a:lnTo>
                  <a:pt x="1248" y="490"/>
                </a:lnTo>
                <a:lnTo>
                  <a:pt x="1264" y="470"/>
                </a:lnTo>
                <a:lnTo>
                  <a:pt x="1276" y="448"/>
                </a:lnTo>
                <a:lnTo>
                  <a:pt x="1276" y="448"/>
                </a:lnTo>
                <a:lnTo>
                  <a:pt x="1298" y="484"/>
                </a:lnTo>
                <a:lnTo>
                  <a:pt x="1316" y="522"/>
                </a:lnTo>
                <a:lnTo>
                  <a:pt x="1332" y="562"/>
                </a:lnTo>
                <a:lnTo>
                  <a:pt x="1342" y="602"/>
                </a:lnTo>
                <a:lnTo>
                  <a:pt x="1342" y="602"/>
                </a:lnTo>
                <a:lnTo>
                  <a:pt x="1334" y="588"/>
                </a:lnTo>
                <a:lnTo>
                  <a:pt x="1326" y="574"/>
                </a:lnTo>
                <a:lnTo>
                  <a:pt x="1304" y="544"/>
                </a:lnTo>
                <a:lnTo>
                  <a:pt x="1280" y="516"/>
                </a:lnTo>
                <a:lnTo>
                  <a:pt x="1248" y="490"/>
                </a:lnTo>
                <a:lnTo>
                  <a:pt x="1248" y="490"/>
                </a:lnTo>
                <a:close/>
                <a:moveTo>
                  <a:pt x="1244" y="486"/>
                </a:moveTo>
                <a:lnTo>
                  <a:pt x="1244" y="486"/>
                </a:lnTo>
                <a:lnTo>
                  <a:pt x="1204" y="458"/>
                </a:lnTo>
                <a:lnTo>
                  <a:pt x="1158" y="432"/>
                </a:lnTo>
                <a:lnTo>
                  <a:pt x="1158" y="432"/>
                </a:lnTo>
                <a:lnTo>
                  <a:pt x="1128" y="418"/>
                </a:lnTo>
                <a:lnTo>
                  <a:pt x="1128" y="418"/>
                </a:lnTo>
                <a:lnTo>
                  <a:pt x="1132" y="384"/>
                </a:lnTo>
                <a:lnTo>
                  <a:pt x="1132" y="352"/>
                </a:lnTo>
                <a:lnTo>
                  <a:pt x="1132" y="352"/>
                </a:lnTo>
                <a:lnTo>
                  <a:pt x="1148" y="340"/>
                </a:lnTo>
                <a:lnTo>
                  <a:pt x="1162" y="326"/>
                </a:lnTo>
                <a:lnTo>
                  <a:pt x="1162" y="326"/>
                </a:lnTo>
                <a:lnTo>
                  <a:pt x="1194" y="354"/>
                </a:lnTo>
                <a:lnTo>
                  <a:pt x="1222" y="380"/>
                </a:lnTo>
                <a:lnTo>
                  <a:pt x="1248" y="410"/>
                </a:lnTo>
                <a:lnTo>
                  <a:pt x="1270" y="440"/>
                </a:lnTo>
                <a:lnTo>
                  <a:pt x="1270" y="440"/>
                </a:lnTo>
                <a:lnTo>
                  <a:pt x="1266" y="452"/>
                </a:lnTo>
                <a:lnTo>
                  <a:pt x="1260" y="462"/>
                </a:lnTo>
                <a:lnTo>
                  <a:pt x="1244" y="486"/>
                </a:lnTo>
                <a:lnTo>
                  <a:pt x="1244" y="486"/>
                </a:lnTo>
                <a:close/>
                <a:moveTo>
                  <a:pt x="1162" y="316"/>
                </a:moveTo>
                <a:lnTo>
                  <a:pt x="1162" y="316"/>
                </a:lnTo>
                <a:lnTo>
                  <a:pt x="1158" y="312"/>
                </a:lnTo>
                <a:lnTo>
                  <a:pt x="1158" y="312"/>
                </a:lnTo>
                <a:lnTo>
                  <a:pt x="1128" y="292"/>
                </a:lnTo>
                <a:lnTo>
                  <a:pt x="1128" y="292"/>
                </a:lnTo>
                <a:lnTo>
                  <a:pt x="1124" y="260"/>
                </a:lnTo>
                <a:lnTo>
                  <a:pt x="1116" y="230"/>
                </a:lnTo>
                <a:lnTo>
                  <a:pt x="1116" y="230"/>
                </a:lnTo>
                <a:lnTo>
                  <a:pt x="1152" y="248"/>
                </a:lnTo>
                <a:lnTo>
                  <a:pt x="1184" y="268"/>
                </a:lnTo>
                <a:lnTo>
                  <a:pt x="1184" y="268"/>
                </a:lnTo>
                <a:lnTo>
                  <a:pt x="1182" y="280"/>
                </a:lnTo>
                <a:lnTo>
                  <a:pt x="1178" y="292"/>
                </a:lnTo>
                <a:lnTo>
                  <a:pt x="1172" y="304"/>
                </a:lnTo>
                <a:lnTo>
                  <a:pt x="1162" y="316"/>
                </a:lnTo>
                <a:lnTo>
                  <a:pt x="1162" y="316"/>
                </a:lnTo>
                <a:close/>
                <a:moveTo>
                  <a:pt x="1104" y="216"/>
                </a:moveTo>
                <a:lnTo>
                  <a:pt x="1104" y="216"/>
                </a:lnTo>
                <a:lnTo>
                  <a:pt x="1050" y="196"/>
                </a:lnTo>
                <a:lnTo>
                  <a:pt x="990" y="178"/>
                </a:lnTo>
                <a:lnTo>
                  <a:pt x="990" y="178"/>
                </a:lnTo>
                <a:lnTo>
                  <a:pt x="996" y="166"/>
                </a:lnTo>
                <a:lnTo>
                  <a:pt x="998" y="152"/>
                </a:lnTo>
                <a:lnTo>
                  <a:pt x="998" y="152"/>
                </a:lnTo>
                <a:lnTo>
                  <a:pt x="996" y="138"/>
                </a:lnTo>
                <a:lnTo>
                  <a:pt x="990" y="124"/>
                </a:lnTo>
                <a:lnTo>
                  <a:pt x="990" y="124"/>
                </a:lnTo>
                <a:lnTo>
                  <a:pt x="1034" y="138"/>
                </a:lnTo>
                <a:lnTo>
                  <a:pt x="1072" y="152"/>
                </a:lnTo>
                <a:lnTo>
                  <a:pt x="1072" y="152"/>
                </a:lnTo>
                <a:lnTo>
                  <a:pt x="1082" y="168"/>
                </a:lnTo>
                <a:lnTo>
                  <a:pt x="1090" y="182"/>
                </a:lnTo>
                <a:lnTo>
                  <a:pt x="1098" y="200"/>
                </a:lnTo>
                <a:lnTo>
                  <a:pt x="1104" y="216"/>
                </a:lnTo>
                <a:lnTo>
                  <a:pt x="1104" y="216"/>
                </a:lnTo>
                <a:close/>
                <a:moveTo>
                  <a:pt x="968" y="110"/>
                </a:moveTo>
                <a:lnTo>
                  <a:pt x="968" y="110"/>
                </a:lnTo>
                <a:lnTo>
                  <a:pt x="906" y="98"/>
                </a:lnTo>
                <a:lnTo>
                  <a:pt x="838" y="88"/>
                </a:lnTo>
                <a:lnTo>
                  <a:pt x="838" y="88"/>
                </a:lnTo>
                <a:lnTo>
                  <a:pt x="872" y="78"/>
                </a:lnTo>
                <a:lnTo>
                  <a:pt x="904" y="74"/>
                </a:lnTo>
                <a:lnTo>
                  <a:pt x="904" y="74"/>
                </a:lnTo>
                <a:lnTo>
                  <a:pt x="924" y="82"/>
                </a:lnTo>
                <a:lnTo>
                  <a:pt x="940" y="92"/>
                </a:lnTo>
                <a:lnTo>
                  <a:pt x="956" y="100"/>
                </a:lnTo>
                <a:lnTo>
                  <a:pt x="968" y="110"/>
                </a:lnTo>
                <a:lnTo>
                  <a:pt x="968" y="110"/>
                </a:lnTo>
                <a:close/>
                <a:moveTo>
                  <a:pt x="818" y="86"/>
                </a:moveTo>
                <a:lnTo>
                  <a:pt x="818" y="86"/>
                </a:lnTo>
                <a:lnTo>
                  <a:pt x="752" y="80"/>
                </a:lnTo>
                <a:lnTo>
                  <a:pt x="684" y="78"/>
                </a:lnTo>
                <a:lnTo>
                  <a:pt x="684" y="40"/>
                </a:lnTo>
                <a:lnTo>
                  <a:pt x="684" y="40"/>
                </a:lnTo>
                <a:lnTo>
                  <a:pt x="740" y="42"/>
                </a:lnTo>
                <a:lnTo>
                  <a:pt x="794" y="48"/>
                </a:lnTo>
                <a:lnTo>
                  <a:pt x="842" y="56"/>
                </a:lnTo>
                <a:lnTo>
                  <a:pt x="886" y="68"/>
                </a:lnTo>
                <a:lnTo>
                  <a:pt x="886" y="68"/>
                </a:lnTo>
                <a:lnTo>
                  <a:pt x="852" y="74"/>
                </a:lnTo>
                <a:lnTo>
                  <a:pt x="818" y="86"/>
                </a:lnTo>
                <a:lnTo>
                  <a:pt x="818" y="86"/>
                </a:lnTo>
                <a:close/>
                <a:moveTo>
                  <a:pt x="676" y="78"/>
                </a:moveTo>
                <a:lnTo>
                  <a:pt x="676" y="78"/>
                </a:lnTo>
                <a:lnTo>
                  <a:pt x="606" y="80"/>
                </a:lnTo>
                <a:lnTo>
                  <a:pt x="540" y="86"/>
                </a:lnTo>
                <a:lnTo>
                  <a:pt x="540" y="86"/>
                </a:lnTo>
                <a:lnTo>
                  <a:pt x="506" y="74"/>
                </a:lnTo>
                <a:lnTo>
                  <a:pt x="472" y="68"/>
                </a:lnTo>
                <a:lnTo>
                  <a:pt x="472" y="68"/>
                </a:lnTo>
                <a:lnTo>
                  <a:pt x="516" y="56"/>
                </a:lnTo>
                <a:lnTo>
                  <a:pt x="564" y="48"/>
                </a:lnTo>
                <a:lnTo>
                  <a:pt x="618" y="42"/>
                </a:lnTo>
                <a:lnTo>
                  <a:pt x="676" y="40"/>
                </a:lnTo>
                <a:lnTo>
                  <a:pt x="676" y="78"/>
                </a:lnTo>
                <a:close/>
                <a:moveTo>
                  <a:pt x="520" y="88"/>
                </a:moveTo>
                <a:lnTo>
                  <a:pt x="520" y="88"/>
                </a:lnTo>
                <a:lnTo>
                  <a:pt x="452" y="98"/>
                </a:lnTo>
                <a:lnTo>
                  <a:pt x="390" y="110"/>
                </a:lnTo>
                <a:lnTo>
                  <a:pt x="390" y="110"/>
                </a:lnTo>
                <a:lnTo>
                  <a:pt x="402" y="100"/>
                </a:lnTo>
                <a:lnTo>
                  <a:pt x="418" y="92"/>
                </a:lnTo>
                <a:lnTo>
                  <a:pt x="434" y="82"/>
                </a:lnTo>
                <a:lnTo>
                  <a:pt x="454" y="74"/>
                </a:lnTo>
                <a:lnTo>
                  <a:pt x="454" y="74"/>
                </a:lnTo>
                <a:lnTo>
                  <a:pt x="488" y="78"/>
                </a:lnTo>
                <a:lnTo>
                  <a:pt x="520" y="88"/>
                </a:lnTo>
                <a:lnTo>
                  <a:pt x="520" y="88"/>
                </a:lnTo>
                <a:close/>
                <a:moveTo>
                  <a:pt x="368" y="124"/>
                </a:moveTo>
                <a:lnTo>
                  <a:pt x="368" y="124"/>
                </a:lnTo>
                <a:lnTo>
                  <a:pt x="362" y="138"/>
                </a:lnTo>
                <a:lnTo>
                  <a:pt x="360" y="152"/>
                </a:lnTo>
                <a:lnTo>
                  <a:pt x="360" y="152"/>
                </a:lnTo>
                <a:lnTo>
                  <a:pt x="362" y="166"/>
                </a:lnTo>
                <a:lnTo>
                  <a:pt x="368" y="178"/>
                </a:lnTo>
                <a:lnTo>
                  <a:pt x="368" y="178"/>
                </a:lnTo>
                <a:lnTo>
                  <a:pt x="308" y="196"/>
                </a:lnTo>
                <a:lnTo>
                  <a:pt x="254" y="216"/>
                </a:lnTo>
                <a:lnTo>
                  <a:pt x="254" y="216"/>
                </a:lnTo>
                <a:lnTo>
                  <a:pt x="260" y="200"/>
                </a:lnTo>
                <a:lnTo>
                  <a:pt x="268" y="182"/>
                </a:lnTo>
                <a:lnTo>
                  <a:pt x="276" y="168"/>
                </a:lnTo>
                <a:lnTo>
                  <a:pt x="286" y="152"/>
                </a:lnTo>
                <a:lnTo>
                  <a:pt x="286" y="152"/>
                </a:lnTo>
                <a:lnTo>
                  <a:pt x="324" y="138"/>
                </a:lnTo>
                <a:lnTo>
                  <a:pt x="368" y="124"/>
                </a:lnTo>
                <a:lnTo>
                  <a:pt x="368" y="124"/>
                </a:lnTo>
                <a:close/>
                <a:moveTo>
                  <a:pt x="242" y="230"/>
                </a:moveTo>
                <a:lnTo>
                  <a:pt x="242" y="230"/>
                </a:lnTo>
                <a:lnTo>
                  <a:pt x="234" y="260"/>
                </a:lnTo>
                <a:lnTo>
                  <a:pt x="230" y="292"/>
                </a:lnTo>
                <a:lnTo>
                  <a:pt x="230" y="292"/>
                </a:lnTo>
                <a:lnTo>
                  <a:pt x="196" y="316"/>
                </a:lnTo>
                <a:lnTo>
                  <a:pt x="196" y="316"/>
                </a:lnTo>
                <a:lnTo>
                  <a:pt x="188" y="304"/>
                </a:lnTo>
                <a:lnTo>
                  <a:pt x="180" y="292"/>
                </a:lnTo>
                <a:lnTo>
                  <a:pt x="176" y="280"/>
                </a:lnTo>
                <a:lnTo>
                  <a:pt x="174" y="268"/>
                </a:lnTo>
                <a:lnTo>
                  <a:pt x="174" y="268"/>
                </a:lnTo>
                <a:lnTo>
                  <a:pt x="206" y="248"/>
                </a:lnTo>
                <a:lnTo>
                  <a:pt x="242" y="230"/>
                </a:lnTo>
                <a:lnTo>
                  <a:pt x="242" y="230"/>
                </a:lnTo>
                <a:close/>
                <a:moveTo>
                  <a:pt x="196" y="326"/>
                </a:moveTo>
                <a:lnTo>
                  <a:pt x="196" y="326"/>
                </a:lnTo>
                <a:lnTo>
                  <a:pt x="210" y="340"/>
                </a:lnTo>
                <a:lnTo>
                  <a:pt x="226" y="352"/>
                </a:lnTo>
                <a:lnTo>
                  <a:pt x="226" y="352"/>
                </a:lnTo>
                <a:lnTo>
                  <a:pt x="228" y="384"/>
                </a:lnTo>
                <a:lnTo>
                  <a:pt x="230" y="420"/>
                </a:lnTo>
                <a:lnTo>
                  <a:pt x="230" y="420"/>
                </a:lnTo>
                <a:lnTo>
                  <a:pt x="198" y="434"/>
                </a:lnTo>
                <a:lnTo>
                  <a:pt x="168" y="450"/>
                </a:lnTo>
                <a:lnTo>
                  <a:pt x="140" y="468"/>
                </a:lnTo>
                <a:lnTo>
                  <a:pt x="116" y="486"/>
                </a:lnTo>
                <a:lnTo>
                  <a:pt x="116" y="486"/>
                </a:lnTo>
                <a:lnTo>
                  <a:pt x="100" y="464"/>
                </a:lnTo>
                <a:lnTo>
                  <a:pt x="94" y="452"/>
                </a:lnTo>
                <a:lnTo>
                  <a:pt x="88" y="440"/>
                </a:lnTo>
                <a:lnTo>
                  <a:pt x="88" y="440"/>
                </a:lnTo>
                <a:lnTo>
                  <a:pt x="112" y="410"/>
                </a:lnTo>
                <a:lnTo>
                  <a:pt x="138" y="380"/>
                </a:lnTo>
                <a:lnTo>
                  <a:pt x="166" y="352"/>
                </a:lnTo>
                <a:lnTo>
                  <a:pt x="196" y="326"/>
                </a:lnTo>
                <a:lnTo>
                  <a:pt x="196" y="326"/>
                </a:lnTo>
                <a:close/>
                <a:moveTo>
                  <a:pt x="110" y="490"/>
                </a:moveTo>
                <a:lnTo>
                  <a:pt x="110" y="490"/>
                </a:lnTo>
                <a:lnTo>
                  <a:pt x="80" y="516"/>
                </a:lnTo>
                <a:lnTo>
                  <a:pt x="54" y="544"/>
                </a:lnTo>
                <a:lnTo>
                  <a:pt x="34" y="574"/>
                </a:lnTo>
                <a:lnTo>
                  <a:pt x="24" y="588"/>
                </a:lnTo>
                <a:lnTo>
                  <a:pt x="18" y="604"/>
                </a:lnTo>
                <a:lnTo>
                  <a:pt x="18" y="604"/>
                </a:lnTo>
                <a:lnTo>
                  <a:pt x="28" y="562"/>
                </a:lnTo>
                <a:lnTo>
                  <a:pt x="42" y="522"/>
                </a:lnTo>
                <a:lnTo>
                  <a:pt x="60" y="484"/>
                </a:lnTo>
                <a:lnTo>
                  <a:pt x="82" y="448"/>
                </a:lnTo>
                <a:lnTo>
                  <a:pt x="82" y="448"/>
                </a:lnTo>
                <a:lnTo>
                  <a:pt x="94" y="470"/>
                </a:lnTo>
                <a:lnTo>
                  <a:pt x="110" y="490"/>
                </a:lnTo>
                <a:lnTo>
                  <a:pt x="110" y="490"/>
                </a:lnTo>
                <a:close/>
                <a:moveTo>
                  <a:pt x="122" y="878"/>
                </a:moveTo>
                <a:lnTo>
                  <a:pt x="122" y="878"/>
                </a:lnTo>
                <a:lnTo>
                  <a:pt x="112" y="908"/>
                </a:lnTo>
                <a:lnTo>
                  <a:pt x="106" y="938"/>
                </a:lnTo>
                <a:lnTo>
                  <a:pt x="106" y="938"/>
                </a:lnTo>
                <a:lnTo>
                  <a:pt x="90" y="918"/>
                </a:lnTo>
                <a:lnTo>
                  <a:pt x="76" y="896"/>
                </a:lnTo>
                <a:lnTo>
                  <a:pt x="62" y="874"/>
                </a:lnTo>
                <a:lnTo>
                  <a:pt x="52" y="852"/>
                </a:lnTo>
                <a:lnTo>
                  <a:pt x="42" y="830"/>
                </a:lnTo>
                <a:lnTo>
                  <a:pt x="32" y="806"/>
                </a:lnTo>
                <a:lnTo>
                  <a:pt x="24" y="784"/>
                </a:lnTo>
                <a:lnTo>
                  <a:pt x="18" y="760"/>
                </a:lnTo>
                <a:lnTo>
                  <a:pt x="18" y="760"/>
                </a:lnTo>
                <a:lnTo>
                  <a:pt x="26" y="776"/>
                </a:lnTo>
                <a:lnTo>
                  <a:pt x="36" y="792"/>
                </a:lnTo>
                <a:lnTo>
                  <a:pt x="48" y="806"/>
                </a:lnTo>
                <a:lnTo>
                  <a:pt x="60" y="822"/>
                </a:lnTo>
                <a:lnTo>
                  <a:pt x="88" y="850"/>
                </a:lnTo>
                <a:lnTo>
                  <a:pt x="122" y="878"/>
                </a:lnTo>
                <a:lnTo>
                  <a:pt x="122" y="878"/>
                </a:lnTo>
                <a:close/>
                <a:moveTo>
                  <a:pt x="128" y="882"/>
                </a:moveTo>
                <a:lnTo>
                  <a:pt x="128" y="882"/>
                </a:lnTo>
                <a:lnTo>
                  <a:pt x="152" y="898"/>
                </a:lnTo>
                <a:lnTo>
                  <a:pt x="176" y="912"/>
                </a:lnTo>
                <a:lnTo>
                  <a:pt x="202" y="926"/>
                </a:lnTo>
                <a:lnTo>
                  <a:pt x="230" y="940"/>
                </a:lnTo>
                <a:lnTo>
                  <a:pt x="230" y="940"/>
                </a:lnTo>
                <a:lnTo>
                  <a:pt x="226" y="972"/>
                </a:lnTo>
                <a:lnTo>
                  <a:pt x="226" y="972"/>
                </a:lnTo>
                <a:lnTo>
                  <a:pt x="226" y="1012"/>
                </a:lnTo>
                <a:lnTo>
                  <a:pt x="228" y="1052"/>
                </a:lnTo>
                <a:lnTo>
                  <a:pt x="228" y="1052"/>
                </a:lnTo>
                <a:lnTo>
                  <a:pt x="196" y="1028"/>
                </a:lnTo>
                <a:lnTo>
                  <a:pt x="166" y="1002"/>
                </a:lnTo>
                <a:lnTo>
                  <a:pt x="138" y="974"/>
                </a:lnTo>
                <a:lnTo>
                  <a:pt x="112" y="946"/>
                </a:lnTo>
                <a:lnTo>
                  <a:pt x="112" y="946"/>
                </a:lnTo>
                <a:lnTo>
                  <a:pt x="114" y="930"/>
                </a:lnTo>
                <a:lnTo>
                  <a:pt x="118" y="914"/>
                </a:lnTo>
                <a:lnTo>
                  <a:pt x="122" y="898"/>
                </a:lnTo>
                <a:lnTo>
                  <a:pt x="128" y="882"/>
                </a:lnTo>
                <a:lnTo>
                  <a:pt x="128" y="882"/>
                </a:lnTo>
                <a:close/>
                <a:moveTo>
                  <a:pt x="296" y="1220"/>
                </a:moveTo>
                <a:lnTo>
                  <a:pt x="296" y="1220"/>
                </a:lnTo>
                <a:lnTo>
                  <a:pt x="284" y="1206"/>
                </a:lnTo>
                <a:lnTo>
                  <a:pt x="274" y="1190"/>
                </a:lnTo>
                <a:lnTo>
                  <a:pt x="266" y="1172"/>
                </a:lnTo>
                <a:lnTo>
                  <a:pt x="258" y="1154"/>
                </a:lnTo>
                <a:lnTo>
                  <a:pt x="250" y="1134"/>
                </a:lnTo>
                <a:lnTo>
                  <a:pt x="246" y="1112"/>
                </a:lnTo>
                <a:lnTo>
                  <a:pt x="240" y="1090"/>
                </a:lnTo>
                <a:lnTo>
                  <a:pt x="238" y="1068"/>
                </a:lnTo>
                <a:lnTo>
                  <a:pt x="238" y="1068"/>
                </a:lnTo>
                <a:lnTo>
                  <a:pt x="282" y="1094"/>
                </a:lnTo>
                <a:lnTo>
                  <a:pt x="332" y="1118"/>
                </a:lnTo>
                <a:lnTo>
                  <a:pt x="382" y="1140"/>
                </a:lnTo>
                <a:lnTo>
                  <a:pt x="436" y="1158"/>
                </a:lnTo>
                <a:lnTo>
                  <a:pt x="492" y="1172"/>
                </a:lnTo>
                <a:lnTo>
                  <a:pt x="550" y="1182"/>
                </a:lnTo>
                <a:lnTo>
                  <a:pt x="610" y="1190"/>
                </a:lnTo>
                <a:lnTo>
                  <a:pt x="670" y="1192"/>
                </a:lnTo>
                <a:lnTo>
                  <a:pt x="670" y="1192"/>
                </a:lnTo>
                <a:lnTo>
                  <a:pt x="672" y="1194"/>
                </a:lnTo>
                <a:lnTo>
                  <a:pt x="672" y="1194"/>
                </a:lnTo>
                <a:lnTo>
                  <a:pt x="646" y="1212"/>
                </a:lnTo>
                <a:lnTo>
                  <a:pt x="618" y="1228"/>
                </a:lnTo>
                <a:lnTo>
                  <a:pt x="590" y="1244"/>
                </a:lnTo>
                <a:lnTo>
                  <a:pt x="564" y="1256"/>
                </a:lnTo>
                <a:lnTo>
                  <a:pt x="536" y="1266"/>
                </a:lnTo>
                <a:lnTo>
                  <a:pt x="510" y="1274"/>
                </a:lnTo>
                <a:lnTo>
                  <a:pt x="486" y="1280"/>
                </a:lnTo>
                <a:lnTo>
                  <a:pt x="460" y="1284"/>
                </a:lnTo>
                <a:lnTo>
                  <a:pt x="460" y="1284"/>
                </a:lnTo>
                <a:lnTo>
                  <a:pt x="416" y="1272"/>
                </a:lnTo>
                <a:lnTo>
                  <a:pt x="374" y="1256"/>
                </a:lnTo>
                <a:lnTo>
                  <a:pt x="334" y="1240"/>
                </a:lnTo>
                <a:lnTo>
                  <a:pt x="296" y="1220"/>
                </a:lnTo>
                <a:lnTo>
                  <a:pt x="296" y="1220"/>
                </a:lnTo>
                <a:close/>
                <a:moveTo>
                  <a:pt x="676" y="1200"/>
                </a:moveTo>
                <a:lnTo>
                  <a:pt x="676" y="1310"/>
                </a:lnTo>
                <a:lnTo>
                  <a:pt x="676" y="1310"/>
                </a:lnTo>
                <a:lnTo>
                  <a:pt x="624" y="1308"/>
                </a:lnTo>
                <a:lnTo>
                  <a:pt x="576" y="1304"/>
                </a:lnTo>
                <a:lnTo>
                  <a:pt x="528" y="1298"/>
                </a:lnTo>
                <a:lnTo>
                  <a:pt x="482" y="1288"/>
                </a:lnTo>
                <a:lnTo>
                  <a:pt x="482" y="1288"/>
                </a:lnTo>
                <a:lnTo>
                  <a:pt x="506" y="1284"/>
                </a:lnTo>
                <a:lnTo>
                  <a:pt x="528" y="1278"/>
                </a:lnTo>
                <a:lnTo>
                  <a:pt x="552" y="1270"/>
                </a:lnTo>
                <a:lnTo>
                  <a:pt x="576" y="1258"/>
                </a:lnTo>
                <a:lnTo>
                  <a:pt x="602" y="1246"/>
                </a:lnTo>
                <a:lnTo>
                  <a:pt x="626" y="1234"/>
                </a:lnTo>
                <a:lnTo>
                  <a:pt x="650" y="1218"/>
                </a:lnTo>
                <a:lnTo>
                  <a:pt x="676" y="1200"/>
                </a:lnTo>
                <a:lnTo>
                  <a:pt x="676" y="1200"/>
                </a:lnTo>
                <a:close/>
                <a:moveTo>
                  <a:pt x="684" y="1200"/>
                </a:moveTo>
                <a:lnTo>
                  <a:pt x="684" y="1200"/>
                </a:lnTo>
                <a:lnTo>
                  <a:pt x="708" y="1218"/>
                </a:lnTo>
                <a:lnTo>
                  <a:pt x="732" y="1234"/>
                </a:lnTo>
                <a:lnTo>
                  <a:pt x="758" y="1246"/>
                </a:lnTo>
                <a:lnTo>
                  <a:pt x="782" y="1258"/>
                </a:lnTo>
                <a:lnTo>
                  <a:pt x="806" y="1270"/>
                </a:lnTo>
                <a:lnTo>
                  <a:pt x="830" y="1278"/>
                </a:lnTo>
                <a:lnTo>
                  <a:pt x="854" y="1284"/>
                </a:lnTo>
                <a:lnTo>
                  <a:pt x="876" y="1288"/>
                </a:lnTo>
                <a:lnTo>
                  <a:pt x="876" y="1288"/>
                </a:lnTo>
                <a:lnTo>
                  <a:pt x="830" y="1298"/>
                </a:lnTo>
                <a:lnTo>
                  <a:pt x="782" y="1304"/>
                </a:lnTo>
                <a:lnTo>
                  <a:pt x="734" y="1308"/>
                </a:lnTo>
                <a:lnTo>
                  <a:pt x="684" y="1310"/>
                </a:lnTo>
                <a:lnTo>
                  <a:pt x="684" y="1200"/>
                </a:lnTo>
                <a:close/>
                <a:moveTo>
                  <a:pt x="686" y="1194"/>
                </a:moveTo>
                <a:lnTo>
                  <a:pt x="686" y="1194"/>
                </a:lnTo>
                <a:lnTo>
                  <a:pt x="688" y="1192"/>
                </a:lnTo>
                <a:lnTo>
                  <a:pt x="688" y="1192"/>
                </a:lnTo>
                <a:lnTo>
                  <a:pt x="748" y="1190"/>
                </a:lnTo>
                <a:lnTo>
                  <a:pt x="808" y="1182"/>
                </a:lnTo>
                <a:lnTo>
                  <a:pt x="866" y="1172"/>
                </a:lnTo>
                <a:lnTo>
                  <a:pt x="922" y="1158"/>
                </a:lnTo>
                <a:lnTo>
                  <a:pt x="976" y="1140"/>
                </a:lnTo>
                <a:lnTo>
                  <a:pt x="1028" y="1118"/>
                </a:lnTo>
                <a:lnTo>
                  <a:pt x="1076" y="1094"/>
                </a:lnTo>
                <a:lnTo>
                  <a:pt x="1120" y="1068"/>
                </a:lnTo>
                <a:lnTo>
                  <a:pt x="1120" y="1068"/>
                </a:lnTo>
                <a:lnTo>
                  <a:pt x="1118" y="1090"/>
                </a:lnTo>
                <a:lnTo>
                  <a:pt x="1114" y="1112"/>
                </a:lnTo>
                <a:lnTo>
                  <a:pt x="1108" y="1134"/>
                </a:lnTo>
                <a:lnTo>
                  <a:pt x="1100" y="1152"/>
                </a:lnTo>
                <a:lnTo>
                  <a:pt x="1092" y="1172"/>
                </a:lnTo>
                <a:lnTo>
                  <a:pt x="1084" y="1190"/>
                </a:lnTo>
                <a:lnTo>
                  <a:pt x="1074" y="1206"/>
                </a:lnTo>
                <a:lnTo>
                  <a:pt x="1062" y="1220"/>
                </a:lnTo>
                <a:lnTo>
                  <a:pt x="1062" y="1220"/>
                </a:lnTo>
                <a:lnTo>
                  <a:pt x="1024" y="1240"/>
                </a:lnTo>
                <a:lnTo>
                  <a:pt x="984" y="1256"/>
                </a:lnTo>
                <a:lnTo>
                  <a:pt x="942" y="1272"/>
                </a:lnTo>
                <a:lnTo>
                  <a:pt x="898" y="1284"/>
                </a:lnTo>
                <a:lnTo>
                  <a:pt x="898" y="1284"/>
                </a:lnTo>
                <a:lnTo>
                  <a:pt x="874" y="1280"/>
                </a:lnTo>
                <a:lnTo>
                  <a:pt x="848" y="1274"/>
                </a:lnTo>
                <a:lnTo>
                  <a:pt x="822" y="1266"/>
                </a:lnTo>
                <a:lnTo>
                  <a:pt x="794" y="1256"/>
                </a:lnTo>
                <a:lnTo>
                  <a:pt x="768" y="1244"/>
                </a:lnTo>
                <a:lnTo>
                  <a:pt x="740" y="1228"/>
                </a:lnTo>
                <a:lnTo>
                  <a:pt x="714" y="1212"/>
                </a:lnTo>
                <a:lnTo>
                  <a:pt x="686" y="1194"/>
                </a:lnTo>
                <a:lnTo>
                  <a:pt x="686" y="1194"/>
                </a:lnTo>
                <a:close/>
                <a:moveTo>
                  <a:pt x="1130" y="1052"/>
                </a:moveTo>
                <a:lnTo>
                  <a:pt x="1130" y="1052"/>
                </a:lnTo>
                <a:lnTo>
                  <a:pt x="1132" y="1024"/>
                </a:lnTo>
                <a:lnTo>
                  <a:pt x="1132" y="998"/>
                </a:lnTo>
                <a:lnTo>
                  <a:pt x="1130" y="968"/>
                </a:lnTo>
                <a:lnTo>
                  <a:pt x="1128" y="940"/>
                </a:lnTo>
                <a:lnTo>
                  <a:pt x="1128" y="940"/>
                </a:lnTo>
                <a:lnTo>
                  <a:pt x="1156" y="926"/>
                </a:lnTo>
                <a:lnTo>
                  <a:pt x="1182" y="912"/>
                </a:lnTo>
                <a:lnTo>
                  <a:pt x="1206" y="898"/>
                </a:lnTo>
                <a:lnTo>
                  <a:pt x="1230" y="882"/>
                </a:lnTo>
                <a:lnTo>
                  <a:pt x="1230" y="882"/>
                </a:lnTo>
                <a:lnTo>
                  <a:pt x="1236" y="898"/>
                </a:lnTo>
                <a:lnTo>
                  <a:pt x="1240" y="914"/>
                </a:lnTo>
                <a:lnTo>
                  <a:pt x="1244" y="930"/>
                </a:lnTo>
                <a:lnTo>
                  <a:pt x="1246" y="946"/>
                </a:lnTo>
                <a:lnTo>
                  <a:pt x="1246" y="946"/>
                </a:lnTo>
                <a:lnTo>
                  <a:pt x="1220" y="974"/>
                </a:lnTo>
                <a:lnTo>
                  <a:pt x="1192" y="1002"/>
                </a:lnTo>
                <a:lnTo>
                  <a:pt x="1162" y="1028"/>
                </a:lnTo>
                <a:lnTo>
                  <a:pt x="1130" y="1052"/>
                </a:lnTo>
                <a:lnTo>
                  <a:pt x="1130" y="1052"/>
                </a:lnTo>
                <a:close/>
                <a:moveTo>
                  <a:pt x="1236" y="878"/>
                </a:moveTo>
                <a:lnTo>
                  <a:pt x="1236" y="878"/>
                </a:lnTo>
                <a:lnTo>
                  <a:pt x="1270" y="850"/>
                </a:lnTo>
                <a:lnTo>
                  <a:pt x="1298" y="822"/>
                </a:lnTo>
                <a:lnTo>
                  <a:pt x="1310" y="806"/>
                </a:lnTo>
                <a:lnTo>
                  <a:pt x="1322" y="790"/>
                </a:lnTo>
                <a:lnTo>
                  <a:pt x="1332" y="776"/>
                </a:lnTo>
                <a:lnTo>
                  <a:pt x="1340" y="760"/>
                </a:lnTo>
                <a:lnTo>
                  <a:pt x="1340" y="760"/>
                </a:lnTo>
                <a:lnTo>
                  <a:pt x="1334" y="784"/>
                </a:lnTo>
                <a:lnTo>
                  <a:pt x="1326" y="806"/>
                </a:lnTo>
                <a:lnTo>
                  <a:pt x="1318" y="830"/>
                </a:lnTo>
                <a:lnTo>
                  <a:pt x="1306" y="852"/>
                </a:lnTo>
                <a:lnTo>
                  <a:pt x="1296" y="874"/>
                </a:lnTo>
                <a:lnTo>
                  <a:pt x="1282" y="896"/>
                </a:lnTo>
                <a:lnTo>
                  <a:pt x="1268" y="918"/>
                </a:lnTo>
                <a:lnTo>
                  <a:pt x="1252" y="938"/>
                </a:lnTo>
                <a:lnTo>
                  <a:pt x="1252" y="938"/>
                </a:lnTo>
                <a:lnTo>
                  <a:pt x="1246" y="908"/>
                </a:lnTo>
                <a:lnTo>
                  <a:pt x="1236" y="878"/>
                </a:lnTo>
                <a:lnTo>
                  <a:pt x="1236" y="878"/>
                </a:lnTo>
                <a:close/>
                <a:moveTo>
                  <a:pt x="1340" y="562"/>
                </a:moveTo>
                <a:lnTo>
                  <a:pt x="1340" y="562"/>
                </a:lnTo>
                <a:lnTo>
                  <a:pt x="1328" y="530"/>
                </a:lnTo>
                <a:lnTo>
                  <a:pt x="1314" y="498"/>
                </a:lnTo>
                <a:lnTo>
                  <a:pt x="1298" y="468"/>
                </a:lnTo>
                <a:lnTo>
                  <a:pt x="1278" y="438"/>
                </a:lnTo>
                <a:lnTo>
                  <a:pt x="1278" y="438"/>
                </a:lnTo>
                <a:lnTo>
                  <a:pt x="1284" y="420"/>
                </a:lnTo>
                <a:lnTo>
                  <a:pt x="1284" y="402"/>
                </a:lnTo>
                <a:lnTo>
                  <a:pt x="1284" y="402"/>
                </a:lnTo>
                <a:lnTo>
                  <a:pt x="1284" y="390"/>
                </a:lnTo>
                <a:lnTo>
                  <a:pt x="1284" y="390"/>
                </a:lnTo>
                <a:lnTo>
                  <a:pt x="1302" y="432"/>
                </a:lnTo>
                <a:lnTo>
                  <a:pt x="1318" y="474"/>
                </a:lnTo>
                <a:lnTo>
                  <a:pt x="1330" y="518"/>
                </a:lnTo>
                <a:lnTo>
                  <a:pt x="1340" y="562"/>
                </a:lnTo>
                <a:lnTo>
                  <a:pt x="1340" y="562"/>
                </a:lnTo>
                <a:close/>
                <a:moveTo>
                  <a:pt x="1222" y="288"/>
                </a:moveTo>
                <a:lnTo>
                  <a:pt x="1222" y="288"/>
                </a:lnTo>
                <a:lnTo>
                  <a:pt x="1192" y="264"/>
                </a:lnTo>
                <a:lnTo>
                  <a:pt x="1192" y="264"/>
                </a:lnTo>
                <a:lnTo>
                  <a:pt x="1192" y="264"/>
                </a:lnTo>
                <a:lnTo>
                  <a:pt x="1192" y="264"/>
                </a:lnTo>
                <a:lnTo>
                  <a:pt x="1192" y="254"/>
                </a:lnTo>
                <a:lnTo>
                  <a:pt x="1190" y="246"/>
                </a:lnTo>
                <a:lnTo>
                  <a:pt x="1190" y="246"/>
                </a:lnTo>
                <a:lnTo>
                  <a:pt x="1222" y="288"/>
                </a:lnTo>
                <a:lnTo>
                  <a:pt x="1222" y="288"/>
                </a:lnTo>
                <a:close/>
                <a:moveTo>
                  <a:pt x="1078" y="148"/>
                </a:moveTo>
                <a:lnTo>
                  <a:pt x="1078" y="148"/>
                </a:lnTo>
                <a:lnTo>
                  <a:pt x="1068" y="134"/>
                </a:lnTo>
                <a:lnTo>
                  <a:pt x="1068" y="134"/>
                </a:lnTo>
                <a:lnTo>
                  <a:pt x="1098" y="158"/>
                </a:lnTo>
                <a:lnTo>
                  <a:pt x="1098" y="158"/>
                </a:lnTo>
                <a:lnTo>
                  <a:pt x="1078" y="148"/>
                </a:lnTo>
                <a:lnTo>
                  <a:pt x="1078" y="148"/>
                </a:lnTo>
                <a:close/>
                <a:moveTo>
                  <a:pt x="920" y="66"/>
                </a:moveTo>
                <a:lnTo>
                  <a:pt x="920" y="66"/>
                </a:lnTo>
                <a:lnTo>
                  <a:pt x="906" y="66"/>
                </a:lnTo>
                <a:lnTo>
                  <a:pt x="906" y="66"/>
                </a:lnTo>
                <a:lnTo>
                  <a:pt x="882" y="60"/>
                </a:lnTo>
                <a:lnTo>
                  <a:pt x="858" y="52"/>
                </a:lnTo>
                <a:lnTo>
                  <a:pt x="834" y="46"/>
                </a:lnTo>
                <a:lnTo>
                  <a:pt x="806" y="42"/>
                </a:lnTo>
                <a:lnTo>
                  <a:pt x="746" y="34"/>
                </a:lnTo>
                <a:lnTo>
                  <a:pt x="684" y="32"/>
                </a:lnTo>
                <a:lnTo>
                  <a:pt x="684" y="8"/>
                </a:lnTo>
                <a:lnTo>
                  <a:pt x="684" y="8"/>
                </a:lnTo>
                <a:lnTo>
                  <a:pt x="720" y="10"/>
                </a:lnTo>
                <a:lnTo>
                  <a:pt x="756" y="14"/>
                </a:lnTo>
                <a:lnTo>
                  <a:pt x="790" y="18"/>
                </a:lnTo>
                <a:lnTo>
                  <a:pt x="826" y="26"/>
                </a:lnTo>
                <a:lnTo>
                  <a:pt x="860" y="34"/>
                </a:lnTo>
                <a:lnTo>
                  <a:pt x="892" y="44"/>
                </a:lnTo>
                <a:lnTo>
                  <a:pt x="924" y="56"/>
                </a:lnTo>
                <a:lnTo>
                  <a:pt x="956" y="70"/>
                </a:lnTo>
                <a:lnTo>
                  <a:pt x="956" y="70"/>
                </a:lnTo>
                <a:lnTo>
                  <a:pt x="938" y="66"/>
                </a:lnTo>
                <a:lnTo>
                  <a:pt x="920" y="66"/>
                </a:lnTo>
                <a:lnTo>
                  <a:pt x="920" y="66"/>
                </a:lnTo>
                <a:close/>
                <a:moveTo>
                  <a:pt x="676" y="8"/>
                </a:moveTo>
                <a:lnTo>
                  <a:pt x="676" y="32"/>
                </a:lnTo>
                <a:lnTo>
                  <a:pt x="676" y="32"/>
                </a:lnTo>
                <a:lnTo>
                  <a:pt x="612" y="34"/>
                </a:lnTo>
                <a:lnTo>
                  <a:pt x="552" y="42"/>
                </a:lnTo>
                <a:lnTo>
                  <a:pt x="526" y="46"/>
                </a:lnTo>
                <a:lnTo>
                  <a:pt x="500" y="52"/>
                </a:lnTo>
                <a:lnTo>
                  <a:pt x="476" y="60"/>
                </a:lnTo>
                <a:lnTo>
                  <a:pt x="454" y="66"/>
                </a:lnTo>
                <a:lnTo>
                  <a:pt x="454" y="66"/>
                </a:lnTo>
                <a:lnTo>
                  <a:pt x="438" y="66"/>
                </a:lnTo>
                <a:lnTo>
                  <a:pt x="438" y="66"/>
                </a:lnTo>
                <a:lnTo>
                  <a:pt x="420" y="66"/>
                </a:lnTo>
                <a:lnTo>
                  <a:pt x="402" y="70"/>
                </a:lnTo>
                <a:lnTo>
                  <a:pt x="402" y="70"/>
                </a:lnTo>
                <a:lnTo>
                  <a:pt x="434" y="56"/>
                </a:lnTo>
                <a:lnTo>
                  <a:pt x="466" y="44"/>
                </a:lnTo>
                <a:lnTo>
                  <a:pt x="500" y="34"/>
                </a:lnTo>
                <a:lnTo>
                  <a:pt x="534" y="26"/>
                </a:lnTo>
                <a:lnTo>
                  <a:pt x="568" y="18"/>
                </a:lnTo>
                <a:lnTo>
                  <a:pt x="602" y="14"/>
                </a:lnTo>
                <a:lnTo>
                  <a:pt x="638" y="10"/>
                </a:lnTo>
                <a:lnTo>
                  <a:pt x="676" y="8"/>
                </a:lnTo>
                <a:lnTo>
                  <a:pt x="676" y="8"/>
                </a:lnTo>
                <a:close/>
                <a:moveTo>
                  <a:pt x="290" y="134"/>
                </a:moveTo>
                <a:lnTo>
                  <a:pt x="290" y="134"/>
                </a:lnTo>
                <a:lnTo>
                  <a:pt x="280" y="148"/>
                </a:lnTo>
                <a:lnTo>
                  <a:pt x="280" y="148"/>
                </a:lnTo>
                <a:lnTo>
                  <a:pt x="260" y="158"/>
                </a:lnTo>
                <a:lnTo>
                  <a:pt x="260" y="158"/>
                </a:lnTo>
                <a:lnTo>
                  <a:pt x="290" y="134"/>
                </a:lnTo>
                <a:lnTo>
                  <a:pt x="290" y="134"/>
                </a:lnTo>
                <a:close/>
                <a:moveTo>
                  <a:pt x="166" y="264"/>
                </a:moveTo>
                <a:lnTo>
                  <a:pt x="166" y="264"/>
                </a:lnTo>
                <a:lnTo>
                  <a:pt x="136" y="288"/>
                </a:lnTo>
                <a:lnTo>
                  <a:pt x="136" y="288"/>
                </a:lnTo>
                <a:lnTo>
                  <a:pt x="168" y="246"/>
                </a:lnTo>
                <a:lnTo>
                  <a:pt x="168" y="246"/>
                </a:lnTo>
                <a:lnTo>
                  <a:pt x="166" y="254"/>
                </a:lnTo>
                <a:lnTo>
                  <a:pt x="166" y="264"/>
                </a:lnTo>
                <a:lnTo>
                  <a:pt x="166" y="264"/>
                </a:lnTo>
                <a:lnTo>
                  <a:pt x="166" y="264"/>
                </a:lnTo>
                <a:lnTo>
                  <a:pt x="166" y="264"/>
                </a:lnTo>
                <a:close/>
                <a:moveTo>
                  <a:pt x="80" y="438"/>
                </a:moveTo>
                <a:lnTo>
                  <a:pt x="80" y="438"/>
                </a:lnTo>
                <a:lnTo>
                  <a:pt x="60" y="468"/>
                </a:lnTo>
                <a:lnTo>
                  <a:pt x="44" y="500"/>
                </a:lnTo>
                <a:lnTo>
                  <a:pt x="30" y="532"/>
                </a:lnTo>
                <a:lnTo>
                  <a:pt x="18" y="564"/>
                </a:lnTo>
                <a:lnTo>
                  <a:pt x="18" y="564"/>
                </a:lnTo>
                <a:lnTo>
                  <a:pt x="28" y="518"/>
                </a:lnTo>
                <a:lnTo>
                  <a:pt x="40" y="474"/>
                </a:lnTo>
                <a:lnTo>
                  <a:pt x="56" y="432"/>
                </a:lnTo>
                <a:lnTo>
                  <a:pt x="74" y="390"/>
                </a:lnTo>
                <a:lnTo>
                  <a:pt x="74" y="390"/>
                </a:lnTo>
                <a:lnTo>
                  <a:pt x="74" y="402"/>
                </a:lnTo>
                <a:lnTo>
                  <a:pt x="74" y="402"/>
                </a:lnTo>
                <a:lnTo>
                  <a:pt x="74" y="420"/>
                </a:lnTo>
                <a:lnTo>
                  <a:pt x="80" y="438"/>
                </a:lnTo>
                <a:lnTo>
                  <a:pt x="80" y="438"/>
                </a:lnTo>
                <a:close/>
                <a:moveTo>
                  <a:pt x="16" y="784"/>
                </a:moveTo>
                <a:lnTo>
                  <a:pt x="16" y="784"/>
                </a:lnTo>
                <a:lnTo>
                  <a:pt x="24" y="806"/>
                </a:lnTo>
                <a:lnTo>
                  <a:pt x="32" y="828"/>
                </a:lnTo>
                <a:lnTo>
                  <a:pt x="42" y="850"/>
                </a:lnTo>
                <a:lnTo>
                  <a:pt x="52" y="870"/>
                </a:lnTo>
                <a:lnTo>
                  <a:pt x="76" y="910"/>
                </a:lnTo>
                <a:lnTo>
                  <a:pt x="104" y="948"/>
                </a:lnTo>
                <a:lnTo>
                  <a:pt x="104" y="948"/>
                </a:lnTo>
                <a:lnTo>
                  <a:pt x="104" y="968"/>
                </a:lnTo>
                <a:lnTo>
                  <a:pt x="104" y="968"/>
                </a:lnTo>
                <a:lnTo>
                  <a:pt x="104" y="988"/>
                </a:lnTo>
                <a:lnTo>
                  <a:pt x="108" y="1008"/>
                </a:lnTo>
                <a:lnTo>
                  <a:pt x="112" y="1026"/>
                </a:lnTo>
                <a:lnTo>
                  <a:pt x="118" y="1046"/>
                </a:lnTo>
                <a:lnTo>
                  <a:pt x="118" y="1046"/>
                </a:lnTo>
                <a:lnTo>
                  <a:pt x="100" y="1016"/>
                </a:lnTo>
                <a:lnTo>
                  <a:pt x="82" y="986"/>
                </a:lnTo>
                <a:lnTo>
                  <a:pt x="68" y="954"/>
                </a:lnTo>
                <a:lnTo>
                  <a:pt x="54" y="922"/>
                </a:lnTo>
                <a:lnTo>
                  <a:pt x="42" y="888"/>
                </a:lnTo>
                <a:lnTo>
                  <a:pt x="32" y="854"/>
                </a:lnTo>
                <a:lnTo>
                  <a:pt x="24" y="820"/>
                </a:lnTo>
                <a:lnTo>
                  <a:pt x="16" y="784"/>
                </a:lnTo>
                <a:lnTo>
                  <a:pt x="16" y="784"/>
                </a:lnTo>
                <a:close/>
                <a:moveTo>
                  <a:pt x="438" y="1292"/>
                </a:moveTo>
                <a:lnTo>
                  <a:pt x="438" y="1292"/>
                </a:lnTo>
                <a:lnTo>
                  <a:pt x="460" y="1292"/>
                </a:lnTo>
                <a:lnTo>
                  <a:pt x="460" y="1292"/>
                </a:lnTo>
                <a:lnTo>
                  <a:pt x="510" y="1302"/>
                </a:lnTo>
                <a:lnTo>
                  <a:pt x="564" y="1312"/>
                </a:lnTo>
                <a:lnTo>
                  <a:pt x="618" y="1316"/>
                </a:lnTo>
                <a:lnTo>
                  <a:pt x="676" y="1318"/>
                </a:lnTo>
                <a:lnTo>
                  <a:pt x="676" y="1350"/>
                </a:lnTo>
                <a:lnTo>
                  <a:pt x="676" y="1350"/>
                </a:lnTo>
                <a:lnTo>
                  <a:pt x="638" y="1348"/>
                </a:lnTo>
                <a:lnTo>
                  <a:pt x="602" y="1346"/>
                </a:lnTo>
                <a:lnTo>
                  <a:pt x="568" y="1340"/>
                </a:lnTo>
                <a:lnTo>
                  <a:pt x="534" y="1334"/>
                </a:lnTo>
                <a:lnTo>
                  <a:pt x="500" y="1326"/>
                </a:lnTo>
                <a:lnTo>
                  <a:pt x="466" y="1316"/>
                </a:lnTo>
                <a:lnTo>
                  <a:pt x="434" y="1304"/>
                </a:lnTo>
                <a:lnTo>
                  <a:pt x="402" y="1290"/>
                </a:lnTo>
                <a:lnTo>
                  <a:pt x="402" y="1290"/>
                </a:lnTo>
                <a:lnTo>
                  <a:pt x="420" y="1292"/>
                </a:lnTo>
                <a:lnTo>
                  <a:pt x="438" y="1292"/>
                </a:lnTo>
                <a:lnTo>
                  <a:pt x="438" y="1292"/>
                </a:lnTo>
                <a:close/>
                <a:moveTo>
                  <a:pt x="684" y="1350"/>
                </a:moveTo>
                <a:lnTo>
                  <a:pt x="684" y="1318"/>
                </a:lnTo>
                <a:lnTo>
                  <a:pt x="684" y="1318"/>
                </a:lnTo>
                <a:lnTo>
                  <a:pt x="740" y="1316"/>
                </a:lnTo>
                <a:lnTo>
                  <a:pt x="794" y="1312"/>
                </a:lnTo>
                <a:lnTo>
                  <a:pt x="848" y="1302"/>
                </a:lnTo>
                <a:lnTo>
                  <a:pt x="898" y="1292"/>
                </a:lnTo>
                <a:lnTo>
                  <a:pt x="898" y="1292"/>
                </a:lnTo>
                <a:lnTo>
                  <a:pt x="920" y="1292"/>
                </a:lnTo>
                <a:lnTo>
                  <a:pt x="920" y="1292"/>
                </a:lnTo>
                <a:lnTo>
                  <a:pt x="938" y="1292"/>
                </a:lnTo>
                <a:lnTo>
                  <a:pt x="956" y="1290"/>
                </a:lnTo>
                <a:lnTo>
                  <a:pt x="956" y="1290"/>
                </a:lnTo>
                <a:lnTo>
                  <a:pt x="924" y="1304"/>
                </a:lnTo>
                <a:lnTo>
                  <a:pt x="892" y="1316"/>
                </a:lnTo>
                <a:lnTo>
                  <a:pt x="860" y="1326"/>
                </a:lnTo>
                <a:lnTo>
                  <a:pt x="826" y="1334"/>
                </a:lnTo>
                <a:lnTo>
                  <a:pt x="790" y="1340"/>
                </a:lnTo>
                <a:lnTo>
                  <a:pt x="756" y="1346"/>
                </a:lnTo>
                <a:lnTo>
                  <a:pt x="720" y="1348"/>
                </a:lnTo>
                <a:lnTo>
                  <a:pt x="684" y="1350"/>
                </a:lnTo>
                <a:lnTo>
                  <a:pt x="684" y="1350"/>
                </a:lnTo>
                <a:close/>
                <a:moveTo>
                  <a:pt x="1254" y="968"/>
                </a:moveTo>
                <a:lnTo>
                  <a:pt x="1254" y="968"/>
                </a:lnTo>
                <a:lnTo>
                  <a:pt x="1254" y="948"/>
                </a:lnTo>
                <a:lnTo>
                  <a:pt x="1254" y="948"/>
                </a:lnTo>
                <a:lnTo>
                  <a:pt x="1282" y="910"/>
                </a:lnTo>
                <a:lnTo>
                  <a:pt x="1306" y="870"/>
                </a:lnTo>
                <a:lnTo>
                  <a:pt x="1318" y="850"/>
                </a:lnTo>
                <a:lnTo>
                  <a:pt x="1326" y="828"/>
                </a:lnTo>
                <a:lnTo>
                  <a:pt x="1334" y="806"/>
                </a:lnTo>
                <a:lnTo>
                  <a:pt x="1342" y="784"/>
                </a:lnTo>
                <a:lnTo>
                  <a:pt x="1342" y="784"/>
                </a:lnTo>
                <a:lnTo>
                  <a:pt x="1334" y="820"/>
                </a:lnTo>
                <a:lnTo>
                  <a:pt x="1326" y="854"/>
                </a:lnTo>
                <a:lnTo>
                  <a:pt x="1316" y="888"/>
                </a:lnTo>
                <a:lnTo>
                  <a:pt x="1304" y="922"/>
                </a:lnTo>
                <a:lnTo>
                  <a:pt x="1290" y="954"/>
                </a:lnTo>
                <a:lnTo>
                  <a:pt x="1276" y="986"/>
                </a:lnTo>
                <a:lnTo>
                  <a:pt x="1258" y="1016"/>
                </a:lnTo>
                <a:lnTo>
                  <a:pt x="1240" y="1046"/>
                </a:lnTo>
                <a:lnTo>
                  <a:pt x="1240" y="1046"/>
                </a:lnTo>
                <a:lnTo>
                  <a:pt x="1246" y="1026"/>
                </a:lnTo>
                <a:lnTo>
                  <a:pt x="1252" y="1008"/>
                </a:lnTo>
                <a:lnTo>
                  <a:pt x="1254" y="988"/>
                </a:lnTo>
                <a:lnTo>
                  <a:pt x="1254" y="968"/>
                </a:lnTo>
                <a:lnTo>
                  <a:pt x="1254" y="968"/>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3" name="Freeform 25"/>
          <p:cNvSpPr>
            <a:spLocks noEditPoints="1"/>
          </p:cNvSpPr>
          <p:nvPr/>
        </p:nvSpPr>
        <p:spPr bwMode="auto">
          <a:xfrm>
            <a:off x="6348527" y="1654230"/>
            <a:ext cx="391879" cy="391876"/>
          </a:xfrm>
          <a:custGeom>
            <a:avLst/>
            <a:gdLst/>
            <a:ahLst/>
            <a:cxnLst>
              <a:cxn ang="0">
                <a:pos x="722" y="2"/>
              </a:cxn>
              <a:cxn ang="0">
                <a:pos x="92" y="338"/>
              </a:cxn>
              <a:cxn ang="0">
                <a:pos x="198" y="1160"/>
              </a:cxn>
              <a:cxn ang="0">
                <a:pos x="1018" y="1268"/>
              </a:cxn>
              <a:cxn ang="0">
                <a:pos x="1310" y="428"/>
              </a:cxn>
              <a:cxn ang="0">
                <a:pos x="1246" y="958"/>
              </a:cxn>
              <a:cxn ang="0">
                <a:pos x="376" y="1274"/>
              </a:cxn>
              <a:cxn ang="0">
                <a:pos x="186" y="1134"/>
              </a:cxn>
              <a:cxn ang="0">
                <a:pos x="228" y="184"/>
              </a:cxn>
              <a:cxn ang="0">
                <a:pos x="332" y="126"/>
              </a:cxn>
              <a:cxn ang="0">
                <a:pos x="1184" y="258"/>
              </a:cxn>
              <a:cxn ang="0">
                <a:pos x="1190" y="286"/>
              </a:cxn>
              <a:cxn ang="0">
                <a:pos x="1124" y="1002"/>
              </a:cxn>
              <a:cxn ang="0">
                <a:pos x="10" y="678"/>
              </a:cxn>
              <a:cxn ang="0">
                <a:pos x="152" y="826"/>
              </a:cxn>
              <a:cxn ang="0">
                <a:pos x="362" y="232"/>
              </a:cxn>
              <a:cxn ang="0">
                <a:pos x="226" y="342"/>
              </a:cxn>
              <a:cxn ang="0">
                <a:pos x="988" y="136"/>
              </a:cxn>
              <a:cxn ang="0">
                <a:pos x="916" y="354"/>
              </a:cxn>
              <a:cxn ang="0">
                <a:pos x="1122" y="416"/>
              </a:cxn>
              <a:cxn ang="0">
                <a:pos x="1086" y="586"/>
              </a:cxn>
              <a:cxn ang="0">
                <a:pos x="1026" y="616"/>
              </a:cxn>
              <a:cxn ang="0">
                <a:pos x="294" y="708"/>
              </a:cxn>
              <a:cxn ang="0">
                <a:pos x="434" y="420"/>
              </a:cxn>
              <a:cxn ang="0">
                <a:pos x="876" y="354"/>
              </a:cxn>
              <a:cxn ang="0">
                <a:pos x="862" y="642"/>
              </a:cxn>
              <a:cxn ang="0">
                <a:pos x="684" y="332"/>
              </a:cxn>
              <a:cxn ang="0">
                <a:pos x="912" y="226"/>
              </a:cxn>
              <a:cxn ang="0">
                <a:pos x="632" y="172"/>
              </a:cxn>
              <a:cxn ang="0">
                <a:pos x="676" y="616"/>
              </a:cxn>
              <a:cxn ang="0">
                <a:pos x="676" y="1020"/>
              </a:cxn>
              <a:cxn ang="0">
                <a:pos x="1006" y="688"/>
              </a:cxn>
              <a:cxn ang="0">
                <a:pos x="986" y="186"/>
              </a:cxn>
              <a:cxn ang="0">
                <a:pos x="916" y="170"/>
              </a:cxn>
              <a:cxn ang="0">
                <a:pos x="676" y="142"/>
              </a:cxn>
              <a:cxn ang="0">
                <a:pos x="250" y="226"/>
              </a:cxn>
              <a:cxn ang="0">
                <a:pos x="314" y="394"/>
              </a:cxn>
              <a:cxn ang="0">
                <a:pos x="132" y="876"/>
              </a:cxn>
              <a:cxn ang="0">
                <a:pos x="246" y="882"/>
              </a:cxn>
              <a:cxn ang="0">
                <a:pos x="730" y="1148"/>
              </a:cxn>
              <a:cxn ang="0">
                <a:pos x="1080" y="724"/>
              </a:cxn>
              <a:cxn ang="0">
                <a:pos x="1094" y="592"/>
              </a:cxn>
              <a:cxn ang="0">
                <a:pos x="1222" y="850"/>
              </a:cxn>
              <a:cxn ang="0">
                <a:pos x="1128" y="418"/>
              </a:cxn>
              <a:cxn ang="0">
                <a:pos x="1178" y="292"/>
              </a:cxn>
              <a:cxn ang="0">
                <a:pos x="904" y="74"/>
              </a:cxn>
              <a:cxn ang="0">
                <a:pos x="618" y="42"/>
              </a:cxn>
              <a:cxn ang="0">
                <a:pos x="286" y="152"/>
              </a:cxn>
              <a:cxn ang="0">
                <a:pos x="140" y="468"/>
              </a:cxn>
              <a:cxn ang="0">
                <a:pos x="112" y="908"/>
              </a:cxn>
              <a:cxn ang="0">
                <a:pos x="228" y="1052"/>
              </a:cxn>
              <a:cxn ang="0">
                <a:pos x="670" y="1192"/>
              </a:cxn>
              <a:cxn ang="0">
                <a:pos x="626" y="1234"/>
              </a:cxn>
              <a:cxn ang="0">
                <a:pos x="1076" y="1094"/>
              </a:cxn>
              <a:cxn ang="0">
                <a:pos x="1130" y="968"/>
              </a:cxn>
              <a:cxn ang="0">
                <a:pos x="1306" y="852"/>
              </a:cxn>
              <a:cxn ang="0">
                <a:pos x="1192" y="264"/>
              </a:cxn>
              <a:cxn ang="0">
                <a:pos x="826" y="26"/>
              </a:cxn>
              <a:cxn ang="0">
                <a:pos x="638" y="10"/>
              </a:cxn>
              <a:cxn ang="0">
                <a:pos x="40" y="474"/>
              </a:cxn>
              <a:cxn ang="0">
                <a:pos x="32" y="854"/>
              </a:cxn>
              <a:cxn ang="0">
                <a:pos x="794" y="1312"/>
              </a:cxn>
              <a:cxn ang="0">
                <a:pos x="1326" y="854"/>
              </a:cxn>
            </a:cxnLst>
            <a:rect l="0" t="0" r="r" b="b"/>
            <a:pathLst>
              <a:path w="1358" h="1358">
                <a:moveTo>
                  <a:pt x="1274" y="354"/>
                </a:moveTo>
                <a:lnTo>
                  <a:pt x="1274" y="354"/>
                </a:lnTo>
                <a:lnTo>
                  <a:pt x="1266" y="338"/>
                </a:lnTo>
                <a:lnTo>
                  <a:pt x="1256" y="324"/>
                </a:lnTo>
                <a:lnTo>
                  <a:pt x="1256" y="324"/>
                </a:lnTo>
                <a:lnTo>
                  <a:pt x="1238" y="296"/>
                </a:lnTo>
                <a:lnTo>
                  <a:pt x="1220" y="270"/>
                </a:lnTo>
                <a:lnTo>
                  <a:pt x="1200" y="244"/>
                </a:lnTo>
                <a:lnTo>
                  <a:pt x="1178" y="220"/>
                </a:lnTo>
                <a:lnTo>
                  <a:pt x="1178" y="220"/>
                </a:lnTo>
                <a:lnTo>
                  <a:pt x="1170" y="210"/>
                </a:lnTo>
                <a:lnTo>
                  <a:pt x="1162" y="200"/>
                </a:lnTo>
                <a:lnTo>
                  <a:pt x="1140" y="182"/>
                </a:lnTo>
                <a:lnTo>
                  <a:pt x="1140" y="182"/>
                </a:lnTo>
                <a:lnTo>
                  <a:pt x="1116" y="160"/>
                </a:lnTo>
                <a:lnTo>
                  <a:pt x="1090" y="140"/>
                </a:lnTo>
                <a:lnTo>
                  <a:pt x="1062" y="120"/>
                </a:lnTo>
                <a:lnTo>
                  <a:pt x="1034" y="102"/>
                </a:lnTo>
                <a:lnTo>
                  <a:pt x="1034" y="102"/>
                </a:lnTo>
                <a:lnTo>
                  <a:pt x="1018" y="92"/>
                </a:lnTo>
                <a:lnTo>
                  <a:pt x="1018" y="92"/>
                </a:lnTo>
                <a:lnTo>
                  <a:pt x="1004" y="84"/>
                </a:lnTo>
                <a:lnTo>
                  <a:pt x="1004" y="84"/>
                </a:lnTo>
                <a:lnTo>
                  <a:pt x="966" y="66"/>
                </a:lnTo>
                <a:lnTo>
                  <a:pt x="928" y="48"/>
                </a:lnTo>
                <a:lnTo>
                  <a:pt x="890" y="34"/>
                </a:lnTo>
                <a:lnTo>
                  <a:pt x="850" y="22"/>
                </a:lnTo>
                <a:lnTo>
                  <a:pt x="808" y="14"/>
                </a:lnTo>
                <a:lnTo>
                  <a:pt x="766" y="6"/>
                </a:lnTo>
                <a:lnTo>
                  <a:pt x="722" y="2"/>
                </a:lnTo>
                <a:lnTo>
                  <a:pt x="680" y="0"/>
                </a:lnTo>
                <a:lnTo>
                  <a:pt x="680" y="0"/>
                </a:lnTo>
                <a:lnTo>
                  <a:pt x="636" y="2"/>
                </a:lnTo>
                <a:lnTo>
                  <a:pt x="592" y="6"/>
                </a:lnTo>
                <a:lnTo>
                  <a:pt x="550" y="14"/>
                </a:lnTo>
                <a:lnTo>
                  <a:pt x="508" y="22"/>
                </a:lnTo>
                <a:lnTo>
                  <a:pt x="468" y="34"/>
                </a:lnTo>
                <a:lnTo>
                  <a:pt x="430" y="48"/>
                </a:lnTo>
                <a:lnTo>
                  <a:pt x="392" y="66"/>
                </a:lnTo>
                <a:lnTo>
                  <a:pt x="354" y="84"/>
                </a:lnTo>
                <a:lnTo>
                  <a:pt x="354" y="84"/>
                </a:lnTo>
                <a:lnTo>
                  <a:pt x="340" y="92"/>
                </a:lnTo>
                <a:lnTo>
                  <a:pt x="340" y="92"/>
                </a:lnTo>
                <a:lnTo>
                  <a:pt x="324" y="102"/>
                </a:lnTo>
                <a:lnTo>
                  <a:pt x="324" y="102"/>
                </a:lnTo>
                <a:lnTo>
                  <a:pt x="296" y="120"/>
                </a:lnTo>
                <a:lnTo>
                  <a:pt x="268" y="140"/>
                </a:lnTo>
                <a:lnTo>
                  <a:pt x="242" y="160"/>
                </a:lnTo>
                <a:lnTo>
                  <a:pt x="218" y="182"/>
                </a:lnTo>
                <a:lnTo>
                  <a:pt x="218" y="182"/>
                </a:lnTo>
                <a:lnTo>
                  <a:pt x="196" y="200"/>
                </a:lnTo>
                <a:lnTo>
                  <a:pt x="188" y="210"/>
                </a:lnTo>
                <a:lnTo>
                  <a:pt x="180" y="220"/>
                </a:lnTo>
                <a:lnTo>
                  <a:pt x="180" y="220"/>
                </a:lnTo>
                <a:lnTo>
                  <a:pt x="158" y="244"/>
                </a:lnTo>
                <a:lnTo>
                  <a:pt x="138" y="270"/>
                </a:lnTo>
                <a:lnTo>
                  <a:pt x="120" y="296"/>
                </a:lnTo>
                <a:lnTo>
                  <a:pt x="102" y="324"/>
                </a:lnTo>
                <a:lnTo>
                  <a:pt x="102" y="324"/>
                </a:lnTo>
                <a:lnTo>
                  <a:pt x="92" y="338"/>
                </a:lnTo>
                <a:lnTo>
                  <a:pt x="84" y="354"/>
                </a:lnTo>
                <a:lnTo>
                  <a:pt x="84" y="354"/>
                </a:lnTo>
                <a:lnTo>
                  <a:pt x="66" y="390"/>
                </a:lnTo>
                <a:lnTo>
                  <a:pt x="48" y="428"/>
                </a:lnTo>
                <a:lnTo>
                  <a:pt x="34" y="468"/>
                </a:lnTo>
                <a:lnTo>
                  <a:pt x="22" y="508"/>
                </a:lnTo>
                <a:lnTo>
                  <a:pt x="12" y="550"/>
                </a:lnTo>
                <a:lnTo>
                  <a:pt x="6" y="592"/>
                </a:lnTo>
                <a:lnTo>
                  <a:pt x="2" y="636"/>
                </a:lnTo>
                <a:lnTo>
                  <a:pt x="0" y="680"/>
                </a:lnTo>
                <a:lnTo>
                  <a:pt x="0" y="680"/>
                </a:lnTo>
                <a:lnTo>
                  <a:pt x="0" y="680"/>
                </a:lnTo>
                <a:lnTo>
                  <a:pt x="0" y="680"/>
                </a:lnTo>
                <a:lnTo>
                  <a:pt x="0" y="680"/>
                </a:lnTo>
                <a:lnTo>
                  <a:pt x="0" y="680"/>
                </a:lnTo>
                <a:lnTo>
                  <a:pt x="0" y="680"/>
                </a:lnTo>
                <a:lnTo>
                  <a:pt x="2" y="708"/>
                </a:lnTo>
                <a:lnTo>
                  <a:pt x="2" y="738"/>
                </a:lnTo>
                <a:lnTo>
                  <a:pt x="6" y="766"/>
                </a:lnTo>
                <a:lnTo>
                  <a:pt x="10" y="794"/>
                </a:lnTo>
                <a:lnTo>
                  <a:pt x="22" y="848"/>
                </a:lnTo>
                <a:lnTo>
                  <a:pt x="38" y="902"/>
                </a:lnTo>
                <a:lnTo>
                  <a:pt x="58" y="952"/>
                </a:lnTo>
                <a:lnTo>
                  <a:pt x="82" y="1002"/>
                </a:lnTo>
                <a:lnTo>
                  <a:pt x="110" y="1048"/>
                </a:lnTo>
                <a:lnTo>
                  <a:pt x="142" y="1092"/>
                </a:lnTo>
                <a:lnTo>
                  <a:pt x="142" y="1092"/>
                </a:lnTo>
                <a:lnTo>
                  <a:pt x="158" y="1116"/>
                </a:lnTo>
                <a:lnTo>
                  <a:pt x="176" y="1138"/>
                </a:lnTo>
                <a:lnTo>
                  <a:pt x="198" y="1160"/>
                </a:lnTo>
                <a:lnTo>
                  <a:pt x="222" y="1180"/>
                </a:lnTo>
                <a:lnTo>
                  <a:pt x="222" y="1180"/>
                </a:lnTo>
                <a:lnTo>
                  <a:pt x="246" y="1202"/>
                </a:lnTo>
                <a:lnTo>
                  <a:pt x="270" y="1222"/>
                </a:lnTo>
                <a:lnTo>
                  <a:pt x="296" y="1240"/>
                </a:lnTo>
                <a:lnTo>
                  <a:pt x="324" y="1258"/>
                </a:lnTo>
                <a:lnTo>
                  <a:pt x="324" y="1258"/>
                </a:lnTo>
                <a:lnTo>
                  <a:pt x="340" y="1268"/>
                </a:lnTo>
                <a:lnTo>
                  <a:pt x="340" y="1268"/>
                </a:lnTo>
                <a:lnTo>
                  <a:pt x="354" y="1276"/>
                </a:lnTo>
                <a:lnTo>
                  <a:pt x="354" y="1276"/>
                </a:lnTo>
                <a:lnTo>
                  <a:pt x="392" y="1294"/>
                </a:lnTo>
                <a:lnTo>
                  <a:pt x="430" y="1310"/>
                </a:lnTo>
                <a:lnTo>
                  <a:pt x="468" y="1324"/>
                </a:lnTo>
                <a:lnTo>
                  <a:pt x="508" y="1336"/>
                </a:lnTo>
                <a:lnTo>
                  <a:pt x="550" y="1346"/>
                </a:lnTo>
                <a:lnTo>
                  <a:pt x="592" y="1352"/>
                </a:lnTo>
                <a:lnTo>
                  <a:pt x="636" y="1356"/>
                </a:lnTo>
                <a:lnTo>
                  <a:pt x="680" y="1358"/>
                </a:lnTo>
                <a:lnTo>
                  <a:pt x="680" y="1358"/>
                </a:lnTo>
                <a:lnTo>
                  <a:pt x="722" y="1356"/>
                </a:lnTo>
                <a:lnTo>
                  <a:pt x="766" y="1352"/>
                </a:lnTo>
                <a:lnTo>
                  <a:pt x="808" y="1346"/>
                </a:lnTo>
                <a:lnTo>
                  <a:pt x="850" y="1336"/>
                </a:lnTo>
                <a:lnTo>
                  <a:pt x="890" y="1324"/>
                </a:lnTo>
                <a:lnTo>
                  <a:pt x="928" y="1310"/>
                </a:lnTo>
                <a:lnTo>
                  <a:pt x="966" y="1294"/>
                </a:lnTo>
                <a:lnTo>
                  <a:pt x="1004" y="1276"/>
                </a:lnTo>
                <a:lnTo>
                  <a:pt x="1004" y="1276"/>
                </a:lnTo>
                <a:lnTo>
                  <a:pt x="1018" y="1268"/>
                </a:lnTo>
                <a:lnTo>
                  <a:pt x="1018" y="1268"/>
                </a:lnTo>
                <a:lnTo>
                  <a:pt x="1034" y="1258"/>
                </a:lnTo>
                <a:lnTo>
                  <a:pt x="1034" y="1258"/>
                </a:lnTo>
                <a:lnTo>
                  <a:pt x="1062" y="1240"/>
                </a:lnTo>
                <a:lnTo>
                  <a:pt x="1088" y="1222"/>
                </a:lnTo>
                <a:lnTo>
                  <a:pt x="1112" y="1202"/>
                </a:lnTo>
                <a:lnTo>
                  <a:pt x="1136" y="1180"/>
                </a:lnTo>
                <a:lnTo>
                  <a:pt x="1136" y="1180"/>
                </a:lnTo>
                <a:lnTo>
                  <a:pt x="1160" y="1160"/>
                </a:lnTo>
                <a:lnTo>
                  <a:pt x="1182" y="1138"/>
                </a:lnTo>
                <a:lnTo>
                  <a:pt x="1200" y="1116"/>
                </a:lnTo>
                <a:lnTo>
                  <a:pt x="1216" y="1092"/>
                </a:lnTo>
                <a:lnTo>
                  <a:pt x="1216" y="1092"/>
                </a:lnTo>
                <a:lnTo>
                  <a:pt x="1248" y="1048"/>
                </a:lnTo>
                <a:lnTo>
                  <a:pt x="1276" y="1002"/>
                </a:lnTo>
                <a:lnTo>
                  <a:pt x="1300" y="952"/>
                </a:lnTo>
                <a:lnTo>
                  <a:pt x="1320" y="902"/>
                </a:lnTo>
                <a:lnTo>
                  <a:pt x="1336" y="848"/>
                </a:lnTo>
                <a:lnTo>
                  <a:pt x="1348" y="794"/>
                </a:lnTo>
                <a:lnTo>
                  <a:pt x="1352" y="766"/>
                </a:lnTo>
                <a:lnTo>
                  <a:pt x="1356" y="738"/>
                </a:lnTo>
                <a:lnTo>
                  <a:pt x="1358" y="708"/>
                </a:lnTo>
                <a:lnTo>
                  <a:pt x="1358" y="680"/>
                </a:lnTo>
                <a:lnTo>
                  <a:pt x="1358" y="680"/>
                </a:lnTo>
                <a:lnTo>
                  <a:pt x="1356" y="636"/>
                </a:lnTo>
                <a:lnTo>
                  <a:pt x="1352" y="592"/>
                </a:lnTo>
                <a:lnTo>
                  <a:pt x="1346" y="550"/>
                </a:lnTo>
                <a:lnTo>
                  <a:pt x="1336" y="508"/>
                </a:lnTo>
                <a:lnTo>
                  <a:pt x="1324" y="468"/>
                </a:lnTo>
                <a:lnTo>
                  <a:pt x="1310" y="428"/>
                </a:lnTo>
                <a:lnTo>
                  <a:pt x="1292" y="390"/>
                </a:lnTo>
                <a:lnTo>
                  <a:pt x="1274" y="354"/>
                </a:lnTo>
                <a:lnTo>
                  <a:pt x="1274" y="354"/>
                </a:lnTo>
                <a:close/>
                <a:moveTo>
                  <a:pt x="1246" y="968"/>
                </a:moveTo>
                <a:lnTo>
                  <a:pt x="1246" y="968"/>
                </a:lnTo>
                <a:lnTo>
                  <a:pt x="1244" y="998"/>
                </a:lnTo>
                <a:lnTo>
                  <a:pt x="1238" y="1028"/>
                </a:lnTo>
                <a:lnTo>
                  <a:pt x="1226" y="1058"/>
                </a:lnTo>
                <a:lnTo>
                  <a:pt x="1212" y="1086"/>
                </a:lnTo>
                <a:lnTo>
                  <a:pt x="1212" y="1086"/>
                </a:lnTo>
                <a:lnTo>
                  <a:pt x="1192" y="1110"/>
                </a:lnTo>
                <a:lnTo>
                  <a:pt x="1172" y="1134"/>
                </a:lnTo>
                <a:lnTo>
                  <a:pt x="1152" y="1154"/>
                </a:lnTo>
                <a:lnTo>
                  <a:pt x="1130" y="1176"/>
                </a:lnTo>
                <a:lnTo>
                  <a:pt x="1130" y="1176"/>
                </a:lnTo>
                <a:lnTo>
                  <a:pt x="1106" y="1194"/>
                </a:lnTo>
                <a:lnTo>
                  <a:pt x="1080" y="1210"/>
                </a:lnTo>
                <a:lnTo>
                  <a:pt x="1080" y="1210"/>
                </a:lnTo>
                <a:lnTo>
                  <a:pt x="1090" y="1196"/>
                </a:lnTo>
                <a:lnTo>
                  <a:pt x="1098" y="1178"/>
                </a:lnTo>
                <a:lnTo>
                  <a:pt x="1106" y="1162"/>
                </a:lnTo>
                <a:lnTo>
                  <a:pt x="1112" y="1144"/>
                </a:lnTo>
                <a:lnTo>
                  <a:pt x="1122" y="1104"/>
                </a:lnTo>
                <a:lnTo>
                  <a:pt x="1130" y="1062"/>
                </a:lnTo>
                <a:lnTo>
                  <a:pt x="1130" y="1062"/>
                </a:lnTo>
                <a:lnTo>
                  <a:pt x="1162" y="1038"/>
                </a:lnTo>
                <a:lnTo>
                  <a:pt x="1192" y="1012"/>
                </a:lnTo>
                <a:lnTo>
                  <a:pt x="1220" y="986"/>
                </a:lnTo>
                <a:lnTo>
                  <a:pt x="1246" y="958"/>
                </a:lnTo>
                <a:lnTo>
                  <a:pt x="1246" y="958"/>
                </a:lnTo>
                <a:lnTo>
                  <a:pt x="1246" y="968"/>
                </a:lnTo>
                <a:lnTo>
                  <a:pt x="1246" y="968"/>
                </a:lnTo>
                <a:close/>
                <a:moveTo>
                  <a:pt x="1000" y="1268"/>
                </a:moveTo>
                <a:lnTo>
                  <a:pt x="1000" y="1268"/>
                </a:lnTo>
                <a:lnTo>
                  <a:pt x="982" y="1274"/>
                </a:lnTo>
                <a:lnTo>
                  <a:pt x="964" y="1280"/>
                </a:lnTo>
                <a:lnTo>
                  <a:pt x="944" y="1284"/>
                </a:lnTo>
                <a:lnTo>
                  <a:pt x="924" y="1284"/>
                </a:lnTo>
                <a:lnTo>
                  <a:pt x="924" y="1284"/>
                </a:lnTo>
                <a:lnTo>
                  <a:pt x="956" y="1274"/>
                </a:lnTo>
                <a:lnTo>
                  <a:pt x="988" y="1264"/>
                </a:lnTo>
                <a:lnTo>
                  <a:pt x="1018" y="1252"/>
                </a:lnTo>
                <a:lnTo>
                  <a:pt x="1046" y="1238"/>
                </a:lnTo>
                <a:lnTo>
                  <a:pt x="1046" y="1238"/>
                </a:lnTo>
                <a:lnTo>
                  <a:pt x="1030" y="1250"/>
                </a:lnTo>
                <a:lnTo>
                  <a:pt x="1030" y="1250"/>
                </a:lnTo>
                <a:lnTo>
                  <a:pt x="1000" y="1268"/>
                </a:lnTo>
                <a:lnTo>
                  <a:pt x="1000" y="1268"/>
                </a:lnTo>
                <a:close/>
                <a:moveTo>
                  <a:pt x="328" y="1250"/>
                </a:moveTo>
                <a:lnTo>
                  <a:pt x="328" y="1250"/>
                </a:lnTo>
                <a:lnTo>
                  <a:pt x="314" y="1238"/>
                </a:lnTo>
                <a:lnTo>
                  <a:pt x="314" y="1238"/>
                </a:lnTo>
                <a:lnTo>
                  <a:pt x="342" y="1252"/>
                </a:lnTo>
                <a:lnTo>
                  <a:pt x="370" y="1264"/>
                </a:lnTo>
                <a:lnTo>
                  <a:pt x="402" y="1274"/>
                </a:lnTo>
                <a:lnTo>
                  <a:pt x="434" y="1284"/>
                </a:lnTo>
                <a:lnTo>
                  <a:pt x="434" y="1284"/>
                </a:lnTo>
                <a:lnTo>
                  <a:pt x="414" y="1284"/>
                </a:lnTo>
                <a:lnTo>
                  <a:pt x="394" y="1280"/>
                </a:lnTo>
                <a:lnTo>
                  <a:pt x="376" y="1274"/>
                </a:lnTo>
                <a:lnTo>
                  <a:pt x="358" y="1268"/>
                </a:lnTo>
                <a:lnTo>
                  <a:pt x="358" y="1268"/>
                </a:lnTo>
                <a:lnTo>
                  <a:pt x="328" y="1250"/>
                </a:lnTo>
                <a:lnTo>
                  <a:pt x="328" y="1250"/>
                </a:lnTo>
                <a:close/>
                <a:moveTo>
                  <a:pt x="146" y="1086"/>
                </a:moveTo>
                <a:lnTo>
                  <a:pt x="146" y="1086"/>
                </a:lnTo>
                <a:lnTo>
                  <a:pt x="132" y="1058"/>
                </a:lnTo>
                <a:lnTo>
                  <a:pt x="120" y="1028"/>
                </a:lnTo>
                <a:lnTo>
                  <a:pt x="114" y="998"/>
                </a:lnTo>
                <a:lnTo>
                  <a:pt x="112" y="968"/>
                </a:lnTo>
                <a:lnTo>
                  <a:pt x="112" y="968"/>
                </a:lnTo>
                <a:lnTo>
                  <a:pt x="112" y="958"/>
                </a:lnTo>
                <a:lnTo>
                  <a:pt x="112" y="958"/>
                </a:lnTo>
                <a:lnTo>
                  <a:pt x="138" y="986"/>
                </a:lnTo>
                <a:lnTo>
                  <a:pt x="166" y="1012"/>
                </a:lnTo>
                <a:lnTo>
                  <a:pt x="196" y="1038"/>
                </a:lnTo>
                <a:lnTo>
                  <a:pt x="228" y="1062"/>
                </a:lnTo>
                <a:lnTo>
                  <a:pt x="228" y="1062"/>
                </a:lnTo>
                <a:lnTo>
                  <a:pt x="236" y="1104"/>
                </a:lnTo>
                <a:lnTo>
                  <a:pt x="246" y="1144"/>
                </a:lnTo>
                <a:lnTo>
                  <a:pt x="252" y="1162"/>
                </a:lnTo>
                <a:lnTo>
                  <a:pt x="260" y="1178"/>
                </a:lnTo>
                <a:lnTo>
                  <a:pt x="268" y="1194"/>
                </a:lnTo>
                <a:lnTo>
                  <a:pt x="278" y="1210"/>
                </a:lnTo>
                <a:lnTo>
                  <a:pt x="278" y="1210"/>
                </a:lnTo>
                <a:lnTo>
                  <a:pt x="252" y="1194"/>
                </a:lnTo>
                <a:lnTo>
                  <a:pt x="228" y="1176"/>
                </a:lnTo>
                <a:lnTo>
                  <a:pt x="228" y="1176"/>
                </a:lnTo>
                <a:lnTo>
                  <a:pt x="206" y="1154"/>
                </a:lnTo>
                <a:lnTo>
                  <a:pt x="186" y="1134"/>
                </a:lnTo>
                <a:lnTo>
                  <a:pt x="166" y="1110"/>
                </a:lnTo>
                <a:lnTo>
                  <a:pt x="146" y="1086"/>
                </a:lnTo>
                <a:lnTo>
                  <a:pt x="146" y="1086"/>
                </a:lnTo>
                <a:close/>
                <a:moveTo>
                  <a:pt x="82" y="402"/>
                </a:moveTo>
                <a:lnTo>
                  <a:pt x="82" y="402"/>
                </a:lnTo>
                <a:lnTo>
                  <a:pt x="84" y="380"/>
                </a:lnTo>
                <a:lnTo>
                  <a:pt x="90" y="358"/>
                </a:lnTo>
                <a:lnTo>
                  <a:pt x="90" y="358"/>
                </a:lnTo>
                <a:lnTo>
                  <a:pt x="112" y="324"/>
                </a:lnTo>
                <a:lnTo>
                  <a:pt x="112" y="324"/>
                </a:lnTo>
                <a:lnTo>
                  <a:pt x="122" y="310"/>
                </a:lnTo>
                <a:lnTo>
                  <a:pt x="136" y="298"/>
                </a:lnTo>
                <a:lnTo>
                  <a:pt x="150" y="284"/>
                </a:lnTo>
                <a:lnTo>
                  <a:pt x="166" y="272"/>
                </a:lnTo>
                <a:lnTo>
                  <a:pt x="166" y="272"/>
                </a:lnTo>
                <a:lnTo>
                  <a:pt x="170" y="286"/>
                </a:lnTo>
                <a:lnTo>
                  <a:pt x="174" y="298"/>
                </a:lnTo>
                <a:lnTo>
                  <a:pt x="182" y="310"/>
                </a:lnTo>
                <a:lnTo>
                  <a:pt x="190" y="322"/>
                </a:lnTo>
                <a:lnTo>
                  <a:pt x="190" y="322"/>
                </a:lnTo>
                <a:lnTo>
                  <a:pt x="162" y="346"/>
                </a:lnTo>
                <a:lnTo>
                  <a:pt x="134" y="372"/>
                </a:lnTo>
                <a:lnTo>
                  <a:pt x="108" y="400"/>
                </a:lnTo>
                <a:lnTo>
                  <a:pt x="86" y="430"/>
                </a:lnTo>
                <a:lnTo>
                  <a:pt x="86" y="430"/>
                </a:lnTo>
                <a:lnTo>
                  <a:pt x="82" y="416"/>
                </a:lnTo>
                <a:lnTo>
                  <a:pt x="82" y="402"/>
                </a:lnTo>
                <a:lnTo>
                  <a:pt x="82" y="402"/>
                </a:lnTo>
                <a:close/>
                <a:moveTo>
                  <a:pt x="228" y="184"/>
                </a:moveTo>
                <a:lnTo>
                  <a:pt x="228" y="184"/>
                </a:lnTo>
                <a:lnTo>
                  <a:pt x="248" y="170"/>
                </a:lnTo>
                <a:lnTo>
                  <a:pt x="272" y="158"/>
                </a:lnTo>
                <a:lnTo>
                  <a:pt x="272" y="158"/>
                </a:lnTo>
                <a:lnTo>
                  <a:pt x="256" y="188"/>
                </a:lnTo>
                <a:lnTo>
                  <a:pt x="244" y="220"/>
                </a:lnTo>
                <a:lnTo>
                  <a:pt x="244" y="220"/>
                </a:lnTo>
                <a:lnTo>
                  <a:pt x="208" y="238"/>
                </a:lnTo>
                <a:lnTo>
                  <a:pt x="174" y="258"/>
                </a:lnTo>
                <a:lnTo>
                  <a:pt x="174" y="258"/>
                </a:lnTo>
                <a:lnTo>
                  <a:pt x="178" y="242"/>
                </a:lnTo>
                <a:lnTo>
                  <a:pt x="184" y="226"/>
                </a:lnTo>
                <a:lnTo>
                  <a:pt x="184" y="226"/>
                </a:lnTo>
                <a:lnTo>
                  <a:pt x="206" y="206"/>
                </a:lnTo>
                <a:lnTo>
                  <a:pt x="228" y="184"/>
                </a:lnTo>
                <a:lnTo>
                  <a:pt x="228" y="184"/>
                </a:lnTo>
                <a:close/>
                <a:moveTo>
                  <a:pt x="328" y="108"/>
                </a:moveTo>
                <a:lnTo>
                  <a:pt x="328" y="108"/>
                </a:lnTo>
                <a:lnTo>
                  <a:pt x="358" y="90"/>
                </a:lnTo>
                <a:lnTo>
                  <a:pt x="358" y="90"/>
                </a:lnTo>
                <a:lnTo>
                  <a:pt x="376" y="84"/>
                </a:lnTo>
                <a:lnTo>
                  <a:pt x="394" y="78"/>
                </a:lnTo>
                <a:lnTo>
                  <a:pt x="414" y="76"/>
                </a:lnTo>
                <a:lnTo>
                  <a:pt x="434" y="74"/>
                </a:lnTo>
                <a:lnTo>
                  <a:pt x="434" y="74"/>
                </a:lnTo>
                <a:lnTo>
                  <a:pt x="416" y="84"/>
                </a:lnTo>
                <a:lnTo>
                  <a:pt x="400" y="92"/>
                </a:lnTo>
                <a:lnTo>
                  <a:pt x="386" y="104"/>
                </a:lnTo>
                <a:lnTo>
                  <a:pt x="376" y="114"/>
                </a:lnTo>
                <a:lnTo>
                  <a:pt x="376" y="114"/>
                </a:lnTo>
                <a:lnTo>
                  <a:pt x="332" y="126"/>
                </a:lnTo>
                <a:lnTo>
                  <a:pt x="294" y="142"/>
                </a:lnTo>
                <a:lnTo>
                  <a:pt x="294" y="142"/>
                </a:lnTo>
                <a:lnTo>
                  <a:pt x="310" y="124"/>
                </a:lnTo>
                <a:lnTo>
                  <a:pt x="328" y="108"/>
                </a:lnTo>
                <a:lnTo>
                  <a:pt x="328" y="108"/>
                </a:lnTo>
                <a:close/>
                <a:moveTo>
                  <a:pt x="1030" y="108"/>
                </a:moveTo>
                <a:lnTo>
                  <a:pt x="1030" y="108"/>
                </a:lnTo>
                <a:lnTo>
                  <a:pt x="1048" y="124"/>
                </a:lnTo>
                <a:lnTo>
                  <a:pt x="1064" y="142"/>
                </a:lnTo>
                <a:lnTo>
                  <a:pt x="1064" y="142"/>
                </a:lnTo>
                <a:lnTo>
                  <a:pt x="1026" y="126"/>
                </a:lnTo>
                <a:lnTo>
                  <a:pt x="982" y="114"/>
                </a:lnTo>
                <a:lnTo>
                  <a:pt x="982" y="114"/>
                </a:lnTo>
                <a:lnTo>
                  <a:pt x="972" y="104"/>
                </a:lnTo>
                <a:lnTo>
                  <a:pt x="958" y="92"/>
                </a:lnTo>
                <a:lnTo>
                  <a:pt x="942" y="84"/>
                </a:lnTo>
                <a:lnTo>
                  <a:pt x="924" y="74"/>
                </a:lnTo>
                <a:lnTo>
                  <a:pt x="924" y="74"/>
                </a:lnTo>
                <a:lnTo>
                  <a:pt x="944" y="76"/>
                </a:lnTo>
                <a:lnTo>
                  <a:pt x="964" y="78"/>
                </a:lnTo>
                <a:lnTo>
                  <a:pt x="982" y="84"/>
                </a:lnTo>
                <a:lnTo>
                  <a:pt x="1000" y="90"/>
                </a:lnTo>
                <a:lnTo>
                  <a:pt x="1000" y="90"/>
                </a:lnTo>
                <a:lnTo>
                  <a:pt x="1030" y="108"/>
                </a:lnTo>
                <a:lnTo>
                  <a:pt x="1030" y="108"/>
                </a:lnTo>
                <a:close/>
                <a:moveTo>
                  <a:pt x="1174" y="226"/>
                </a:moveTo>
                <a:lnTo>
                  <a:pt x="1174" y="226"/>
                </a:lnTo>
                <a:lnTo>
                  <a:pt x="1180" y="242"/>
                </a:lnTo>
                <a:lnTo>
                  <a:pt x="1184" y="258"/>
                </a:lnTo>
                <a:lnTo>
                  <a:pt x="1184" y="258"/>
                </a:lnTo>
                <a:lnTo>
                  <a:pt x="1150" y="238"/>
                </a:lnTo>
                <a:lnTo>
                  <a:pt x="1114" y="220"/>
                </a:lnTo>
                <a:lnTo>
                  <a:pt x="1114" y="220"/>
                </a:lnTo>
                <a:lnTo>
                  <a:pt x="1102" y="188"/>
                </a:lnTo>
                <a:lnTo>
                  <a:pt x="1086" y="158"/>
                </a:lnTo>
                <a:lnTo>
                  <a:pt x="1086" y="158"/>
                </a:lnTo>
                <a:lnTo>
                  <a:pt x="1110" y="170"/>
                </a:lnTo>
                <a:lnTo>
                  <a:pt x="1130" y="184"/>
                </a:lnTo>
                <a:lnTo>
                  <a:pt x="1130" y="184"/>
                </a:lnTo>
                <a:lnTo>
                  <a:pt x="1152" y="206"/>
                </a:lnTo>
                <a:lnTo>
                  <a:pt x="1174" y="226"/>
                </a:lnTo>
                <a:lnTo>
                  <a:pt x="1174" y="226"/>
                </a:lnTo>
                <a:close/>
                <a:moveTo>
                  <a:pt x="1248" y="324"/>
                </a:moveTo>
                <a:lnTo>
                  <a:pt x="1248" y="324"/>
                </a:lnTo>
                <a:lnTo>
                  <a:pt x="1268" y="358"/>
                </a:lnTo>
                <a:lnTo>
                  <a:pt x="1268" y="358"/>
                </a:lnTo>
                <a:lnTo>
                  <a:pt x="1274" y="380"/>
                </a:lnTo>
                <a:lnTo>
                  <a:pt x="1276" y="402"/>
                </a:lnTo>
                <a:lnTo>
                  <a:pt x="1276" y="402"/>
                </a:lnTo>
                <a:lnTo>
                  <a:pt x="1276" y="416"/>
                </a:lnTo>
                <a:lnTo>
                  <a:pt x="1274" y="430"/>
                </a:lnTo>
                <a:lnTo>
                  <a:pt x="1274" y="430"/>
                </a:lnTo>
                <a:lnTo>
                  <a:pt x="1250" y="400"/>
                </a:lnTo>
                <a:lnTo>
                  <a:pt x="1226" y="374"/>
                </a:lnTo>
                <a:lnTo>
                  <a:pt x="1198" y="346"/>
                </a:lnTo>
                <a:lnTo>
                  <a:pt x="1168" y="320"/>
                </a:lnTo>
                <a:lnTo>
                  <a:pt x="1168" y="320"/>
                </a:lnTo>
                <a:lnTo>
                  <a:pt x="1176" y="310"/>
                </a:lnTo>
                <a:lnTo>
                  <a:pt x="1184" y="298"/>
                </a:lnTo>
                <a:lnTo>
                  <a:pt x="1190" y="286"/>
                </a:lnTo>
                <a:lnTo>
                  <a:pt x="1192" y="272"/>
                </a:lnTo>
                <a:lnTo>
                  <a:pt x="1192" y="272"/>
                </a:lnTo>
                <a:lnTo>
                  <a:pt x="1208" y="284"/>
                </a:lnTo>
                <a:lnTo>
                  <a:pt x="1222" y="298"/>
                </a:lnTo>
                <a:lnTo>
                  <a:pt x="1236" y="310"/>
                </a:lnTo>
                <a:lnTo>
                  <a:pt x="1248" y="324"/>
                </a:lnTo>
                <a:lnTo>
                  <a:pt x="1248" y="324"/>
                </a:lnTo>
                <a:close/>
                <a:moveTo>
                  <a:pt x="1122" y="1056"/>
                </a:moveTo>
                <a:lnTo>
                  <a:pt x="1122" y="1056"/>
                </a:lnTo>
                <a:lnTo>
                  <a:pt x="1078" y="1084"/>
                </a:lnTo>
                <a:lnTo>
                  <a:pt x="1030" y="1108"/>
                </a:lnTo>
                <a:lnTo>
                  <a:pt x="980" y="1130"/>
                </a:lnTo>
                <a:lnTo>
                  <a:pt x="928" y="1148"/>
                </a:lnTo>
                <a:lnTo>
                  <a:pt x="874" y="1162"/>
                </a:lnTo>
                <a:lnTo>
                  <a:pt x="816" y="1174"/>
                </a:lnTo>
                <a:lnTo>
                  <a:pt x="758" y="1180"/>
                </a:lnTo>
                <a:lnTo>
                  <a:pt x="698" y="1184"/>
                </a:lnTo>
                <a:lnTo>
                  <a:pt x="698" y="1184"/>
                </a:lnTo>
                <a:lnTo>
                  <a:pt x="742" y="1148"/>
                </a:lnTo>
                <a:lnTo>
                  <a:pt x="786" y="1106"/>
                </a:lnTo>
                <a:lnTo>
                  <a:pt x="828" y="1062"/>
                </a:lnTo>
                <a:lnTo>
                  <a:pt x="870" y="1014"/>
                </a:lnTo>
                <a:lnTo>
                  <a:pt x="870" y="1014"/>
                </a:lnTo>
                <a:lnTo>
                  <a:pt x="938" y="1000"/>
                </a:lnTo>
                <a:lnTo>
                  <a:pt x="1004" y="984"/>
                </a:lnTo>
                <a:lnTo>
                  <a:pt x="1064" y="966"/>
                </a:lnTo>
                <a:lnTo>
                  <a:pt x="1122" y="942"/>
                </a:lnTo>
                <a:lnTo>
                  <a:pt x="1122" y="942"/>
                </a:lnTo>
                <a:lnTo>
                  <a:pt x="1124" y="972"/>
                </a:lnTo>
                <a:lnTo>
                  <a:pt x="1124" y="1002"/>
                </a:lnTo>
                <a:lnTo>
                  <a:pt x="1124" y="1030"/>
                </a:lnTo>
                <a:lnTo>
                  <a:pt x="1122" y="1056"/>
                </a:lnTo>
                <a:lnTo>
                  <a:pt x="1122" y="1056"/>
                </a:lnTo>
                <a:close/>
                <a:moveTo>
                  <a:pt x="234" y="972"/>
                </a:moveTo>
                <a:lnTo>
                  <a:pt x="234" y="972"/>
                </a:lnTo>
                <a:lnTo>
                  <a:pt x="238" y="942"/>
                </a:lnTo>
                <a:lnTo>
                  <a:pt x="238" y="942"/>
                </a:lnTo>
                <a:lnTo>
                  <a:pt x="294" y="966"/>
                </a:lnTo>
                <a:lnTo>
                  <a:pt x="354" y="984"/>
                </a:lnTo>
                <a:lnTo>
                  <a:pt x="420" y="1000"/>
                </a:lnTo>
                <a:lnTo>
                  <a:pt x="488" y="1014"/>
                </a:lnTo>
                <a:lnTo>
                  <a:pt x="488" y="1014"/>
                </a:lnTo>
                <a:lnTo>
                  <a:pt x="530" y="1062"/>
                </a:lnTo>
                <a:lnTo>
                  <a:pt x="572" y="1106"/>
                </a:lnTo>
                <a:lnTo>
                  <a:pt x="616" y="1148"/>
                </a:lnTo>
                <a:lnTo>
                  <a:pt x="660" y="1184"/>
                </a:lnTo>
                <a:lnTo>
                  <a:pt x="660" y="1184"/>
                </a:lnTo>
                <a:lnTo>
                  <a:pt x="600" y="1180"/>
                </a:lnTo>
                <a:lnTo>
                  <a:pt x="542" y="1174"/>
                </a:lnTo>
                <a:lnTo>
                  <a:pt x="484" y="1162"/>
                </a:lnTo>
                <a:lnTo>
                  <a:pt x="430" y="1148"/>
                </a:lnTo>
                <a:lnTo>
                  <a:pt x="378" y="1130"/>
                </a:lnTo>
                <a:lnTo>
                  <a:pt x="328" y="1108"/>
                </a:lnTo>
                <a:lnTo>
                  <a:pt x="280" y="1084"/>
                </a:lnTo>
                <a:lnTo>
                  <a:pt x="236" y="1056"/>
                </a:lnTo>
                <a:lnTo>
                  <a:pt x="236" y="1056"/>
                </a:lnTo>
                <a:lnTo>
                  <a:pt x="234" y="1016"/>
                </a:lnTo>
                <a:lnTo>
                  <a:pt x="234" y="972"/>
                </a:lnTo>
                <a:lnTo>
                  <a:pt x="234" y="972"/>
                </a:lnTo>
                <a:close/>
                <a:moveTo>
                  <a:pt x="10" y="678"/>
                </a:moveTo>
                <a:lnTo>
                  <a:pt x="10" y="678"/>
                </a:lnTo>
                <a:lnTo>
                  <a:pt x="10" y="654"/>
                </a:lnTo>
                <a:lnTo>
                  <a:pt x="10" y="654"/>
                </a:lnTo>
                <a:lnTo>
                  <a:pt x="16" y="632"/>
                </a:lnTo>
                <a:lnTo>
                  <a:pt x="22" y="610"/>
                </a:lnTo>
                <a:lnTo>
                  <a:pt x="32" y="590"/>
                </a:lnTo>
                <a:lnTo>
                  <a:pt x="44" y="570"/>
                </a:lnTo>
                <a:lnTo>
                  <a:pt x="58" y="552"/>
                </a:lnTo>
                <a:lnTo>
                  <a:pt x="76" y="532"/>
                </a:lnTo>
                <a:lnTo>
                  <a:pt x="94" y="514"/>
                </a:lnTo>
                <a:lnTo>
                  <a:pt x="114" y="496"/>
                </a:lnTo>
                <a:lnTo>
                  <a:pt x="114" y="496"/>
                </a:lnTo>
                <a:lnTo>
                  <a:pt x="128" y="510"/>
                </a:lnTo>
                <a:lnTo>
                  <a:pt x="142" y="524"/>
                </a:lnTo>
                <a:lnTo>
                  <a:pt x="160" y="536"/>
                </a:lnTo>
                <a:lnTo>
                  <a:pt x="178" y="548"/>
                </a:lnTo>
                <a:lnTo>
                  <a:pt x="218" y="572"/>
                </a:lnTo>
                <a:lnTo>
                  <a:pt x="266" y="592"/>
                </a:lnTo>
                <a:lnTo>
                  <a:pt x="266" y="592"/>
                </a:lnTo>
                <a:lnTo>
                  <a:pt x="280" y="636"/>
                </a:lnTo>
                <a:lnTo>
                  <a:pt x="296" y="680"/>
                </a:lnTo>
                <a:lnTo>
                  <a:pt x="296" y="680"/>
                </a:lnTo>
                <a:lnTo>
                  <a:pt x="282" y="714"/>
                </a:lnTo>
                <a:lnTo>
                  <a:pt x="282" y="714"/>
                </a:lnTo>
                <a:lnTo>
                  <a:pt x="256" y="730"/>
                </a:lnTo>
                <a:lnTo>
                  <a:pt x="232" y="748"/>
                </a:lnTo>
                <a:lnTo>
                  <a:pt x="208" y="766"/>
                </a:lnTo>
                <a:lnTo>
                  <a:pt x="188" y="786"/>
                </a:lnTo>
                <a:lnTo>
                  <a:pt x="168" y="806"/>
                </a:lnTo>
                <a:lnTo>
                  <a:pt x="152" y="826"/>
                </a:lnTo>
                <a:lnTo>
                  <a:pt x="138" y="848"/>
                </a:lnTo>
                <a:lnTo>
                  <a:pt x="126" y="870"/>
                </a:lnTo>
                <a:lnTo>
                  <a:pt x="126" y="870"/>
                </a:lnTo>
                <a:lnTo>
                  <a:pt x="104" y="854"/>
                </a:lnTo>
                <a:lnTo>
                  <a:pt x="84" y="834"/>
                </a:lnTo>
                <a:lnTo>
                  <a:pt x="66" y="816"/>
                </a:lnTo>
                <a:lnTo>
                  <a:pt x="50" y="796"/>
                </a:lnTo>
                <a:lnTo>
                  <a:pt x="36" y="776"/>
                </a:lnTo>
                <a:lnTo>
                  <a:pt x="26" y="754"/>
                </a:lnTo>
                <a:lnTo>
                  <a:pt x="18" y="734"/>
                </a:lnTo>
                <a:lnTo>
                  <a:pt x="12" y="712"/>
                </a:lnTo>
                <a:lnTo>
                  <a:pt x="12" y="712"/>
                </a:lnTo>
                <a:lnTo>
                  <a:pt x="10" y="678"/>
                </a:lnTo>
                <a:lnTo>
                  <a:pt x="10" y="678"/>
                </a:lnTo>
                <a:close/>
                <a:moveTo>
                  <a:pt x="234" y="356"/>
                </a:moveTo>
                <a:lnTo>
                  <a:pt x="234" y="356"/>
                </a:lnTo>
                <a:lnTo>
                  <a:pt x="266" y="374"/>
                </a:lnTo>
                <a:lnTo>
                  <a:pt x="304" y="390"/>
                </a:lnTo>
                <a:lnTo>
                  <a:pt x="304" y="390"/>
                </a:lnTo>
                <a:lnTo>
                  <a:pt x="270" y="402"/>
                </a:lnTo>
                <a:lnTo>
                  <a:pt x="238" y="416"/>
                </a:lnTo>
                <a:lnTo>
                  <a:pt x="238" y="416"/>
                </a:lnTo>
                <a:lnTo>
                  <a:pt x="234" y="386"/>
                </a:lnTo>
                <a:lnTo>
                  <a:pt x="234" y="356"/>
                </a:lnTo>
                <a:lnTo>
                  <a:pt x="234" y="356"/>
                </a:lnTo>
                <a:close/>
                <a:moveTo>
                  <a:pt x="236" y="298"/>
                </a:moveTo>
                <a:lnTo>
                  <a:pt x="236" y="298"/>
                </a:lnTo>
                <a:lnTo>
                  <a:pt x="276" y="274"/>
                </a:lnTo>
                <a:lnTo>
                  <a:pt x="318" y="252"/>
                </a:lnTo>
                <a:lnTo>
                  <a:pt x="362" y="232"/>
                </a:lnTo>
                <a:lnTo>
                  <a:pt x="406" y="214"/>
                </a:lnTo>
                <a:lnTo>
                  <a:pt x="406" y="214"/>
                </a:lnTo>
                <a:lnTo>
                  <a:pt x="436" y="230"/>
                </a:lnTo>
                <a:lnTo>
                  <a:pt x="474" y="244"/>
                </a:lnTo>
                <a:lnTo>
                  <a:pt x="516" y="254"/>
                </a:lnTo>
                <a:lnTo>
                  <a:pt x="562" y="262"/>
                </a:lnTo>
                <a:lnTo>
                  <a:pt x="562" y="262"/>
                </a:lnTo>
                <a:lnTo>
                  <a:pt x="524" y="302"/>
                </a:lnTo>
                <a:lnTo>
                  <a:pt x="488" y="346"/>
                </a:lnTo>
                <a:lnTo>
                  <a:pt x="488" y="346"/>
                </a:lnTo>
                <a:lnTo>
                  <a:pt x="442" y="354"/>
                </a:lnTo>
                <a:lnTo>
                  <a:pt x="398" y="364"/>
                </a:lnTo>
                <a:lnTo>
                  <a:pt x="356" y="374"/>
                </a:lnTo>
                <a:lnTo>
                  <a:pt x="314" y="386"/>
                </a:lnTo>
                <a:lnTo>
                  <a:pt x="314" y="386"/>
                </a:lnTo>
                <a:lnTo>
                  <a:pt x="270" y="368"/>
                </a:lnTo>
                <a:lnTo>
                  <a:pt x="252" y="358"/>
                </a:lnTo>
                <a:lnTo>
                  <a:pt x="234" y="348"/>
                </a:lnTo>
                <a:lnTo>
                  <a:pt x="234" y="348"/>
                </a:lnTo>
                <a:lnTo>
                  <a:pt x="234" y="322"/>
                </a:lnTo>
                <a:lnTo>
                  <a:pt x="236" y="298"/>
                </a:lnTo>
                <a:lnTo>
                  <a:pt x="236" y="298"/>
                </a:lnTo>
                <a:close/>
                <a:moveTo>
                  <a:pt x="226" y="342"/>
                </a:moveTo>
                <a:lnTo>
                  <a:pt x="226" y="342"/>
                </a:lnTo>
                <a:lnTo>
                  <a:pt x="214" y="332"/>
                </a:lnTo>
                <a:lnTo>
                  <a:pt x="202" y="322"/>
                </a:lnTo>
                <a:lnTo>
                  <a:pt x="202" y="322"/>
                </a:lnTo>
                <a:lnTo>
                  <a:pt x="228" y="302"/>
                </a:lnTo>
                <a:lnTo>
                  <a:pt x="228" y="302"/>
                </a:lnTo>
                <a:lnTo>
                  <a:pt x="226" y="342"/>
                </a:lnTo>
                <a:lnTo>
                  <a:pt x="226" y="342"/>
                </a:lnTo>
                <a:close/>
                <a:moveTo>
                  <a:pt x="538" y="94"/>
                </a:moveTo>
                <a:lnTo>
                  <a:pt x="538" y="94"/>
                </a:lnTo>
                <a:lnTo>
                  <a:pt x="564" y="102"/>
                </a:lnTo>
                <a:lnTo>
                  <a:pt x="588" y="114"/>
                </a:lnTo>
                <a:lnTo>
                  <a:pt x="612" y="128"/>
                </a:lnTo>
                <a:lnTo>
                  <a:pt x="638" y="142"/>
                </a:lnTo>
                <a:lnTo>
                  <a:pt x="638" y="142"/>
                </a:lnTo>
                <a:lnTo>
                  <a:pt x="568" y="146"/>
                </a:lnTo>
                <a:lnTo>
                  <a:pt x="500" y="154"/>
                </a:lnTo>
                <a:lnTo>
                  <a:pt x="436" y="164"/>
                </a:lnTo>
                <a:lnTo>
                  <a:pt x="376" y="176"/>
                </a:lnTo>
                <a:lnTo>
                  <a:pt x="376" y="176"/>
                </a:lnTo>
                <a:lnTo>
                  <a:pt x="370" y="164"/>
                </a:lnTo>
                <a:lnTo>
                  <a:pt x="368" y="152"/>
                </a:lnTo>
                <a:lnTo>
                  <a:pt x="368" y="152"/>
                </a:lnTo>
                <a:lnTo>
                  <a:pt x="368" y="144"/>
                </a:lnTo>
                <a:lnTo>
                  <a:pt x="372" y="136"/>
                </a:lnTo>
                <a:lnTo>
                  <a:pt x="374" y="128"/>
                </a:lnTo>
                <a:lnTo>
                  <a:pt x="380" y="120"/>
                </a:lnTo>
                <a:lnTo>
                  <a:pt x="380" y="120"/>
                </a:lnTo>
                <a:lnTo>
                  <a:pt x="416" y="112"/>
                </a:lnTo>
                <a:lnTo>
                  <a:pt x="456" y="104"/>
                </a:lnTo>
                <a:lnTo>
                  <a:pt x="496" y="98"/>
                </a:lnTo>
                <a:lnTo>
                  <a:pt x="538" y="94"/>
                </a:lnTo>
                <a:lnTo>
                  <a:pt x="538" y="94"/>
                </a:lnTo>
                <a:close/>
                <a:moveTo>
                  <a:pt x="978" y="120"/>
                </a:moveTo>
                <a:lnTo>
                  <a:pt x="978" y="120"/>
                </a:lnTo>
                <a:lnTo>
                  <a:pt x="984" y="128"/>
                </a:lnTo>
                <a:lnTo>
                  <a:pt x="988" y="136"/>
                </a:lnTo>
                <a:lnTo>
                  <a:pt x="990" y="144"/>
                </a:lnTo>
                <a:lnTo>
                  <a:pt x="990" y="152"/>
                </a:lnTo>
                <a:lnTo>
                  <a:pt x="990" y="152"/>
                </a:lnTo>
                <a:lnTo>
                  <a:pt x="988" y="164"/>
                </a:lnTo>
                <a:lnTo>
                  <a:pt x="982" y="176"/>
                </a:lnTo>
                <a:lnTo>
                  <a:pt x="982" y="176"/>
                </a:lnTo>
                <a:lnTo>
                  <a:pt x="922" y="164"/>
                </a:lnTo>
                <a:lnTo>
                  <a:pt x="858" y="154"/>
                </a:lnTo>
                <a:lnTo>
                  <a:pt x="790" y="146"/>
                </a:lnTo>
                <a:lnTo>
                  <a:pt x="720" y="142"/>
                </a:lnTo>
                <a:lnTo>
                  <a:pt x="720" y="142"/>
                </a:lnTo>
                <a:lnTo>
                  <a:pt x="746" y="128"/>
                </a:lnTo>
                <a:lnTo>
                  <a:pt x="770" y="114"/>
                </a:lnTo>
                <a:lnTo>
                  <a:pt x="796" y="102"/>
                </a:lnTo>
                <a:lnTo>
                  <a:pt x="820" y="94"/>
                </a:lnTo>
                <a:lnTo>
                  <a:pt x="820" y="94"/>
                </a:lnTo>
                <a:lnTo>
                  <a:pt x="862" y="98"/>
                </a:lnTo>
                <a:lnTo>
                  <a:pt x="902" y="104"/>
                </a:lnTo>
                <a:lnTo>
                  <a:pt x="942" y="112"/>
                </a:lnTo>
                <a:lnTo>
                  <a:pt x="978" y="120"/>
                </a:lnTo>
                <a:lnTo>
                  <a:pt x="978" y="120"/>
                </a:lnTo>
                <a:close/>
                <a:moveTo>
                  <a:pt x="1124" y="348"/>
                </a:moveTo>
                <a:lnTo>
                  <a:pt x="1124" y="348"/>
                </a:lnTo>
                <a:lnTo>
                  <a:pt x="1108" y="358"/>
                </a:lnTo>
                <a:lnTo>
                  <a:pt x="1088" y="368"/>
                </a:lnTo>
                <a:lnTo>
                  <a:pt x="1044" y="386"/>
                </a:lnTo>
                <a:lnTo>
                  <a:pt x="1044" y="386"/>
                </a:lnTo>
                <a:lnTo>
                  <a:pt x="1004" y="374"/>
                </a:lnTo>
                <a:lnTo>
                  <a:pt x="960" y="362"/>
                </a:lnTo>
                <a:lnTo>
                  <a:pt x="916" y="354"/>
                </a:lnTo>
                <a:lnTo>
                  <a:pt x="870" y="346"/>
                </a:lnTo>
                <a:lnTo>
                  <a:pt x="870" y="346"/>
                </a:lnTo>
                <a:lnTo>
                  <a:pt x="834" y="302"/>
                </a:lnTo>
                <a:lnTo>
                  <a:pt x="796" y="262"/>
                </a:lnTo>
                <a:lnTo>
                  <a:pt x="796" y="262"/>
                </a:lnTo>
                <a:lnTo>
                  <a:pt x="844" y="254"/>
                </a:lnTo>
                <a:lnTo>
                  <a:pt x="886" y="244"/>
                </a:lnTo>
                <a:lnTo>
                  <a:pt x="922" y="230"/>
                </a:lnTo>
                <a:lnTo>
                  <a:pt x="952" y="214"/>
                </a:lnTo>
                <a:lnTo>
                  <a:pt x="952" y="214"/>
                </a:lnTo>
                <a:lnTo>
                  <a:pt x="996" y="232"/>
                </a:lnTo>
                <a:lnTo>
                  <a:pt x="1040" y="250"/>
                </a:lnTo>
                <a:lnTo>
                  <a:pt x="1082" y="272"/>
                </a:lnTo>
                <a:lnTo>
                  <a:pt x="1122" y="298"/>
                </a:lnTo>
                <a:lnTo>
                  <a:pt x="1122" y="298"/>
                </a:lnTo>
                <a:lnTo>
                  <a:pt x="1124" y="322"/>
                </a:lnTo>
                <a:lnTo>
                  <a:pt x="1124" y="348"/>
                </a:lnTo>
                <a:lnTo>
                  <a:pt x="1124" y="348"/>
                </a:lnTo>
                <a:close/>
                <a:moveTo>
                  <a:pt x="1130" y="302"/>
                </a:moveTo>
                <a:lnTo>
                  <a:pt x="1130" y="302"/>
                </a:lnTo>
                <a:lnTo>
                  <a:pt x="1152" y="320"/>
                </a:lnTo>
                <a:lnTo>
                  <a:pt x="1152" y="320"/>
                </a:lnTo>
                <a:lnTo>
                  <a:pt x="1156" y="322"/>
                </a:lnTo>
                <a:lnTo>
                  <a:pt x="1156" y="322"/>
                </a:lnTo>
                <a:lnTo>
                  <a:pt x="1144" y="332"/>
                </a:lnTo>
                <a:lnTo>
                  <a:pt x="1132" y="342"/>
                </a:lnTo>
                <a:lnTo>
                  <a:pt x="1132" y="342"/>
                </a:lnTo>
                <a:lnTo>
                  <a:pt x="1130" y="302"/>
                </a:lnTo>
                <a:lnTo>
                  <a:pt x="1130" y="302"/>
                </a:lnTo>
                <a:close/>
                <a:moveTo>
                  <a:pt x="1122" y="416"/>
                </a:moveTo>
                <a:lnTo>
                  <a:pt x="1122" y="416"/>
                </a:lnTo>
                <a:lnTo>
                  <a:pt x="1090" y="402"/>
                </a:lnTo>
                <a:lnTo>
                  <a:pt x="1056" y="390"/>
                </a:lnTo>
                <a:lnTo>
                  <a:pt x="1056" y="390"/>
                </a:lnTo>
                <a:lnTo>
                  <a:pt x="1092" y="374"/>
                </a:lnTo>
                <a:lnTo>
                  <a:pt x="1124" y="356"/>
                </a:lnTo>
                <a:lnTo>
                  <a:pt x="1124" y="356"/>
                </a:lnTo>
                <a:lnTo>
                  <a:pt x="1124" y="386"/>
                </a:lnTo>
                <a:lnTo>
                  <a:pt x="1122" y="416"/>
                </a:lnTo>
                <a:lnTo>
                  <a:pt x="1122" y="416"/>
                </a:lnTo>
                <a:close/>
                <a:moveTo>
                  <a:pt x="1086" y="586"/>
                </a:moveTo>
                <a:lnTo>
                  <a:pt x="1086" y="586"/>
                </a:lnTo>
                <a:lnTo>
                  <a:pt x="1032" y="606"/>
                </a:lnTo>
                <a:lnTo>
                  <a:pt x="1032" y="606"/>
                </a:lnTo>
                <a:lnTo>
                  <a:pt x="1006" y="556"/>
                </a:lnTo>
                <a:lnTo>
                  <a:pt x="980" y="506"/>
                </a:lnTo>
                <a:lnTo>
                  <a:pt x="980" y="506"/>
                </a:lnTo>
                <a:lnTo>
                  <a:pt x="954" y="466"/>
                </a:lnTo>
                <a:lnTo>
                  <a:pt x="928" y="426"/>
                </a:lnTo>
                <a:lnTo>
                  <a:pt x="928" y="426"/>
                </a:lnTo>
                <a:lnTo>
                  <a:pt x="990" y="412"/>
                </a:lnTo>
                <a:lnTo>
                  <a:pt x="1044" y="394"/>
                </a:lnTo>
                <a:lnTo>
                  <a:pt x="1044" y="394"/>
                </a:lnTo>
                <a:lnTo>
                  <a:pt x="1082" y="408"/>
                </a:lnTo>
                <a:lnTo>
                  <a:pt x="1120" y="424"/>
                </a:lnTo>
                <a:lnTo>
                  <a:pt x="1120" y="424"/>
                </a:lnTo>
                <a:lnTo>
                  <a:pt x="1116" y="464"/>
                </a:lnTo>
                <a:lnTo>
                  <a:pt x="1108" y="504"/>
                </a:lnTo>
                <a:lnTo>
                  <a:pt x="1098" y="544"/>
                </a:lnTo>
                <a:lnTo>
                  <a:pt x="1086" y="586"/>
                </a:lnTo>
                <a:lnTo>
                  <a:pt x="1086" y="586"/>
                </a:lnTo>
                <a:close/>
                <a:moveTo>
                  <a:pt x="1128" y="428"/>
                </a:moveTo>
                <a:lnTo>
                  <a:pt x="1128" y="428"/>
                </a:lnTo>
                <a:lnTo>
                  <a:pt x="1154" y="440"/>
                </a:lnTo>
                <a:lnTo>
                  <a:pt x="1154" y="440"/>
                </a:lnTo>
                <a:lnTo>
                  <a:pt x="1198" y="466"/>
                </a:lnTo>
                <a:lnTo>
                  <a:pt x="1238" y="492"/>
                </a:lnTo>
                <a:lnTo>
                  <a:pt x="1238" y="492"/>
                </a:lnTo>
                <a:lnTo>
                  <a:pt x="1226" y="504"/>
                </a:lnTo>
                <a:lnTo>
                  <a:pt x="1212" y="518"/>
                </a:lnTo>
                <a:lnTo>
                  <a:pt x="1196" y="530"/>
                </a:lnTo>
                <a:lnTo>
                  <a:pt x="1178" y="540"/>
                </a:lnTo>
                <a:lnTo>
                  <a:pt x="1140" y="562"/>
                </a:lnTo>
                <a:lnTo>
                  <a:pt x="1096" y="584"/>
                </a:lnTo>
                <a:lnTo>
                  <a:pt x="1096" y="584"/>
                </a:lnTo>
                <a:lnTo>
                  <a:pt x="1106" y="542"/>
                </a:lnTo>
                <a:lnTo>
                  <a:pt x="1116" y="504"/>
                </a:lnTo>
                <a:lnTo>
                  <a:pt x="1122" y="464"/>
                </a:lnTo>
                <a:lnTo>
                  <a:pt x="1128" y="428"/>
                </a:lnTo>
                <a:lnTo>
                  <a:pt x="1128" y="428"/>
                </a:lnTo>
                <a:close/>
                <a:moveTo>
                  <a:pt x="1046" y="698"/>
                </a:moveTo>
                <a:lnTo>
                  <a:pt x="1046" y="698"/>
                </a:lnTo>
                <a:lnTo>
                  <a:pt x="1014" y="682"/>
                </a:lnTo>
                <a:lnTo>
                  <a:pt x="978" y="668"/>
                </a:lnTo>
                <a:lnTo>
                  <a:pt x="942" y="654"/>
                </a:lnTo>
                <a:lnTo>
                  <a:pt x="904" y="644"/>
                </a:lnTo>
                <a:lnTo>
                  <a:pt x="904" y="644"/>
                </a:lnTo>
                <a:lnTo>
                  <a:pt x="968" y="632"/>
                </a:lnTo>
                <a:lnTo>
                  <a:pt x="1026" y="616"/>
                </a:lnTo>
                <a:lnTo>
                  <a:pt x="1026" y="616"/>
                </a:lnTo>
                <a:lnTo>
                  <a:pt x="1054" y="680"/>
                </a:lnTo>
                <a:lnTo>
                  <a:pt x="1054" y="680"/>
                </a:lnTo>
                <a:lnTo>
                  <a:pt x="1046" y="698"/>
                </a:lnTo>
                <a:lnTo>
                  <a:pt x="1046" y="698"/>
                </a:lnTo>
                <a:close/>
                <a:moveTo>
                  <a:pt x="1058" y="690"/>
                </a:moveTo>
                <a:lnTo>
                  <a:pt x="1058" y="690"/>
                </a:lnTo>
                <a:lnTo>
                  <a:pt x="1064" y="706"/>
                </a:lnTo>
                <a:lnTo>
                  <a:pt x="1064" y="706"/>
                </a:lnTo>
                <a:lnTo>
                  <a:pt x="1054" y="702"/>
                </a:lnTo>
                <a:lnTo>
                  <a:pt x="1054" y="702"/>
                </a:lnTo>
                <a:lnTo>
                  <a:pt x="1058" y="690"/>
                </a:lnTo>
                <a:lnTo>
                  <a:pt x="1058" y="690"/>
                </a:lnTo>
                <a:close/>
                <a:moveTo>
                  <a:pt x="304" y="680"/>
                </a:moveTo>
                <a:lnTo>
                  <a:pt x="304" y="680"/>
                </a:lnTo>
                <a:lnTo>
                  <a:pt x="332" y="616"/>
                </a:lnTo>
                <a:lnTo>
                  <a:pt x="332" y="616"/>
                </a:lnTo>
                <a:lnTo>
                  <a:pt x="392" y="632"/>
                </a:lnTo>
                <a:lnTo>
                  <a:pt x="454" y="644"/>
                </a:lnTo>
                <a:lnTo>
                  <a:pt x="454" y="644"/>
                </a:lnTo>
                <a:lnTo>
                  <a:pt x="416" y="656"/>
                </a:lnTo>
                <a:lnTo>
                  <a:pt x="380" y="668"/>
                </a:lnTo>
                <a:lnTo>
                  <a:pt x="344" y="682"/>
                </a:lnTo>
                <a:lnTo>
                  <a:pt x="312" y="698"/>
                </a:lnTo>
                <a:lnTo>
                  <a:pt x="312" y="698"/>
                </a:lnTo>
                <a:lnTo>
                  <a:pt x="304" y="680"/>
                </a:lnTo>
                <a:lnTo>
                  <a:pt x="304" y="680"/>
                </a:lnTo>
                <a:close/>
                <a:moveTo>
                  <a:pt x="304" y="702"/>
                </a:moveTo>
                <a:lnTo>
                  <a:pt x="304" y="702"/>
                </a:lnTo>
                <a:lnTo>
                  <a:pt x="294" y="708"/>
                </a:lnTo>
                <a:lnTo>
                  <a:pt x="294" y="708"/>
                </a:lnTo>
                <a:lnTo>
                  <a:pt x="300" y="690"/>
                </a:lnTo>
                <a:lnTo>
                  <a:pt x="300" y="690"/>
                </a:lnTo>
                <a:lnTo>
                  <a:pt x="304" y="702"/>
                </a:lnTo>
                <a:lnTo>
                  <a:pt x="304" y="702"/>
                </a:lnTo>
                <a:close/>
                <a:moveTo>
                  <a:pt x="300" y="668"/>
                </a:moveTo>
                <a:lnTo>
                  <a:pt x="300" y="668"/>
                </a:lnTo>
                <a:lnTo>
                  <a:pt x="286" y="632"/>
                </a:lnTo>
                <a:lnTo>
                  <a:pt x="274" y="596"/>
                </a:lnTo>
                <a:lnTo>
                  <a:pt x="274" y="596"/>
                </a:lnTo>
                <a:lnTo>
                  <a:pt x="324" y="614"/>
                </a:lnTo>
                <a:lnTo>
                  <a:pt x="324" y="614"/>
                </a:lnTo>
                <a:lnTo>
                  <a:pt x="300" y="668"/>
                </a:lnTo>
                <a:lnTo>
                  <a:pt x="300" y="668"/>
                </a:lnTo>
                <a:close/>
                <a:moveTo>
                  <a:pt x="492" y="354"/>
                </a:moveTo>
                <a:lnTo>
                  <a:pt x="492" y="354"/>
                </a:lnTo>
                <a:lnTo>
                  <a:pt x="536" y="348"/>
                </a:lnTo>
                <a:lnTo>
                  <a:pt x="582" y="344"/>
                </a:lnTo>
                <a:lnTo>
                  <a:pt x="628" y="340"/>
                </a:lnTo>
                <a:lnTo>
                  <a:pt x="676" y="340"/>
                </a:lnTo>
                <a:lnTo>
                  <a:pt x="676" y="442"/>
                </a:lnTo>
                <a:lnTo>
                  <a:pt x="676" y="442"/>
                </a:lnTo>
                <a:lnTo>
                  <a:pt x="614" y="440"/>
                </a:lnTo>
                <a:lnTo>
                  <a:pt x="554" y="436"/>
                </a:lnTo>
                <a:lnTo>
                  <a:pt x="496" y="430"/>
                </a:lnTo>
                <a:lnTo>
                  <a:pt x="442" y="420"/>
                </a:lnTo>
                <a:lnTo>
                  <a:pt x="442" y="420"/>
                </a:lnTo>
                <a:lnTo>
                  <a:pt x="468" y="386"/>
                </a:lnTo>
                <a:lnTo>
                  <a:pt x="492" y="354"/>
                </a:lnTo>
                <a:lnTo>
                  <a:pt x="492" y="354"/>
                </a:lnTo>
                <a:close/>
                <a:moveTo>
                  <a:pt x="434" y="420"/>
                </a:moveTo>
                <a:lnTo>
                  <a:pt x="434" y="420"/>
                </a:lnTo>
                <a:lnTo>
                  <a:pt x="378" y="406"/>
                </a:lnTo>
                <a:lnTo>
                  <a:pt x="326" y="390"/>
                </a:lnTo>
                <a:lnTo>
                  <a:pt x="326" y="390"/>
                </a:lnTo>
                <a:lnTo>
                  <a:pt x="362" y="380"/>
                </a:lnTo>
                <a:lnTo>
                  <a:pt x="402" y="370"/>
                </a:lnTo>
                <a:lnTo>
                  <a:pt x="440" y="362"/>
                </a:lnTo>
                <a:lnTo>
                  <a:pt x="482" y="354"/>
                </a:lnTo>
                <a:lnTo>
                  <a:pt x="482" y="354"/>
                </a:lnTo>
                <a:lnTo>
                  <a:pt x="458" y="386"/>
                </a:lnTo>
                <a:lnTo>
                  <a:pt x="434" y="420"/>
                </a:lnTo>
                <a:lnTo>
                  <a:pt x="434" y="420"/>
                </a:lnTo>
                <a:close/>
                <a:moveTo>
                  <a:pt x="916" y="420"/>
                </a:moveTo>
                <a:lnTo>
                  <a:pt x="916" y="420"/>
                </a:lnTo>
                <a:lnTo>
                  <a:pt x="862" y="430"/>
                </a:lnTo>
                <a:lnTo>
                  <a:pt x="804" y="436"/>
                </a:lnTo>
                <a:lnTo>
                  <a:pt x="746" y="440"/>
                </a:lnTo>
                <a:lnTo>
                  <a:pt x="684" y="442"/>
                </a:lnTo>
                <a:lnTo>
                  <a:pt x="684" y="340"/>
                </a:lnTo>
                <a:lnTo>
                  <a:pt x="684" y="340"/>
                </a:lnTo>
                <a:lnTo>
                  <a:pt x="730" y="340"/>
                </a:lnTo>
                <a:lnTo>
                  <a:pt x="776" y="344"/>
                </a:lnTo>
                <a:lnTo>
                  <a:pt x="820" y="348"/>
                </a:lnTo>
                <a:lnTo>
                  <a:pt x="866" y="354"/>
                </a:lnTo>
                <a:lnTo>
                  <a:pt x="866" y="354"/>
                </a:lnTo>
                <a:lnTo>
                  <a:pt x="890" y="386"/>
                </a:lnTo>
                <a:lnTo>
                  <a:pt x="916" y="420"/>
                </a:lnTo>
                <a:lnTo>
                  <a:pt x="916" y="420"/>
                </a:lnTo>
                <a:close/>
                <a:moveTo>
                  <a:pt x="876" y="354"/>
                </a:moveTo>
                <a:lnTo>
                  <a:pt x="876" y="354"/>
                </a:lnTo>
                <a:lnTo>
                  <a:pt x="918" y="362"/>
                </a:lnTo>
                <a:lnTo>
                  <a:pt x="956" y="370"/>
                </a:lnTo>
                <a:lnTo>
                  <a:pt x="996" y="380"/>
                </a:lnTo>
                <a:lnTo>
                  <a:pt x="1032" y="390"/>
                </a:lnTo>
                <a:lnTo>
                  <a:pt x="1032" y="390"/>
                </a:lnTo>
                <a:lnTo>
                  <a:pt x="982" y="406"/>
                </a:lnTo>
                <a:lnTo>
                  <a:pt x="924" y="420"/>
                </a:lnTo>
                <a:lnTo>
                  <a:pt x="924" y="420"/>
                </a:lnTo>
                <a:lnTo>
                  <a:pt x="900" y="386"/>
                </a:lnTo>
                <a:lnTo>
                  <a:pt x="876" y="354"/>
                </a:lnTo>
                <a:lnTo>
                  <a:pt x="876" y="354"/>
                </a:lnTo>
                <a:close/>
                <a:moveTo>
                  <a:pt x="676" y="654"/>
                </a:moveTo>
                <a:lnTo>
                  <a:pt x="676" y="654"/>
                </a:lnTo>
                <a:lnTo>
                  <a:pt x="628" y="654"/>
                </a:lnTo>
                <a:lnTo>
                  <a:pt x="584" y="652"/>
                </a:lnTo>
                <a:lnTo>
                  <a:pt x="540" y="648"/>
                </a:lnTo>
                <a:lnTo>
                  <a:pt x="496" y="642"/>
                </a:lnTo>
                <a:lnTo>
                  <a:pt x="496" y="642"/>
                </a:lnTo>
                <a:lnTo>
                  <a:pt x="540" y="636"/>
                </a:lnTo>
                <a:lnTo>
                  <a:pt x="584" y="630"/>
                </a:lnTo>
                <a:lnTo>
                  <a:pt x="628" y="626"/>
                </a:lnTo>
                <a:lnTo>
                  <a:pt x="676" y="624"/>
                </a:lnTo>
                <a:lnTo>
                  <a:pt x="676" y="654"/>
                </a:lnTo>
                <a:close/>
                <a:moveTo>
                  <a:pt x="684" y="624"/>
                </a:moveTo>
                <a:lnTo>
                  <a:pt x="684" y="624"/>
                </a:lnTo>
                <a:lnTo>
                  <a:pt x="730" y="626"/>
                </a:lnTo>
                <a:lnTo>
                  <a:pt x="774" y="630"/>
                </a:lnTo>
                <a:lnTo>
                  <a:pt x="818" y="636"/>
                </a:lnTo>
                <a:lnTo>
                  <a:pt x="862" y="642"/>
                </a:lnTo>
                <a:lnTo>
                  <a:pt x="862" y="642"/>
                </a:lnTo>
                <a:lnTo>
                  <a:pt x="818" y="648"/>
                </a:lnTo>
                <a:lnTo>
                  <a:pt x="774" y="652"/>
                </a:lnTo>
                <a:lnTo>
                  <a:pt x="730" y="654"/>
                </a:lnTo>
                <a:lnTo>
                  <a:pt x="684" y="654"/>
                </a:lnTo>
                <a:lnTo>
                  <a:pt x="684" y="624"/>
                </a:lnTo>
                <a:close/>
                <a:moveTo>
                  <a:pt x="684" y="616"/>
                </a:moveTo>
                <a:lnTo>
                  <a:pt x="684" y="450"/>
                </a:lnTo>
                <a:lnTo>
                  <a:pt x="684" y="450"/>
                </a:lnTo>
                <a:lnTo>
                  <a:pt x="746" y="448"/>
                </a:lnTo>
                <a:lnTo>
                  <a:pt x="808" y="444"/>
                </a:lnTo>
                <a:lnTo>
                  <a:pt x="866" y="436"/>
                </a:lnTo>
                <a:lnTo>
                  <a:pt x="920" y="428"/>
                </a:lnTo>
                <a:lnTo>
                  <a:pt x="920" y="428"/>
                </a:lnTo>
                <a:lnTo>
                  <a:pt x="946" y="468"/>
                </a:lnTo>
                <a:lnTo>
                  <a:pt x="972" y="510"/>
                </a:lnTo>
                <a:lnTo>
                  <a:pt x="972" y="510"/>
                </a:lnTo>
                <a:lnTo>
                  <a:pt x="1000" y="560"/>
                </a:lnTo>
                <a:lnTo>
                  <a:pt x="1024" y="608"/>
                </a:lnTo>
                <a:lnTo>
                  <a:pt x="1024" y="608"/>
                </a:lnTo>
                <a:lnTo>
                  <a:pt x="990" y="618"/>
                </a:lnTo>
                <a:lnTo>
                  <a:pt x="956" y="626"/>
                </a:lnTo>
                <a:lnTo>
                  <a:pt x="922" y="634"/>
                </a:lnTo>
                <a:lnTo>
                  <a:pt x="884" y="640"/>
                </a:lnTo>
                <a:lnTo>
                  <a:pt x="884" y="640"/>
                </a:lnTo>
                <a:lnTo>
                  <a:pt x="836" y="630"/>
                </a:lnTo>
                <a:lnTo>
                  <a:pt x="786" y="622"/>
                </a:lnTo>
                <a:lnTo>
                  <a:pt x="736" y="618"/>
                </a:lnTo>
                <a:lnTo>
                  <a:pt x="684" y="616"/>
                </a:lnTo>
                <a:lnTo>
                  <a:pt x="684" y="616"/>
                </a:lnTo>
                <a:close/>
                <a:moveTo>
                  <a:pt x="684" y="332"/>
                </a:moveTo>
                <a:lnTo>
                  <a:pt x="684" y="270"/>
                </a:lnTo>
                <a:lnTo>
                  <a:pt x="684" y="270"/>
                </a:lnTo>
                <a:lnTo>
                  <a:pt x="736" y="268"/>
                </a:lnTo>
                <a:lnTo>
                  <a:pt x="786" y="264"/>
                </a:lnTo>
                <a:lnTo>
                  <a:pt x="786" y="264"/>
                </a:lnTo>
                <a:lnTo>
                  <a:pt x="822" y="302"/>
                </a:lnTo>
                <a:lnTo>
                  <a:pt x="858" y="344"/>
                </a:lnTo>
                <a:lnTo>
                  <a:pt x="858" y="344"/>
                </a:lnTo>
                <a:lnTo>
                  <a:pt x="816" y="338"/>
                </a:lnTo>
                <a:lnTo>
                  <a:pt x="772" y="336"/>
                </a:lnTo>
                <a:lnTo>
                  <a:pt x="728" y="332"/>
                </a:lnTo>
                <a:lnTo>
                  <a:pt x="684" y="332"/>
                </a:lnTo>
                <a:lnTo>
                  <a:pt x="684" y="332"/>
                </a:lnTo>
                <a:close/>
                <a:moveTo>
                  <a:pt x="684" y="262"/>
                </a:moveTo>
                <a:lnTo>
                  <a:pt x="684" y="174"/>
                </a:lnTo>
                <a:lnTo>
                  <a:pt x="684" y="174"/>
                </a:lnTo>
                <a:lnTo>
                  <a:pt x="732" y="212"/>
                </a:lnTo>
                <a:lnTo>
                  <a:pt x="780" y="256"/>
                </a:lnTo>
                <a:lnTo>
                  <a:pt x="780" y="256"/>
                </a:lnTo>
                <a:lnTo>
                  <a:pt x="732" y="262"/>
                </a:lnTo>
                <a:lnTo>
                  <a:pt x="684" y="262"/>
                </a:lnTo>
                <a:lnTo>
                  <a:pt x="684" y="262"/>
                </a:lnTo>
                <a:close/>
                <a:moveTo>
                  <a:pt x="692" y="170"/>
                </a:moveTo>
                <a:lnTo>
                  <a:pt x="692" y="170"/>
                </a:lnTo>
                <a:lnTo>
                  <a:pt x="758" y="174"/>
                </a:lnTo>
                <a:lnTo>
                  <a:pt x="820" y="182"/>
                </a:lnTo>
                <a:lnTo>
                  <a:pt x="882" y="194"/>
                </a:lnTo>
                <a:lnTo>
                  <a:pt x="942" y="212"/>
                </a:lnTo>
                <a:lnTo>
                  <a:pt x="942" y="212"/>
                </a:lnTo>
                <a:lnTo>
                  <a:pt x="912" y="226"/>
                </a:lnTo>
                <a:lnTo>
                  <a:pt x="876" y="238"/>
                </a:lnTo>
                <a:lnTo>
                  <a:pt x="834" y="248"/>
                </a:lnTo>
                <a:lnTo>
                  <a:pt x="790" y="256"/>
                </a:lnTo>
                <a:lnTo>
                  <a:pt x="790" y="256"/>
                </a:lnTo>
                <a:lnTo>
                  <a:pt x="742" y="210"/>
                </a:lnTo>
                <a:lnTo>
                  <a:pt x="692" y="170"/>
                </a:lnTo>
                <a:lnTo>
                  <a:pt x="692" y="170"/>
                </a:lnTo>
                <a:close/>
                <a:moveTo>
                  <a:pt x="684" y="150"/>
                </a:moveTo>
                <a:lnTo>
                  <a:pt x="684" y="150"/>
                </a:lnTo>
                <a:lnTo>
                  <a:pt x="694" y="150"/>
                </a:lnTo>
                <a:lnTo>
                  <a:pt x="694" y="150"/>
                </a:lnTo>
                <a:lnTo>
                  <a:pt x="684" y="158"/>
                </a:lnTo>
                <a:lnTo>
                  <a:pt x="684" y="150"/>
                </a:lnTo>
                <a:close/>
                <a:moveTo>
                  <a:pt x="676" y="158"/>
                </a:moveTo>
                <a:lnTo>
                  <a:pt x="676" y="158"/>
                </a:lnTo>
                <a:lnTo>
                  <a:pt x="664" y="150"/>
                </a:lnTo>
                <a:lnTo>
                  <a:pt x="664" y="150"/>
                </a:lnTo>
                <a:lnTo>
                  <a:pt x="676" y="150"/>
                </a:lnTo>
                <a:lnTo>
                  <a:pt x="676" y="158"/>
                </a:lnTo>
                <a:close/>
                <a:moveTo>
                  <a:pt x="570" y="256"/>
                </a:moveTo>
                <a:lnTo>
                  <a:pt x="570" y="256"/>
                </a:lnTo>
                <a:lnTo>
                  <a:pt x="524" y="248"/>
                </a:lnTo>
                <a:lnTo>
                  <a:pt x="482" y="238"/>
                </a:lnTo>
                <a:lnTo>
                  <a:pt x="446" y="226"/>
                </a:lnTo>
                <a:lnTo>
                  <a:pt x="416" y="212"/>
                </a:lnTo>
                <a:lnTo>
                  <a:pt x="416" y="212"/>
                </a:lnTo>
                <a:lnTo>
                  <a:pt x="476" y="194"/>
                </a:lnTo>
                <a:lnTo>
                  <a:pt x="536" y="182"/>
                </a:lnTo>
                <a:lnTo>
                  <a:pt x="600" y="174"/>
                </a:lnTo>
                <a:lnTo>
                  <a:pt x="632" y="172"/>
                </a:lnTo>
                <a:lnTo>
                  <a:pt x="666" y="170"/>
                </a:lnTo>
                <a:lnTo>
                  <a:pt x="666" y="170"/>
                </a:lnTo>
                <a:lnTo>
                  <a:pt x="618" y="210"/>
                </a:lnTo>
                <a:lnTo>
                  <a:pt x="570" y="256"/>
                </a:lnTo>
                <a:lnTo>
                  <a:pt x="570" y="256"/>
                </a:lnTo>
                <a:close/>
                <a:moveTo>
                  <a:pt x="676" y="174"/>
                </a:moveTo>
                <a:lnTo>
                  <a:pt x="676" y="262"/>
                </a:lnTo>
                <a:lnTo>
                  <a:pt x="676" y="262"/>
                </a:lnTo>
                <a:lnTo>
                  <a:pt x="626" y="262"/>
                </a:lnTo>
                <a:lnTo>
                  <a:pt x="580" y="256"/>
                </a:lnTo>
                <a:lnTo>
                  <a:pt x="580" y="256"/>
                </a:lnTo>
                <a:lnTo>
                  <a:pt x="626" y="212"/>
                </a:lnTo>
                <a:lnTo>
                  <a:pt x="676" y="174"/>
                </a:lnTo>
                <a:lnTo>
                  <a:pt x="676" y="174"/>
                </a:lnTo>
                <a:close/>
                <a:moveTo>
                  <a:pt x="676" y="270"/>
                </a:moveTo>
                <a:lnTo>
                  <a:pt x="676" y="332"/>
                </a:lnTo>
                <a:lnTo>
                  <a:pt x="676" y="332"/>
                </a:lnTo>
                <a:lnTo>
                  <a:pt x="630" y="332"/>
                </a:lnTo>
                <a:lnTo>
                  <a:pt x="586" y="336"/>
                </a:lnTo>
                <a:lnTo>
                  <a:pt x="542" y="338"/>
                </a:lnTo>
                <a:lnTo>
                  <a:pt x="500" y="344"/>
                </a:lnTo>
                <a:lnTo>
                  <a:pt x="500" y="344"/>
                </a:lnTo>
                <a:lnTo>
                  <a:pt x="536" y="302"/>
                </a:lnTo>
                <a:lnTo>
                  <a:pt x="572" y="264"/>
                </a:lnTo>
                <a:lnTo>
                  <a:pt x="572" y="264"/>
                </a:lnTo>
                <a:lnTo>
                  <a:pt x="622" y="268"/>
                </a:lnTo>
                <a:lnTo>
                  <a:pt x="676" y="270"/>
                </a:lnTo>
                <a:lnTo>
                  <a:pt x="676" y="270"/>
                </a:lnTo>
                <a:close/>
                <a:moveTo>
                  <a:pt x="676" y="450"/>
                </a:moveTo>
                <a:lnTo>
                  <a:pt x="676" y="616"/>
                </a:lnTo>
                <a:lnTo>
                  <a:pt x="676" y="616"/>
                </a:lnTo>
                <a:lnTo>
                  <a:pt x="622" y="618"/>
                </a:lnTo>
                <a:lnTo>
                  <a:pt x="572" y="622"/>
                </a:lnTo>
                <a:lnTo>
                  <a:pt x="522" y="630"/>
                </a:lnTo>
                <a:lnTo>
                  <a:pt x="474" y="640"/>
                </a:lnTo>
                <a:lnTo>
                  <a:pt x="474" y="640"/>
                </a:lnTo>
                <a:lnTo>
                  <a:pt x="438" y="634"/>
                </a:lnTo>
                <a:lnTo>
                  <a:pt x="402" y="626"/>
                </a:lnTo>
                <a:lnTo>
                  <a:pt x="368" y="618"/>
                </a:lnTo>
                <a:lnTo>
                  <a:pt x="334" y="608"/>
                </a:lnTo>
                <a:lnTo>
                  <a:pt x="334" y="608"/>
                </a:lnTo>
                <a:lnTo>
                  <a:pt x="360" y="560"/>
                </a:lnTo>
                <a:lnTo>
                  <a:pt x="386" y="510"/>
                </a:lnTo>
                <a:lnTo>
                  <a:pt x="386" y="510"/>
                </a:lnTo>
                <a:lnTo>
                  <a:pt x="412" y="468"/>
                </a:lnTo>
                <a:lnTo>
                  <a:pt x="438" y="428"/>
                </a:lnTo>
                <a:lnTo>
                  <a:pt x="438" y="428"/>
                </a:lnTo>
                <a:lnTo>
                  <a:pt x="492" y="436"/>
                </a:lnTo>
                <a:lnTo>
                  <a:pt x="552" y="444"/>
                </a:lnTo>
                <a:lnTo>
                  <a:pt x="612" y="448"/>
                </a:lnTo>
                <a:lnTo>
                  <a:pt x="676" y="450"/>
                </a:lnTo>
                <a:lnTo>
                  <a:pt x="676" y="450"/>
                </a:lnTo>
                <a:close/>
                <a:moveTo>
                  <a:pt x="476" y="648"/>
                </a:moveTo>
                <a:lnTo>
                  <a:pt x="476" y="648"/>
                </a:lnTo>
                <a:lnTo>
                  <a:pt x="522" y="654"/>
                </a:lnTo>
                <a:lnTo>
                  <a:pt x="572" y="658"/>
                </a:lnTo>
                <a:lnTo>
                  <a:pt x="624" y="662"/>
                </a:lnTo>
                <a:lnTo>
                  <a:pt x="676" y="662"/>
                </a:lnTo>
                <a:lnTo>
                  <a:pt x="676" y="1020"/>
                </a:lnTo>
                <a:lnTo>
                  <a:pt x="676" y="1020"/>
                </a:lnTo>
                <a:lnTo>
                  <a:pt x="628" y="1018"/>
                </a:lnTo>
                <a:lnTo>
                  <a:pt x="582" y="1016"/>
                </a:lnTo>
                <a:lnTo>
                  <a:pt x="536" y="1012"/>
                </a:lnTo>
                <a:lnTo>
                  <a:pt x="492" y="1006"/>
                </a:lnTo>
                <a:lnTo>
                  <a:pt x="492" y="1006"/>
                </a:lnTo>
                <a:lnTo>
                  <a:pt x="464" y="968"/>
                </a:lnTo>
                <a:lnTo>
                  <a:pt x="438" y="930"/>
                </a:lnTo>
                <a:lnTo>
                  <a:pt x="412" y="890"/>
                </a:lnTo>
                <a:lnTo>
                  <a:pt x="386" y="848"/>
                </a:lnTo>
                <a:lnTo>
                  <a:pt x="386" y="848"/>
                </a:lnTo>
                <a:lnTo>
                  <a:pt x="366" y="812"/>
                </a:lnTo>
                <a:lnTo>
                  <a:pt x="348" y="776"/>
                </a:lnTo>
                <a:lnTo>
                  <a:pt x="330" y="740"/>
                </a:lnTo>
                <a:lnTo>
                  <a:pt x="314" y="704"/>
                </a:lnTo>
                <a:lnTo>
                  <a:pt x="314" y="704"/>
                </a:lnTo>
                <a:lnTo>
                  <a:pt x="352" y="688"/>
                </a:lnTo>
                <a:lnTo>
                  <a:pt x="390" y="672"/>
                </a:lnTo>
                <a:lnTo>
                  <a:pt x="432" y="658"/>
                </a:lnTo>
                <a:lnTo>
                  <a:pt x="476" y="648"/>
                </a:lnTo>
                <a:lnTo>
                  <a:pt x="476" y="648"/>
                </a:lnTo>
                <a:close/>
                <a:moveTo>
                  <a:pt x="684" y="662"/>
                </a:moveTo>
                <a:lnTo>
                  <a:pt x="684" y="662"/>
                </a:lnTo>
                <a:lnTo>
                  <a:pt x="736" y="662"/>
                </a:lnTo>
                <a:lnTo>
                  <a:pt x="786" y="658"/>
                </a:lnTo>
                <a:lnTo>
                  <a:pt x="836" y="654"/>
                </a:lnTo>
                <a:lnTo>
                  <a:pt x="884" y="648"/>
                </a:lnTo>
                <a:lnTo>
                  <a:pt x="884" y="648"/>
                </a:lnTo>
                <a:lnTo>
                  <a:pt x="926" y="658"/>
                </a:lnTo>
                <a:lnTo>
                  <a:pt x="968" y="672"/>
                </a:lnTo>
                <a:lnTo>
                  <a:pt x="1006" y="688"/>
                </a:lnTo>
                <a:lnTo>
                  <a:pt x="1044" y="704"/>
                </a:lnTo>
                <a:lnTo>
                  <a:pt x="1044" y="704"/>
                </a:lnTo>
                <a:lnTo>
                  <a:pt x="1028" y="740"/>
                </a:lnTo>
                <a:lnTo>
                  <a:pt x="1010" y="776"/>
                </a:lnTo>
                <a:lnTo>
                  <a:pt x="992" y="812"/>
                </a:lnTo>
                <a:lnTo>
                  <a:pt x="972" y="848"/>
                </a:lnTo>
                <a:lnTo>
                  <a:pt x="972" y="848"/>
                </a:lnTo>
                <a:lnTo>
                  <a:pt x="948" y="890"/>
                </a:lnTo>
                <a:lnTo>
                  <a:pt x="920" y="930"/>
                </a:lnTo>
                <a:lnTo>
                  <a:pt x="894" y="968"/>
                </a:lnTo>
                <a:lnTo>
                  <a:pt x="866" y="1006"/>
                </a:lnTo>
                <a:lnTo>
                  <a:pt x="866" y="1006"/>
                </a:lnTo>
                <a:lnTo>
                  <a:pt x="822" y="1012"/>
                </a:lnTo>
                <a:lnTo>
                  <a:pt x="776" y="1016"/>
                </a:lnTo>
                <a:lnTo>
                  <a:pt x="730" y="1018"/>
                </a:lnTo>
                <a:lnTo>
                  <a:pt x="684" y="1020"/>
                </a:lnTo>
                <a:lnTo>
                  <a:pt x="684" y="662"/>
                </a:lnTo>
                <a:close/>
                <a:moveTo>
                  <a:pt x="1034" y="614"/>
                </a:moveTo>
                <a:lnTo>
                  <a:pt x="1034" y="614"/>
                </a:lnTo>
                <a:lnTo>
                  <a:pt x="1084" y="596"/>
                </a:lnTo>
                <a:lnTo>
                  <a:pt x="1084" y="596"/>
                </a:lnTo>
                <a:lnTo>
                  <a:pt x="1072" y="632"/>
                </a:lnTo>
                <a:lnTo>
                  <a:pt x="1058" y="668"/>
                </a:lnTo>
                <a:lnTo>
                  <a:pt x="1058" y="668"/>
                </a:lnTo>
                <a:lnTo>
                  <a:pt x="1034" y="614"/>
                </a:lnTo>
                <a:lnTo>
                  <a:pt x="1034" y="614"/>
                </a:lnTo>
                <a:close/>
                <a:moveTo>
                  <a:pt x="960" y="208"/>
                </a:moveTo>
                <a:lnTo>
                  <a:pt x="960" y="208"/>
                </a:lnTo>
                <a:lnTo>
                  <a:pt x="974" y="198"/>
                </a:lnTo>
                <a:lnTo>
                  <a:pt x="986" y="186"/>
                </a:lnTo>
                <a:lnTo>
                  <a:pt x="986" y="186"/>
                </a:lnTo>
                <a:lnTo>
                  <a:pt x="1018" y="194"/>
                </a:lnTo>
                <a:lnTo>
                  <a:pt x="1050" y="204"/>
                </a:lnTo>
                <a:lnTo>
                  <a:pt x="1080" y="214"/>
                </a:lnTo>
                <a:lnTo>
                  <a:pt x="1108" y="226"/>
                </a:lnTo>
                <a:lnTo>
                  <a:pt x="1108" y="226"/>
                </a:lnTo>
                <a:lnTo>
                  <a:pt x="1114" y="256"/>
                </a:lnTo>
                <a:lnTo>
                  <a:pt x="1120" y="286"/>
                </a:lnTo>
                <a:lnTo>
                  <a:pt x="1120" y="286"/>
                </a:lnTo>
                <a:lnTo>
                  <a:pt x="1082" y="264"/>
                </a:lnTo>
                <a:lnTo>
                  <a:pt x="1044" y="244"/>
                </a:lnTo>
                <a:lnTo>
                  <a:pt x="1002" y="224"/>
                </a:lnTo>
                <a:lnTo>
                  <a:pt x="960" y="208"/>
                </a:lnTo>
                <a:lnTo>
                  <a:pt x="960" y="208"/>
                </a:lnTo>
                <a:close/>
                <a:moveTo>
                  <a:pt x="950" y="206"/>
                </a:moveTo>
                <a:lnTo>
                  <a:pt x="950" y="206"/>
                </a:lnTo>
                <a:lnTo>
                  <a:pt x="920" y="196"/>
                </a:lnTo>
                <a:lnTo>
                  <a:pt x="888" y="188"/>
                </a:lnTo>
                <a:lnTo>
                  <a:pt x="856" y="180"/>
                </a:lnTo>
                <a:lnTo>
                  <a:pt x="824" y="174"/>
                </a:lnTo>
                <a:lnTo>
                  <a:pt x="792" y="170"/>
                </a:lnTo>
                <a:lnTo>
                  <a:pt x="758" y="166"/>
                </a:lnTo>
                <a:lnTo>
                  <a:pt x="724" y="164"/>
                </a:lnTo>
                <a:lnTo>
                  <a:pt x="690" y="162"/>
                </a:lnTo>
                <a:lnTo>
                  <a:pt x="690" y="162"/>
                </a:lnTo>
                <a:lnTo>
                  <a:pt x="708" y="150"/>
                </a:lnTo>
                <a:lnTo>
                  <a:pt x="708" y="150"/>
                </a:lnTo>
                <a:lnTo>
                  <a:pt x="780" y="154"/>
                </a:lnTo>
                <a:lnTo>
                  <a:pt x="850" y="160"/>
                </a:lnTo>
                <a:lnTo>
                  <a:pt x="916" y="170"/>
                </a:lnTo>
                <a:lnTo>
                  <a:pt x="978" y="184"/>
                </a:lnTo>
                <a:lnTo>
                  <a:pt x="978" y="184"/>
                </a:lnTo>
                <a:lnTo>
                  <a:pt x="966" y="194"/>
                </a:lnTo>
                <a:lnTo>
                  <a:pt x="950" y="206"/>
                </a:lnTo>
                <a:lnTo>
                  <a:pt x="950" y="206"/>
                </a:lnTo>
                <a:close/>
                <a:moveTo>
                  <a:pt x="706" y="142"/>
                </a:moveTo>
                <a:lnTo>
                  <a:pt x="706" y="142"/>
                </a:lnTo>
                <a:lnTo>
                  <a:pt x="684" y="142"/>
                </a:lnTo>
                <a:lnTo>
                  <a:pt x="684" y="86"/>
                </a:lnTo>
                <a:lnTo>
                  <a:pt x="684" y="86"/>
                </a:lnTo>
                <a:lnTo>
                  <a:pt x="744" y="88"/>
                </a:lnTo>
                <a:lnTo>
                  <a:pt x="802" y="92"/>
                </a:lnTo>
                <a:lnTo>
                  <a:pt x="802" y="92"/>
                </a:lnTo>
                <a:lnTo>
                  <a:pt x="778" y="102"/>
                </a:lnTo>
                <a:lnTo>
                  <a:pt x="754" y="114"/>
                </a:lnTo>
                <a:lnTo>
                  <a:pt x="730" y="126"/>
                </a:lnTo>
                <a:lnTo>
                  <a:pt x="706" y="142"/>
                </a:lnTo>
                <a:lnTo>
                  <a:pt x="706" y="142"/>
                </a:lnTo>
                <a:close/>
                <a:moveTo>
                  <a:pt x="676" y="142"/>
                </a:moveTo>
                <a:lnTo>
                  <a:pt x="676" y="142"/>
                </a:lnTo>
                <a:lnTo>
                  <a:pt x="652" y="142"/>
                </a:lnTo>
                <a:lnTo>
                  <a:pt x="652" y="142"/>
                </a:lnTo>
                <a:lnTo>
                  <a:pt x="628" y="126"/>
                </a:lnTo>
                <a:lnTo>
                  <a:pt x="604" y="114"/>
                </a:lnTo>
                <a:lnTo>
                  <a:pt x="580" y="102"/>
                </a:lnTo>
                <a:lnTo>
                  <a:pt x="556" y="92"/>
                </a:lnTo>
                <a:lnTo>
                  <a:pt x="556" y="92"/>
                </a:lnTo>
                <a:lnTo>
                  <a:pt x="614" y="88"/>
                </a:lnTo>
                <a:lnTo>
                  <a:pt x="676" y="86"/>
                </a:lnTo>
                <a:lnTo>
                  <a:pt x="676" y="142"/>
                </a:lnTo>
                <a:close/>
                <a:moveTo>
                  <a:pt x="650" y="150"/>
                </a:moveTo>
                <a:lnTo>
                  <a:pt x="650" y="150"/>
                </a:lnTo>
                <a:lnTo>
                  <a:pt x="668" y="162"/>
                </a:lnTo>
                <a:lnTo>
                  <a:pt x="668" y="162"/>
                </a:lnTo>
                <a:lnTo>
                  <a:pt x="634" y="164"/>
                </a:lnTo>
                <a:lnTo>
                  <a:pt x="600" y="166"/>
                </a:lnTo>
                <a:lnTo>
                  <a:pt x="566" y="170"/>
                </a:lnTo>
                <a:lnTo>
                  <a:pt x="534" y="174"/>
                </a:lnTo>
                <a:lnTo>
                  <a:pt x="500" y="180"/>
                </a:lnTo>
                <a:lnTo>
                  <a:pt x="470" y="188"/>
                </a:lnTo>
                <a:lnTo>
                  <a:pt x="438" y="196"/>
                </a:lnTo>
                <a:lnTo>
                  <a:pt x="408" y="206"/>
                </a:lnTo>
                <a:lnTo>
                  <a:pt x="408" y="206"/>
                </a:lnTo>
                <a:lnTo>
                  <a:pt x="392" y="194"/>
                </a:lnTo>
                <a:lnTo>
                  <a:pt x="380" y="184"/>
                </a:lnTo>
                <a:lnTo>
                  <a:pt x="380" y="184"/>
                </a:lnTo>
                <a:lnTo>
                  <a:pt x="442" y="170"/>
                </a:lnTo>
                <a:lnTo>
                  <a:pt x="508" y="160"/>
                </a:lnTo>
                <a:lnTo>
                  <a:pt x="578" y="154"/>
                </a:lnTo>
                <a:lnTo>
                  <a:pt x="650" y="150"/>
                </a:lnTo>
                <a:lnTo>
                  <a:pt x="650" y="150"/>
                </a:lnTo>
                <a:close/>
                <a:moveTo>
                  <a:pt x="398" y="210"/>
                </a:moveTo>
                <a:lnTo>
                  <a:pt x="398" y="210"/>
                </a:lnTo>
                <a:lnTo>
                  <a:pt x="356" y="226"/>
                </a:lnTo>
                <a:lnTo>
                  <a:pt x="314" y="244"/>
                </a:lnTo>
                <a:lnTo>
                  <a:pt x="276" y="264"/>
                </a:lnTo>
                <a:lnTo>
                  <a:pt x="238" y="288"/>
                </a:lnTo>
                <a:lnTo>
                  <a:pt x="238" y="288"/>
                </a:lnTo>
                <a:lnTo>
                  <a:pt x="244" y="256"/>
                </a:lnTo>
                <a:lnTo>
                  <a:pt x="250" y="226"/>
                </a:lnTo>
                <a:lnTo>
                  <a:pt x="250" y="226"/>
                </a:lnTo>
                <a:lnTo>
                  <a:pt x="278" y="214"/>
                </a:lnTo>
                <a:lnTo>
                  <a:pt x="308" y="204"/>
                </a:lnTo>
                <a:lnTo>
                  <a:pt x="340" y="194"/>
                </a:lnTo>
                <a:lnTo>
                  <a:pt x="372" y="186"/>
                </a:lnTo>
                <a:lnTo>
                  <a:pt x="372" y="186"/>
                </a:lnTo>
                <a:lnTo>
                  <a:pt x="384" y="198"/>
                </a:lnTo>
                <a:lnTo>
                  <a:pt x="398" y="210"/>
                </a:lnTo>
                <a:lnTo>
                  <a:pt x="398" y="210"/>
                </a:lnTo>
                <a:close/>
                <a:moveTo>
                  <a:pt x="314" y="394"/>
                </a:moveTo>
                <a:lnTo>
                  <a:pt x="314" y="394"/>
                </a:lnTo>
                <a:lnTo>
                  <a:pt x="368" y="412"/>
                </a:lnTo>
                <a:lnTo>
                  <a:pt x="430" y="426"/>
                </a:lnTo>
                <a:lnTo>
                  <a:pt x="430" y="426"/>
                </a:lnTo>
                <a:lnTo>
                  <a:pt x="404" y="466"/>
                </a:lnTo>
                <a:lnTo>
                  <a:pt x="380" y="506"/>
                </a:lnTo>
                <a:lnTo>
                  <a:pt x="380" y="506"/>
                </a:lnTo>
                <a:lnTo>
                  <a:pt x="352" y="556"/>
                </a:lnTo>
                <a:lnTo>
                  <a:pt x="328" y="606"/>
                </a:lnTo>
                <a:lnTo>
                  <a:pt x="328" y="606"/>
                </a:lnTo>
                <a:lnTo>
                  <a:pt x="272" y="586"/>
                </a:lnTo>
                <a:lnTo>
                  <a:pt x="272" y="586"/>
                </a:lnTo>
                <a:lnTo>
                  <a:pt x="260" y="544"/>
                </a:lnTo>
                <a:lnTo>
                  <a:pt x="250" y="504"/>
                </a:lnTo>
                <a:lnTo>
                  <a:pt x="244" y="464"/>
                </a:lnTo>
                <a:lnTo>
                  <a:pt x="238" y="424"/>
                </a:lnTo>
                <a:lnTo>
                  <a:pt x="238" y="424"/>
                </a:lnTo>
                <a:lnTo>
                  <a:pt x="276" y="408"/>
                </a:lnTo>
                <a:lnTo>
                  <a:pt x="314" y="394"/>
                </a:lnTo>
                <a:lnTo>
                  <a:pt x="314" y="394"/>
                </a:lnTo>
                <a:close/>
                <a:moveTo>
                  <a:pt x="262" y="584"/>
                </a:moveTo>
                <a:lnTo>
                  <a:pt x="262" y="584"/>
                </a:lnTo>
                <a:lnTo>
                  <a:pt x="218" y="562"/>
                </a:lnTo>
                <a:lnTo>
                  <a:pt x="180" y="540"/>
                </a:lnTo>
                <a:lnTo>
                  <a:pt x="162" y="530"/>
                </a:lnTo>
                <a:lnTo>
                  <a:pt x="148" y="518"/>
                </a:lnTo>
                <a:lnTo>
                  <a:pt x="134" y="504"/>
                </a:lnTo>
                <a:lnTo>
                  <a:pt x="120" y="492"/>
                </a:lnTo>
                <a:lnTo>
                  <a:pt x="120" y="492"/>
                </a:lnTo>
                <a:lnTo>
                  <a:pt x="146" y="474"/>
                </a:lnTo>
                <a:lnTo>
                  <a:pt x="172" y="458"/>
                </a:lnTo>
                <a:lnTo>
                  <a:pt x="200" y="442"/>
                </a:lnTo>
                <a:lnTo>
                  <a:pt x="230" y="428"/>
                </a:lnTo>
                <a:lnTo>
                  <a:pt x="230" y="428"/>
                </a:lnTo>
                <a:lnTo>
                  <a:pt x="236" y="464"/>
                </a:lnTo>
                <a:lnTo>
                  <a:pt x="242" y="504"/>
                </a:lnTo>
                <a:lnTo>
                  <a:pt x="252" y="542"/>
                </a:lnTo>
                <a:lnTo>
                  <a:pt x="262" y="584"/>
                </a:lnTo>
                <a:lnTo>
                  <a:pt x="262" y="584"/>
                </a:lnTo>
                <a:close/>
                <a:moveTo>
                  <a:pt x="278" y="724"/>
                </a:moveTo>
                <a:lnTo>
                  <a:pt x="278" y="724"/>
                </a:lnTo>
                <a:lnTo>
                  <a:pt x="262" y="778"/>
                </a:lnTo>
                <a:lnTo>
                  <a:pt x="248" y="830"/>
                </a:lnTo>
                <a:lnTo>
                  <a:pt x="238" y="882"/>
                </a:lnTo>
                <a:lnTo>
                  <a:pt x="230" y="932"/>
                </a:lnTo>
                <a:lnTo>
                  <a:pt x="230" y="932"/>
                </a:lnTo>
                <a:lnTo>
                  <a:pt x="204" y="918"/>
                </a:lnTo>
                <a:lnTo>
                  <a:pt x="178" y="904"/>
                </a:lnTo>
                <a:lnTo>
                  <a:pt x="154" y="890"/>
                </a:lnTo>
                <a:lnTo>
                  <a:pt x="132" y="876"/>
                </a:lnTo>
                <a:lnTo>
                  <a:pt x="132" y="876"/>
                </a:lnTo>
                <a:lnTo>
                  <a:pt x="144" y="854"/>
                </a:lnTo>
                <a:lnTo>
                  <a:pt x="156" y="834"/>
                </a:lnTo>
                <a:lnTo>
                  <a:pt x="172" y="814"/>
                </a:lnTo>
                <a:lnTo>
                  <a:pt x="190" y="794"/>
                </a:lnTo>
                <a:lnTo>
                  <a:pt x="210" y="776"/>
                </a:lnTo>
                <a:lnTo>
                  <a:pt x="230" y="758"/>
                </a:lnTo>
                <a:lnTo>
                  <a:pt x="254" y="740"/>
                </a:lnTo>
                <a:lnTo>
                  <a:pt x="278" y="724"/>
                </a:lnTo>
                <a:lnTo>
                  <a:pt x="278" y="724"/>
                </a:lnTo>
                <a:close/>
                <a:moveTo>
                  <a:pt x="290" y="718"/>
                </a:moveTo>
                <a:lnTo>
                  <a:pt x="290" y="718"/>
                </a:lnTo>
                <a:lnTo>
                  <a:pt x="308" y="708"/>
                </a:lnTo>
                <a:lnTo>
                  <a:pt x="308" y="708"/>
                </a:lnTo>
                <a:lnTo>
                  <a:pt x="324" y="744"/>
                </a:lnTo>
                <a:lnTo>
                  <a:pt x="340" y="780"/>
                </a:lnTo>
                <a:lnTo>
                  <a:pt x="360" y="816"/>
                </a:lnTo>
                <a:lnTo>
                  <a:pt x="380" y="852"/>
                </a:lnTo>
                <a:lnTo>
                  <a:pt x="380" y="852"/>
                </a:lnTo>
                <a:lnTo>
                  <a:pt x="404" y="892"/>
                </a:lnTo>
                <a:lnTo>
                  <a:pt x="428" y="932"/>
                </a:lnTo>
                <a:lnTo>
                  <a:pt x="454" y="968"/>
                </a:lnTo>
                <a:lnTo>
                  <a:pt x="482" y="1004"/>
                </a:lnTo>
                <a:lnTo>
                  <a:pt x="482" y="1004"/>
                </a:lnTo>
                <a:lnTo>
                  <a:pt x="414" y="992"/>
                </a:lnTo>
                <a:lnTo>
                  <a:pt x="352" y="976"/>
                </a:lnTo>
                <a:lnTo>
                  <a:pt x="292" y="956"/>
                </a:lnTo>
                <a:lnTo>
                  <a:pt x="238" y="934"/>
                </a:lnTo>
                <a:lnTo>
                  <a:pt x="238" y="934"/>
                </a:lnTo>
                <a:lnTo>
                  <a:pt x="246" y="882"/>
                </a:lnTo>
                <a:lnTo>
                  <a:pt x="256" y="828"/>
                </a:lnTo>
                <a:lnTo>
                  <a:pt x="270" y="774"/>
                </a:lnTo>
                <a:lnTo>
                  <a:pt x="290" y="718"/>
                </a:lnTo>
                <a:lnTo>
                  <a:pt x="290" y="718"/>
                </a:lnTo>
                <a:close/>
                <a:moveTo>
                  <a:pt x="500" y="1014"/>
                </a:moveTo>
                <a:lnTo>
                  <a:pt x="500" y="1014"/>
                </a:lnTo>
                <a:lnTo>
                  <a:pt x="542" y="1020"/>
                </a:lnTo>
                <a:lnTo>
                  <a:pt x="586" y="1024"/>
                </a:lnTo>
                <a:lnTo>
                  <a:pt x="630" y="1026"/>
                </a:lnTo>
                <a:lnTo>
                  <a:pt x="676" y="1028"/>
                </a:lnTo>
                <a:lnTo>
                  <a:pt x="676" y="1184"/>
                </a:lnTo>
                <a:lnTo>
                  <a:pt x="676" y="1184"/>
                </a:lnTo>
                <a:lnTo>
                  <a:pt x="674" y="1184"/>
                </a:lnTo>
                <a:lnTo>
                  <a:pt x="674" y="1184"/>
                </a:lnTo>
                <a:lnTo>
                  <a:pt x="630" y="1148"/>
                </a:lnTo>
                <a:lnTo>
                  <a:pt x="586" y="1108"/>
                </a:lnTo>
                <a:lnTo>
                  <a:pt x="542" y="1064"/>
                </a:lnTo>
                <a:lnTo>
                  <a:pt x="500" y="1014"/>
                </a:lnTo>
                <a:lnTo>
                  <a:pt x="500" y="1014"/>
                </a:lnTo>
                <a:close/>
                <a:moveTo>
                  <a:pt x="684" y="1184"/>
                </a:moveTo>
                <a:lnTo>
                  <a:pt x="684" y="1028"/>
                </a:lnTo>
                <a:lnTo>
                  <a:pt x="684" y="1028"/>
                </a:lnTo>
                <a:lnTo>
                  <a:pt x="728" y="1026"/>
                </a:lnTo>
                <a:lnTo>
                  <a:pt x="772" y="1024"/>
                </a:lnTo>
                <a:lnTo>
                  <a:pt x="816" y="1020"/>
                </a:lnTo>
                <a:lnTo>
                  <a:pt x="858" y="1014"/>
                </a:lnTo>
                <a:lnTo>
                  <a:pt x="858" y="1014"/>
                </a:lnTo>
                <a:lnTo>
                  <a:pt x="816" y="1064"/>
                </a:lnTo>
                <a:lnTo>
                  <a:pt x="774" y="1108"/>
                </a:lnTo>
                <a:lnTo>
                  <a:pt x="730" y="1148"/>
                </a:lnTo>
                <a:lnTo>
                  <a:pt x="684" y="1184"/>
                </a:lnTo>
                <a:lnTo>
                  <a:pt x="684" y="1184"/>
                </a:lnTo>
                <a:lnTo>
                  <a:pt x="684" y="1184"/>
                </a:lnTo>
                <a:lnTo>
                  <a:pt x="684" y="1184"/>
                </a:lnTo>
                <a:close/>
                <a:moveTo>
                  <a:pt x="876" y="1004"/>
                </a:moveTo>
                <a:lnTo>
                  <a:pt x="876" y="1004"/>
                </a:lnTo>
                <a:lnTo>
                  <a:pt x="904" y="968"/>
                </a:lnTo>
                <a:lnTo>
                  <a:pt x="930" y="932"/>
                </a:lnTo>
                <a:lnTo>
                  <a:pt x="954" y="892"/>
                </a:lnTo>
                <a:lnTo>
                  <a:pt x="980" y="852"/>
                </a:lnTo>
                <a:lnTo>
                  <a:pt x="980" y="852"/>
                </a:lnTo>
                <a:lnTo>
                  <a:pt x="1000" y="816"/>
                </a:lnTo>
                <a:lnTo>
                  <a:pt x="1018" y="780"/>
                </a:lnTo>
                <a:lnTo>
                  <a:pt x="1034" y="744"/>
                </a:lnTo>
                <a:lnTo>
                  <a:pt x="1050" y="708"/>
                </a:lnTo>
                <a:lnTo>
                  <a:pt x="1050" y="708"/>
                </a:lnTo>
                <a:lnTo>
                  <a:pt x="1068" y="718"/>
                </a:lnTo>
                <a:lnTo>
                  <a:pt x="1068" y="718"/>
                </a:lnTo>
                <a:lnTo>
                  <a:pt x="1088" y="774"/>
                </a:lnTo>
                <a:lnTo>
                  <a:pt x="1102" y="830"/>
                </a:lnTo>
                <a:lnTo>
                  <a:pt x="1112" y="884"/>
                </a:lnTo>
                <a:lnTo>
                  <a:pt x="1120" y="934"/>
                </a:lnTo>
                <a:lnTo>
                  <a:pt x="1120" y="934"/>
                </a:lnTo>
                <a:lnTo>
                  <a:pt x="1066" y="956"/>
                </a:lnTo>
                <a:lnTo>
                  <a:pt x="1006" y="976"/>
                </a:lnTo>
                <a:lnTo>
                  <a:pt x="944" y="992"/>
                </a:lnTo>
                <a:lnTo>
                  <a:pt x="876" y="1004"/>
                </a:lnTo>
                <a:lnTo>
                  <a:pt x="876" y="1004"/>
                </a:lnTo>
                <a:close/>
                <a:moveTo>
                  <a:pt x="1080" y="724"/>
                </a:moveTo>
                <a:lnTo>
                  <a:pt x="1080" y="724"/>
                </a:lnTo>
                <a:lnTo>
                  <a:pt x="1082" y="726"/>
                </a:lnTo>
                <a:lnTo>
                  <a:pt x="1082" y="726"/>
                </a:lnTo>
                <a:lnTo>
                  <a:pt x="1106" y="742"/>
                </a:lnTo>
                <a:lnTo>
                  <a:pt x="1130" y="758"/>
                </a:lnTo>
                <a:lnTo>
                  <a:pt x="1152" y="776"/>
                </a:lnTo>
                <a:lnTo>
                  <a:pt x="1170" y="796"/>
                </a:lnTo>
                <a:lnTo>
                  <a:pt x="1188" y="814"/>
                </a:lnTo>
                <a:lnTo>
                  <a:pt x="1202" y="834"/>
                </a:lnTo>
                <a:lnTo>
                  <a:pt x="1216" y="854"/>
                </a:lnTo>
                <a:lnTo>
                  <a:pt x="1226" y="876"/>
                </a:lnTo>
                <a:lnTo>
                  <a:pt x="1226" y="876"/>
                </a:lnTo>
                <a:lnTo>
                  <a:pt x="1204" y="890"/>
                </a:lnTo>
                <a:lnTo>
                  <a:pt x="1180" y="904"/>
                </a:lnTo>
                <a:lnTo>
                  <a:pt x="1154" y="918"/>
                </a:lnTo>
                <a:lnTo>
                  <a:pt x="1128" y="932"/>
                </a:lnTo>
                <a:lnTo>
                  <a:pt x="1128" y="932"/>
                </a:lnTo>
                <a:lnTo>
                  <a:pt x="1120" y="882"/>
                </a:lnTo>
                <a:lnTo>
                  <a:pt x="1110" y="830"/>
                </a:lnTo>
                <a:lnTo>
                  <a:pt x="1096" y="778"/>
                </a:lnTo>
                <a:lnTo>
                  <a:pt x="1080" y="724"/>
                </a:lnTo>
                <a:lnTo>
                  <a:pt x="1080" y="724"/>
                </a:lnTo>
                <a:close/>
                <a:moveTo>
                  <a:pt x="1086" y="718"/>
                </a:moveTo>
                <a:lnTo>
                  <a:pt x="1086" y="718"/>
                </a:lnTo>
                <a:lnTo>
                  <a:pt x="1076" y="712"/>
                </a:lnTo>
                <a:lnTo>
                  <a:pt x="1076" y="712"/>
                </a:lnTo>
                <a:lnTo>
                  <a:pt x="1062" y="680"/>
                </a:lnTo>
                <a:lnTo>
                  <a:pt x="1062" y="680"/>
                </a:lnTo>
                <a:lnTo>
                  <a:pt x="1078" y="636"/>
                </a:lnTo>
                <a:lnTo>
                  <a:pt x="1094" y="592"/>
                </a:lnTo>
                <a:lnTo>
                  <a:pt x="1094" y="592"/>
                </a:lnTo>
                <a:lnTo>
                  <a:pt x="1140" y="572"/>
                </a:lnTo>
                <a:lnTo>
                  <a:pt x="1180" y="548"/>
                </a:lnTo>
                <a:lnTo>
                  <a:pt x="1198" y="536"/>
                </a:lnTo>
                <a:lnTo>
                  <a:pt x="1216" y="524"/>
                </a:lnTo>
                <a:lnTo>
                  <a:pt x="1230" y="510"/>
                </a:lnTo>
                <a:lnTo>
                  <a:pt x="1244" y="496"/>
                </a:lnTo>
                <a:lnTo>
                  <a:pt x="1244" y="496"/>
                </a:lnTo>
                <a:lnTo>
                  <a:pt x="1264" y="514"/>
                </a:lnTo>
                <a:lnTo>
                  <a:pt x="1284" y="532"/>
                </a:lnTo>
                <a:lnTo>
                  <a:pt x="1300" y="552"/>
                </a:lnTo>
                <a:lnTo>
                  <a:pt x="1314" y="572"/>
                </a:lnTo>
                <a:lnTo>
                  <a:pt x="1326" y="592"/>
                </a:lnTo>
                <a:lnTo>
                  <a:pt x="1336" y="612"/>
                </a:lnTo>
                <a:lnTo>
                  <a:pt x="1344" y="632"/>
                </a:lnTo>
                <a:lnTo>
                  <a:pt x="1348" y="654"/>
                </a:lnTo>
                <a:lnTo>
                  <a:pt x="1348" y="654"/>
                </a:lnTo>
                <a:lnTo>
                  <a:pt x="1348" y="678"/>
                </a:lnTo>
                <a:lnTo>
                  <a:pt x="1348" y="678"/>
                </a:lnTo>
                <a:lnTo>
                  <a:pt x="1346" y="712"/>
                </a:lnTo>
                <a:lnTo>
                  <a:pt x="1346" y="712"/>
                </a:lnTo>
                <a:lnTo>
                  <a:pt x="1342" y="734"/>
                </a:lnTo>
                <a:lnTo>
                  <a:pt x="1332" y="754"/>
                </a:lnTo>
                <a:lnTo>
                  <a:pt x="1322" y="776"/>
                </a:lnTo>
                <a:lnTo>
                  <a:pt x="1308" y="796"/>
                </a:lnTo>
                <a:lnTo>
                  <a:pt x="1294" y="816"/>
                </a:lnTo>
                <a:lnTo>
                  <a:pt x="1276" y="834"/>
                </a:lnTo>
                <a:lnTo>
                  <a:pt x="1256" y="854"/>
                </a:lnTo>
                <a:lnTo>
                  <a:pt x="1232" y="870"/>
                </a:lnTo>
                <a:lnTo>
                  <a:pt x="1232" y="870"/>
                </a:lnTo>
                <a:lnTo>
                  <a:pt x="1222" y="850"/>
                </a:lnTo>
                <a:lnTo>
                  <a:pt x="1208" y="830"/>
                </a:lnTo>
                <a:lnTo>
                  <a:pt x="1194" y="808"/>
                </a:lnTo>
                <a:lnTo>
                  <a:pt x="1176" y="790"/>
                </a:lnTo>
                <a:lnTo>
                  <a:pt x="1156" y="770"/>
                </a:lnTo>
                <a:lnTo>
                  <a:pt x="1134" y="752"/>
                </a:lnTo>
                <a:lnTo>
                  <a:pt x="1112" y="736"/>
                </a:lnTo>
                <a:lnTo>
                  <a:pt x="1086" y="718"/>
                </a:lnTo>
                <a:lnTo>
                  <a:pt x="1086" y="718"/>
                </a:lnTo>
                <a:close/>
                <a:moveTo>
                  <a:pt x="1248" y="490"/>
                </a:moveTo>
                <a:lnTo>
                  <a:pt x="1248" y="490"/>
                </a:lnTo>
                <a:lnTo>
                  <a:pt x="1264" y="470"/>
                </a:lnTo>
                <a:lnTo>
                  <a:pt x="1276" y="448"/>
                </a:lnTo>
                <a:lnTo>
                  <a:pt x="1276" y="448"/>
                </a:lnTo>
                <a:lnTo>
                  <a:pt x="1298" y="484"/>
                </a:lnTo>
                <a:lnTo>
                  <a:pt x="1316" y="522"/>
                </a:lnTo>
                <a:lnTo>
                  <a:pt x="1332" y="562"/>
                </a:lnTo>
                <a:lnTo>
                  <a:pt x="1342" y="602"/>
                </a:lnTo>
                <a:lnTo>
                  <a:pt x="1342" y="602"/>
                </a:lnTo>
                <a:lnTo>
                  <a:pt x="1334" y="588"/>
                </a:lnTo>
                <a:lnTo>
                  <a:pt x="1326" y="574"/>
                </a:lnTo>
                <a:lnTo>
                  <a:pt x="1304" y="544"/>
                </a:lnTo>
                <a:lnTo>
                  <a:pt x="1280" y="516"/>
                </a:lnTo>
                <a:lnTo>
                  <a:pt x="1248" y="490"/>
                </a:lnTo>
                <a:lnTo>
                  <a:pt x="1248" y="490"/>
                </a:lnTo>
                <a:close/>
                <a:moveTo>
                  <a:pt x="1244" y="486"/>
                </a:moveTo>
                <a:lnTo>
                  <a:pt x="1244" y="486"/>
                </a:lnTo>
                <a:lnTo>
                  <a:pt x="1204" y="458"/>
                </a:lnTo>
                <a:lnTo>
                  <a:pt x="1158" y="432"/>
                </a:lnTo>
                <a:lnTo>
                  <a:pt x="1158" y="432"/>
                </a:lnTo>
                <a:lnTo>
                  <a:pt x="1128" y="418"/>
                </a:lnTo>
                <a:lnTo>
                  <a:pt x="1128" y="418"/>
                </a:lnTo>
                <a:lnTo>
                  <a:pt x="1132" y="384"/>
                </a:lnTo>
                <a:lnTo>
                  <a:pt x="1132" y="352"/>
                </a:lnTo>
                <a:lnTo>
                  <a:pt x="1132" y="352"/>
                </a:lnTo>
                <a:lnTo>
                  <a:pt x="1148" y="340"/>
                </a:lnTo>
                <a:lnTo>
                  <a:pt x="1162" y="326"/>
                </a:lnTo>
                <a:lnTo>
                  <a:pt x="1162" y="326"/>
                </a:lnTo>
                <a:lnTo>
                  <a:pt x="1194" y="354"/>
                </a:lnTo>
                <a:lnTo>
                  <a:pt x="1222" y="380"/>
                </a:lnTo>
                <a:lnTo>
                  <a:pt x="1248" y="410"/>
                </a:lnTo>
                <a:lnTo>
                  <a:pt x="1270" y="440"/>
                </a:lnTo>
                <a:lnTo>
                  <a:pt x="1270" y="440"/>
                </a:lnTo>
                <a:lnTo>
                  <a:pt x="1266" y="452"/>
                </a:lnTo>
                <a:lnTo>
                  <a:pt x="1260" y="462"/>
                </a:lnTo>
                <a:lnTo>
                  <a:pt x="1244" y="486"/>
                </a:lnTo>
                <a:lnTo>
                  <a:pt x="1244" y="486"/>
                </a:lnTo>
                <a:close/>
                <a:moveTo>
                  <a:pt x="1162" y="316"/>
                </a:moveTo>
                <a:lnTo>
                  <a:pt x="1162" y="316"/>
                </a:lnTo>
                <a:lnTo>
                  <a:pt x="1158" y="312"/>
                </a:lnTo>
                <a:lnTo>
                  <a:pt x="1158" y="312"/>
                </a:lnTo>
                <a:lnTo>
                  <a:pt x="1128" y="292"/>
                </a:lnTo>
                <a:lnTo>
                  <a:pt x="1128" y="292"/>
                </a:lnTo>
                <a:lnTo>
                  <a:pt x="1124" y="260"/>
                </a:lnTo>
                <a:lnTo>
                  <a:pt x="1116" y="230"/>
                </a:lnTo>
                <a:lnTo>
                  <a:pt x="1116" y="230"/>
                </a:lnTo>
                <a:lnTo>
                  <a:pt x="1152" y="248"/>
                </a:lnTo>
                <a:lnTo>
                  <a:pt x="1184" y="268"/>
                </a:lnTo>
                <a:lnTo>
                  <a:pt x="1184" y="268"/>
                </a:lnTo>
                <a:lnTo>
                  <a:pt x="1182" y="280"/>
                </a:lnTo>
                <a:lnTo>
                  <a:pt x="1178" y="292"/>
                </a:lnTo>
                <a:lnTo>
                  <a:pt x="1172" y="304"/>
                </a:lnTo>
                <a:lnTo>
                  <a:pt x="1162" y="316"/>
                </a:lnTo>
                <a:lnTo>
                  <a:pt x="1162" y="316"/>
                </a:lnTo>
                <a:close/>
                <a:moveTo>
                  <a:pt x="1104" y="216"/>
                </a:moveTo>
                <a:lnTo>
                  <a:pt x="1104" y="216"/>
                </a:lnTo>
                <a:lnTo>
                  <a:pt x="1050" y="196"/>
                </a:lnTo>
                <a:lnTo>
                  <a:pt x="990" y="178"/>
                </a:lnTo>
                <a:lnTo>
                  <a:pt x="990" y="178"/>
                </a:lnTo>
                <a:lnTo>
                  <a:pt x="996" y="166"/>
                </a:lnTo>
                <a:lnTo>
                  <a:pt x="998" y="152"/>
                </a:lnTo>
                <a:lnTo>
                  <a:pt x="998" y="152"/>
                </a:lnTo>
                <a:lnTo>
                  <a:pt x="996" y="138"/>
                </a:lnTo>
                <a:lnTo>
                  <a:pt x="990" y="124"/>
                </a:lnTo>
                <a:lnTo>
                  <a:pt x="990" y="124"/>
                </a:lnTo>
                <a:lnTo>
                  <a:pt x="1034" y="138"/>
                </a:lnTo>
                <a:lnTo>
                  <a:pt x="1072" y="152"/>
                </a:lnTo>
                <a:lnTo>
                  <a:pt x="1072" y="152"/>
                </a:lnTo>
                <a:lnTo>
                  <a:pt x="1082" y="168"/>
                </a:lnTo>
                <a:lnTo>
                  <a:pt x="1090" y="182"/>
                </a:lnTo>
                <a:lnTo>
                  <a:pt x="1098" y="200"/>
                </a:lnTo>
                <a:lnTo>
                  <a:pt x="1104" y="216"/>
                </a:lnTo>
                <a:lnTo>
                  <a:pt x="1104" y="216"/>
                </a:lnTo>
                <a:close/>
                <a:moveTo>
                  <a:pt x="968" y="110"/>
                </a:moveTo>
                <a:lnTo>
                  <a:pt x="968" y="110"/>
                </a:lnTo>
                <a:lnTo>
                  <a:pt x="906" y="98"/>
                </a:lnTo>
                <a:lnTo>
                  <a:pt x="838" y="88"/>
                </a:lnTo>
                <a:lnTo>
                  <a:pt x="838" y="88"/>
                </a:lnTo>
                <a:lnTo>
                  <a:pt x="872" y="78"/>
                </a:lnTo>
                <a:lnTo>
                  <a:pt x="904" y="74"/>
                </a:lnTo>
                <a:lnTo>
                  <a:pt x="904" y="74"/>
                </a:lnTo>
                <a:lnTo>
                  <a:pt x="924" y="82"/>
                </a:lnTo>
                <a:lnTo>
                  <a:pt x="940" y="92"/>
                </a:lnTo>
                <a:lnTo>
                  <a:pt x="956" y="100"/>
                </a:lnTo>
                <a:lnTo>
                  <a:pt x="968" y="110"/>
                </a:lnTo>
                <a:lnTo>
                  <a:pt x="968" y="110"/>
                </a:lnTo>
                <a:close/>
                <a:moveTo>
                  <a:pt x="818" y="86"/>
                </a:moveTo>
                <a:lnTo>
                  <a:pt x="818" y="86"/>
                </a:lnTo>
                <a:lnTo>
                  <a:pt x="752" y="80"/>
                </a:lnTo>
                <a:lnTo>
                  <a:pt x="684" y="78"/>
                </a:lnTo>
                <a:lnTo>
                  <a:pt x="684" y="40"/>
                </a:lnTo>
                <a:lnTo>
                  <a:pt x="684" y="40"/>
                </a:lnTo>
                <a:lnTo>
                  <a:pt x="740" y="42"/>
                </a:lnTo>
                <a:lnTo>
                  <a:pt x="794" y="48"/>
                </a:lnTo>
                <a:lnTo>
                  <a:pt x="842" y="56"/>
                </a:lnTo>
                <a:lnTo>
                  <a:pt x="886" y="68"/>
                </a:lnTo>
                <a:lnTo>
                  <a:pt x="886" y="68"/>
                </a:lnTo>
                <a:lnTo>
                  <a:pt x="852" y="74"/>
                </a:lnTo>
                <a:lnTo>
                  <a:pt x="818" y="86"/>
                </a:lnTo>
                <a:lnTo>
                  <a:pt x="818" y="86"/>
                </a:lnTo>
                <a:close/>
                <a:moveTo>
                  <a:pt x="676" y="78"/>
                </a:moveTo>
                <a:lnTo>
                  <a:pt x="676" y="78"/>
                </a:lnTo>
                <a:lnTo>
                  <a:pt x="606" y="80"/>
                </a:lnTo>
                <a:lnTo>
                  <a:pt x="540" y="86"/>
                </a:lnTo>
                <a:lnTo>
                  <a:pt x="540" y="86"/>
                </a:lnTo>
                <a:lnTo>
                  <a:pt x="506" y="74"/>
                </a:lnTo>
                <a:lnTo>
                  <a:pt x="472" y="68"/>
                </a:lnTo>
                <a:lnTo>
                  <a:pt x="472" y="68"/>
                </a:lnTo>
                <a:lnTo>
                  <a:pt x="516" y="56"/>
                </a:lnTo>
                <a:lnTo>
                  <a:pt x="564" y="48"/>
                </a:lnTo>
                <a:lnTo>
                  <a:pt x="618" y="42"/>
                </a:lnTo>
                <a:lnTo>
                  <a:pt x="676" y="40"/>
                </a:lnTo>
                <a:lnTo>
                  <a:pt x="676" y="78"/>
                </a:lnTo>
                <a:close/>
                <a:moveTo>
                  <a:pt x="520" y="88"/>
                </a:moveTo>
                <a:lnTo>
                  <a:pt x="520" y="88"/>
                </a:lnTo>
                <a:lnTo>
                  <a:pt x="452" y="98"/>
                </a:lnTo>
                <a:lnTo>
                  <a:pt x="390" y="110"/>
                </a:lnTo>
                <a:lnTo>
                  <a:pt x="390" y="110"/>
                </a:lnTo>
                <a:lnTo>
                  <a:pt x="402" y="100"/>
                </a:lnTo>
                <a:lnTo>
                  <a:pt x="418" y="92"/>
                </a:lnTo>
                <a:lnTo>
                  <a:pt x="434" y="82"/>
                </a:lnTo>
                <a:lnTo>
                  <a:pt x="454" y="74"/>
                </a:lnTo>
                <a:lnTo>
                  <a:pt x="454" y="74"/>
                </a:lnTo>
                <a:lnTo>
                  <a:pt x="488" y="78"/>
                </a:lnTo>
                <a:lnTo>
                  <a:pt x="520" y="88"/>
                </a:lnTo>
                <a:lnTo>
                  <a:pt x="520" y="88"/>
                </a:lnTo>
                <a:close/>
                <a:moveTo>
                  <a:pt x="368" y="124"/>
                </a:moveTo>
                <a:lnTo>
                  <a:pt x="368" y="124"/>
                </a:lnTo>
                <a:lnTo>
                  <a:pt x="362" y="138"/>
                </a:lnTo>
                <a:lnTo>
                  <a:pt x="360" y="152"/>
                </a:lnTo>
                <a:lnTo>
                  <a:pt x="360" y="152"/>
                </a:lnTo>
                <a:lnTo>
                  <a:pt x="362" y="166"/>
                </a:lnTo>
                <a:lnTo>
                  <a:pt x="368" y="178"/>
                </a:lnTo>
                <a:lnTo>
                  <a:pt x="368" y="178"/>
                </a:lnTo>
                <a:lnTo>
                  <a:pt x="308" y="196"/>
                </a:lnTo>
                <a:lnTo>
                  <a:pt x="254" y="216"/>
                </a:lnTo>
                <a:lnTo>
                  <a:pt x="254" y="216"/>
                </a:lnTo>
                <a:lnTo>
                  <a:pt x="260" y="200"/>
                </a:lnTo>
                <a:lnTo>
                  <a:pt x="268" y="182"/>
                </a:lnTo>
                <a:lnTo>
                  <a:pt x="276" y="168"/>
                </a:lnTo>
                <a:lnTo>
                  <a:pt x="286" y="152"/>
                </a:lnTo>
                <a:lnTo>
                  <a:pt x="286" y="152"/>
                </a:lnTo>
                <a:lnTo>
                  <a:pt x="324" y="138"/>
                </a:lnTo>
                <a:lnTo>
                  <a:pt x="368" y="124"/>
                </a:lnTo>
                <a:lnTo>
                  <a:pt x="368" y="124"/>
                </a:lnTo>
                <a:close/>
                <a:moveTo>
                  <a:pt x="242" y="230"/>
                </a:moveTo>
                <a:lnTo>
                  <a:pt x="242" y="230"/>
                </a:lnTo>
                <a:lnTo>
                  <a:pt x="234" y="260"/>
                </a:lnTo>
                <a:lnTo>
                  <a:pt x="230" y="292"/>
                </a:lnTo>
                <a:lnTo>
                  <a:pt x="230" y="292"/>
                </a:lnTo>
                <a:lnTo>
                  <a:pt x="196" y="316"/>
                </a:lnTo>
                <a:lnTo>
                  <a:pt x="196" y="316"/>
                </a:lnTo>
                <a:lnTo>
                  <a:pt x="188" y="304"/>
                </a:lnTo>
                <a:lnTo>
                  <a:pt x="180" y="292"/>
                </a:lnTo>
                <a:lnTo>
                  <a:pt x="176" y="280"/>
                </a:lnTo>
                <a:lnTo>
                  <a:pt x="174" y="268"/>
                </a:lnTo>
                <a:lnTo>
                  <a:pt x="174" y="268"/>
                </a:lnTo>
                <a:lnTo>
                  <a:pt x="206" y="248"/>
                </a:lnTo>
                <a:lnTo>
                  <a:pt x="242" y="230"/>
                </a:lnTo>
                <a:lnTo>
                  <a:pt x="242" y="230"/>
                </a:lnTo>
                <a:close/>
                <a:moveTo>
                  <a:pt x="196" y="326"/>
                </a:moveTo>
                <a:lnTo>
                  <a:pt x="196" y="326"/>
                </a:lnTo>
                <a:lnTo>
                  <a:pt x="210" y="340"/>
                </a:lnTo>
                <a:lnTo>
                  <a:pt x="226" y="352"/>
                </a:lnTo>
                <a:lnTo>
                  <a:pt x="226" y="352"/>
                </a:lnTo>
                <a:lnTo>
                  <a:pt x="228" y="384"/>
                </a:lnTo>
                <a:lnTo>
                  <a:pt x="230" y="420"/>
                </a:lnTo>
                <a:lnTo>
                  <a:pt x="230" y="420"/>
                </a:lnTo>
                <a:lnTo>
                  <a:pt x="198" y="434"/>
                </a:lnTo>
                <a:lnTo>
                  <a:pt x="168" y="450"/>
                </a:lnTo>
                <a:lnTo>
                  <a:pt x="140" y="468"/>
                </a:lnTo>
                <a:lnTo>
                  <a:pt x="116" y="486"/>
                </a:lnTo>
                <a:lnTo>
                  <a:pt x="116" y="486"/>
                </a:lnTo>
                <a:lnTo>
                  <a:pt x="100" y="464"/>
                </a:lnTo>
                <a:lnTo>
                  <a:pt x="94" y="452"/>
                </a:lnTo>
                <a:lnTo>
                  <a:pt x="88" y="440"/>
                </a:lnTo>
                <a:lnTo>
                  <a:pt x="88" y="440"/>
                </a:lnTo>
                <a:lnTo>
                  <a:pt x="112" y="410"/>
                </a:lnTo>
                <a:lnTo>
                  <a:pt x="138" y="380"/>
                </a:lnTo>
                <a:lnTo>
                  <a:pt x="166" y="352"/>
                </a:lnTo>
                <a:lnTo>
                  <a:pt x="196" y="326"/>
                </a:lnTo>
                <a:lnTo>
                  <a:pt x="196" y="326"/>
                </a:lnTo>
                <a:close/>
                <a:moveTo>
                  <a:pt x="110" y="490"/>
                </a:moveTo>
                <a:lnTo>
                  <a:pt x="110" y="490"/>
                </a:lnTo>
                <a:lnTo>
                  <a:pt x="80" y="516"/>
                </a:lnTo>
                <a:lnTo>
                  <a:pt x="54" y="544"/>
                </a:lnTo>
                <a:lnTo>
                  <a:pt x="34" y="574"/>
                </a:lnTo>
                <a:lnTo>
                  <a:pt x="24" y="588"/>
                </a:lnTo>
                <a:lnTo>
                  <a:pt x="18" y="604"/>
                </a:lnTo>
                <a:lnTo>
                  <a:pt x="18" y="604"/>
                </a:lnTo>
                <a:lnTo>
                  <a:pt x="28" y="562"/>
                </a:lnTo>
                <a:lnTo>
                  <a:pt x="42" y="522"/>
                </a:lnTo>
                <a:lnTo>
                  <a:pt x="60" y="484"/>
                </a:lnTo>
                <a:lnTo>
                  <a:pt x="82" y="448"/>
                </a:lnTo>
                <a:lnTo>
                  <a:pt x="82" y="448"/>
                </a:lnTo>
                <a:lnTo>
                  <a:pt x="94" y="470"/>
                </a:lnTo>
                <a:lnTo>
                  <a:pt x="110" y="490"/>
                </a:lnTo>
                <a:lnTo>
                  <a:pt x="110" y="490"/>
                </a:lnTo>
                <a:close/>
                <a:moveTo>
                  <a:pt x="122" y="878"/>
                </a:moveTo>
                <a:lnTo>
                  <a:pt x="122" y="878"/>
                </a:lnTo>
                <a:lnTo>
                  <a:pt x="112" y="908"/>
                </a:lnTo>
                <a:lnTo>
                  <a:pt x="106" y="938"/>
                </a:lnTo>
                <a:lnTo>
                  <a:pt x="106" y="938"/>
                </a:lnTo>
                <a:lnTo>
                  <a:pt x="90" y="918"/>
                </a:lnTo>
                <a:lnTo>
                  <a:pt x="76" y="896"/>
                </a:lnTo>
                <a:lnTo>
                  <a:pt x="62" y="874"/>
                </a:lnTo>
                <a:lnTo>
                  <a:pt x="52" y="852"/>
                </a:lnTo>
                <a:lnTo>
                  <a:pt x="42" y="830"/>
                </a:lnTo>
                <a:lnTo>
                  <a:pt x="32" y="806"/>
                </a:lnTo>
                <a:lnTo>
                  <a:pt x="24" y="784"/>
                </a:lnTo>
                <a:lnTo>
                  <a:pt x="18" y="760"/>
                </a:lnTo>
                <a:lnTo>
                  <a:pt x="18" y="760"/>
                </a:lnTo>
                <a:lnTo>
                  <a:pt x="26" y="776"/>
                </a:lnTo>
                <a:lnTo>
                  <a:pt x="36" y="792"/>
                </a:lnTo>
                <a:lnTo>
                  <a:pt x="48" y="806"/>
                </a:lnTo>
                <a:lnTo>
                  <a:pt x="60" y="822"/>
                </a:lnTo>
                <a:lnTo>
                  <a:pt x="88" y="850"/>
                </a:lnTo>
                <a:lnTo>
                  <a:pt x="122" y="878"/>
                </a:lnTo>
                <a:lnTo>
                  <a:pt x="122" y="878"/>
                </a:lnTo>
                <a:close/>
                <a:moveTo>
                  <a:pt x="128" y="882"/>
                </a:moveTo>
                <a:lnTo>
                  <a:pt x="128" y="882"/>
                </a:lnTo>
                <a:lnTo>
                  <a:pt x="152" y="898"/>
                </a:lnTo>
                <a:lnTo>
                  <a:pt x="176" y="912"/>
                </a:lnTo>
                <a:lnTo>
                  <a:pt x="202" y="926"/>
                </a:lnTo>
                <a:lnTo>
                  <a:pt x="230" y="940"/>
                </a:lnTo>
                <a:lnTo>
                  <a:pt x="230" y="940"/>
                </a:lnTo>
                <a:lnTo>
                  <a:pt x="226" y="972"/>
                </a:lnTo>
                <a:lnTo>
                  <a:pt x="226" y="972"/>
                </a:lnTo>
                <a:lnTo>
                  <a:pt x="226" y="1012"/>
                </a:lnTo>
                <a:lnTo>
                  <a:pt x="228" y="1052"/>
                </a:lnTo>
                <a:lnTo>
                  <a:pt x="228" y="1052"/>
                </a:lnTo>
                <a:lnTo>
                  <a:pt x="196" y="1028"/>
                </a:lnTo>
                <a:lnTo>
                  <a:pt x="166" y="1002"/>
                </a:lnTo>
                <a:lnTo>
                  <a:pt x="138" y="974"/>
                </a:lnTo>
                <a:lnTo>
                  <a:pt x="112" y="946"/>
                </a:lnTo>
                <a:lnTo>
                  <a:pt x="112" y="946"/>
                </a:lnTo>
                <a:lnTo>
                  <a:pt x="114" y="930"/>
                </a:lnTo>
                <a:lnTo>
                  <a:pt x="118" y="914"/>
                </a:lnTo>
                <a:lnTo>
                  <a:pt x="122" y="898"/>
                </a:lnTo>
                <a:lnTo>
                  <a:pt x="128" y="882"/>
                </a:lnTo>
                <a:lnTo>
                  <a:pt x="128" y="882"/>
                </a:lnTo>
                <a:close/>
                <a:moveTo>
                  <a:pt x="296" y="1220"/>
                </a:moveTo>
                <a:lnTo>
                  <a:pt x="296" y="1220"/>
                </a:lnTo>
                <a:lnTo>
                  <a:pt x="284" y="1206"/>
                </a:lnTo>
                <a:lnTo>
                  <a:pt x="274" y="1190"/>
                </a:lnTo>
                <a:lnTo>
                  <a:pt x="266" y="1172"/>
                </a:lnTo>
                <a:lnTo>
                  <a:pt x="258" y="1154"/>
                </a:lnTo>
                <a:lnTo>
                  <a:pt x="250" y="1134"/>
                </a:lnTo>
                <a:lnTo>
                  <a:pt x="246" y="1112"/>
                </a:lnTo>
                <a:lnTo>
                  <a:pt x="240" y="1090"/>
                </a:lnTo>
                <a:lnTo>
                  <a:pt x="238" y="1068"/>
                </a:lnTo>
                <a:lnTo>
                  <a:pt x="238" y="1068"/>
                </a:lnTo>
                <a:lnTo>
                  <a:pt x="282" y="1094"/>
                </a:lnTo>
                <a:lnTo>
                  <a:pt x="332" y="1118"/>
                </a:lnTo>
                <a:lnTo>
                  <a:pt x="382" y="1140"/>
                </a:lnTo>
                <a:lnTo>
                  <a:pt x="436" y="1158"/>
                </a:lnTo>
                <a:lnTo>
                  <a:pt x="492" y="1172"/>
                </a:lnTo>
                <a:lnTo>
                  <a:pt x="550" y="1182"/>
                </a:lnTo>
                <a:lnTo>
                  <a:pt x="610" y="1190"/>
                </a:lnTo>
                <a:lnTo>
                  <a:pt x="670" y="1192"/>
                </a:lnTo>
                <a:lnTo>
                  <a:pt x="670" y="1192"/>
                </a:lnTo>
                <a:lnTo>
                  <a:pt x="672" y="1194"/>
                </a:lnTo>
                <a:lnTo>
                  <a:pt x="672" y="1194"/>
                </a:lnTo>
                <a:lnTo>
                  <a:pt x="646" y="1212"/>
                </a:lnTo>
                <a:lnTo>
                  <a:pt x="618" y="1228"/>
                </a:lnTo>
                <a:lnTo>
                  <a:pt x="590" y="1244"/>
                </a:lnTo>
                <a:lnTo>
                  <a:pt x="564" y="1256"/>
                </a:lnTo>
                <a:lnTo>
                  <a:pt x="536" y="1266"/>
                </a:lnTo>
                <a:lnTo>
                  <a:pt x="510" y="1274"/>
                </a:lnTo>
                <a:lnTo>
                  <a:pt x="486" y="1280"/>
                </a:lnTo>
                <a:lnTo>
                  <a:pt x="460" y="1284"/>
                </a:lnTo>
                <a:lnTo>
                  <a:pt x="460" y="1284"/>
                </a:lnTo>
                <a:lnTo>
                  <a:pt x="416" y="1272"/>
                </a:lnTo>
                <a:lnTo>
                  <a:pt x="374" y="1256"/>
                </a:lnTo>
                <a:lnTo>
                  <a:pt x="334" y="1240"/>
                </a:lnTo>
                <a:lnTo>
                  <a:pt x="296" y="1220"/>
                </a:lnTo>
                <a:lnTo>
                  <a:pt x="296" y="1220"/>
                </a:lnTo>
                <a:close/>
                <a:moveTo>
                  <a:pt x="676" y="1200"/>
                </a:moveTo>
                <a:lnTo>
                  <a:pt x="676" y="1310"/>
                </a:lnTo>
                <a:lnTo>
                  <a:pt x="676" y="1310"/>
                </a:lnTo>
                <a:lnTo>
                  <a:pt x="624" y="1308"/>
                </a:lnTo>
                <a:lnTo>
                  <a:pt x="576" y="1304"/>
                </a:lnTo>
                <a:lnTo>
                  <a:pt x="528" y="1298"/>
                </a:lnTo>
                <a:lnTo>
                  <a:pt x="482" y="1288"/>
                </a:lnTo>
                <a:lnTo>
                  <a:pt x="482" y="1288"/>
                </a:lnTo>
                <a:lnTo>
                  <a:pt x="506" y="1284"/>
                </a:lnTo>
                <a:lnTo>
                  <a:pt x="528" y="1278"/>
                </a:lnTo>
                <a:lnTo>
                  <a:pt x="552" y="1270"/>
                </a:lnTo>
                <a:lnTo>
                  <a:pt x="576" y="1258"/>
                </a:lnTo>
                <a:lnTo>
                  <a:pt x="602" y="1246"/>
                </a:lnTo>
                <a:lnTo>
                  <a:pt x="626" y="1234"/>
                </a:lnTo>
                <a:lnTo>
                  <a:pt x="650" y="1218"/>
                </a:lnTo>
                <a:lnTo>
                  <a:pt x="676" y="1200"/>
                </a:lnTo>
                <a:lnTo>
                  <a:pt x="676" y="1200"/>
                </a:lnTo>
                <a:close/>
                <a:moveTo>
                  <a:pt x="684" y="1200"/>
                </a:moveTo>
                <a:lnTo>
                  <a:pt x="684" y="1200"/>
                </a:lnTo>
                <a:lnTo>
                  <a:pt x="708" y="1218"/>
                </a:lnTo>
                <a:lnTo>
                  <a:pt x="732" y="1234"/>
                </a:lnTo>
                <a:lnTo>
                  <a:pt x="758" y="1246"/>
                </a:lnTo>
                <a:lnTo>
                  <a:pt x="782" y="1258"/>
                </a:lnTo>
                <a:lnTo>
                  <a:pt x="806" y="1270"/>
                </a:lnTo>
                <a:lnTo>
                  <a:pt x="830" y="1278"/>
                </a:lnTo>
                <a:lnTo>
                  <a:pt x="854" y="1284"/>
                </a:lnTo>
                <a:lnTo>
                  <a:pt x="876" y="1288"/>
                </a:lnTo>
                <a:lnTo>
                  <a:pt x="876" y="1288"/>
                </a:lnTo>
                <a:lnTo>
                  <a:pt x="830" y="1298"/>
                </a:lnTo>
                <a:lnTo>
                  <a:pt x="782" y="1304"/>
                </a:lnTo>
                <a:lnTo>
                  <a:pt x="734" y="1308"/>
                </a:lnTo>
                <a:lnTo>
                  <a:pt x="684" y="1310"/>
                </a:lnTo>
                <a:lnTo>
                  <a:pt x="684" y="1200"/>
                </a:lnTo>
                <a:close/>
                <a:moveTo>
                  <a:pt x="686" y="1194"/>
                </a:moveTo>
                <a:lnTo>
                  <a:pt x="686" y="1194"/>
                </a:lnTo>
                <a:lnTo>
                  <a:pt x="688" y="1192"/>
                </a:lnTo>
                <a:lnTo>
                  <a:pt x="688" y="1192"/>
                </a:lnTo>
                <a:lnTo>
                  <a:pt x="748" y="1190"/>
                </a:lnTo>
                <a:lnTo>
                  <a:pt x="808" y="1182"/>
                </a:lnTo>
                <a:lnTo>
                  <a:pt x="866" y="1172"/>
                </a:lnTo>
                <a:lnTo>
                  <a:pt x="922" y="1158"/>
                </a:lnTo>
                <a:lnTo>
                  <a:pt x="976" y="1140"/>
                </a:lnTo>
                <a:lnTo>
                  <a:pt x="1028" y="1118"/>
                </a:lnTo>
                <a:lnTo>
                  <a:pt x="1076" y="1094"/>
                </a:lnTo>
                <a:lnTo>
                  <a:pt x="1120" y="1068"/>
                </a:lnTo>
                <a:lnTo>
                  <a:pt x="1120" y="1068"/>
                </a:lnTo>
                <a:lnTo>
                  <a:pt x="1118" y="1090"/>
                </a:lnTo>
                <a:lnTo>
                  <a:pt x="1114" y="1112"/>
                </a:lnTo>
                <a:lnTo>
                  <a:pt x="1108" y="1134"/>
                </a:lnTo>
                <a:lnTo>
                  <a:pt x="1100" y="1152"/>
                </a:lnTo>
                <a:lnTo>
                  <a:pt x="1092" y="1172"/>
                </a:lnTo>
                <a:lnTo>
                  <a:pt x="1084" y="1190"/>
                </a:lnTo>
                <a:lnTo>
                  <a:pt x="1074" y="1206"/>
                </a:lnTo>
                <a:lnTo>
                  <a:pt x="1062" y="1220"/>
                </a:lnTo>
                <a:lnTo>
                  <a:pt x="1062" y="1220"/>
                </a:lnTo>
                <a:lnTo>
                  <a:pt x="1024" y="1240"/>
                </a:lnTo>
                <a:lnTo>
                  <a:pt x="984" y="1256"/>
                </a:lnTo>
                <a:lnTo>
                  <a:pt x="942" y="1272"/>
                </a:lnTo>
                <a:lnTo>
                  <a:pt x="898" y="1284"/>
                </a:lnTo>
                <a:lnTo>
                  <a:pt x="898" y="1284"/>
                </a:lnTo>
                <a:lnTo>
                  <a:pt x="874" y="1280"/>
                </a:lnTo>
                <a:lnTo>
                  <a:pt x="848" y="1274"/>
                </a:lnTo>
                <a:lnTo>
                  <a:pt x="822" y="1266"/>
                </a:lnTo>
                <a:lnTo>
                  <a:pt x="794" y="1256"/>
                </a:lnTo>
                <a:lnTo>
                  <a:pt x="768" y="1244"/>
                </a:lnTo>
                <a:lnTo>
                  <a:pt x="740" y="1228"/>
                </a:lnTo>
                <a:lnTo>
                  <a:pt x="714" y="1212"/>
                </a:lnTo>
                <a:lnTo>
                  <a:pt x="686" y="1194"/>
                </a:lnTo>
                <a:lnTo>
                  <a:pt x="686" y="1194"/>
                </a:lnTo>
                <a:close/>
                <a:moveTo>
                  <a:pt x="1130" y="1052"/>
                </a:moveTo>
                <a:lnTo>
                  <a:pt x="1130" y="1052"/>
                </a:lnTo>
                <a:lnTo>
                  <a:pt x="1132" y="1024"/>
                </a:lnTo>
                <a:lnTo>
                  <a:pt x="1132" y="998"/>
                </a:lnTo>
                <a:lnTo>
                  <a:pt x="1130" y="968"/>
                </a:lnTo>
                <a:lnTo>
                  <a:pt x="1128" y="940"/>
                </a:lnTo>
                <a:lnTo>
                  <a:pt x="1128" y="940"/>
                </a:lnTo>
                <a:lnTo>
                  <a:pt x="1156" y="926"/>
                </a:lnTo>
                <a:lnTo>
                  <a:pt x="1182" y="912"/>
                </a:lnTo>
                <a:lnTo>
                  <a:pt x="1206" y="898"/>
                </a:lnTo>
                <a:lnTo>
                  <a:pt x="1230" y="882"/>
                </a:lnTo>
                <a:lnTo>
                  <a:pt x="1230" y="882"/>
                </a:lnTo>
                <a:lnTo>
                  <a:pt x="1236" y="898"/>
                </a:lnTo>
                <a:lnTo>
                  <a:pt x="1240" y="914"/>
                </a:lnTo>
                <a:lnTo>
                  <a:pt x="1244" y="930"/>
                </a:lnTo>
                <a:lnTo>
                  <a:pt x="1246" y="946"/>
                </a:lnTo>
                <a:lnTo>
                  <a:pt x="1246" y="946"/>
                </a:lnTo>
                <a:lnTo>
                  <a:pt x="1220" y="974"/>
                </a:lnTo>
                <a:lnTo>
                  <a:pt x="1192" y="1002"/>
                </a:lnTo>
                <a:lnTo>
                  <a:pt x="1162" y="1028"/>
                </a:lnTo>
                <a:lnTo>
                  <a:pt x="1130" y="1052"/>
                </a:lnTo>
                <a:lnTo>
                  <a:pt x="1130" y="1052"/>
                </a:lnTo>
                <a:close/>
                <a:moveTo>
                  <a:pt x="1236" y="878"/>
                </a:moveTo>
                <a:lnTo>
                  <a:pt x="1236" y="878"/>
                </a:lnTo>
                <a:lnTo>
                  <a:pt x="1270" y="850"/>
                </a:lnTo>
                <a:lnTo>
                  <a:pt x="1298" y="822"/>
                </a:lnTo>
                <a:lnTo>
                  <a:pt x="1310" y="806"/>
                </a:lnTo>
                <a:lnTo>
                  <a:pt x="1322" y="790"/>
                </a:lnTo>
                <a:lnTo>
                  <a:pt x="1332" y="776"/>
                </a:lnTo>
                <a:lnTo>
                  <a:pt x="1340" y="760"/>
                </a:lnTo>
                <a:lnTo>
                  <a:pt x="1340" y="760"/>
                </a:lnTo>
                <a:lnTo>
                  <a:pt x="1334" y="784"/>
                </a:lnTo>
                <a:lnTo>
                  <a:pt x="1326" y="806"/>
                </a:lnTo>
                <a:lnTo>
                  <a:pt x="1318" y="830"/>
                </a:lnTo>
                <a:lnTo>
                  <a:pt x="1306" y="852"/>
                </a:lnTo>
                <a:lnTo>
                  <a:pt x="1296" y="874"/>
                </a:lnTo>
                <a:lnTo>
                  <a:pt x="1282" y="896"/>
                </a:lnTo>
                <a:lnTo>
                  <a:pt x="1268" y="918"/>
                </a:lnTo>
                <a:lnTo>
                  <a:pt x="1252" y="938"/>
                </a:lnTo>
                <a:lnTo>
                  <a:pt x="1252" y="938"/>
                </a:lnTo>
                <a:lnTo>
                  <a:pt x="1246" y="908"/>
                </a:lnTo>
                <a:lnTo>
                  <a:pt x="1236" y="878"/>
                </a:lnTo>
                <a:lnTo>
                  <a:pt x="1236" y="878"/>
                </a:lnTo>
                <a:close/>
                <a:moveTo>
                  <a:pt x="1340" y="562"/>
                </a:moveTo>
                <a:lnTo>
                  <a:pt x="1340" y="562"/>
                </a:lnTo>
                <a:lnTo>
                  <a:pt x="1328" y="530"/>
                </a:lnTo>
                <a:lnTo>
                  <a:pt x="1314" y="498"/>
                </a:lnTo>
                <a:lnTo>
                  <a:pt x="1298" y="468"/>
                </a:lnTo>
                <a:lnTo>
                  <a:pt x="1278" y="438"/>
                </a:lnTo>
                <a:lnTo>
                  <a:pt x="1278" y="438"/>
                </a:lnTo>
                <a:lnTo>
                  <a:pt x="1284" y="420"/>
                </a:lnTo>
                <a:lnTo>
                  <a:pt x="1284" y="402"/>
                </a:lnTo>
                <a:lnTo>
                  <a:pt x="1284" y="402"/>
                </a:lnTo>
                <a:lnTo>
                  <a:pt x="1284" y="390"/>
                </a:lnTo>
                <a:lnTo>
                  <a:pt x="1284" y="390"/>
                </a:lnTo>
                <a:lnTo>
                  <a:pt x="1302" y="432"/>
                </a:lnTo>
                <a:lnTo>
                  <a:pt x="1318" y="474"/>
                </a:lnTo>
                <a:lnTo>
                  <a:pt x="1330" y="518"/>
                </a:lnTo>
                <a:lnTo>
                  <a:pt x="1340" y="562"/>
                </a:lnTo>
                <a:lnTo>
                  <a:pt x="1340" y="562"/>
                </a:lnTo>
                <a:close/>
                <a:moveTo>
                  <a:pt x="1222" y="288"/>
                </a:moveTo>
                <a:lnTo>
                  <a:pt x="1222" y="288"/>
                </a:lnTo>
                <a:lnTo>
                  <a:pt x="1192" y="264"/>
                </a:lnTo>
                <a:lnTo>
                  <a:pt x="1192" y="264"/>
                </a:lnTo>
                <a:lnTo>
                  <a:pt x="1192" y="264"/>
                </a:lnTo>
                <a:lnTo>
                  <a:pt x="1192" y="264"/>
                </a:lnTo>
                <a:lnTo>
                  <a:pt x="1192" y="254"/>
                </a:lnTo>
                <a:lnTo>
                  <a:pt x="1190" y="246"/>
                </a:lnTo>
                <a:lnTo>
                  <a:pt x="1190" y="246"/>
                </a:lnTo>
                <a:lnTo>
                  <a:pt x="1222" y="288"/>
                </a:lnTo>
                <a:lnTo>
                  <a:pt x="1222" y="288"/>
                </a:lnTo>
                <a:close/>
                <a:moveTo>
                  <a:pt x="1078" y="148"/>
                </a:moveTo>
                <a:lnTo>
                  <a:pt x="1078" y="148"/>
                </a:lnTo>
                <a:lnTo>
                  <a:pt x="1068" y="134"/>
                </a:lnTo>
                <a:lnTo>
                  <a:pt x="1068" y="134"/>
                </a:lnTo>
                <a:lnTo>
                  <a:pt x="1098" y="158"/>
                </a:lnTo>
                <a:lnTo>
                  <a:pt x="1098" y="158"/>
                </a:lnTo>
                <a:lnTo>
                  <a:pt x="1078" y="148"/>
                </a:lnTo>
                <a:lnTo>
                  <a:pt x="1078" y="148"/>
                </a:lnTo>
                <a:close/>
                <a:moveTo>
                  <a:pt x="920" y="66"/>
                </a:moveTo>
                <a:lnTo>
                  <a:pt x="920" y="66"/>
                </a:lnTo>
                <a:lnTo>
                  <a:pt x="906" y="66"/>
                </a:lnTo>
                <a:lnTo>
                  <a:pt x="906" y="66"/>
                </a:lnTo>
                <a:lnTo>
                  <a:pt x="882" y="60"/>
                </a:lnTo>
                <a:lnTo>
                  <a:pt x="858" y="52"/>
                </a:lnTo>
                <a:lnTo>
                  <a:pt x="834" y="46"/>
                </a:lnTo>
                <a:lnTo>
                  <a:pt x="806" y="42"/>
                </a:lnTo>
                <a:lnTo>
                  <a:pt x="746" y="34"/>
                </a:lnTo>
                <a:lnTo>
                  <a:pt x="684" y="32"/>
                </a:lnTo>
                <a:lnTo>
                  <a:pt x="684" y="8"/>
                </a:lnTo>
                <a:lnTo>
                  <a:pt x="684" y="8"/>
                </a:lnTo>
                <a:lnTo>
                  <a:pt x="720" y="10"/>
                </a:lnTo>
                <a:lnTo>
                  <a:pt x="756" y="14"/>
                </a:lnTo>
                <a:lnTo>
                  <a:pt x="790" y="18"/>
                </a:lnTo>
                <a:lnTo>
                  <a:pt x="826" y="26"/>
                </a:lnTo>
                <a:lnTo>
                  <a:pt x="860" y="34"/>
                </a:lnTo>
                <a:lnTo>
                  <a:pt x="892" y="44"/>
                </a:lnTo>
                <a:lnTo>
                  <a:pt x="924" y="56"/>
                </a:lnTo>
                <a:lnTo>
                  <a:pt x="956" y="70"/>
                </a:lnTo>
                <a:lnTo>
                  <a:pt x="956" y="70"/>
                </a:lnTo>
                <a:lnTo>
                  <a:pt x="938" y="66"/>
                </a:lnTo>
                <a:lnTo>
                  <a:pt x="920" y="66"/>
                </a:lnTo>
                <a:lnTo>
                  <a:pt x="920" y="66"/>
                </a:lnTo>
                <a:close/>
                <a:moveTo>
                  <a:pt x="676" y="8"/>
                </a:moveTo>
                <a:lnTo>
                  <a:pt x="676" y="32"/>
                </a:lnTo>
                <a:lnTo>
                  <a:pt x="676" y="32"/>
                </a:lnTo>
                <a:lnTo>
                  <a:pt x="612" y="34"/>
                </a:lnTo>
                <a:lnTo>
                  <a:pt x="552" y="42"/>
                </a:lnTo>
                <a:lnTo>
                  <a:pt x="526" y="46"/>
                </a:lnTo>
                <a:lnTo>
                  <a:pt x="500" y="52"/>
                </a:lnTo>
                <a:lnTo>
                  <a:pt x="476" y="60"/>
                </a:lnTo>
                <a:lnTo>
                  <a:pt x="454" y="66"/>
                </a:lnTo>
                <a:lnTo>
                  <a:pt x="454" y="66"/>
                </a:lnTo>
                <a:lnTo>
                  <a:pt x="438" y="66"/>
                </a:lnTo>
                <a:lnTo>
                  <a:pt x="438" y="66"/>
                </a:lnTo>
                <a:lnTo>
                  <a:pt x="420" y="66"/>
                </a:lnTo>
                <a:lnTo>
                  <a:pt x="402" y="70"/>
                </a:lnTo>
                <a:lnTo>
                  <a:pt x="402" y="70"/>
                </a:lnTo>
                <a:lnTo>
                  <a:pt x="434" y="56"/>
                </a:lnTo>
                <a:lnTo>
                  <a:pt x="466" y="44"/>
                </a:lnTo>
                <a:lnTo>
                  <a:pt x="500" y="34"/>
                </a:lnTo>
                <a:lnTo>
                  <a:pt x="534" y="26"/>
                </a:lnTo>
                <a:lnTo>
                  <a:pt x="568" y="18"/>
                </a:lnTo>
                <a:lnTo>
                  <a:pt x="602" y="14"/>
                </a:lnTo>
                <a:lnTo>
                  <a:pt x="638" y="10"/>
                </a:lnTo>
                <a:lnTo>
                  <a:pt x="676" y="8"/>
                </a:lnTo>
                <a:lnTo>
                  <a:pt x="676" y="8"/>
                </a:lnTo>
                <a:close/>
                <a:moveTo>
                  <a:pt x="290" y="134"/>
                </a:moveTo>
                <a:lnTo>
                  <a:pt x="290" y="134"/>
                </a:lnTo>
                <a:lnTo>
                  <a:pt x="280" y="148"/>
                </a:lnTo>
                <a:lnTo>
                  <a:pt x="280" y="148"/>
                </a:lnTo>
                <a:lnTo>
                  <a:pt x="260" y="158"/>
                </a:lnTo>
                <a:lnTo>
                  <a:pt x="260" y="158"/>
                </a:lnTo>
                <a:lnTo>
                  <a:pt x="290" y="134"/>
                </a:lnTo>
                <a:lnTo>
                  <a:pt x="290" y="134"/>
                </a:lnTo>
                <a:close/>
                <a:moveTo>
                  <a:pt x="166" y="264"/>
                </a:moveTo>
                <a:lnTo>
                  <a:pt x="166" y="264"/>
                </a:lnTo>
                <a:lnTo>
                  <a:pt x="136" y="288"/>
                </a:lnTo>
                <a:lnTo>
                  <a:pt x="136" y="288"/>
                </a:lnTo>
                <a:lnTo>
                  <a:pt x="168" y="246"/>
                </a:lnTo>
                <a:lnTo>
                  <a:pt x="168" y="246"/>
                </a:lnTo>
                <a:lnTo>
                  <a:pt x="166" y="254"/>
                </a:lnTo>
                <a:lnTo>
                  <a:pt x="166" y="264"/>
                </a:lnTo>
                <a:lnTo>
                  <a:pt x="166" y="264"/>
                </a:lnTo>
                <a:lnTo>
                  <a:pt x="166" y="264"/>
                </a:lnTo>
                <a:lnTo>
                  <a:pt x="166" y="264"/>
                </a:lnTo>
                <a:close/>
                <a:moveTo>
                  <a:pt x="80" y="438"/>
                </a:moveTo>
                <a:lnTo>
                  <a:pt x="80" y="438"/>
                </a:lnTo>
                <a:lnTo>
                  <a:pt x="60" y="468"/>
                </a:lnTo>
                <a:lnTo>
                  <a:pt x="44" y="500"/>
                </a:lnTo>
                <a:lnTo>
                  <a:pt x="30" y="532"/>
                </a:lnTo>
                <a:lnTo>
                  <a:pt x="18" y="564"/>
                </a:lnTo>
                <a:lnTo>
                  <a:pt x="18" y="564"/>
                </a:lnTo>
                <a:lnTo>
                  <a:pt x="28" y="518"/>
                </a:lnTo>
                <a:lnTo>
                  <a:pt x="40" y="474"/>
                </a:lnTo>
                <a:lnTo>
                  <a:pt x="56" y="432"/>
                </a:lnTo>
                <a:lnTo>
                  <a:pt x="74" y="390"/>
                </a:lnTo>
                <a:lnTo>
                  <a:pt x="74" y="390"/>
                </a:lnTo>
                <a:lnTo>
                  <a:pt x="74" y="402"/>
                </a:lnTo>
                <a:lnTo>
                  <a:pt x="74" y="402"/>
                </a:lnTo>
                <a:lnTo>
                  <a:pt x="74" y="420"/>
                </a:lnTo>
                <a:lnTo>
                  <a:pt x="80" y="438"/>
                </a:lnTo>
                <a:lnTo>
                  <a:pt x="80" y="438"/>
                </a:lnTo>
                <a:close/>
                <a:moveTo>
                  <a:pt x="16" y="784"/>
                </a:moveTo>
                <a:lnTo>
                  <a:pt x="16" y="784"/>
                </a:lnTo>
                <a:lnTo>
                  <a:pt x="24" y="806"/>
                </a:lnTo>
                <a:lnTo>
                  <a:pt x="32" y="828"/>
                </a:lnTo>
                <a:lnTo>
                  <a:pt x="42" y="850"/>
                </a:lnTo>
                <a:lnTo>
                  <a:pt x="52" y="870"/>
                </a:lnTo>
                <a:lnTo>
                  <a:pt x="76" y="910"/>
                </a:lnTo>
                <a:lnTo>
                  <a:pt x="104" y="948"/>
                </a:lnTo>
                <a:lnTo>
                  <a:pt x="104" y="948"/>
                </a:lnTo>
                <a:lnTo>
                  <a:pt x="104" y="968"/>
                </a:lnTo>
                <a:lnTo>
                  <a:pt x="104" y="968"/>
                </a:lnTo>
                <a:lnTo>
                  <a:pt x="104" y="988"/>
                </a:lnTo>
                <a:lnTo>
                  <a:pt x="108" y="1008"/>
                </a:lnTo>
                <a:lnTo>
                  <a:pt x="112" y="1026"/>
                </a:lnTo>
                <a:lnTo>
                  <a:pt x="118" y="1046"/>
                </a:lnTo>
                <a:lnTo>
                  <a:pt x="118" y="1046"/>
                </a:lnTo>
                <a:lnTo>
                  <a:pt x="100" y="1016"/>
                </a:lnTo>
                <a:lnTo>
                  <a:pt x="82" y="986"/>
                </a:lnTo>
                <a:lnTo>
                  <a:pt x="68" y="954"/>
                </a:lnTo>
                <a:lnTo>
                  <a:pt x="54" y="922"/>
                </a:lnTo>
                <a:lnTo>
                  <a:pt x="42" y="888"/>
                </a:lnTo>
                <a:lnTo>
                  <a:pt x="32" y="854"/>
                </a:lnTo>
                <a:lnTo>
                  <a:pt x="24" y="820"/>
                </a:lnTo>
                <a:lnTo>
                  <a:pt x="16" y="784"/>
                </a:lnTo>
                <a:lnTo>
                  <a:pt x="16" y="784"/>
                </a:lnTo>
                <a:close/>
                <a:moveTo>
                  <a:pt x="438" y="1292"/>
                </a:moveTo>
                <a:lnTo>
                  <a:pt x="438" y="1292"/>
                </a:lnTo>
                <a:lnTo>
                  <a:pt x="460" y="1292"/>
                </a:lnTo>
                <a:lnTo>
                  <a:pt x="460" y="1292"/>
                </a:lnTo>
                <a:lnTo>
                  <a:pt x="510" y="1302"/>
                </a:lnTo>
                <a:lnTo>
                  <a:pt x="564" y="1312"/>
                </a:lnTo>
                <a:lnTo>
                  <a:pt x="618" y="1316"/>
                </a:lnTo>
                <a:lnTo>
                  <a:pt x="676" y="1318"/>
                </a:lnTo>
                <a:lnTo>
                  <a:pt x="676" y="1350"/>
                </a:lnTo>
                <a:lnTo>
                  <a:pt x="676" y="1350"/>
                </a:lnTo>
                <a:lnTo>
                  <a:pt x="638" y="1348"/>
                </a:lnTo>
                <a:lnTo>
                  <a:pt x="602" y="1346"/>
                </a:lnTo>
                <a:lnTo>
                  <a:pt x="568" y="1340"/>
                </a:lnTo>
                <a:lnTo>
                  <a:pt x="534" y="1334"/>
                </a:lnTo>
                <a:lnTo>
                  <a:pt x="500" y="1326"/>
                </a:lnTo>
                <a:lnTo>
                  <a:pt x="466" y="1316"/>
                </a:lnTo>
                <a:lnTo>
                  <a:pt x="434" y="1304"/>
                </a:lnTo>
                <a:lnTo>
                  <a:pt x="402" y="1290"/>
                </a:lnTo>
                <a:lnTo>
                  <a:pt x="402" y="1290"/>
                </a:lnTo>
                <a:lnTo>
                  <a:pt x="420" y="1292"/>
                </a:lnTo>
                <a:lnTo>
                  <a:pt x="438" y="1292"/>
                </a:lnTo>
                <a:lnTo>
                  <a:pt x="438" y="1292"/>
                </a:lnTo>
                <a:close/>
                <a:moveTo>
                  <a:pt x="684" y="1350"/>
                </a:moveTo>
                <a:lnTo>
                  <a:pt x="684" y="1318"/>
                </a:lnTo>
                <a:lnTo>
                  <a:pt x="684" y="1318"/>
                </a:lnTo>
                <a:lnTo>
                  <a:pt x="740" y="1316"/>
                </a:lnTo>
                <a:lnTo>
                  <a:pt x="794" y="1312"/>
                </a:lnTo>
                <a:lnTo>
                  <a:pt x="848" y="1302"/>
                </a:lnTo>
                <a:lnTo>
                  <a:pt x="898" y="1292"/>
                </a:lnTo>
                <a:lnTo>
                  <a:pt x="898" y="1292"/>
                </a:lnTo>
                <a:lnTo>
                  <a:pt x="920" y="1292"/>
                </a:lnTo>
                <a:lnTo>
                  <a:pt x="920" y="1292"/>
                </a:lnTo>
                <a:lnTo>
                  <a:pt x="938" y="1292"/>
                </a:lnTo>
                <a:lnTo>
                  <a:pt x="956" y="1290"/>
                </a:lnTo>
                <a:lnTo>
                  <a:pt x="956" y="1290"/>
                </a:lnTo>
                <a:lnTo>
                  <a:pt x="924" y="1304"/>
                </a:lnTo>
                <a:lnTo>
                  <a:pt x="892" y="1316"/>
                </a:lnTo>
                <a:lnTo>
                  <a:pt x="860" y="1326"/>
                </a:lnTo>
                <a:lnTo>
                  <a:pt x="826" y="1334"/>
                </a:lnTo>
                <a:lnTo>
                  <a:pt x="790" y="1340"/>
                </a:lnTo>
                <a:lnTo>
                  <a:pt x="756" y="1346"/>
                </a:lnTo>
                <a:lnTo>
                  <a:pt x="720" y="1348"/>
                </a:lnTo>
                <a:lnTo>
                  <a:pt x="684" y="1350"/>
                </a:lnTo>
                <a:lnTo>
                  <a:pt x="684" y="1350"/>
                </a:lnTo>
                <a:close/>
                <a:moveTo>
                  <a:pt x="1254" y="968"/>
                </a:moveTo>
                <a:lnTo>
                  <a:pt x="1254" y="968"/>
                </a:lnTo>
                <a:lnTo>
                  <a:pt x="1254" y="948"/>
                </a:lnTo>
                <a:lnTo>
                  <a:pt x="1254" y="948"/>
                </a:lnTo>
                <a:lnTo>
                  <a:pt x="1282" y="910"/>
                </a:lnTo>
                <a:lnTo>
                  <a:pt x="1306" y="870"/>
                </a:lnTo>
                <a:lnTo>
                  <a:pt x="1318" y="850"/>
                </a:lnTo>
                <a:lnTo>
                  <a:pt x="1326" y="828"/>
                </a:lnTo>
                <a:lnTo>
                  <a:pt x="1334" y="806"/>
                </a:lnTo>
                <a:lnTo>
                  <a:pt x="1342" y="784"/>
                </a:lnTo>
                <a:lnTo>
                  <a:pt x="1342" y="784"/>
                </a:lnTo>
                <a:lnTo>
                  <a:pt x="1334" y="820"/>
                </a:lnTo>
                <a:lnTo>
                  <a:pt x="1326" y="854"/>
                </a:lnTo>
                <a:lnTo>
                  <a:pt x="1316" y="888"/>
                </a:lnTo>
                <a:lnTo>
                  <a:pt x="1304" y="922"/>
                </a:lnTo>
                <a:lnTo>
                  <a:pt x="1290" y="954"/>
                </a:lnTo>
                <a:lnTo>
                  <a:pt x="1276" y="986"/>
                </a:lnTo>
                <a:lnTo>
                  <a:pt x="1258" y="1016"/>
                </a:lnTo>
                <a:lnTo>
                  <a:pt x="1240" y="1046"/>
                </a:lnTo>
                <a:lnTo>
                  <a:pt x="1240" y="1046"/>
                </a:lnTo>
                <a:lnTo>
                  <a:pt x="1246" y="1026"/>
                </a:lnTo>
                <a:lnTo>
                  <a:pt x="1252" y="1008"/>
                </a:lnTo>
                <a:lnTo>
                  <a:pt x="1254" y="988"/>
                </a:lnTo>
                <a:lnTo>
                  <a:pt x="1254" y="968"/>
                </a:lnTo>
                <a:lnTo>
                  <a:pt x="1254" y="968"/>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亮点</a:t>
            </a:r>
          </a:p>
        </p:txBody>
      </p:sp>
      <p:sp>
        <p:nvSpPr>
          <p:cNvPr id="6" name="稻壳儿小白白(http://dwz.cn/Wu2UP)"/>
          <p:cNvSpPr>
            <a:spLocks noEditPoints="1"/>
          </p:cNvSpPr>
          <p:nvPr/>
        </p:nvSpPr>
        <p:spPr bwMode="auto">
          <a:xfrm rot="20049179">
            <a:off x="2386013" y="2041527"/>
            <a:ext cx="1627187" cy="3757613"/>
          </a:xfrm>
          <a:custGeom>
            <a:avLst/>
            <a:gdLst>
              <a:gd name="T0" fmla="*/ 0 w 168"/>
              <a:gd name="T1" fmla="*/ 84 h 392"/>
              <a:gd name="T2" fmla="*/ 50 w 168"/>
              <a:gd name="T3" fmla="*/ 134 h 392"/>
              <a:gd name="T4" fmla="*/ 61 w 168"/>
              <a:gd name="T5" fmla="*/ 133 h 392"/>
              <a:gd name="T6" fmla="*/ 61 w 168"/>
              <a:gd name="T7" fmla="*/ 148 h 392"/>
              <a:gd name="T8" fmla="*/ 73 w 168"/>
              <a:gd name="T9" fmla="*/ 154 h 392"/>
              <a:gd name="T10" fmla="*/ 73 w 168"/>
              <a:gd name="T11" fmla="*/ 278 h 392"/>
              <a:gd name="T12" fmla="*/ 61 w 168"/>
              <a:gd name="T13" fmla="*/ 284 h 392"/>
              <a:gd name="T14" fmla="*/ 61 w 168"/>
              <a:gd name="T15" fmla="*/ 377 h 392"/>
              <a:gd name="T16" fmla="*/ 75 w 168"/>
              <a:gd name="T17" fmla="*/ 392 h 392"/>
              <a:gd name="T18" fmla="*/ 93 w 168"/>
              <a:gd name="T19" fmla="*/ 392 h 392"/>
              <a:gd name="T20" fmla="*/ 107 w 168"/>
              <a:gd name="T21" fmla="*/ 377 h 392"/>
              <a:gd name="T22" fmla="*/ 107 w 168"/>
              <a:gd name="T23" fmla="*/ 357 h 392"/>
              <a:gd name="T24" fmla="*/ 143 w 168"/>
              <a:gd name="T25" fmla="*/ 357 h 392"/>
              <a:gd name="T26" fmla="*/ 157 w 168"/>
              <a:gd name="T27" fmla="*/ 343 h 392"/>
              <a:gd name="T28" fmla="*/ 143 w 168"/>
              <a:gd name="T29" fmla="*/ 329 h 392"/>
              <a:gd name="T30" fmla="*/ 107 w 168"/>
              <a:gd name="T31" fmla="*/ 329 h 392"/>
              <a:gd name="T32" fmla="*/ 107 w 168"/>
              <a:gd name="T33" fmla="*/ 321 h 392"/>
              <a:gd name="T34" fmla="*/ 143 w 168"/>
              <a:gd name="T35" fmla="*/ 321 h 392"/>
              <a:gd name="T36" fmla="*/ 157 w 168"/>
              <a:gd name="T37" fmla="*/ 307 h 392"/>
              <a:gd name="T38" fmla="*/ 143 w 168"/>
              <a:gd name="T39" fmla="*/ 293 h 392"/>
              <a:gd name="T40" fmla="*/ 107 w 168"/>
              <a:gd name="T41" fmla="*/ 293 h 392"/>
              <a:gd name="T42" fmla="*/ 107 w 168"/>
              <a:gd name="T43" fmla="*/ 283 h 392"/>
              <a:gd name="T44" fmla="*/ 95 w 168"/>
              <a:gd name="T45" fmla="*/ 277 h 392"/>
              <a:gd name="T46" fmla="*/ 95 w 168"/>
              <a:gd name="T47" fmla="*/ 156 h 392"/>
              <a:gd name="T48" fmla="*/ 107 w 168"/>
              <a:gd name="T49" fmla="*/ 150 h 392"/>
              <a:gd name="T50" fmla="*/ 107 w 168"/>
              <a:gd name="T51" fmla="*/ 133 h 392"/>
              <a:gd name="T52" fmla="*/ 117 w 168"/>
              <a:gd name="T53" fmla="*/ 134 h 392"/>
              <a:gd name="T54" fmla="*/ 168 w 168"/>
              <a:gd name="T55" fmla="*/ 84 h 392"/>
              <a:gd name="T56" fmla="*/ 132 w 168"/>
              <a:gd name="T57" fmla="*/ 36 h 392"/>
              <a:gd name="T58" fmla="*/ 84 w 168"/>
              <a:gd name="T59" fmla="*/ 0 h 392"/>
              <a:gd name="T60" fmla="*/ 36 w 168"/>
              <a:gd name="T61" fmla="*/ 36 h 392"/>
              <a:gd name="T62" fmla="*/ 0 w 168"/>
              <a:gd name="T63" fmla="*/ 84 h 392"/>
              <a:gd name="T64" fmla="*/ 84 w 168"/>
              <a:gd name="T65" fmla="*/ 31 h 392"/>
              <a:gd name="T66" fmla="*/ 107 w 168"/>
              <a:gd name="T67" fmla="*/ 54 h 392"/>
              <a:gd name="T68" fmla="*/ 106 w 168"/>
              <a:gd name="T69" fmla="*/ 62 h 392"/>
              <a:gd name="T70" fmla="*/ 129 w 168"/>
              <a:gd name="T71" fmla="*/ 87 h 392"/>
              <a:gd name="T72" fmla="*/ 105 w 168"/>
              <a:gd name="T73" fmla="*/ 111 h 392"/>
              <a:gd name="T74" fmla="*/ 84 w 168"/>
              <a:gd name="T75" fmla="*/ 100 h 392"/>
              <a:gd name="T76" fmla="*/ 63 w 168"/>
              <a:gd name="T77" fmla="*/ 111 h 392"/>
              <a:gd name="T78" fmla="*/ 38 w 168"/>
              <a:gd name="T79" fmla="*/ 87 h 392"/>
              <a:gd name="T80" fmla="*/ 62 w 168"/>
              <a:gd name="T81" fmla="*/ 62 h 392"/>
              <a:gd name="T82" fmla="*/ 61 w 168"/>
              <a:gd name="T83" fmla="*/ 54 h 392"/>
              <a:gd name="T84" fmla="*/ 84 w 168"/>
              <a:gd name="T85" fmla="*/ 31 h 392"/>
              <a:gd name="T86" fmla="*/ 84 w 168"/>
              <a:gd name="T87" fmla="*/ 31 h 392"/>
              <a:gd name="T88" fmla="*/ 84 w 168"/>
              <a:gd name="T89" fmla="*/ 31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accent5">
              <a:lumMod val="60000"/>
              <a:lumOff val="40000"/>
            </a:schemeClr>
          </a:solidFill>
          <a:ln>
            <a:noFill/>
          </a:ln>
        </p:spPr>
        <p:txBody>
          <a:bodyPr/>
          <a:lstStyle/>
          <a:p>
            <a:endParaRPr lang="zh-CN" altLang="en-US">
              <a:cs typeface="+mn-ea"/>
              <a:sym typeface="+mn-lt"/>
            </a:endParaRPr>
          </a:p>
        </p:txBody>
      </p:sp>
      <p:sp>
        <p:nvSpPr>
          <p:cNvPr id="7" name="稻壳儿小白白(http://dwz.cn/Wu2UP)"/>
          <p:cNvSpPr>
            <a:spLocks noChangeArrowheads="1"/>
          </p:cNvSpPr>
          <p:nvPr/>
        </p:nvSpPr>
        <p:spPr bwMode="auto">
          <a:xfrm rot="1568449">
            <a:off x="3321051" y="3441700"/>
            <a:ext cx="2786063" cy="998538"/>
          </a:xfrm>
          <a:prstGeom prst="roundRect">
            <a:avLst>
              <a:gd name="adj" fmla="val 16667"/>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b="1">
              <a:solidFill>
                <a:srgbClr val="FFFFFF"/>
              </a:solidFill>
              <a:latin typeface="+mn-lt"/>
              <a:ea typeface="+mn-ea"/>
              <a:cs typeface="+mn-ea"/>
              <a:sym typeface="+mn-lt"/>
            </a:endParaRPr>
          </a:p>
        </p:txBody>
      </p:sp>
      <p:sp>
        <p:nvSpPr>
          <p:cNvPr id="8" name="稻壳儿小白白(http://dwz.cn/Wu2UP)"/>
          <p:cNvSpPr>
            <a:spLocks noChangeArrowheads="1"/>
          </p:cNvSpPr>
          <p:nvPr/>
        </p:nvSpPr>
        <p:spPr bwMode="auto">
          <a:xfrm rot="1568449">
            <a:off x="3306764" y="3367088"/>
            <a:ext cx="2784475" cy="998537"/>
          </a:xfrm>
          <a:prstGeom prst="roundRect">
            <a:avLst>
              <a:gd name="adj" fmla="val 16667"/>
            </a:avLst>
          </a:prstGeom>
          <a:solidFill>
            <a:schemeClr val="accent2"/>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b="1" dirty="0">
              <a:solidFill>
                <a:srgbClr val="FFFFFF"/>
              </a:solidFill>
              <a:latin typeface="+mn-lt"/>
              <a:ea typeface="+mn-ea"/>
              <a:cs typeface="+mn-ea"/>
              <a:sym typeface="+mn-lt"/>
            </a:endParaRPr>
          </a:p>
        </p:txBody>
      </p:sp>
      <p:sp>
        <p:nvSpPr>
          <p:cNvPr id="9" name="稻壳儿小白白(http://dwz.cn/Wu2UP)"/>
          <p:cNvSpPr>
            <a:spLocks noChangeArrowheads="1"/>
          </p:cNvSpPr>
          <p:nvPr/>
        </p:nvSpPr>
        <p:spPr bwMode="auto">
          <a:xfrm rot="17768448">
            <a:off x="3553620" y="3269458"/>
            <a:ext cx="258763" cy="260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10" name="稻壳儿小白白(http://dwz.cn/Wu2UP)"/>
          <p:cNvSpPr>
            <a:spLocks noChangeArrowheads="1"/>
          </p:cNvSpPr>
          <p:nvPr/>
        </p:nvSpPr>
        <p:spPr bwMode="auto">
          <a:xfrm rot="17768448">
            <a:off x="3226594" y="2674145"/>
            <a:ext cx="82550" cy="1042988"/>
          </a:xfrm>
          <a:prstGeom prst="roundRect">
            <a:avLst>
              <a:gd name="adj" fmla="val 38542"/>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11" name="稻壳儿小白白(http://dwz.cn/Wu2UP)"/>
          <p:cNvSpPr>
            <a:spLocks noChangeArrowheads="1"/>
          </p:cNvSpPr>
          <p:nvPr/>
        </p:nvSpPr>
        <p:spPr bwMode="auto">
          <a:xfrm rot="140878">
            <a:off x="3740151" y="2505075"/>
            <a:ext cx="2786063" cy="998538"/>
          </a:xfrm>
          <a:prstGeom prst="roundRect">
            <a:avLst>
              <a:gd name="adj" fmla="val 16667"/>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b="1">
              <a:solidFill>
                <a:srgbClr val="FFFFFF"/>
              </a:solidFill>
              <a:latin typeface="+mn-lt"/>
              <a:ea typeface="+mn-ea"/>
              <a:cs typeface="+mn-ea"/>
              <a:sym typeface="+mn-lt"/>
            </a:endParaRPr>
          </a:p>
        </p:txBody>
      </p:sp>
      <p:sp>
        <p:nvSpPr>
          <p:cNvPr id="12" name="稻壳儿小白白(http://dwz.cn/Wu2UP)"/>
          <p:cNvSpPr>
            <a:spLocks noChangeArrowheads="1"/>
          </p:cNvSpPr>
          <p:nvPr/>
        </p:nvSpPr>
        <p:spPr bwMode="auto">
          <a:xfrm rot="140878">
            <a:off x="3695702" y="2447925"/>
            <a:ext cx="2786063" cy="998538"/>
          </a:xfrm>
          <a:prstGeom prst="roundRect">
            <a:avLst>
              <a:gd name="adj" fmla="val 16667"/>
            </a:avLst>
          </a:prstGeom>
          <a:solidFill>
            <a:schemeClr val="accent2"/>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r>
              <a:rPr lang="zh-CN" altLang="en-US" b="1" dirty="0">
                <a:solidFill>
                  <a:srgbClr val="FFFFFF"/>
                </a:solidFill>
                <a:latin typeface="+mn-lt"/>
                <a:ea typeface="+mn-ea"/>
                <a:cs typeface="+mn-ea"/>
                <a:sym typeface="+mn-lt"/>
              </a:rPr>
              <a:t> </a:t>
            </a:r>
            <a:endParaRPr lang="en-US" altLang="zh-CN" b="1" dirty="0">
              <a:solidFill>
                <a:srgbClr val="FFFFFF"/>
              </a:solidFill>
              <a:latin typeface="+mn-lt"/>
              <a:ea typeface="+mn-ea"/>
              <a:cs typeface="+mn-ea"/>
              <a:sym typeface="+mn-lt"/>
            </a:endParaRPr>
          </a:p>
        </p:txBody>
      </p:sp>
      <p:sp>
        <p:nvSpPr>
          <p:cNvPr id="13" name="稻壳儿小白白(http://dwz.cn/Wu2UP)"/>
          <p:cNvSpPr>
            <a:spLocks noChangeArrowheads="1"/>
          </p:cNvSpPr>
          <p:nvPr/>
        </p:nvSpPr>
        <p:spPr bwMode="auto">
          <a:xfrm rot="16340878">
            <a:off x="3840164" y="2800351"/>
            <a:ext cx="260350" cy="260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14" name="稻壳儿小白白(http://dwz.cn/Wu2UP)"/>
          <p:cNvSpPr>
            <a:spLocks noChangeArrowheads="1"/>
          </p:cNvSpPr>
          <p:nvPr/>
        </p:nvSpPr>
        <p:spPr bwMode="auto">
          <a:xfrm rot="16340878">
            <a:off x="3466308" y="2389982"/>
            <a:ext cx="82550" cy="1042987"/>
          </a:xfrm>
          <a:prstGeom prst="roundRect">
            <a:avLst>
              <a:gd name="adj" fmla="val 38542"/>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15" name="稻壳儿小白白(http://dwz.cn/Wu2UP)"/>
          <p:cNvSpPr>
            <a:spLocks noChangeArrowheads="1"/>
          </p:cNvSpPr>
          <p:nvPr/>
        </p:nvSpPr>
        <p:spPr bwMode="auto">
          <a:xfrm rot="20546288">
            <a:off x="3568702" y="1614490"/>
            <a:ext cx="2786063" cy="998537"/>
          </a:xfrm>
          <a:prstGeom prst="roundRect">
            <a:avLst>
              <a:gd name="adj" fmla="val 16667"/>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b="1">
              <a:solidFill>
                <a:srgbClr val="FFFFFF"/>
              </a:solidFill>
              <a:latin typeface="+mn-lt"/>
              <a:ea typeface="+mn-ea"/>
              <a:cs typeface="+mn-ea"/>
              <a:sym typeface="+mn-lt"/>
            </a:endParaRPr>
          </a:p>
        </p:txBody>
      </p:sp>
      <p:sp>
        <p:nvSpPr>
          <p:cNvPr id="16" name="稻壳儿小白白(http://dwz.cn/Wu2UP)"/>
          <p:cNvSpPr>
            <a:spLocks noChangeArrowheads="1"/>
          </p:cNvSpPr>
          <p:nvPr/>
        </p:nvSpPr>
        <p:spPr bwMode="auto">
          <a:xfrm rot="20546288">
            <a:off x="3505201" y="1576389"/>
            <a:ext cx="2784475" cy="998537"/>
          </a:xfrm>
          <a:prstGeom prst="roundRect">
            <a:avLst>
              <a:gd name="adj" fmla="val 16667"/>
            </a:avLst>
          </a:prstGeom>
          <a:solidFill>
            <a:schemeClr val="accent2"/>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a:r>
              <a:rPr lang="zh-CN" altLang="en-US" b="1" dirty="0">
                <a:solidFill>
                  <a:srgbClr val="FFFFFF"/>
                </a:solidFill>
                <a:latin typeface="+mn-lt"/>
                <a:ea typeface="+mn-ea"/>
                <a:cs typeface="+mn-ea"/>
                <a:sym typeface="+mn-lt"/>
              </a:rPr>
              <a:t>       消协可以提起</a:t>
            </a:r>
            <a:endParaRPr lang="en-US" altLang="zh-CN" b="1" dirty="0">
              <a:solidFill>
                <a:srgbClr val="FFFFFF"/>
              </a:solidFill>
              <a:latin typeface="+mn-lt"/>
              <a:ea typeface="+mn-ea"/>
              <a:cs typeface="+mn-ea"/>
              <a:sym typeface="+mn-lt"/>
            </a:endParaRPr>
          </a:p>
          <a:p>
            <a:pPr algn="ctr"/>
            <a:r>
              <a:rPr lang="zh-CN" altLang="en-US" b="1" dirty="0">
                <a:solidFill>
                  <a:srgbClr val="FFFFFF"/>
                </a:solidFill>
                <a:latin typeface="+mn-lt"/>
                <a:ea typeface="+mn-ea"/>
                <a:cs typeface="+mn-ea"/>
                <a:sym typeface="+mn-lt"/>
              </a:rPr>
              <a:t>       公益诉讼</a:t>
            </a:r>
          </a:p>
        </p:txBody>
      </p:sp>
      <p:sp>
        <p:nvSpPr>
          <p:cNvPr id="17" name="稻壳儿小白白(http://dwz.cn/Wu2UP)"/>
          <p:cNvSpPr>
            <a:spLocks noChangeArrowheads="1"/>
          </p:cNvSpPr>
          <p:nvPr/>
        </p:nvSpPr>
        <p:spPr bwMode="auto">
          <a:xfrm rot="15146288">
            <a:off x="3709988" y="2309814"/>
            <a:ext cx="260350" cy="260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18" name="稻壳儿小白白(http://dwz.cn/Wu2UP)"/>
          <p:cNvSpPr>
            <a:spLocks noChangeArrowheads="1"/>
          </p:cNvSpPr>
          <p:nvPr/>
        </p:nvSpPr>
        <p:spPr bwMode="auto">
          <a:xfrm rot="15146288">
            <a:off x="3358357" y="2058195"/>
            <a:ext cx="82550" cy="1042987"/>
          </a:xfrm>
          <a:prstGeom prst="roundRect">
            <a:avLst>
              <a:gd name="adj" fmla="val 38542"/>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19" name="稻壳儿小白白(http://dwz.cn/Wu2UP)"/>
          <p:cNvSpPr>
            <a:spLocks noChangeArrowheads="1"/>
          </p:cNvSpPr>
          <p:nvPr/>
        </p:nvSpPr>
        <p:spPr bwMode="auto">
          <a:xfrm rot="18174686" flipH="1">
            <a:off x="98426" y="4097340"/>
            <a:ext cx="2786063" cy="998537"/>
          </a:xfrm>
          <a:prstGeom prst="roundRect">
            <a:avLst>
              <a:gd name="adj" fmla="val 16667"/>
            </a:avLst>
          </a:prstGeom>
          <a:solidFill>
            <a:schemeClr val="accent2"/>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b="1" dirty="0">
              <a:solidFill>
                <a:srgbClr val="FFFFFF"/>
              </a:solidFill>
              <a:latin typeface="+mn-lt"/>
              <a:ea typeface="+mn-ea"/>
              <a:cs typeface="+mn-ea"/>
              <a:sym typeface="+mn-lt"/>
            </a:endParaRPr>
          </a:p>
        </p:txBody>
      </p:sp>
      <p:sp>
        <p:nvSpPr>
          <p:cNvPr id="20" name="稻壳儿小白白(http://dwz.cn/Wu2UP)"/>
          <p:cNvSpPr>
            <a:spLocks noChangeArrowheads="1"/>
          </p:cNvSpPr>
          <p:nvPr/>
        </p:nvSpPr>
        <p:spPr bwMode="auto">
          <a:xfrm rot="1974686" flipH="1">
            <a:off x="1992314" y="3543300"/>
            <a:ext cx="260351" cy="2603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21" name="稻壳儿小白白(http://dwz.cn/Wu2UP)"/>
          <p:cNvSpPr>
            <a:spLocks noChangeArrowheads="1"/>
          </p:cNvSpPr>
          <p:nvPr/>
        </p:nvSpPr>
        <p:spPr bwMode="auto">
          <a:xfrm rot="1974686" flipH="1">
            <a:off x="2332040" y="2763840"/>
            <a:ext cx="84137" cy="1042987"/>
          </a:xfrm>
          <a:prstGeom prst="roundRect">
            <a:avLst>
              <a:gd name="adj" fmla="val 38542"/>
            </a:avLst>
          </a:prstGeom>
          <a:solidFill>
            <a:schemeClr val="accent5">
              <a:lumMod val="75000"/>
            </a:schemeClr>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1600">
              <a:solidFill>
                <a:srgbClr val="FFFFFF"/>
              </a:solidFill>
              <a:latin typeface="+mn-lt"/>
              <a:ea typeface="+mn-ea"/>
              <a:cs typeface="+mn-ea"/>
              <a:sym typeface="+mn-lt"/>
            </a:endParaRPr>
          </a:p>
        </p:txBody>
      </p:sp>
      <p:sp>
        <p:nvSpPr>
          <p:cNvPr id="22" name="稻壳儿小白白(http://dwz.cn/Wu2UP)"/>
          <p:cNvSpPr>
            <a:spLocks noChangeArrowheads="1"/>
          </p:cNvSpPr>
          <p:nvPr/>
        </p:nvSpPr>
        <p:spPr bwMode="auto">
          <a:xfrm>
            <a:off x="6941811" y="2024008"/>
            <a:ext cx="638175" cy="638175"/>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2400">
              <a:solidFill>
                <a:srgbClr val="FFFFFF"/>
              </a:solidFill>
              <a:latin typeface="+mn-lt"/>
              <a:ea typeface="+mn-ea"/>
              <a:cs typeface="+mn-ea"/>
              <a:sym typeface="+mn-lt"/>
            </a:endParaRPr>
          </a:p>
        </p:txBody>
      </p:sp>
      <p:pic>
        <p:nvPicPr>
          <p:cNvPr id="23" name="稻壳儿小白白(http://dwz.cn/Wu2UP)"/>
          <p:cNvPicPr>
            <a:picLocks noChangeArrowheads="1"/>
          </p:cNvPicPr>
          <p:nvPr/>
        </p:nvPicPr>
        <p:blipFill>
          <a:blip r:embed="rId4" cstate="email"/>
          <a:srcRect/>
          <a:stretch>
            <a:fillRect/>
          </a:stretch>
        </p:blipFill>
        <p:spPr bwMode="auto">
          <a:xfrm>
            <a:off x="7048174" y="2128783"/>
            <a:ext cx="4032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稻壳儿小白白(http://dwz.cn/Wu2UP)"/>
          <p:cNvSpPr>
            <a:spLocks noChangeArrowheads="1"/>
          </p:cNvSpPr>
          <p:nvPr/>
        </p:nvSpPr>
        <p:spPr bwMode="auto">
          <a:xfrm>
            <a:off x="6907109" y="3997485"/>
            <a:ext cx="638175" cy="638175"/>
          </a:xfrm>
          <a:prstGeom prst="ellipse">
            <a:avLst/>
          </a:prstGeom>
          <a:solidFill>
            <a:schemeClr val="accent2"/>
          </a:solidFill>
          <a:ln>
            <a:noFill/>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en-US" altLang="zh-CN" sz="2400">
              <a:solidFill>
                <a:srgbClr val="FFFFFF"/>
              </a:solidFill>
              <a:latin typeface="+mn-lt"/>
              <a:ea typeface="+mn-ea"/>
              <a:cs typeface="+mn-ea"/>
              <a:sym typeface="+mn-lt"/>
            </a:endParaRPr>
          </a:p>
        </p:txBody>
      </p:sp>
      <p:sp>
        <p:nvSpPr>
          <p:cNvPr id="25" name="稻壳儿小白白(http://dwz.cn/Wu2UP)"/>
          <p:cNvSpPr>
            <a:spLocks noEditPoints="1"/>
          </p:cNvSpPr>
          <p:nvPr/>
        </p:nvSpPr>
        <p:spPr bwMode="auto">
          <a:xfrm>
            <a:off x="6991097" y="4074477"/>
            <a:ext cx="454025" cy="376238"/>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45" name="矩形 44"/>
          <p:cNvSpPr/>
          <p:nvPr/>
        </p:nvSpPr>
        <p:spPr>
          <a:xfrm>
            <a:off x="7606897" y="1854458"/>
            <a:ext cx="3455535" cy="1477328"/>
          </a:xfrm>
          <a:prstGeom prst="rect">
            <a:avLst/>
          </a:prstGeom>
        </p:spPr>
        <p:txBody>
          <a:bodyPr wrap="square">
            <a:spAutoFit/>
          </a:bodyPr>
          <a:lstStyle/>
          <a:p>
            <a:r>
              <a:rPr lang="en-US" altLang="zh-CN" b="1" dirty="0">
                <a:solidFill>
                  <a:schemeClr val="bg1"/>
                </a:solidFill>
                <a:cs typeface="+mn-ea"/>
                <a:sym typeface="+mn-lt"/>
              </a:rPr>
              <a:t>《</a:t>
            </a:r>
            <a:r>
              <a:rPr lang="zh-CN" altLang="en-US" b="1" dirty="0">
                <a:solidFill>
                  <a:schemeClr val="bg1"/>
                </a:solidFill>
                <a:cs typeface="+mn-ea"/>
                <a:sym typeface="+mn-lt"/>
              </a:rPr>
              <a:t>消费者权益保护法</a:t>
            </a:r>
            <a:r>
              <a:rPr lang="en-US" altLang="zh-CN" b="1" dirty="0">
                <a:solidFill>
                  <a:schemeClr val="bg1"/>
                </a:solidFill>
                <a:cs typeface="+mn-ea"/>
                <a:sym typeface="+mn-lt"/>
              </a:rPr>
              <a:t>》</a:t>
            </a:r>
            <a:r>
              <a:rPr lang="zh-CN" altLang="en-US" b="1" dirty="0">
                <a:solidFill>
                  <a:schemeClr val="bg1"/>
                </a:solidFill>
                <a:cs typeface="+mn-ea"/>
                <a:sym typeface="+mn-lt"/>
              </a:rPr>
              <a:t>第</a:t>
            </a:r>
            <a:r>
              <a:rPr lang="en-US" altLang="zh-CN" b="1" dirty="0">
                <a:solidFill>
                  <a:schemeClr val="bg1"/>
                </a:solidFill>
                <a:cs typeface="+mn-ea"/>
                <a:sym typeface="+mn-lt"/>
              </a:rPr>
              <a:t>37</a:t>
            </a:r>
            <a:r>
              <a:rPr lang="zh-CN" altLang="en-US" b="1" dirty="0">
                <a:solidFill>
                  <a:schemeClr val="bg1"/>
                </a:solidFill>
                <a:cs typeface="+mn-ea"/>
                <a:sym typeface="+mn-lt"/>
              </a:rPr>
              <a:t>条：对侵害众多消费者合法权益的行为，中国消费者协会以及在省、自治区、直辖市设立的消费者协会，可以向人民法院提起诉讼。</a:t>
            </a:r>
          </a:p>
        </p:txBody>
      </p:sp>
      <p:sp>
        <p:nvSpPr>
          <p:cNvPr id="46" name="矩形 45"/>
          <p:cNvSpPr/>
          <p:nvPr/>
        </p:nvSpPr>
        <p:spPr>
          <a:xfrm>
            <a:off x="7537046" y="3577908"/>
            <a:ext cx="3455535" cy="1477328"/>
          </a:xfrm>
          <a:prstGeom prst="rect">
            <a:avLst/>
          </a:prstGeom>
        </p:spPr>
        <p:txBody>
          <a:bodyPr wrap="square">
            <a:spAutoFit/>
          </a:bodyPr>
          <a:lstStyle/>
          <a:p>
            <a:r>
              <a:rPr lang="zh-CN" altLang="en-US" b="1" dirty="0">
                <a:solidFill>
                  <a:schemeClr val="bg1"/>
                </a:solidFill>
                <a:cs typeface="+mn-ea"/>
                <a:sym typeface="+mn-lt"/>
              </a:rPr>
              <a:t>公益诉讼是针对经营者侵害众多且不特定的消费者，使其权益受到损害或者可能受到损害的情况，由没有直接利害关系的主体向人民法院提起的诉讼。</a:t>
            </a:r>
            <a:endParaRPr lang="zh-CN" altLang="en-US" sz="32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亮点</a:t>
            </a:r>
          </a:p>
        </p:txBody>
      </p:sp>
      <p:sp>
        <p:nvSpPr>
          <p:cNvPr id="14" name="稻壳儿小白白(http://dwz.cn/Wu2UP)"/>
          <p:cNvSpPr>
            <a:spLocks noChangeArrowheads="1"/>
          </p:cNvSpPr>
          <p:nvPr/>
        </p:nvSpPr>
        <p:spPr bwMode="auto">
          <a:xfrm rot="20751297">
            <a:off x="4135439" y="2357440"/>
            <a:ext cx="1589087" cy="3178175"/>
          </a:xfrm>
          <a:prstGeom prst="moon">
            <a:avLst>
              <a:gd name="adj" fmla="val 15190"/>
            </a:avLst>
          </a:prstGeom>
          <a:solidFill>
            <a:schemeClr val="accent4">
              <a:lumMod val="60000"/>
              <a:lumOff val="40000"/>
            </a:schemeClr>
          </a:solidFill>
          <a:ln w="3175" cmpd="sng">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a:solidFill>
                <a:srgbClr val="FFFFFF"/>
              </a:solidFill>
              <a:latin typeface="+mn-lt"/>
              <a:ea typeface="+mn-ea"/>
              <a:cs typeface="+mn-ea"/>
              <a:sym typeface="+mn-lt"/>
            </a:endParaRPr>
          </a:p>
        </p:txBody>
      </p:sp>
      <p:sp>
        <p:nvSpPr>
          <p:cNvPr id="15" name="稻壳儿小白白(http://dwz.cn/Wu2UP)"/>
          <p:cNvSpPr>
            <a:spLocks noChangeArrowheads="1"/>
          </p:cNvSpPr>
          <p:nvPr/>
        </p:nvSpPr>
        <p:spPr bwMode="auto">
          <a:xfrm rot="4551297">
            <a:off x="4948239" y="1322389"/>
            <a:ext cx="1589087" cy="3176587"/>
          </a:xfrm>
          <a:prstGeom prst="moon">
            <a:avLst>
              <a:gd name="adj" fmla="val 15190"/>
            </a:avLst>
          </a:prstGeom>
          <a:solidFill>
            <a:schemeClr val="accent1"/>
          </a:solidFill>
          <a:ln w="3175" cmpd="sng">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a:solidFill>
                <a:srgbClr val="FFFFFF"/>
              </a:solidFill>
              <a:latin typeface="+mn-lt"/>
              <a:ea typeface="+mn-ea"/>
              <a:cs typeface="+mn-ea"/>
              <a:sym typeface="+mn-lt"/>
            </a:endParaRPr>
          </a:p>
        </p:txBody>
      </p:sp>
      <p:sp>
        <p:nvSpPr>
          <p:cNvPr id="16" name="稻壳儿小白白(http://dwz.cn/Wu2UP)"/>
          <p:cNvSpPr>
            <a:spLocks noChangeArrowheads="1"/>
          </p:cNvSpPr>
          <p:nvPr/>
        </p:nvSpPr>
        <p:spPr bwMode="auto">
          <a:xfrm rot="9951297">
            <a:off x="5984875" y="2136777"/>
            <a:ext cx="1589088" cy="3178175"/>
          </a:xfrm>
          <a:prstGeom prst="moon">
            <a:avLst>
              <a:gd name="adj" fmla="val 15190"/>
            </a:avLst>
          </a:prstGeom>
          <a:solidFill>
            <a:schemeClr val="accent4">
              <a:lumMod val="60000"/>
              <a:lumOff val="40000"/>
            </a:schemeClr>
          </a:solidFill>
          <a:ln w="3175" cmpd="sng">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a:solidFill>
                <a:srgbClr val="FFFFFF"/>
              </a:solidFill>
              <a:latin typeface="+mn-lt"/>
              <a:ea typeface="+mn-ea"/>
              <a:cs typeface="+mn-ea"/>
              <a:sym typeface="+mn-lt"/>
            </a:endParaRPr>
          </a:p>
        </p:txBody>
      </p:sp>
      <p:sp>
        <p:nvSpPr>
          <p:cNvPr id="17" name="稻壳儿小白白(http://dwz.cn/Wu2UP)"/>
          <p:cNvSpPr>
            <a:spLocks noChangeArrowheads="1"/>
          </p:cNvSpPr>
          <p:nvPr/>
        </p:nvSpPr>
        <p:spPr bwMode="auto">
          <a:xfrm rot="15351297">
            <a:off x="5184777" y="3160714"/>
            <a:ext cx="1589087" cy="3176588"/>
          </a:xfrm>
          <a:prstGeom prst="moon">
            <a:avLst>
              <a:gd name="adj" fmla="val 15190"/>
            </a:avLst>
          </a:prstGeom>
          <a:solidFill>
            <a:schemeClr val="accent1"/>
          </a:solidFill>
          <a:ln w="3175" cmpd="sng">
            <a:solidFill>
              <a:srgbClr val="F8F8F8"/>
            </a:solidFill>
            <a:miter lim="800000"/>
          </a:ln>
        </p:spPr>
        <p:txBody>
          <a:bodyPr anchor="ct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eaLnBrk="1" hangingPunct="1"/>
            <a:endParaRPr lang="zh-CN" altLang="en-US">
              <a:solidFill>
                <a:srgbClr val="FFFFFF"/>
              </a:solidFill>
              <a:latin typeface="+mn-lt"/>
              <a:ea typeface="+mn-ea"/>
              <a:cs typeface="+mn-ea"/>
              <a:sym typeface="+mn-lt"/>
            </a:endParaRPr>
          </a:p>
        </p:txBody>
      </p:sp>
      <p:sp>
        <p:nvSpPr>
          <p:cNvPr id="18" name="稻壳儿小白白(http://dwz.cn/Wu2UP)"/>
          <p:cNvSpPr>
            <a:spLocks noChangeArrowheads="1"/>
          </p:cNvSpPr>
          <p:nvPr/>
        </p:nvSpPr>
        <p:spPr bwMode="auto">
          <a:xfrm flipH="1">
            <a:off x="4848226" y="3533775"/>
            <a:ext cx="2111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gn="ctr"/>
            <a:r>
              <a:rPr lang="zh-CN" altLang="en-US" sz="3600" b="1" kern="0" dirty="0">
                <a:ln>
                  <a:solidFill>
                    <a:srgbClr val="FDF28B"/>
                  </a:solidFill>
                </a:ln>
                <a:blipFill>
                  <a:blip r:embed="rId3"/>
                  <a:stretch>
                    <a:fillRect/>
                  </a:stretch>
                </a:blipFill>
                <a:effectLst>
                  <a:outerShdw blurRad="88900" dist="50800" dir="5400000" algn="t" rotWithShape="0">
                    <a:srgbClr val="C00000">
                      <a:lumMod val="50000"/>
                    </a:srgbClr>
                  </a:outerShdw>
                </a:effectLst>
                <a:latin typeface="+mn-lt"/>
                <a:ea typeface="+mn-ea"/>
                <a:cs typeface="+mn-ea"/>
                <a:sym typeface="+mn-lt"/>
              </a:rPr>
              <a:t>亮 点</a:t>
            </a:r>
            <a:endParaRPr lang="zh-CN" altLang="en-US" sz="3600" b="1" dirty="0">
              <a:solidFill>
                <a:srgbClr val="445469"/>
              </a:solidFill>
              <a:latin typeface="+mn-lt"/>
              <a:ea typeface="+mn-ea"/>
              <a:cs typeface="+mn-ea"/>
              <a:sym typeface="+mn-lt"/>
            </a:endParaRPr>
          </a:p>
        </p:txBody>
      </p:sp>
      <p:sp>
        <p:nvSpPr>
          <p:cNvPr id="19" name="稻壳儿小白白(http://dwz.cn/Wu2UP)"/>
          <p:cNvSpPr>
            <a:spLocks noChangeShapeType="1"/>
          </p:cNvSpPr>
          <p:nvPr/>
        </p:nvSpPr>
        <p:spPr bwMode="auto">
          <a:xfrm flipH="1">
            <a:off x="3236914" y="3200400"/>
            <a:ext cx="1049337" cy="0"/>
          </a:xfrm>
          <a:prstGeom prst="line">
            <a:avLst/>
          </a:prstGeom>
          <a:noFill/>
          <a:ln w="28575" cmpd="sng">
            <a:solidFill>
              <a:schemeClr val="accent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0" name="稻壳儿小白白(http://dwz.cn/Wu2UP)"/>
          <p:cNvSpPr>
            <a:spLocks noChangeShapeType="1"/>
          </p:cNvSpPr>
          <p:nvPr/>
        </p:nvSpPr>
        <p:spPr bwMode="auto">
          <a:xfrm flipH="1">
            <a:off x="3983038" y="5343525"/>
            <a:ext cx="1033463" cy="0"/>
          </a:xfrm>
          <a:prstGeom prst="line">
            <a:avLst/>
          </a:prstGeom>
          <a:noFill/>
          <a:ln w="28575" cmpd="sng">
            <a:solidFill>
              <a:schemeClr val="accent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1" name="稻壳儿小白白(http://dwz.cn/Wu2UP)"/>
          <p:cNvSpPr>
            <a:spLocks noChangeShapeType="1"/>
          </p:cNvSpPr>
          <p:nvPr/>
        </p:nvSpPr>
        <p:spPr bwMode="auto">
          <a:xfrm flipH="1">
            <a:off x="6427789" y="2241550"/>
            <a:ext cx="1049337" cy="0"/>
          </a:xfrm>
          <a:prstGeom prst="line">
            <a:avLst/>
          </a:prstGeom>
          <a:noFill/>
          <a:ln w="28575" cmpd="sng">
            <a:solidFill>
              <a:schemeClr val="accent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2" name="稻壳儿小白白(http://dwz.cn/Wu2UP)"/>
          <p:cNvSpPr>
            <a:spLocks noChangeShapeType="1"/>
          </p:cNvSpPr>
          <p:nvPr/>
        </p:nvSpPr>
        <p:spPr bwMode="auto">
          <a:xfrm flipH="1">
            <a:off x="7372351" y="4560888"/>
            <a:ext cx="1033463" cy="0"/>
          </a:xfrm>
          <a:prstGeom prst="line">
            <a:avLst/>
          </a:prstGeom>
          <a:noFill/>
          <a:ln w="28575" cmpd="sng">
            <a:solidFill>
              <a:schemeClr val="accent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23" name="Content Placeholder 2"/>
          <p:cNvSpPr txBox="1"/>
          <p:nvPr/>
        </p:nvSpPr>
        <p:spPr bwMode="auto">
          <a:xfrm>
            <a:off x="7553009" y="1651875"/>
            <a:ext cx="3521636" cy="1138724"/>
          </a:xfrm>
          <a:prstGeom prst="rect">
            <a:avLst/>
          </a:prstGeom>
          <a:noFill/>
          <a:ln>
            <a:noFill/>
          </a:ln>
        </p:spPr>
        <p:txBody>
          <a:bodyPr lIns="257103" tIns="128551" rIns="257103" bIns="128551"/>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a:lnSpc>
                <a:spcPct val="150000"/>
              </a:lnSpc>
              <a:spcBef>
                <a:spcPct val="20000"/>
              </a:spcBef>
            </a:pPr>
            <a:r>
              <a:rPr lang="en-US" altLang="zh-CN" sz="1200" dirty="0">
                <a:solidFill>
                  <a:schemeClr val="bg1"/>
                </a:solidFill>
                <a:latin typeface="+mn-lt"/>
                <a:ea typeface="+mn-ea"/>
                <a:cs typeface="+mn-ea"/>
                <a:sym typeface="+mn-lt"/>
              </a:rPr>
              <a:t>【</a:t>
            </a:r>
            <a:r>
              <a:rPr lang="zh-CN" altLang="en-US" sz="1200" dirty="0">
                <a:solidFill>
                  <a:schemeClr val="bg1"/>
                </a:solidFill>
                <a:latin typeface="+mn-lt"/>
                <a:ea typeface="+mn-ea"/>
                <a:cs typeface="+mn-ea"/>
                <a:sym typeface="+mn-lt"/>
              </a:rPr>
              <a:t>解读</a:t>
            </a:r>
            <a:r>
              <a:rPr lang="en-US" altLang="zh-CN" sz="1200" dirty="0">
                <a:solidFill>
                  <a:schemeClr val="bg1"/>
                </a:solidFill>
                <a:latin typeface="+mn-lt"/>
                <a:ea typeface="+mn-ea"/>
                <a:cs typeface="+mn-ea"/>
                <a:sym typeface="+mn-lt"/>
              </a:rPr>
              <a:t>】</a:t>
            </a:r>
            <a:r>
              <a:rPr lang="zh-CN" altLang="en-US" sz="1200" dirty="0">
                <a:solidFill>
                  <a:schemeClr val="bg1"/>
                </a:solidFill>
                <a:latin typeface="+mn-lt"/>
                <a:ea typeface="+mn-ea"/>
                <a:cs typeface="+mn-ea"/>
                <a:sym typeface="+mn-lt"/>
              </a:rPr>
              <a:t>将消费者“拿证据维权”转换为经营者“自证清白”，实行举证责任倒置，解决了消费者举证难问题。</a:t>
            </a:r>
          </a:p>
        </p:txBody>
      </p:sp>
      <p:sp>
        <p:nvSpPr>
          <p:cNvPr id="24" name="Content Placeholder 2"/>
          <p:cNvSpPr txBox="1"/>
          <p:nvPr/>
        </p:nvSpPr>
        <p:spPr bwMode="auto">
          <a:xfrm>
            <a:off x="8302833" y="3728285"/>
            <a:ext cx="2974769" cy="1074187"/>
          </a:xfrm>
          <a:prstGeom prst="rect">
            <a:avLst/>
          </a:prstGeom>
          <a:noFill/>
          <a:ln>
            <a:noFill/>
          </a:ln>
        </p:spPr>
        <p:txBody>
          <a:bodyPr lIns="257103" tIns="128551" rIns="257103" bIns="128551"/>
          <a:lstStyle>
            <a:lvl1pPr>
              <a:defRPr>
                <a:solidFill>
                  <a:schemeClr val="tx1"/>
                </a:solidFill>
                <a:latin typeface="Calibri" panose="020F0502020204030204" charset="0"/>
                <a:ea typeface="MS PGothic" panose="020B0600070205080204" charset="-128"/>
              </a:defRPr>
            </a:lvl1pPr>
            <a:lvl2pPr marL="742950" indent="-285750">
              <a:defRPr>
                <a:solidFill>
                  <a:schemeClr val="tx1"/>
                </a:solidFill>
                <a:latin typeface="Calibri" panose="020F0502020204030204" charset="0"/>
                <a:ea typeface="MS PGothic" panose="020B0600070205080204" charset="-128"/>
              </a:defRPr>
            </a:lvl2pPr>
            <a:lvl3pPr marL="1143000" indent="-228600">
              <a:defRPr>
                <a:solidFill>
                  <a:schemeClr val="tx1"/>
                </a:solidFill>
                <a:latin typeface="Calibri" panose="020F0502020204030204" charset="0"/>
                <a:ea typeface="MS PGothic" panose="020B0600070205080204" charset="-128"/>
              </a:defRPr>
            </a:lvl3pPr>
            <a:lvl4pPr marL="1600200" indent="-228600">
              <a:defRPr>
                <a:solidFill>
                  <a:schemeClr val="tx1"/>
                </a:solidFill>
                <a:latin typeface="Calibri" panose="020F0502020204030204" charset="0"/>
                <a:ea typeface="MS PGothic" panose="020B0600070205080204" charset="-128"/>
              </a:defRPr>
            </a:lvl4pPr>
            <a:lvl5pPr marL="2057400" indent="-228600">
              <a:defRPr>
                <a:solidFill>
                  <a:schemeClr val="tx1"/>
                </a:solidFill>
                <a:latin typeface="Calibri" panose="020F0502020204030204" charset="0"/>
                <a:ea typeface="MS PGothic" panose="020B0600070205080204" charset="-128"/>
              </a:defRPr>
            </a:lvl5pPr>
            <a:lvl6pPr marL="2514600" indent="-228600" fontAlgn="base">
              <a:spcBef>
                <a:spcPct val="0"/>
              </a:spcBef>
              <a:spcAft>
                <a:spcPct val="0"/>
              </a:spcAft>
              <a:defRPr>
                <a:solidFill>
                  <a:schemeClr val="tx1"/>
                </a:solidFill>
                <a:latin typeface="Calibri" panose="020F0502020204030204" charset="0"/>
                <a:ea typeface="MS PGothic" panose="020B0600070205080204" charset="-128"/>
              </a:defRPr>
            </a:lvl6pPr>
            <a:lvl7pPr marL="2971800" indent="-228600" fontAlgn="base">
              <a:spcBef>
                <a:spcPct val="0"/>
              </a:spcBef>
              <a:spcAft>
                <a:spcPct val="0"/>
              </a:spcAft>
              <a:defRPr>
                <a:solidFill>
                  <a:schemeClr val="tx1"/>
                </a:solidFill>
                <a:latin typeface="Calibri" panose="020F0502020204030204" charset="0"/>
                <a:ea typeface="MS PGothic" panose="020B0600070205080204" charset="-128"/>
              </a:defRPr>
            </a:lvl7pPr>
            <a:lvl8pPr marL="3429000" indent="-228600" fontAlgn="base">
              <a:spcBef>
                <a:spcPct val="0"/>
              </a:spcBef>
              <a:spcAft>
                <a:spcPct val="0"/>
              </a:spcAft>
              <a:defRPr>
                <a:solidFill>
                  <a:schemeClr val="tx1"/>
                </a:solidFill>
                <a:latin typeface="Calibri" panose="020F0502020204030204" charset="0"/>
                <a:ea typeface="MS PGothic" panose="020B0600070205080204" charset="-128"/>
              </a:defRPr>
            </a:lvl8pPr>
            <a:lvl9pPr marL="3886200" indent="-228600" fontAlgn="base">
              <a:spcBef>
                <a:spcPct val="0"/>
              </a:spcBef>
              <a:spcAft>
                <a:spcPct val="0"/>
              </a:spcAft>
              <a:defRPr>
                <a:solidFill>
                  <a:schemeClr val="tx1"/>
                </a:solidFill>
                <a:latin typeface="Calibri" panose="020F0502020204030204" charset="0"/>
                <a:ea typeface="MS PGothic" panose="020B0600070205080204" charset="-128"/>
              </a:defRPr>
            </a:lvl9pPr>
          </a:lstStyle>
          <a:p>
            <a:pPr lvl="0" algn="ctr">
              <a:lnSpc>
                <a:spcPct val="150000"/>
              </a:lnSpc>
              <a:spcBef>
                <a:spcPct val="20000"/>
              </a:spcBef>
            </a:pPr>
            <a:r>
              <a:rPr lang="en-US" altLang="zh-CN" sz="1200">
                <a:solidFill>
                  <a:prstClr val="white"/>
                </a:solidFill>
                <a:latin typeface="+mn-lt"/>
                <a:ea typeface="+mn-ea"/>
                <a:cs typeface="+mn-ea"/>
                <a:sym typeface="+mn-lt"/>
              </a:rPr>
              <a:t>【</a:t>
            </a:r>
            <a:r>
              <a:rPr lang="zh-CN" altLang="en-US" sz="1200">
                <a:solidFill>
                  <a:prstClr val="white"/>
                </a:solidFill>
                <a:latin typeface="+mn-lt"/>
                <a:ea typeface="+mn-ea"/>
                <a:cs typeface="+mn-ea"/>
                <a:sym typeface="+mn-lt"/>
              </a:rPr>
              <a:t>解读</a:t>
            </a:r>
            <a:r>
              <a:rPr lang="en-US" altLang="zh-CN" sz="1200">
                <a:solidFill>
                  <a:prstClr val="white"/>
                </a:solidFill>
                <a:latin typeface="+mn-lt"/>
                <a:ea typeface="+mn-ea"/>
                <a:cs typeface="+mn-ea"/>
                <a:sym typeface="+mn-lt"/>
              </a:rPr>
              <a:t>】</a:t>
            </a:r>
            <a:r>
              <a:rPr lang="zh-CN" altLang="en-US" sz="1200">
                <a:solidFill>
                  <a:prstClr val="white"/>
                </a:solidFill>
                <a:latin typeface="+mn-lt"/>
                <a:ea typeface="+mn-ea"/>
                <a:cs typeface="+mn-ea"/>
                <a:sym typeface="+mn-lt"/>
              </a:rPr>
              <a:t>将消费者“拿证据维权”转换为经营者“自证清白”，实行举证责任倒置，解决了消费者举证难问题。</a:t>
            </a:r>
          </a:p>
          <a:p>
            <a:pPr lvl="0" algn="ctr">
              <a:lnSpc>
                <a:spcPct val="150000"/>
              </a:lnSpc>
              <a:spcBef>
                <a:spcPct val="20000"/>
              </a:spcBef>
            </a:pPr>
            <a:r>
              <a:rPr lang="zh-CN" altLang="en-US" sz="1200">
                <a:solidFill>
                  <a:prstClr val="white"/>
                </a:solidFill>
                <a:latin typeface="+mn-lt"/>
                <a:ea typeface="+mn-ea"/>
                <a:cs typeface="+mn-ea"/>
                <a:sym typeface="+mn-lt"/>
              </a:rPr>
              <a:t>    该规则仅适用于机动车等耐用品和装饰装修等服务，且仅限于购买或者接受服务之日起六个月内。</a:t>
            </a:r>
            <a:endParaRPr lang="zh-CN" altLang="en-US" sz="1200" dirty="0">
              <a:solidFill>
                <a:prstClr val="white"/>
              </a:solidFill>
              <a:latin typeface="+mn-lt"/>
              <a:ea typeface="+mn-ea"/>
              <a:cs typeface="+mn-ea"/>
              <a:sym typeface="+mn-lt"/>
            </a:endParaRPr>
          </a:p>
        </p:txBody>
      </p:sp>
      <p:sp>
        <p:nvSpPr>
          <p:cNvPr id="25" name="矩形 24"/>
          <p:cNvSpPr/>
          <p:nvPr/>
        </p:nvSpPr>
        <p:spPr>
          <a:xfrm>
            <a:off x="1016002" y="2691467"/>
            <a:ext cx="2226871" cy="1200329"/>
          </a:xfrm>
          <a:prstGeom prst="rect">
            <a:avLst/>
          </a:prstGeom>
        </p:spPr>
        <p:txBody>
          <a:bodyPr wrap="square">
            <a:spAutoFit/>
          </a:bodyPr>
          <a:lstStyle/>
          <a:p>
            <a:pPr lvl="0" algn="r">
              <a:lnSpc>
                <a:spcPct val="150000"/>
              </a:lnSpc>
              <a:spcBef>
                <a:spcPct val="20000"/>
              </a:spcBef>
            </a:pPr>
            <a:r>
              <a:rPr lang="en-US" altLang="zh-CN" sz="1200" dirty="0">
                <a:solidFill>
                  <a:schemeClr val="bg1"/>
                </a:solidFill>
                <a:cs typeface="+mn-ea"/>
                <a:sym typeface="+mn-lt"/>
              </a:rPr>
              <a:t>【</a:t>
            </a:r>
            <a:r>
              <a:rPr lang="zh-CN" altLang="en-US" sz="1200" dirty="0">
                <a:solidFill>
                  <a:schemeClr val="bg1"/>
                </a:solidFill>
                <a:cs typeface="+mn-ea"/>
                <a:sym typeface="+mn-lt"/>
              </a:rPr>
              <a:t>解读</a:t>
            </a:r>
            <a:r>
              <a:rPr lang="en-US" altLang="zh-CN" sz="1200" dirty="0">
                <a:solidFill>
                  <a:schemeClr val="bg1"/>
                </a:solidFill>
                <a:cs typeface="+mn-ea"/>
                <a:sym typeface="+mn-lt"/>
              </a:rPr>
              <a:t>】</a:t>
            </a:r>
            <a:r>
              <a:rPr lang="zh-CN" altLang="en-US" sz="1200" dirty="0">
                <a:solidFill>
                  <a:schemeClr val="bg1"/>
                </a:solidFill>
                <a:cs typeface="+mn-ea"/>
                <a:sym typeface="+mn-lt"/>
              </a:rPr>
              <a:t>将消费者“拿证据维权”转换为经营者“自证清白”，实行举证责任倒置，解决了消费者举证难问题。</a:t>
            </a:r>
          </a:p>
        </p:txBody>
      </p:sp>
      <p:sp>
        <p:nvSpPr>
          <p:cNvPr id="26" name="矩形 25"/>
          <p:cNvSpPr/>
          <p:nvPr/>
        </p:nvSpPr>
        <p:spPr>
          <a:xfrm>
            <a:off x="1108579" y="4603885"/>
            <a:ext cx="2771813" cy="923330"/>
          </a:xfrm>
          <a:prstGeom prst="rect">
            <a:avLst/>
          </a:prstGeom>
        </p:spPr>
        <p:txBody>
          <a:bodyPr wrap="square">
            <a:spAutoFit/>
          </a:bodyPr>
          <a:lstStyle/>
          <a:p>
            <a:pPr lvl="0" algn="r">
              <a:lnSpc>
                <a:spcPct val="150000"/>
              </a:lnSpc>
              <a:spcBef>
                <a:spcPct val="20000"/>
              </a:spcBef>
            </a:pPr>
            <a:r>
              <a:rPr lang="zh-CN" altLang="en-US" sz="1200" dirty="0">
                <a:solidFill>
                  <a:schemeClr val="bg1"/>
                </a:solidFill>
                <a:cs typeface="+mn-ea"/>
                <a:sym typeface="+mn-lt"/>
              </a:rPr>
              <a:t>该规则仅适用于机动车等耐用品和装饰装修等服务，且仅限于购买或者接受服务之日起六个月内。</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亮点</a:t>
            </a:r>
          </a:p>
        </p:txBody>
      </p:sp>
      <p:pic>
        <p:nvPicPr>
          <p:cNvPr id="7" name="图片 6"/>
          <p:cNvPicPr>
            <a:picLocks noChangeAspect="1"/>
          </p:cNvPicPr>
          <p:nvPr/>
        </p:nvPicPr>
        <p:blipFill>
          <a:blip r:embed="rId4" cstate="email"/>
          <a:stretch>
            <a:fillRect/>
          </a:stretch>
        </p:blipFill>
        <p:spPr>
          <a:xfrm>
            <a:off x="7980680" y="1940560"/>
            <a:ext cx="3728720" cy="3728720"/>
          </a:xfrm>
          <a:prstGeom prst="rect">
            <a:avLst/>
          </a:prstGeom>
        </p:spPr>
      </p:pic>
      <p:sp>
        <p:nvSpPr>
          <p:cNvPr id="8" name="Text Box 7"/>
          <p:cNvSpPr txBox="1">
            <a:spLocks noChangeArrowheads="1"/>
          </p:cNvSpPr>
          <p:nvPr/>
        </p:nvSpPr>
        <p:spPr bwMode="auto">
          <a:xfrm>
            <a:off x="2662397" y="1977094"/>
            <a:ext cx="495760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cs typeface="+mn-ea"/>
                <a:sym typeface="+mn-lt"/>
              </a:rPr>
              <a:t>【法条】</a:t>
            </a:r>
          </a:p>
          <a:p>
            <a:r>
              <a:rPr lang="zh-CN" altLang="en-US" b="1" dirty="0">
                <a:solidFill>
                  <a:schemeClr val="bg1"/>
                </a:solidFill>
                <a:cs typeface="+mn-ea"/>
                <a:sym typeface="+mn-lt"/>
              </a:rPr>
              <a:t>    《消费者权益保护法》第29条：</a:t>
            </a:r>
          </a:p>
          <a:p>
            <a:r>
              <a:rPr lang="zh-CN" altLang="en-US" b="1" dirty="0">
                <a:solidFill>
                  <a:schemeClr val="bg1"/>
                </a:solidFill>
                <a:cs typeface="+mn-ea"/>
                <a:sym typeface="+mn-lt"/>
              </a:rPr>
              <a:t>    ……经营者及其工作人员对收集的消费者个人信息必须严格保密，不得泄露、出售或者非法向他人提供。</a:t>
            </a:r>
          </a:p>
          <a:p>
            <a:r>
              <a:rPr lang="zh-CN" altLang="en-US" sz="1600" dirty="0">
                <a:solidFill>
                  <a:schemeClr val="bg1"/>
                </a:solidFill>
                <a:cs typeface="+mn-ea"/>
                <a:sym typeface="+mn-lt"/>
              </a:rPr>
              <a:t>    ……</a:t>
            </a:r>
          </a:p>
        </p:txBody>
      </p:sp>
      <p:sp>
        <p:nvSpPr>
          <p:cNvPr id="9" name="Text Box 9"/>
          <p:cNvSpPr txBox="1">
            <a:spLocks noChangeArrowheads="1"/>
          </p:cNvSpPr>
          <p:nvPr/>
        </p:nvSpPr>
        <p:spPr bwMode="auto">
          <a:xfrm>
            <a:off x="2662396" y="3810427"/>
            <a:ext cx="5062355"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b="1" dirty="0">
                <a:solidFill>
                  <a:schemeClr val="bg1"/>
                </a:solidFill>
                <a:cs typeface="+mn-ea"/>
                <a:sym typeface="+mn-lt"/>
              </a:rPr>
              <a:t>【解读】</a:t>
            </a:r>
          </a:p>
          <a:p>
            <a:r>
              <a:rPr lang="zh-CN" altLang="en-US" b="1" dirty="0">
                <a:solidFill>
                  <a:schemeClr val="bg1"/>
                </a:solidFill>
                <a:cs typeface="+mn-ea"/>
                <a:sym typeface="+mn-lt"/>
              </a:rPr>
              <a:t>    针对现实中个人信息泄露、骚扰信息泛滥的情况，新法规定了经营者收集、使用消费者个人信息的原则。</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亮点</a:t>
            </a:r>
          </a:p>
        </p:txBody>
      </p:sp>
      <p:grpSp>
        <p:nvGrpSpPr>
          <p:cNvPr id="6" name="组 6"/>
          <p:cNvGrpSpPr/>
          <p:nvPr/>
        </p:nvGrpSpPr>
        <p:grpSpPr>
          <a:xfrm>
            <a:off x="914401" y="1094976"/>
            <a:ext cx="2569779" cy="2569779"/>
            <a:chOff x="914400" y="1371601"/>
            <a:chExt cx="2569779" cy="2569779"/>
          </a:xfrm>
        </p:grpSpPr>
        <p:sp>
          <p:nvSpPr>
            <p:cNvPr id="7" name="椭圆 6"/>
            <p:cNvSpPr/>
            <p:nvPr/>
          </p:nvSpPr>
          <p:spPr>
            <a:xfrm>
              <a:off x="914400" y="1371601"/>
              <a:ext cx="2569779" cy="2569779"/>
            </a:xfrm>
            <a:prstGeom prst="ellipse">
              <a:avLst/>
            </a:prstGeom>
            <a:solidFill>
              <a:schemeClr val="accent5">
                <a:lumMod val="75000"/>
              </a:schemeClr>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8" name="文本框 7"/>
            <p:cNvSpPr txBox="1"/>
            <p:nvPr/>
          </p:nvSpPr>
          <p:spPr>
            <a:xfrm>
              <a:off x="1170383" y="2665395"/>
              <a:ext cx="2146994"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b="1" dirty="0">
                  <a:solidFill>
                    <a:schemeClr val="bg1"/>
                  </a:solidFill>
                  <a:cs typeface="+mn-ea"/>
                  <a:sym typeface="+mn-lt"/>
                </a:rPr>
                <a:t>此赔偿原则仅针对经营者存在欺诈消费者的行为。进行确定，最少赔</a:t>
              </a:r>
              <a:r>
                <a:rPr lang="en-US" altLang="zh-CN" sz="1200" b="1" dirty="0">
                  <a:solidFill>
                    <a:schemeClr val="bg1"/>
                  </a:solidFill>
                  <a:cs typeface="+mn-ea"/>
                  <a:sym typeface="+mn-lt"/>
                </a:rPr>
                <a:t>500</a:t>
              </a:r>
              <a:r>
                <a:rPr lang="zh-CN" altLang="en-US" sz="1200" b="1" dirty="0">
                  <a:solidFill>
                    <a:schemeClr val="bg1"/>
                  </a:solidFill>
                  <a:cs typeface="+mn-ea"/>
                  <a:sym typeface="+mn-lt"/>
                </a:rPr>
                <a:t>元。</a:t>
              </a:r>
            </a:p>
          </p:txBody>
        </p:sp>
      </p:grpSp>
      <p:sp>
        <p:nvSpPr>
          <p:cNvPr id="11" name="椭圆 10"/>
          <p:cNvSpPr/>
          <p:nvPr/>
        </p:nvSpPr>
        <p:spPr>
          <a:xfrm>
            <a:off x="3525005" y="3243920"/>
            <a:ext cx="2569779" cy="2569779"/>
          </a:xfrm>
          <a:prstGeom prst="ellipse">
            <a:avLst/>
          </a:prstGeom>
          <a:solidFill>
            <a:schemeClr val="accent1"/>
          </a:solid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4" name="组 26"/>
          <p:cNvGrpSpPr/>
          <p:nvPr/>
        </p:nvGrpSpPr>
        <p:grpSpPr>
          <a:xfrm>
            <a:off x="3743355" y="1094975"/>
            <a:ext cx="4899609" cy="4209235"/>
            <a:chOff x="3743354" y="1371601"/>
            <a:chExt cx="4899609" cy="4209235"/>
          </a:xfrm>
          <a:solidFill>
            <a:schemeClr val="accent5">
              <a:lumMod val="75000"/>
            </a:schemeClr>
          </a:solidFill>
        </p:grpSpPr>
        <p:sp>
          <p:nvSpPr>
            <p:cNvPr id="15" name="椭圆 14"/>
            <p:cNvSpPr/>
            <p:nvPr/>
          </p:nvSpPr>
          <p:spPr>
            <a:xfrm>
              <a:off x="6073184" y="1371601"/>
              <a:ext cx="2569779" cy="2569779"/>
            </a:xfrm>
            <a:prstGeom prst="ellipse">
              <a:avLst/>
            </a:prstGeom>
            <a:grp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sp>
          <p:nvSpPr>
            <p:cNvPr id="16" name="文本框 15"/>
            <p:cNvSpPr txBox="1"/>
            <p:nvPr/>
          </p:nvSpPr>
          <p:spPr>
            <a:xfrm>
              <a:off x="3743354" y="4528240"/>
              <a:ext cx="2133077"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defRPr/>
              </a:pPr>
              <a:r>
                <a:rPr lang="zh-CN" altLang="en-US" sz="1200" b="1" dirty="0">
                  <a:solidFill>
                    <a:schemeClr val="bg1"/>
                  </a:solidFill>
                  <a:cs typeface="+mn-ea"/>
                  <a:sym typeface="+mn-lt"/>
                </a:rPr>
                <a:t>将惩罚性赔偿的倍数由“退一赔二”变为“退一赔三”，而且还对赔偿的最低数额不进行确定，最少赔</a:t>
              </a:r>
              <a:r>
                <a:rPr lang="en-US" altLang="zh-CN" sz="1200" b="1" dirty="0">
                  <a:solidFill>
                    <a:schemeClr val="bg1"/>
                  </a:solidFill>
                  <a:cs typeface="+mn-ea"/>
                  <a:sym typeface="+mn-lt"/>
                </a:rPr>
                <a:t>500</a:t>
              </a:r>
              <a:r>
                <a:rPr lang="zh-CN" altLang="en-US" sz="1200" b="1" dirty="0">
                  <a:solidFill>
                    <a:schemeClr val="bg1"/>
                  </a:solidFill>
                  <a:cs typeface="+mn-ea"/>
                  <a:sym typeface="+mn-lt"/>
                </a:rPr>
                <a:t>元</a:t>
              </a:r>
              <a:endParaRPr kumimoji="0" lang="zh-CN" altLang="en-US" sz="1200" b="1" i="0" u="none" strike="noStrike" kern="1200" cap="none" spc="0" normalizeH="0" baseline="0" noProof="0" dirty="0">
                <a:ln>
                  <a:noFill/>
                </a:ln>
                <a:solidFill>
                  <a:schemeClr val="bg1"/>
                </a:solidFill>
                <a:effectLst/>
                <a:uLnTx/>
                <a:uFillTx/>
                <a:cs typeface="+mn-ea"/>
                <a:sym typeface="+mn-lt"/>
              </a:endParaRPr>
            </a:p>
          </p:txBody>
        </p:sp>
        <p:sp>
          <p:nvSpPr>
            <p:cNvPr id="34" name="文本框 33"/>
            <p:cNvSpPr txBox="1"/>
            <p:nvPr/>
          </p:nvSpPr>
          <p:spPr>
            <a:xfrm>
              <a:off x="6283652" y="2462150"/>
              <a:ext cx="2133077" cy="8125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30000"/>
                </a:lnSpc>
                <a:defRPr/>
              </a:pPr>
              <a:r>
                <a:rPr lang="zh-CN" altLang="en-US" sz="1200" b="1" dirty="0">
                  <a:solidFill>
                    <a:schemeClr val="bg1"/>
                  </a:solidFill>
                  <a:cs typeface="+mn-ea"/>
                  <a:sym typeface="+mn-lt"/>
                </a:rPr>
                <a:t>此赔偿原则仅针对经营者存在欺诈消费者的行为。进行确定，最少赔</a:t>
              </a:r>
              <a:r>
                <a:rPr lang="en-US" altLang="zh-CN" sz="1200" b="1" dirty="0">
                  <a:solidFill>
                    <a:schemeClr val="bg1"/>
                  </a:solidFill>
                  <a:cs typeface="+mn-ea"/>
                  <a:sym typeface="+mn-lt"/>
                </a:rPr>
                <a:t>500</a:t>
              </a:r>
              <a:r>
                <a:rPr lang="zh-CN" altLang="en-US" sz="1200" b="1" dirty="0">
                  <a:solidFill>
                    <a:schemeClr val="bg1"/>
                  </a:solidFill>
                  <a:cs typeface="+mn-ea"/>
                  <a:sym typeface="+mn-lt"/>
                </a:rPr>
                <a:t>元。</a:t>
              </a:r>
            </a:p>
          </p:txBody>
        </p:sp>
      </p:grpSp>
      <p:sp>
        <p:nvSpPr>
          <p:cNvPr id="19" name="椭圆 18"/>
          <p:cNvSpPr/>
          <p:nvPr/>
        </p:nvSpPr>
        <p:spPr>
          <a:xfrm>
            <a:off x="8683789" y="3243920"/>
            <a:ext cx="2569779" cy="2569779"/>
          </a:xfrm>
          <a:prstGeom prst="ellipse">
            <a:avLst/>
          </a:prstGeom>
          <a:solidFill>
            <a:schemeClr val="accent1"/>
          </a:solidFill>
          <a:ln w="762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a:ln>
                <a:noFill/>
              </a:ln>
              <a:solidFill>
                <a:sysClr val="windowText" lastClr="000000"/>
              </a:solidFill>
              <a:effectLst/>
              <a:uLnTx/>
              <a:uFillTx/>
              <a:cs typeface="+mn-ea"/>
              <a:sym typeface="+mn-lt"/>
            </a:endParaRPr>
          </a:p>
        </p:txBody>
      </p:sp>
      <p:cxnSp>
        <p:nvCxnSpPr>
          <p:cNvPr id="22" name="直线连接符 29"/>
          <p:cNvCxnSpPr>
            <a:stCxn id="7" idx="5"/>
            <a:endCxn id="11" idx="1"/>
          </p:cNvCxnSpPr>
          <p:nvPr/>
        </p:nvCxnSpPr>
        <p:spPr>
          <a:xfrm>
            <a:off x="3107846" y="3288420"/>
            <a:ext cx="793495" cy="33183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3" name="直线连接符 30"/>
          <p:cNvCxnSpPr>
            <a:stCxn id="11" idx="7"/>
            <a:endCxn id="15" idx="3"/>
          </p:cNvCxnSpPr>
          <p:nvPr/>
        </p:nvCxnSpPr>
        <p:spPr>
          <a:xfrm flipV="1">
            <a:off x="5718450" y="3288420"/>
            <a:ext cx="731071" cy="33183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24" name="直线连接符 33"/>
          <p:cNvCxnSpPr>
            <a:stCxn id="15" idx="5"/>
            <a:endCxn id="19" idx="1"/>
          </p:cNvCxnSpPr>
          <p:nvPr/>
        </p:nvCxnSpPr>
        <p:spPr>
          <a:xfrm>
            <a:off x="8266630" y="3288420"/>
            <a:ext cx="793495" cy="331835"/>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854399" y="4350799"/>
            <a:ext cx="2044685" cy="646331"/>
          </a:xfrm>
          <a:prstGeom prst="rect">
            <a:avLst/>
          </a:prstGeom>
        </p:spPr>
        <p:txBody>
          <a:bodyPr wrap="square">
            <a:spAutoFit/>
          </a:bodyPr>
          <a:lstStyle/>
          <a:p>
            <a:pPr algn="ctr"/>
            <a:r>
              <a:rPr lang="en-US" altLang="zh-CN" b="1" dirty="0">
                <a:solidFill>
                  <a:schemeClr val="bg1"/>
                </a:solidFill>
                <a:cs typeface="+mn-ea"/>
                <a:sym typeface="+mn-lt"/>
              </a:rPr>
              <a:t>《</a:t>
            </a:r>
            <a:r>
              <a:rPr lang="zh-CN" altLang="en-US" b="1" dirty="0">
                <a:solidFill>
                  <a:schemeClr val="bg1"/>
                </a:solidFill>
                <a:cs typeface="+mn-ea"/>
                <a:sym typeface="+mn-lt"/>
              </a:rPr>
              <a:t>消费者权益保护法</a:t>
            </a:r>
            <a:r>
              <a:rPr lang="en-US" altLang="zh-CN" b="1" dirty="0">
                <a:solidFill>
                  <a:schemeClr val="bg1"/>
                </a:solidFill>
                <a:cs typeface="+mn-ea"/>
                <a:sym typeface="+mn-lt"/>
              </a:rPr>
              <a:t>》</a:t>
            </a:r>
            <a:r>
              <a:rPr lang="zh-CN" altLang="en-US" b="1" dirty="0">
                <a:solidFill>
                  <a:schemeClr val="bg1"/>
                </a:solidFill>
                <a:cs typeface="+mn-ea"/>
                <a:sym typeface="+mn-lt"/>
              </a:rPr>
              <a:t>第</a:t>
            </a:r>
            <a:r>
              <a:rPr lang="en-US" altLang="zh-CN" b="1" dirty="0">
                <a:solidFill>
                  <a:schemeClr val="bg1"/>
                </a:solidFill>
                <a:cs typeface="+mn-ea"/>
                <a:sym typeface="+mn-lt"/>
              </a:rPr>
              <a:t>55</a:t>
            </a:r>
            <a:r>
              <a:rPr lang="zh-CN" altLang="en-US" b="1" dirty="0">
                <a:solidFill>
                  <a:schemeClr val="bg1"/>
                </a:solidFill>
                <a:cs typeface="+mn-ea"/>
                <a:sym typeface="+mn-lt"/>
              </a:rPr>
              <a:t>条</a:t>
            </a:r>
          </a:p>
        </p:txBody>
      </p:sp>
      <p:pic>
        <p:nvPicPr>
          <p:cNvPr id="29" name="图片 28">
            <a:hlinkClick r:id="rId4"/>
          </p:cNvPr>
          <p:cNvPicPr>
            <a:picLocks noChangeAspect="1"/>
          </p:cNvPicPr>
          <p:nvPr/>
        </p:nvPicPr>
        <p:blipFill>
          <a:blip r:embed="rId5" cstate="email"/>
          <a:stretch>
            <a:fillRect/>
          </a:stretch>
        </p:blipFill>
        <p:spPr>
          <a:xfrm>
            <a:off x="9774003" y="6216060"/>
            <a:ext cx="1828800" cy="243840"/>
          </a:xfrm>
          <a:prstGeom prst="rect">
            <a:avLst/>
          </a:prstGeom>
        </p:spPr>
      </p:pic>
      <p:sp>
        <p:nvSpPr>
          <p:cNvPr id="30" name="Freeform 25"/>
          <p:cNvSpPr>
            <a:spLocks noEditPoints="1"/>
          </p:cNvSpPr>
          <p:nvPr/>
        </p:nvSpPr>
        <p:spPr bwMode="auto">
          <a:xfrm>
            <a:off x="1922823" y="1417567"/>
            <a:ext cx="537168" cy="537167"/>
          </a:xfrm>
          <a:custGeom>
            <a:avLst/>
            <a:gdLst/>
            <a:ahLst/>
            <a:cxnLst>
              <a:cxn ang="0">
                <a:pos x="722" y="2"/>
              </a:cxn>
              <a:cxn ang="0">
                <a:pos x="92" y="338"/>
              </a:cxn>
              <a:cxn ang="0">
                <a:pos x="198" y="1160"/>
              </a:cxn>
              <a:cxn ang="0">
                <a:pos x="1018" y="1268"/>
              </a:cxn>
              <a:cxn ang="0">
                <a:pos x="1310" y="428"/>
              </a:cxn>
              <a:cxn ang="0">
                <a:pos x="1246" y="958"/>
              </a:cxn>
              <a:cxn ang="0">
                <a:pos x="376" y="1274"/>
              </a:cxn>
              <a:cxn ang="0">
                <a:pos x="186" y="1134"/>
              </a:cxn>
              <a:cxn ang="0">
                <a:pos x="228" y="184"/>
              </a:cxn>
              <a:cxn ang="0">
                <a:pos x="332" y="126"/>
              </a:cxn>
              <a:cxn ang="0">
                <a:pos x="1184" y="258"/>
              </a:cxn>
              <a:cxn ang="0">
                <a:pos x="1190" y="286"/>
              </a:cxn>
              <a:cxn ang="0">
                <a:pos x="1124" y="1002"/>
              </a:cxn>
              <a:cxn ang="0">
                <a:pos x="10" y="678"/>
              </a:cxn>
              <a:cxn ang="0">
                <a:pos x="152" y="826"/>
              </a:cxn>
              <a:cxn ang="0">
                <a:pos x="362" y="232"/>
              </a:cxn>
              <a:cxn ang="0">
                <a:pos x="226" y="342"/>
              </a:cxn>
              <a:cxn ang="0">
                <a:pos x="988" y="136"/>
              </a:cxn>
              <a:cxn ang="0">
                <a:pos x="916" y="354"/>
              </a:cxn>
              <a:cxn ang="0">
                <a:pos x="1122" y="416"/>
              </a:cxn>
              <a:cxn ang="0">
                <a:pos x="1086" y="586"/>
              </a:cxn>
              <a:cxn ang="0">
                <a:pos x="1026" y="616"/>
              </a:cxn>
              <a:cxn ang="0">
                <a:pos x="294" y="708"/>
              </a:cxn>
              <a:cxn ang="0">
                <a:pos x="434" y="420"/>
              </a:cxn>
              <a:cxn ang="0">
                <a:pos x="876" y="354"/>
              </a:cxn>
              <a:cxn ang="0">
                <a:pos x="862" y="642"/>
              </a:cxn>
              <a:cxn ang="0">
                <a:pos x="684" y="332"/>
              </a:cxn>
              <a:cxn ang="0">
                <a:pos x="912" y="226"/>
              </a:cxn>
              <a:cxn ang="0">
                <a:pos x="632" y="172"/>
              </a:cxn>
              <a:cxn ang="0">
                <a:pos x="676" y="616"/>
              </a:cxn>
              <a:cxn ang="0">
                <a:pos x="676" y="1020"/>
              </a:cxn>
              <a:cxn ang="0">
                <a:pos x="1006" y="688"/>
              </a:cxn>
              <a:cxn ang="0">
                <a:pos x="986" y="186"/>
              </a:cxn>
              <a:cxn ang="0">
                <a:pos x="916" y="170"/>
              </a:cxn>
              <a:cxn ang="0">
                <a:pos x="676" y="142"/>
              </a:cxn>
              <a:cxn ang="0">
                <a:pos x="250" y="226"/>
              </a:cxn>
              <a:cxn ang="0">
                <a:pos x="314" y="394"/>
              </a:cxn>
              <a:cxn ang="0">
                <a:pos x="132" y="876"/>
              </a:cxn>
              <a:cxn ang="0">
                <a:pos x="246" y="882"/>
              </a:cxn>
              <a:cxn ang="0">
                <a:pos x="730" y="1148"/>
              </a:cxn>
              <a:cxn ang="0">
                <a:pos x="1080" y="724"/>
              </a:cxn>
              <a:cxn ang="0">
                <a:pos x="1094" y="592"/>
              </a:cxn>
              <a:cxn ang="0">
                <a:pos x="1222" y="850"/>
              </a:cxn>
              <a:cxn ang="0">
                <a:pos x="1128" y="418"/>
              </a:cxn>
              <a:cxn ang="0">
                <a:pos x="1178" y="292"/>
              </a:cxn>
              <a:cxn ang="0">
                <a:pos x="904" y="74"/>
              </a:cxn>
              <a:cxn ang="0">
                <a:pos x="618" y="42"/>
              </a:cxn>
              <a:cxn ang="0">
                <a:pos x="286" y="152"/>
              </a:cxn>
              <a:cxn ang="0">
                <a:pos x="140" y="468"/>
              </a:cxn>
              <a:cxn ang="0">
                <a:pos x="112" y="908"/>
              </a:cxn>
              <a:cxn ang="0">
                <a:pos x="228" y="1052"/>
              </a:cxn>
              <a:cxn ang="0">
                <a:pos x="670" y="1192"/>
              </a:cxn>
              <a:cxn ang="0">
                <a:pos x="626" y="1234"/>
              </a:cxn>
              <a:cxn ang="0">
                <a:pos x="1076" y="1094"/>
              </a:cxn>
              <a:cxn ang="0">
                <a:pos x="1130" y="968"/>
              </a:cxn>
              <a:cxn ang="0">
                <a:pos x="1306" y="852"/>
              </a:cxn>
              <a:cxn ang="0">
                <a:pos x="1192" y="264"/>
              </a:cxn>
              <a:cxn ang="0">
                <a:pos x="826" y="26"/>
              </a:cxn>
              <a:cxn ang="0">
                <a:pos x="638" y="10"/>
              </a:cxn>
              <a:cxn ang="0">
                <a:pos x="40" y="474"/>
              </a:cxn>
              <a:cxn ang="0">
                <a:pos x="32" y="854"/>
              </a:cxn>
              <a:cxn ang="0">
                <a:pos x="794" y="1312"/>
              </a:cxn>
              <a:cxn ang="0">
                <a:pos x="1326" y="854"/>
              </a:cxn>
            </a:cxnLst>
            <a:rect l="0" t="0" r="r" b="b"/>
            <a:pathLst>
              <a:path w="1358" h="1358">
                <a:moveTo>
                  <a:pt x="1274" y="354"/>
                </a:moveTo>
                <a:lnTo>
                  <a:pt x="1274" y="354"/>
                </a:lnTo>
                <a:lnTo>
                  <a:pt x="1266" y="338"/>
                </a:lnTo>
                <a:lnTo>
                  <a:pt x="1256" y="324"/>
                </a:lnTo>
                <a:lnTo>
                  <a:pt x="1256" y="324"/>
                </a:lnTo>
                <a:lnTo>
                  <a:pt x="1238" y="296"/>
                </a:lnTo>
                <a:lnTo>
                  <a:pt x="1220" y="270"/>
                </a:lnTo>
                <a:lnTo>
                  <a:pt x="1200" y="244"/>
                </a:lnTo>
                <a:lnTo>
                  <a:pt x="1178" y="220"/>
                </a:lnTo>
                <a:lnTo>
                  <a:pt x="1178" y="220"/>
                </a:lnTo>
                <a:lnTo>
                  <a:pt x="1170" y="210"/>
                </a:lnTo>
                <a:lnTo>
                  <a:pt x="1162" y="200"/>
                </a:lnTo>
                <a:lnTo>
                  <a:pt x="1140" y="182"/>
                </a:lnTo>
                <a:lnTo>
                  <a:pt x="1140" y="182"/>
                </a:lnTo>
                <a:lnTo>
                  <a:pt x="1116" y="160"/>
                </a:lnTo>
                <a:lnTo>
                  <a:pt x="1090" y="140"/>
                </a:lnTo>
                <a:lnTo>
                  <a:pt x="1062" y="120"/>
                </a:lnTo>
                <a:lnTo>
                  <a:pt x="1034" y="102"/>
                </a:lnTo>
                <a:lnTo>
                  <a:pt x="1034" y="102"/>
                </a:lnTo>
                <a:lnTo>
                  <a:pt x="1018" y="92"/>
                </a:lnTo>
                <a:lnTo>
                  <a:pt x="1018" y="92"/>
                </a:lnTo>
                <a:lnTo>
                  <a:pt x="1004" y="84"/>
                </a:lnTo>
                <a:lnTo>
                  <a:pt x="1004" y="84"/>
                </a:lnTo>
                <a:lnTo>
                  <a:pt x="966" y="66"/>
                </a:lnTo>
                <a:lnTo>
                  <a:pt x="928" y="48"/>
                </a:lnTo>
                <a:lnTo>
                  <a:pt x="890" y="34"/>
                </a:lnTo>
                <a:lnTo>
                  <a:pt x="850" y="22"/>
                </a:lnTo>
                <a:lnTo>
                  <a:pt x="808" y="14"/>
                </a:lnTo>
                <a:lnTo>
                  <a:pt x="766" y="6"/>
                </a:lnTo>
                <a:lnTo>
                  <a:pt x="722" y="2"/>
                </a:lnTo>
                <a:lnTo>
                  <a:pt x="680" y="0"/>
                </a:lnTo>
                <a:lnTo>
                  <a:pt x="680" y="0"/>
                </a:lnTo>
                <a:lnTo>
                  <a:pt x="636" y="2"/>
                </a:lnTo>
                <a:lnTo>
                  <a:pt x="592" y="6"/>
                </a:lnTo>
                <a:lnTo>
                  <a:pt x="550" y="14"/>
                </a:lnTo>
                <a:lnTo>
                  <a:pt x="508" y="22"/>
                </a:lnTo>
                <a:lnTo>
                  <a:pt x="468" y="34"/>
                </a:lnTo>
                <a:lnTo>
                  <a:pt x="430" y="48"/>
                </a:lnTo>
                <a:lnTo>
                  <a:pt x="392" y="66"/>
                </a:lnTo>
                <a:lnTo>
                  <a:pt x="354" y="84"/>
                </a:lnTo>
                <a:lnTo>
                  <a:pt x="354" y="84"/>
                </a:lnTo>
                <a:lnTo>
                  <a:pt x="340" y="92"/>
                </a:lnTo>
                <a:lnTo>
                  <a:pt x="340" y="92"/>
                </a:lnTo>
                <a:lnTo>
                  <a:pt x="324" y="102"/>
                </a:lnTo>
                <a:lnTo>
                  <a:pt x="324" y="102"/>
                </a:lnTo>
                <a:lnTo>
                  <a:pt x="296" y="120"/>
                </a:lnTo>
                <a:lnTo>
                  <a:pt x="268" y="140"/>
                </a:lnTo>
                <a:lnTo>
                  <a:pt x="242" y="160"/>
                </a:lnTo>
                <a:lnTo>
                  <a:pt x="218" y="182"/>
                </a:lnTo>
                <a:lnTo>
                  <a:pt x="218" y="182"/>
                </a:lnTo>
                <a:lnTo>
                  <a:pt x="196" y="200"/>
                </a:lnTo>
                <a:lnTo>
                  <a:pt x="188" y="210"/>
                </a:lnTo>
                <a:lnTo>
                  <a:pt x="180" y="220"/>
                </a:lnTo>
                <a:lnTo>
                  <a:pt x="180" y="220"/>
                </a:lnTo>
                <a:lnTo>
                  <a:pt x="158" y="244"/>
                </a:lnTo>
                <a:lnTo>
                  <a:pt x="138" y="270"/>
                </a:lnTo>
                <a:lnTo>
                  <a:pt x="120" y="296"/>
                </a:lnTo>
                <a:lnTo>
                  <a:pt x="102" y="324"/>
                </a:lnTo>
                <a:lnTo>
                  <a:pt x="102" y="324"/>
                </a:lnTo>
                <a:lnTo>
                  <a:pt x="92" y="338"/>
                </a:lnTo>
                <a:lnTo>
                  <a:pt x="84" y="354"/>
                </a:lnTo>
                <a:lnTo>
                  <a:pt x="84" y="354"/>
                </a:lnTo>
                <a:lnTo>
                  <a:pt x="66" y="390"/>
                </a:lnTo>
                <a:lnTo>
                  <a:pt x="48" y="428"/>
                </a:lnTo>
                <a:lnTo>
                  <a:pt x="34" y="468"/>
                </a:lnTo>
                <a:lnTo>
                  <a:pt x="22" y="508"/>
                </a:lnTo>
                <a:lnTo>
                  <a:pt x="12" y="550"/>
                </a:lnTo>
                <a:lnTo>
                  <a:pt x="6" y="592"/>
                </a:lnTo>
                <a:lnTo>
                  <a:pt x="2" y="636"/>
                </a:lnTo>
                <a:lnTo>
                  <a:pt x="0" y="680"/>
                </a:lnTo>
                <a:lnTo>
                  <a:pt x="0" y="680"/>
                </a:lnTo>
                <a:lnTo>
                  <a:pt x="0" y="680"/>
                </a:lnTo>
                <a:lnTo>
                  <a:pt x="0" y="680"/>
                </a:lnTo>
                <a:lnTo>
                  <a:pt x="0" y="680"/>
                </a:lnTo>
                <a:lnTo>
                  <a:pt x="0" y="680"/>
                </a:lnTo>
                <a:lnTo>
                  <a:pt x="0" y="680"/>
                </a:lnTo>
                <a:lnTo>
                  <a:pt x="2" y="708"/>
                </a:lnTo>
                <a:lnTo>
                  <a:pt x="2" y="738"/>
                </a:lnTo>
                <a:lnTo>
                  <a:pt x="6" y="766"/>
                </a:lnTo>
                <a:lnTo>
                  <a:pt x="10" y="794"/>
                </a:lnTo>
                <a:lnTo>
                  <a:pt x="22" y="848"/>
                </a:lnTo>
                <a:lnTo>
                  <a:pt x="38" y="902"/>
                </a:lnTo>
                <a:lnTo>
                  <a:pt x="58" y="952"/>
                </a:lnTo>
                <a:lnTo>
                  <a:pt x="82" y="1002"/>
                </a:lnTo>
                <a:lnTo>
                  <a:pt x="110" y="1048"/>
                </a:lnTo>
                <a:lnTo>
                  <a:pt x="142" y="1092"/>
                </a:lnTo>
                <a:lnTo>
                  <a:pt x="142" y="1092"/>
                </a:lnTo>
                <a:lnTo>
                  <a:pt x="158" y="1116"/>
                </a:lnTo>
                <a:lnTo>
                  <a:pt x="176" y="1138"/>
                </a:lnTo>
                <a:lnTo>
                  <a:pt x="198" y="1160"/>
                </a:lnTo>
                <a:lnTo>
                  <a:pt x="222" y="1180"/>
                </a:lnTo>
                <a:lnTo>
                  <a:pt x="222" y="1180"/>
                </a:lnTo>
                <a:lnTo>
                  <a:pt x="246" y="1202"/>
                </a:lnTo>
                <a:lnTo>
                  <a:pt x="270" y="1222"/>
                </a:lnTo>
                <a:lnTo>
                  <a:pt x="296" y="1240"/>
                </a:lnTo>
                <a:lnTo>
                  <a:pt x="324" y="1258"/>
                </a:lnTo>
                <a:lnTo>
                  <a:pt x="324" y="1258"/>
                </a:lnTo>
                <a:lnTo>
                  <a:pt x="340" y="1268"/>
                </a:lnTo>
                <a:lnTo>
                  <a:pt x="340" y="1268"/>
                </a:lnTo>
                <a:lnTo>
                  <a:pt x="354" y="1276"/>
                </a:lnTo>
                <a:lnTo>
                  <a:pt x="354" y="1276"/>
                </a:lnTo>
                <a:lnTo>
                  <a:pt x="392" y="1294"/>
                </a:lnTo>
                <a:lnTo>
                  <a:pt x="430" y="1310"/>
                </a:lnTo>
                <a:lnTo>
                  <a:pt x="468" y="1324"/>
                </a:lnTo>
                <a:lnTo>
                  <a:pt x="508" y="1336"/>
                </a:lnTo>
                <a:lnTo>
                  <a:pt x="550" y="1346"/>
                </a:lnTo>
                <a:lnTo>
                  <a:pt x="592" y="1352"/>
                </a:lnTo>
                <a:lnTo>
                  <a:pt x="636" y="1356"/>
                </a:lnTo>
                <a:lnTo>
                  <a:pt x="680" y="1358"/>
                </a:lnTo>
                <a:lnTo>
                  <a:pt x="680" y="1358"/>
                </a:lnTo>
                <a:lnTo>
                  <a:pt x="722" y="1356"/>
                </a:lnTo>
                <a:lnTo>
                  <a:pt x="766" y="1352"/>
                </a:lnTo>
                <a:lnTo>
                  <a:pt x="808" y="1346"/>
                </a:lnTo>
                <a:lnTo>
                  <a:pt x="850" y="1336"/>
                </a:lnTo>
                <a:lnTo>
                  <a:pt x="890" y="1324"/>
                </a:lnTo>
                <a:lnTo>
                  <a:pt x="928" y="1310"/>
                </a:lnTo>
                <a:lnTo>
                  <a:pt x="966" y="1294"/>
                </a:lnTo>
                <a:lnTo>
                  <a:pt x="1004" y="1276"/>
                </a:lnTo>
                <a:lnTo>
                  <a:pt x="1004" y="1276"/>
                </a:lnTo>
                <a:lnTo>
                  <a:pt x="1018" y="1268"/>
                </a:lnTo>
                <a:lnTo>
                  <a:pt x="1018" y="1268"/>
                </a:lnTo>
                <a:lnTo>
                  <a:pt x="1034" y="1258"/>
                </a:lnTo>
                <a:lnTo>
                  <a:pt x="1034" y="1258"/>
                </a:lnTo>
                <a:lnTo>
                  <a:pt x="1062" y="1240"/>
                </a:lnTo>
                <a:lnTo>
                  <a:pt x="1088" y="1222"/>
                </a:lnTo>
                <a:lnTo>
                  <a:pt x="1112" y="1202"/>
                </a:lnTo>
                <a:lnTo>
                  <a:pt x="1136" y="1180"/>
                </a:lnTo>
                <a:lnTo>
                  <a:pt x="1136" y="1180"/>
                </a:lnTo>
                <a:lnTo>
                  <a:pt x="1160" y="1160"/>
                </a:lnTo>
                <a:lnTo>
                  <a:pt x="1182" y="1138"/>
                </a:lnTo>
                <a:lnTo>
                  <a:pt x="1200" y="1116"/>
                </a:lnTo>
                <a:lnTo>
                  <a:pt x="1216" y="1092"/>
                </a:lnTo>
                <a:lnTo>
                  <a:pt x="1216" y="1092"/>
                </a:lnTo>
                <a:lnTo>
                  <a:pt x="1248" y="1048"/>
                </a:lnTo>
                <a:lnTo>
                  <a:pt x="1276" y="1002"/>
                </a:lnTo>
                <a:lnTo>
                  <a:pt x="1300" y="952"/>
                </a:lnTo>
                <a:lnTo>
                  <a:pt x="1320" y="902"/>
                </a:lnTo>
                <a:lnTo>
                  <a:pt x="1336" y="848"/>
                </a:lnTo>
                <a:lnTo>
                  <a:pt x="1348" y="794"/>
                </a:lnTo>
                <a:lnTo>
                  <a:pt x="1352" y="766"/>
                </a:lnTo>
                <a:lnTo>
                  <a:pt x="1356" y="738"/>
                </a:lnTo>
                <a:lnTo>
                  <a:pt x="1358" y="708"/>
                </a:lnTo>
                <a:lnTo>
                  <a:pt x="1358" y="680"/>
                </a:lnTo>
                <a:lnTo>
                  <a:pt x="1358" y="680"/>
                </a:lnTo>
                <a:lnTo>
                  <a:pt x="1356" y="636"/>
                </a:lnTo>
                <a:lnTo>
                  <a:pt x="1352" y="592"/>
                </a:lnTo>
                <a:lnTo>
                  <a:pt x="1346" y="550"/>
                </a:lnTo>
                <a:lnTo>
                  <a:pt x="1336" y="508"/>
                </a:lnTo>
                <a:lnTo>
                  <a:pt x="1324" y="468"/>
                </a:lnTo>
                <a:lnTo>
                  <a:pt x="1310" y="428"/>
                </a:lnTo>
                <a:lnTo>
                  <a:pt x="1292" y="390"/>
                </a:lnTo>
                <a:lnTo>
                  <a:pt x="1274" y="354"/>
                </a:lnTo>
                <a:lnTo>
                  <a:pt x="1274" y="354"/>
                </a:lnTo>
                <a:close/>
                <a:moveTo>
                  <a:pt x="1246" y="968"/>
                </a:moveTo>
                <a:lnTo>
                  <a:pt x="1246" y="968"/>
                </a:lnTo>
                <a:lnTo>
                  <a:pt x="1244" y="998"/>
                </a:lnTo>
                <a:lnTo>
                  <a:pt x="1238" y="1028"/>
                </a:lnTo>
                <a:lnTo>
                  <a:pt x="1226" y="1058"/>
                </a:lnTo>
                <a:lnTo>
                  <a:pt x="1212" y="1086"/>
                </a:lnTo>
                <a:lnTo>
                  <a:pt x="1212" y="1086"/>
                </a:lnTo>
                <a:lnTo>
                  <a:pt x="1192" y="1110"/>
                </a:lnTo>
                <a:lnTo>
                  <a:pt x="1172" y="1134"/>
                </a:lnTo>
                <a:lnTo>
                  <a:pt x="1152" y="1154"/>
                </a:lnTo>
                <a:lnTo>
                  <a:pt x="1130" y="1176"/>
                </a:lnTo>
                <a:lnTo>
                  <a:pt x="1130" y="1176"/>
                </a:lnTo>
                <a:lnTo>
                  <a:pt x="1106" y="1194"/>
                </a:lnTo>
                <a:lnTo>
                  <a:pt x="1080" y="1210"/>
                </a:lnTo>
                <a:lnTo>
                  <a:pt x="1080" y="1210"/>
                </a:lnTo>
                <a:lnTo>
                  <a:pt x="1090" y="1196"/>
                </a:lnTo>
                <a:lnTo>
                  <a:pt x="1098" y="1178"/>
                </a:lnTo>
                <a:lnTo>
                  <a:pt x="1106" y="1162"/>
                </a:lnTo>
                <a:lnTo>
                  <a:pt x="1112" y="1144"/>
                </a:lnTo>
                <a:lnTo>
                  <a:pt x="1122" y="1104"/>
                </a:lnTo>
                <a:lnTo>
                  <a:pt x="1130" y="1062"/>
                </a:lnTo>
                <a:lnTo>
                  <a:pt x="1130" y="1062"/>
                </a:lnTo>
                <a:lnTo>
                  <a:pt x="1162" y="1038"/>
                </a:lnTo>
                <a:lnTo>
                  <a:pt x="1192" y="1012"/>
                </a:lnTo>
                <a:lnTo>
                  <a:pt x="1220" y="986"/>
                </a:lnTo>
                <a:lnTo>
                  <a:pt x="1246" y="958"/>
                </a:lnTo>
                <a:lnTo>
                  <a:pt x="1246" y="958"/>
                </a:lnTo>
                <a:lnTo>
                  <a:pt x="1246" y="968"/>
                </a:lnTo>
                <a:lnTo>
                  <a:pt x="1246" y="968"/>
                </a:lnTo>
                <a:close/>
                <a:moveTo>
                  <a:pt x="1000" y="1268"/>
                </a:moveTo>
                <a:lnTo>
                  <a:pt x="1000" y="1268"/>
                </a:lnTo>
                <a:lnTo>
                  <a:pt x="982" y="1274"/>
                </a:lnTo>
                <a:lnTo>
                  <a:pt x="964" y="1280"/>
                </a:lnTo>
                <a:lnTo>
                  <a:pt x="944" y="1284"/>
                </a:lnTo>
                <a:lnTo>
                  <a:pt x="924" y="1284"/>
                </a:lnTo>
                <a:lnTo>
                  <a:pt x="924" y="1284"/>
                </a:lnTo>
                <a:lnTo>
                  <a:pt x="956" y="1274"/>
                </a:lnTo>
                <a:lnTo>
                  <a:pt x="988" y="1264"/>
                </a:lnTo>
                <a:lnTo>
                  <a:pt x="1018" y="1252"/>
                </a:lnTo>
                <a:lnTo>
                  <a:pt x="1046" y="1238"/>
                </a:lnTo>
                <a:lnTo>
                  <a:pt x="1046" y="1238"/>
                </a:lnTo>
                <a:lnTo>
                  <a:pt x="1030" y="1250"/>
                </a:lnTo>
                <a:lnTo>
                  <a:pt x="1030" y="1250"/>
                </a:lnTo>
                <a:lnTo>
                  <a:pt x="1000" y="1268"/>
                </a:lnTo>
                <a:lnTo>
                  <a:pt x="1000" y="1268"/>
                </a:lnTo>
                <a:close/>
                <a:moveTo>
                  <a:pt x="328" y="1250"/>
                </a:moveTo>
                <a:lnTo>
                  <a:pt x="328" y="1250"/>
                </a:lnTo>
                <a:lnTo>
                  <a:pt x="314" y="1238"/>
                </a:lnTo>
                <a:lnTo>
                  <a:pt x="314" y="1238"/>
                </a:lnTo>
                <a:lnTo>
                  <a:pt x="342" y="1252"/>
                </a:lnTo>
                <a:lnTo>
                  <a:pt x="370" y="1264"/>
                </a:lnTo>
                <a:lnTo>
                  <a:pt x="402" y="1274"/>
                </a:lnTo>
                <a:lnTo>
                  <a:pt x="434" y="1284"/>
                </a:lnTo>
                <a:lnTo>
                  <a:pt x="434" y="1284"/>
                </a:lnTo>
                <a:lnTo>
                  <a:pt x="414" y="1284"/>
                </a:lnTo>
                <a:lnTo>
                  <a:pt x="394" y="1280"/>
                </a:lnTo>
                <a:lnTo>
                  <a:pt x="376" y="1274"/>
                </a:lnTo>
                <a:lnTo>
                  <a:pt x="358" y="1268"/>
                </a:lnTo>
                <a:lnTo>
                  <a:pt x="358" y="1268"/>
                </a:lnTo>
                <a:lnTo>
                  <a:pt x="328" y="1250"/>
                </a:lnTo>
                <a:lnTo>
                  <a:pt x="328" y="1250"/>
                </a:lnTo>
                <a:close/>
                <a:moveTo>
                  <a:pt x="146" y="1086"/>
                </a:moveTo>
                <a:lnTo>
                  <a:pt x="146" y="1086"/>
                </a:lnTo>
                <a:lnTo>
                  <a:pt x="132" y="1058"/>
                </a:lnTo>
                <a:lnTo>
                  <a:pt x="120" y="1028"/>
                </a:lnTo>
                <a:lnTo>
                  <a:pt x="114" y="998"/>
                </a:lnTo>
                <a:lnTo>
                  <a:pt x="112" y="968"/>
                </a:lnTo>
                <a:lnTo>
                  <a:pt x="112" y="968"/>
                </a:lnTo>
                <a:lnTo>
                  <a:pt x="112" y="958"/>
                </a:lnTo>
                <a:lnTo>
                  <a:pt x="112" y="958"/>
                </a:lnTo>
                <a:lnTo>
                  <a:pt x="138" y="986"/>
                </a:lnTo>
                <a:lnTo>
                  <a:pt x="166" y="1012"/>
                </a:lnTo>
                <a:lnTo>
                  <a:pt x="196" y="1038"/>
                </a:lnTo>
                <a:lnTo>
                  <a:pt x="228" y="1062"/>
                </a:lnTo>
                <a:lnTo>
                  <a:pt x="228" y="1062"/>
                </a:lnTo>
                <a:lnTo>
                  <a:pt x="236" y="1104"/>
                </a:lnTo>
                <a:lnTo>
                  <a:pt x="246" y="1144"/>
                </a:lnTo>
                <a:lnTo>
                  <a:pt x="252" y="1162"/>
                </a:lnTo>
                <a:lnTo>
                  <a:pt x="260" y="1178"/>
                </a:lnTo>
                <a:lnTo>
                  <a:pt x="268" y="1194"/>
                </a:lnTo>
                <a:lnTo>
                  <a:pt x="278" y="1210"/>
                </a:lnTo>
                <a:lnTo>
                  <a:pt x="278" y="1210"/>
                </a:lnTo>
                <a:lnTo>
                  <a:pt x="252" y="1194"/>
                </a:lnTo>
                <a:lnTo>
                  <a:pt x="228" y="1176"/>
                </a:lnTo>
                <a:lnTo>
                  <a:pt x="228" y="1176"/>
                </a:lnTo>
                <a:lnTo>
                  <a:pt x="206" y="1154"/>
                </a:lnTo>
                <a:lnTo>
                  <a:pt x="186" y="1134"/>
                </a:lnTo>
                <a:lnTo>
                  <a:pt x="166" y="1110"/>
                </a:lnTo>
                <a:lnTo>
                  <a:pt x="146" y="1086"/>
                </a:lnTo>
                <a:lnTo>
                  <a:pt x="146" y="1086"/>
                </a:lnTo>
                <a:close/>
                <a:moveTo>
                  <a:pt x="82" y="402"/>
                </a:moveTo>
                <a:lnTo>
                  <a:pt x="82" y="402"/>
                </a:lnTo>
                <a:lnTo>
                  <a:pt x="84" y="380"/>
                </a:lnTo>
                <a:lnTo>
                  <a:pt x="90" y="358"/>
                </a:lnTo>
                <a:lnTo>
                  <a:pt x="90" y="358"/>
                </a:lnTo>
                <a:lnTo>
                  <a:pt x="112" y="324"/>
                </a:lnTo>
                <a:lnTo>
                  <a:pt x="112" y="324"/>
                </a:lnTo>
                <a:lnTo>
                  <a:pt x="122" y="310"/>
                </a:lnTo>
                <a:lnTo>
                  <a:pt x="136" y="298"/>
                </a:lnTo>
                <a:lnTo>
                  <a:pt x="150" y="284"/>
                </a:lnTo>
                <a:lnTo>
                  <a:pt x="166" y="272"/>
                </a:lnTo>
                <a:lnTo>
                  <a:pt x="166" y="272"/>
                </a:lnTo>
                <a:lnTo>
                  <a:pt x="170" y="286"/>
                </a:lnTo>
                <a:lnTo>
                  <a:pt x="174" y="298"/>
                </a:lnTo>
                <a:lnTo>
                  <a:pt x="182" y="310"/>
                </a:lnTo>
                <a:lnTo>
                  <a:pt x="190" y="322"/>
                </a:lnTo>
                <a:lnTo>
                  <a:pt x="190" y="322"/>
                </a:lnTo>
                <a:lnTo>
                  <a:pt x="162" y="346"/>
                </a:lnTo>
                <a:lnTo>
                  <a:pt x="134" y="372"/>
                </a:lnTo>
                <a:lnTo>
                  <a:pt x="108" y="400"/>
                </a:lnTo>
                <a:lnTo>
                  <a:pt x="86" y="430"/>
                </a:lnTo>
                <a:lnTo>
                  <a:pt x="86" y="430"/>
                </a:lnTo>
                <a:lnTo>
                  <a:pt x="82" y="416"/>
                </a:lnTo>
                <a:lnTo>
                  <a:pt x="82" y="402"/>
                </a:lnTo>
                <a:lnTo>
                  <a:pt x="82" y="402"/>
                </a:lnTo>
                <a:close/>
                <a:moveTo>
                  <a:pt x="228" y="184"/>
                </a:moveTo>
                <a:lnTo>
                  <a:pt x="228" y="184"/>
                </a:lnTo>
                <a:lnTo>
                  <a:pt x="248" y="170"/>
                </a:lnTo>
                <a:lnTo>
                  <a:pt x="272" y="158"/>
                </a:lnTo>
                <a:lnTo>
                  <a:pt x="272" y="158"/>
                </a:lnTo>
                <a:lnTo>
                  <a:pt x="256" y="188"/>
                </a:lnTo>
                <a:lnTo>
                  <a:pt x="244" y="220"/>
                </a:lnTo>
                <a:lnTo>
                  <a:pt x="244" y="220"/>
                </a:lnTo>
                <a:lnTo>
                  <a:pt x="208" y="238"/>
                </a:lnTo>
                <a:lnTo>
                  <a:pt x="174" y="258"/>
                </a:lnTo>
                <a:lnTo>
                  <a:pt x="174" y="258"/>
                </a:lnTo>
                <a:lnTo>
                  <a:pt x="178" y="242"/>
                </a:lnTo>
                <a:lnTo>
                  <a:pt x="184" y="226"/>
                </a:lnTo>
                <a:lnTo>
                  <a:pt x="184" y="226"/>
                </a:lnTo>
                <a:lnTo>
                  <a:pt x="206" y="206"/>
                </a:lnTo>
                <a:lnTo>
                  <a:pt x="228" y="184"/>
                </a:lnTo>
                <a:lnTo>
                  <a:pt x="228" y="184"/>
                </a:lnTo>
                <a:close/>
                <a:moveTo>
                  <a:pt x="328" y="108"/>
                </a:moveTo>
                <a:lnTo>
                  <a:pt x="328" y="108"/>
                </a:lnTo>
                <a:lnTo>
                  <a:pt x="358" y="90"/>
                </a:lnTo>
                <a:lnTo>
                  <a:pt x="358" y="90"/>
                </a:lnTo>
                <a:lnTo>
                  <a:pt x="376" y="84"/>
                </a:lnTo>
                <a:lnTo>
                  <a:pt x="394" y="78"/>
                </a:lnTo>
                <a:lnTo>
                  <a:pt x="414" y="76"/>
                </a:lnTo>
                <a:lnTo>
                  <a:pt x="434" y="74"/>
                </a:lnTo>
                <a:lnTo>
                  <a:pt x="434" y="74"/>
                </a:lnTo>
                <a:lnTo>
                  <a:pt x="416" y="84"/>
                </a:lnTo>
                <a:lnTo>
                  <a:pt x="400" y="92"/>
                </a:lnTo>
                <a:lnTo>
                  <a:pt x="386" y="104"/>
                </a:lnTo>
                <a:lnTo>
                  <a:pt x="376" y="114"/>
                </a:lnTo>
                <a:lnTo>
                  <a:pt x="376" y="114"/>
                </a:lnTo>
                <a:lnTo>
                  <a:pt x="332" y="126"/>
                </a:lnTo>
                <a:lnTo>
                  <a:pt x="294" y="142"/>
                </a:lnTo>
                <a:lnTo>
                  <a:pt x="294" y="142"/>
                </a:lnTo>
                <a:lnTo>
                  <a:pt x="310" y="124"/>
                </a:lnTo>
                <a:lnTo>
                  <a:pt x="328" y="108"/>
                </a:lnTo>
                <a:lnTo>
                  <a:pt x="328" y="108"/>
                </a:lnTo>
                <a:close/>
                <a:moveTo>
                  <a:pt x="1030" y="108"/>
                </a:moveTo>
                <a:lnTo>
                  <a:pt x="1030" y="108"/>
                </a:lnTo>
                <a:lnTo>
                  <a:pt x="1048" y="124"/>
                </a:lnTo>
                <a:lnTo>
                  <a:pt x="1064" y="142"/>
                </a:lnTo>
                <a:lnTo>
                  <a:pt x="1064" y="142"/>
                </a:lnTo>
                <a:lnTo>
                  <a:pt x="1026" y="126"/>
                </a:lnTo>
                <a:lnTo>
                  <a:pt x="982" y="114"/>
                </a:lnTo>
                <a:lnTo>
                  <a:pt x="982" y="114"/>
                </a:lnTo>
                <a:lnTo>
                  <a:pt x="972" y="104"/>
                </a:lnTo>
                <a:lnTo>
                  <a:pt x="958" y="92"/>
                </a:lnTo>
                <a:lnTo>
                  <a:pt x="942" y="84"/>
                </a:lnTo>
                <a:lnTo>
                  <a:pt x="924" y="74"/>
                </a:lnTo>
                <a:lnTo>
                  <a:pt x="924" y="74"/>
                </a:lnTo>
                <a:lnTo>
                  <a:pt x="944" y="76"/>
                </a:lnTo>
                <a:lnTo>
                  <a:pt x="964" y="78"/>
                </a:lnTo>
                <a:lnTo>
                  <a:pt x="982" y="84"/>
                </a:lnTo>
                <a:lnTo>
                  <a:pt x="1000" y="90"/>
                </a:lnTo>
                <a:lnTo>
                  <a:pt x="1000" y="90"/>
                </a:lnTo>
                <a:lnTo>
                  <a:pt x="1030" y="108"/>
                </a:lnTo>
                <a:lnTo>
                  <a:pt x="1030" y="108"/>
                </a:lnTo>
                <a:close/>
                <a:moveTo>
                  <a:pt x="1174" y="226"/>
                </a:moveTo>
                <a:lnTo>
                  <a:pt x="1174" y="226"/>
                </a:lnTo>
                <a:lnTo>
                  <a:pt x="1180" y="242"/>
                </a:lnTo>
                <a:lnTo>
                  <a:pt x="1184" y="258"/>
                </a:lnTo>
                <a:lnTo>
                  <a:pt x="1184" y="258"/>
                </a:lnTo>
                <a:lnTo>
                  <a:pt x="1150" y="238"/>
                </a:lnTo>
                <a:lnTo>
                  <a:pt x="1114" y="220"/>
                </a:lnTo>
                <a:lnTo>
                  <a:pt x="1114" y="220"/>
                </a:lnTo>
                <a:lnTo>
                  <a:pt x="1102" y="188"/>
                </a:lnTo>
                <a:lnTo>
                  <a:pt x="1086" y="158"/>
                </a:lnTo>
                <a:lnTo>
                  <a:pt x="1086" y="158"/>
                </a:lnTo>
                <a:lnTo>
                  <a:pt x="1110" y="170"/>
                </a:lnTo>
                <a:lnTo>
                  <a:pt x="1130" y="184"/>
                </a:lnTo>
                <a:lnTo>
                  <a:pt x="1130" y="184"/>
                </a:lnTo>
                <a:lnTo>
                  <a:pt x="1152" y="206"/>
                </a:lnTo>
                <a:lnTo>
                  <a:pt x="1174" y="226"/>
                </a:lnTo>
                <a:lnTo>
                  <a:pt x="1174" y="226"/>
                </a:lnTo>
                <a:close/>
                <a:moveTo>
                  <a:pt x="1248" y="324"/>
                </a:moveTo>
                <a:lnTo>
                  <a:pt x="1248" y="324"/>
                </a:lnTo>
                <a:lnTo>
                  <a:pt x="1268" y="358"/>
                </a:lnTo>
                <a:lnTo>
                  <a:pt x="1268" y="358"/>
                </a:lnTo>
                <a:lnTo>
                  <a:pt x="1274" y="380"/>
                </a:lnTo>
                <a:lnTo>
                  <a:pt x="1276" y="402"/>
                </a:lnTo>
                <a:lnTo>
                  <a:pt x="1276" y="402"/>
                </a:lnTo>
                <a:lnTo>
                  <a:pt x="1276" y="416"/>
                </a:lnTo>
                <a:lnTo>
                  <a:pt x="1274" y="430"/>
                </a:lnTo>
                <a:lnTo>
                  <a:pt x="1274" y="430"/>
                </a:lnTo>
                <a:lnTo>
                  <a:pt x="1250" y="400"/>
                </a:lnTo>
                <a:lnTo>
                  <a:pt x="1226" y="374"/>
                </a:lnTo>
                <a:lnTo>
                  <a:pt x="1198" y="346"/>
                </a:lnTo>
                <a:lnTo>
                  <a:pt x="1168" y="320"/>
                </a:lnTo>
                <a:lnTo>
                  <a:pt x="1168" y="320"/>
                </a:lnTo>
                <a:lnTo>
                  <a:pt x="1176" y="310"/>
                </a:lnTo>
                <a:lnTo>
                  <a:pt x="1184" y="298"/>
                </a:lnTo>
                <a:lnTo>
                  <a:pt x="1190" y="286"/>
                </a:lnTo>
                <a:lnTo>
                  <a:pt x="1192" y="272"/>
                </a:lnTo>
                <a:lnTo>
                  <a:pt x="1192" y="272"/>
                </a:lnTo>
                <a:lnTo>
                  <a:pt x="1208" y="284"/>
                </a:lnTo>
                <a:lnTo>
                  <a:pt x="1222" y="298"/>
                </a:lnTo>
                <a:lnTo>
                  <a:pt x="1236" y="310"/>
                </a:lnTo>
                <a:lnTo>
                  <a:pt x="1248" y="324"/>
                </a:lnTo>
                <a:lnTo>
                  <a:pt x="1248" y="324"/>
                </a:lnTo>
                <a:close/>
                <a:moveTo>
                  <a:pt x="1122" y="1056"/>
                </a:moveTo>
                <a:lnTo>
                  <a:pt x="1122" y="1056"/>
                </a:lnTo>
                <a:lnTo>
                  <a:pt x="1078" y="1084"/>
                </a:lnTo>
                <a:lnTo>
                  <a:pt x="1030" y="1108"/>
                </a:lnTo>
                <a:lnTo>
                  <a:pt x="980" y="1130"/>
                </a:lnTo>
                <a:lnTo>
                  <a:pt x="928" y="1148"/>
                </a:lnTo>
                <a:lnTo>
                  <a:pt x="874" y="1162"/>
                </a:lnTo>
                <a:lnTo>
                  <a:pt x="816" y="1174"/>
                </a:lnTo>
                <a:lnTo>
                  <a:pt x="758" y="1180"/>
                </a:lnTo>
                <a:lnTo>
                  <a:pt x="698" y="1184"/>
                </a:lnTo>
                <a:lnTo>
                  <a:pt x="698" y="1184"/>
                </a:lnTo>
                <a:lnTo>
                  <a:pt x="742" y="1148"/>
                </a:lnTo>
                <a:lnTo>
                  <a:pt x="786" y="1106"/>
                </a:lnTo>
                <a:lnTo>
                  <a:pt x="828" y="1062"/>
                </a:lnTo>
                <a:lnTo>
                  <a:pt x="870" y="1014"/>
                </a:lnTo>
                <a:lnTo>
                  <a:pt x="870" y="1014"/>
                </a:lnTo>
                <a:lnTo>
                  <a:pt x="938" y="1000"/>
                </a:lnTo>
                <a:lnTo>
                  <a:pt x="1004" y="984"/>
                </a:lnTo>
                <a:lnTo>
                  <a:pt x="1064" y="966"/>
                </a:lnTo>
                <a:lnTo>
                  <a:pt x="1122" y="942"/>
                </a:lnTo>
                <a:lnTo>
                  <a:pt x="1122" y="942"/>
                </a:lnTo>
                <a:lnTo>
                  <a:pt x="1124" y="972"/>
                </a:lnTo>
                <a:lnTo>
                  <a:pt x="1124" y="1002"/>
                </a:lnTo>
                <a:lnTo>
                  <a:pt x="1124" y="1030"/>
                </a:lnTo>
                <a:lnTo>
                  <a:pt x="1122" y="1056"/>
                </a:lnTo>
                <a:lnTo>
                  <a:pt x="1122" y="1056"/>
                </a:lnTo>
                <a:close/>
                <a:moveTo>
                  <a:pt x="234" y="972"/>
                </a:moveTo>
                <a:lnTo>
                  <a:pt x="234" y="972"/>
                </a:lnTo>
                <a:lnTo>
                  <a:pt x="238" y="942"/>
                </a:lnTo>
                <a:lnTo>
                  <a:pt x="238" y="942"/>
                </a:lnTo>
                <a:lnTo>
                  <a:pt x="294" y="966"/>
                </a:lnTo>
                <a:lnTo>
                  <a:pt x="354" y="984"/>
                </a:lnTo>
                <a:lnTo>
                  <a:pt x="420" y="1000"/>
                </a:lnTo>
                <a:lnTo>
                  <a:pt x="488" y="1014"/>
                </a:lnTo>
                <a:lnTo>
                  <a:pt x="488" y="1014"/>
                </a:lnTo>
                <a:lnTo>
                  <a:pt x="530" y="1062"/>
                </a:lnTo>
                <a:lnTo>
                  <a:pt x="572" y="1106"/>
                </a:lnTo>
                <a:lnTo>
                  <a:pt x="616" y="1148"/>
                </a:lnTo>
                <a:lnTo>
                  <a:pt x="660" y="1184"/>
                </a:lnTo>
                <a:lnTo>
                  <a:pt x="660" y="1184"/>
                </a:lnTo>
                <a:lnTo>
                  <a:pt x="600" y="1180"/>
                </a:lnTo>
                <a:lnTo>
                  <a:pt x="542" y="1174"/>
                </a:lnTo>
                <a:lnTo>
                  <a:pt x="484" y="1162"/>
                </a:lnTo>
                <a:lnTo>
                  <a:pt x="430" y="1148"/>
                </a:lnTo>
                <a:lnTo>
                  <a:pt x="378" y="1130"/>
                </a:lnTo>
                <a:lnTo>
                  <a:pt x="328" y="1108"/>
                </a:lnTo>
                <a:lnTo>
                  <a:pt x="280" y="1084"/>
                </a:lnTo>
                <a:lnTo>
                  <a:pt x="236" y="1056"/>
                </a:lnTo>
                <a:lnTo>
                  <a:pt x="236" y="1056"/>
                </a:lnTo>
                <a:lnTo>
                  <a:pt x="234" y="1016"/>
                </a:lnTo>
                <a:lnTo>
                  <a:pt x="234" y="972"/>
                </a:lnTo>
                <a:lnTo>
                  <a:pt x="234" y="972"/>
                </a:lnTo>
                <a:close/>
                <a:moveTo>
                  <a:pt x="10" y="678"/>
                </a:moveTo>
                <a:lnTo>
                  <a:pt x="10" y="678"/>
                </a:lnTo>
                <a:lnTo>
                  <a:pt x="10" y="654"/>
                </a:lnTo>
                <a:lnTo>
                  <a:pt x="10" y="654"/>
                </a:lnTo>
                <a:lnTo>
                  <a:pt x="16" y="632"/>
                </a:lnTo>
                <a:lnTo>
                  <a:pt x="22" y="610"/>
                </a:lnTo>
                <a:lnTo>
                  <a:pt x="32" y="590"/>
                </a:lnTo>
                <a:lnTo>
                  <a:pt x="44" y="570"/>
                </a:lnTo>
                <a:lnTo>
                  <a:pt x="58" y="552"/>
                </a:lnTo>
                <a:lnTo>
                  <a:pt x="76" y="532"/>
                </a:lnTo>
                <a:lnTo>
                  <a:pt x="94" y="514"/>
                </a:lnTo>
                <a:lnTo>
                  <a:pt x="114" y="496"/>
                </a:lnTo>
                <a:lnTo>
                  <a:pt x="114" y="496"/>
                </a:lnTo>
                <a:lnTo>
                  <a:pt x="128" y="510"/>
                </a:lnTo>
                <a:lnTo>
                  <a:pt x="142" y="524"/>
                </a:lnTo>
                <a:lnTo>
                  <a:pt x="160" y="536"/>
                </a:lnTo>
                <a:lnTo>
                  <a:pt x="178" y="548"/>
                </a:lnTo>
                <a:lnTo>
                  <a:pt x="218" y="572"/>
                </a:lnTo>
                <a:lnTo>
                  <a:pt x="266" y="592"/>
                </a:lnTo>
                <a:lnTo>
                  <a:pt x="266" y="592"/>
                </a:lnTo>
                <a:lnTo>
                  <a:pt x="280" y="636"/>
                </a:lnTo>
                <a:lnTo>
                  <a:pt x="296" y="680"/>
                </a:lnTo>
                <a:lnTo>
                  <a:pt x="296" y="680"/>
                </a:lnTo>
                <a:lnTo>
                  <a:pt x="282" y="714"/>
                </a:lnTo>
                <a:lnTo>
                  <a:pt x="282" y="714"/>
                </a:lnTo>
                <a:lnTo>
                  <a:pt x="256" y="730"/>
                </a:lnTo>
                <a:lnTo>
                  <a:pt x="232" y="748"/>
                </a:lnTo>
                <a:lnTo>
                  <a:pt x="208" y="766"/>
                </a:lnTo>
                <a:lnTo>
                  <a:pt x="188" y="786"/>
                </a:lnTo>
                <a:lnTo>
                  <a:pt x="168" y="806"/>
                </a:lnTo>
                <a:lnTo>
                  <a:pt x="152" y="826"/>
                </a:lnTo>
                <a:lnTo>
                  <a:pt x="138" y="848"/>
                </a:lnTo>
                <a:lnTo>
                  <a:pt x="126" y="870"/>
                </a:lnTo>
                <a:lnTo>
                  <a:pt x="126" y="870"/>
                </a:lnTo>
                <a:lnTo>
                  <a:pt x="104" y="854"/>
                </a:lnTo>
                <a:lnTo>
                  <a:pt x="84" y="834"/>
                </a:lnTo>
                <a:lnTo>
                  <a:pt x="66" y="816"/>
                </a:lnTo>
                <a:lnTo>
                  <a:pt x="50" y="796"/>
                </a:lnTo>
                <a:lnTo>
                  <a:pt x="36" y="776"/>
                </a:lnTo>
                <a:lnTo>
                  <a:pt x="26" y="754"/>
                </a:lnTo>
                <a:lnTo>
                  <a:pt x="18" y="734"/>
                </a:lnTo>
                <a:lnTo>
                  <a:pt x="12" y="712"/>
                </a:lnTo>
                <a:lnTo>
                  <a:pt x="12" y="712"/>
                </a:lnTo>
                <a:lnTo>
                  <a:pt x="10" y="678"/>
                </a:lnTo>
                <a:lnTo>
                  <a:pt x="10" y="678"/>
                </a:lnTo>
                <a:close/>
                <a:moveTo>
                  <a:pt x="234" y="356"/>
                </a:moveTo>
                <a:lnTo>
                  <a:pt x="234" y="356"/>
                </a:lnTo>
                <a:lnTo>
                  <a:pt x="266" y="374"/>
                </a:lnTo>
                <a:lnTo>
                  <a:pt x="304" y="390"/>
                </a:lnTo>
                <a:lnTo>
                  <a:pt x="304" y="390"/>
                </a:lnTo>
                <a:lnTo>
                  <a:pt x="270" y="402"/>
                </a:lnTo>
                <a:lnTo>
                  <a:pt x="238" y="416"/>
                </a:lnTo>
                <a:lnTo>
                  <a:pt x="238" y="416"/>
                </a:lnTo>
                <a:lnTo>
                  <a:pt x="234" y="386"/>
                </a:lnTo>
                <a:lnTo>
                  <a:pt x="234" y="356"/>
                </a:lnTo>
                <a:lnTo>
                  <a:pt x="234" y="356"/>
                </a:lnTo>
                <a:close/>
                <a:moveTo>
                  <a:pt x="236" y="298"/>
                </a:moveTo>
                <a:lnTo>
                  <a:pt x="236" y="298"/>
                </a:lnTo>
                <a:lnTo>
                  <a:pt x="276" y="274"/>
                </a:lnTo>
                <a:lnTo>
                  <a:pt x="318" y="252"/>
                </a:lnTo>
                <a:lnTo>
                  <a:pt x="362" y="232"/>
                </a:lnTo>
                <a:lnTo>
                  <a:pt x="406" y="214"/>
                </a:lnTo>
                <a:lnTo>
                  <a:pt x="406" y="214"/>
                </a:lnTo>
                <a:lnTo>
                  <a:pt x="436" y="230"/>
                </a:lnTo>
                <a:lnTo>
                  <a:pt x="474" y="244"/>
                </a:lnTo>
                <a:lnTo>
                  <a:pt x="516" y="254"/>
                </a:lnTo>
                <a:lnTo>
                  <a:pt x="562" y="262"/>
                </a:lnTo>
                <a:lnTo>
                  <a:pt x="562" y="262"/>
                </a:lnTo>
                <a:lnTo>
                  <a:pt x="524" y="302"/>
                </a:lnTo>
                <a:lnTo>
                  <a:pt x="488" y="346"/>
                </a:lnTo>
                <a:lnTo>
                  <a:pt x="488" y="346"/>
                </a:lnTo>
                <a:lnTo>
                  <a:pt x="442" y="354"/>
                </a:lnTo>
                <a:lnTo>
                  <a:pt x="398" y="364"/>
                </a:lnTo>
                <a:lnTo>
                  <a:pt x="356" y="374"/>
                </a:lnTo>
                <a:lnTo>
                  <a:pt x="314" y="386"/>
                </a:lnTo>
                <a:lnTo>
                  <a:pt x="314" y="386"/>
                </a:lnTo>
                <a:lnTo>
                  <a:pt x="270" y="368"/>
                </a:lnTo>
                <a:lnTo>
                  <a:pt x="252" y="358"/>
                </a:lnTo>
                <a:lnTo>
                  <a:pt x="234" y="348"/>
                </a:lnTo>
                <a:lnTo>
                  <a:pt x="234" y="348"/>
                </a:lnTo>
                <a:lnTo>
                  <a:pt x="234" y="322"/>
                </a:lnTo>
                <a:lnTo>
                  <a:pt x="236" y="298"/>
                </a:lnTo>
                <a:lnTo>
                  <a:pt x="236" y="298"/>
                </a:lnTo>
                <a:close/>
                <a:moveTo>
                  <a:pt x="226" y="342"/>
                </a:moveTo>
                <a:lnTo>
                  <a:pt x="226" y="342"/>
                </a:lnTo>
                <a:lnTo>
                  <a:pt x="214" y="332"/>
                </a:lnTo>
                <a:lnTo>
                  <a:pt x="202" y="322"/>
                </a:lnTo>
                <a:lnTo>
                  <a:pt x="202" y="322"/>
                </a:lnTo>
                <a:lnTo>
                  <a:pt x="228" y="302"/>
                </a:lnTo>
                <a:lnTo>
                  <a:pt x="228" y="302"/>
                </a:lnTo>
                <a:lnTo>
                  <a:pt x="226" y="342"/>
                </a:lnTo>
                <a:lnTo>
                  <a:pt x="226" y="342"/>
                </a:lnTo>
                <a:close/>
                <a:moveTo>
                  <a:pt x="538" y="94"/>
                </a:moveTo>
                <a:lnTo>
                  <a:pt x="538" y="94"/>
                </a:lnTo>
                <a:lnTo>
                  <a:pt x="564" y="102"/>
                </a:lnTo>
                <a:lnTo>
                  <a:pt x="588" y="114"/>
                </a:lnTo>
                <a:lnTo>
                  <a:pt x="612" y="128"/>
                </a:lnTo>
                <a:lnTo>
                  <a:pt x="638" y="142"/>
                </a:lnTo>
                <a:lnTo>
                  <a:pt x="638" y="142"/>
                </a:lnTo>
                <a:lnTo>
                  <a:pt x="568" y="146"/>
                </a:lnTo>
                <a:lnTo>
                  <a:pt x="500" y="154"/>
                </a:lnTo>
                <a:lnTo>
                  <a:pt x="436" y="164"/>
                </a:lnTo>
                <a:lnTo>
                  <a:pt x="376" y="176"/>
                </a:lnTo>
                <a:lnTo>
                  <a:pt x="376" y="176"/>
                </a:lnTo>
                <a:lnTo>
                  <a:pt x="370" y="164"/>
                </a:lnTo>
                <a:lnTo>
                  <a:pt x="368" y="152"/>
                </a:lnTo>
                <a:lnTo>
                  <a:pt x="368" y="152"/>
                </a:lnTo>
                <a:lnTo>
                  <a:pt x="368" y="144"/>
                </a:lnTo>
                <a:lnTo>
                  <a:pt x="372" y="136"/>
                </a:lnTo>
                <a:lnTo>
                  <a:pt x="374" y="128"/>
                </a:lnTo>
                <a:lnTo>
                  <a:pt x="380" y="120"/>
                </a:lnTo>
                <a:lnTo>
                  <a:pt x="380" y="120"/>
                </a:lnTo>
                <a:lnTo>
                  <a:pt x="416" y="112"/>
                </a:lnTo>
                <a:lnTo>
                  <a:pt x="456" y="104"/>
                </a:lnTo>
                <a:lnTo>
                  <a:pt x="496" y="98"/>
                </a:lnTo>
                <a:lnTo>
                  <a:pt x="538" y="94"/>
                </a:lnTo>
                <a:lnTo>
                  <a:pt x="538" y="94"/>
                </a:lnTo>
                <a:close/>
                <a:moveTo>
                  <a:pt x="978" y="120"/>
                </a:moveTo>
                <a:lnTo>
                  <a:pt x="978" y="120"/>
                </a:lnTo>
                <a:lnTo>
                  <a:pt x="984" y="128"/>
                </a:lnTo>
                <a:lnTo>
                  <a:pt x="988" y="136"/>
                </a:lnTo>
                <a:lnTo>
                  <a:pt x="990" y="144"/>
                </a:lnTo>
                <a:lnTo>
                  <a:pt x="990" y="152"/>
                </a:lnTo>
                <a:lnTo>
                  <a:pt x="990" y="152"/>
                </a:lnTo>
                <a:lnTo>
                  <a:pt x="988" y="164"/>
                </a:lnTo>
                <a:lnTo>
                  <a:pt x="982" y="176"/>
                </a:lnTo>
                <a:lnTo>
                  <a:pt x="982" y="176"/>
                </a:lnTo>
                <a:lnTo>
                  <a:pt x="922" y="164"/>
                </a:lnTo>
                <a:lnTo>
                  <a:pt x="858" y="154"/>
                </a:lnTo>
                <a:lnTo>
                  <a:pt x="790" y="146"/>
                </a:lnTo>
                <a:lnTo>
                  <a:pt x="720" y="142"/>
                </a:lnTo>
                <a:lnTo>
                  <a:pt x="720" y="142"/>
                </a:lnTo>
                <a:lnTo>
                  <a:pt x="746" y="128"/>
                </a:lnTo>
                <a:lnTo>
                  <a:pt x="770" y="114"/>
                </a:lnTo>
                <a:lnTo>
                  <a:pt x="796" y="102"/>
                </a:lnTo>
                <a:lnTo>
                  <a:pt x="820" y="94"/>
                </a:lnTo>
                <a:lnTo>
                  <a:pt x="820" y="94"/>
                </a:lnTo>
                <a:lnTo>
                  <a:pt x="862" y="98"/>
                </a:lnTo>
                <a:lnTo>
                  <a:pt x="902" y="104"/>
                </a:lnTo>
                <a:lnTo>
                  <a:pt x="942" y="112"/>
                </a:lnTo>
                <a:lnTo>
                  <a:pt x="978" y="120"/>
                </a:lnTo>
                <a:lnTo>
                  <a:pt x="978" y="120"/>
                </a:lnTo>
                <a:close/>
                <a:moveTo>
                  <a:pt x="1124" y="348"/>
                </a:moveTo>
                <a:lnTo>
                  <a:pt x="1124" y="348"/>
                </a:lnTo>
                <a:lnTo>
                  <a:pt x="1108" y="358"/>
                </a:lnTo>
                <a:lnTo>
                  <a:pt x="1088" y="368"/>
                </a:lnTo>
                <a:lnTo>
                  <a:pt x="1044" y="386"/>
                </a:lnTo>
                <a:lnTo>
                  <a:pt x="1044" y="386"/>
                </a:lnTo>
                <a:lnTo>
                  <a:pt x="1004" y="374"/>
                </a:lnTo>
                <a:lnTo>
                  <a:pt x="960" y="362"/>
                </a:lnTo>
                <a:lnTo>
                  <a:pt x="916" y="354"/>
                </a:lnTo>
                <a:lnTo>
                  <a:pt x="870" y="346"/>
                </a:lnTo>
                <a:lnTo>
                  <a:pt x="870" y="346"/>
                </a:lnTo>
                <a:lnTo>
                  <a:pt x="834" y="302"/>
                </a:lnTo>
                <a:lnTo>
                  <a:pt x="796" y="262"/>
                </a:lnTo>
                <a:lnTo>
                  <a:pt x="796" y="262"/>
                </a:lnTo>
                <a:lnTo>
                  <a:pt x="844" y="254"/>
                </a:lnTo>
                <a:lnTo>
                  <a:pt x="886" y="244"/>
                </a:lnTo>
                <a:lnTo>
                  <a:pt x="922" y="230"/>
                </a:lnTo>
                <a:lnTo>
                  <a:pt x="952" y="214"/>
                </a:lnTo>
                <a:lnTo>
                  <a:pt x="952" y="214"/>
                </a:lnTo>
                <a:lnTo>
                  <a:pt x="996" y="232"/>
                </a:lnTo>
                <a:lnTo>
                  <a:pt x="1040" y="250"/>
                </a:lnTo>
                <a:lnTo>
                  <a:pt x="1082" y="272"/>
                </a:lnTo>
                <a:lnTo>
                  <a:pt x="1122" y="298"/>
                </a:lnTo>
                <a:lnTo>
                  <a:pt x="1122" y="298"/>
                </a:lnTo>
                <a:lnTo>
                  <a:pt x="1124" y="322"/>
                </a:lnTo>
                <a:lnTo>
                  <a:pt x="1124" y="348"/>
                </a:lnTo>
                <a:lnTo>
                  <a:pt x="1124" y="348"/>
                </a:lnTo>
                <a:close/>
                <a:moveTo>
                  <a:pt x="1130" y="302"/>
                </a:moveTo>
                <a:lnTo>
                  <a:pt x="1130" y="302"/>
                </a:lnTo>
                <a:lnTo>
                  <a:pt x="1152" y="320"/>
                </a:lnTo>
                <a:lnTo>
                  <a:pt x="1152" y="320"/>
                </a:lnTo>
                <a:lnTo>
                  <a:pt x="1156" y="322"/>
                </a:lnTo>
                <a:lnTo>
                  <a:pt x="1156" y="322"/>
                </a:lnTo>
                <a:lnTo>
                  <a:pt x="1144" y="332"/>
                </a:lnTo>
                <a:lnTo>
                  <a:pt x="1132" y="342"/>
                </a:lnTo>
                <a:lnTo>
                  <a:pt x="1132" y="342"/>
                </a:lnTo>
                <a:lnTo>
                  <a:pt x="1130" y="302"/>
                </a:lnTo>
                <a:lnTo>
                  <a:pt x="1130" y="302"/>
                </a:lnTo>
                <a:close/>
                <a:moveTo>
                  <a:pt x="1122" y="416"/>
                </a:moveTo>
                <a:lnTo>
                  <a:pt x="1122" y="416"/>
                </a:lnTo>
                <a:lnTo>
                  <a:pt x="1090" y="402"/>
                </a:lnTo>
                <a:lnTo>
                  <a:pt x="1056" y="390"/>
                </a:lnTo>
                <a:lnTo>
                  <a:pt x="1056" y="390"/>
                </a:lnTo>
                <a:lnTo>
                  <a:pt x="1092" y="374"/>
                </a:lnTo>
                <a:lnTo>
                  <a:pt x="1124" y="356"/>
                </a:lnTo>
                <a:lnTo>
                  <a:pt x="1124" y="356"/>
                </a:lnTo>
                <a:lnTo>
                  <a:pt x="1124" y="386"/>
                </a:lnTo>
                <a:lnTo>
                  <a:pt x="1122" y="416"/>
                </a:lnTo>
                <a:lnTo>
                  <a:pt x="1122" y="416"/>
                </a:lnTo>
                <a:close/>
                <a:moveTo>
                  <a:pt x="1086" y="586"/>
                </a:moveTo>
                <a:lnTo>
                  <a:pt x="1086" y="586"/>
                </a:lnTo>
                <a:lnTo>
                  <a:pt x="1032" y="606"/>
                </a:lnTo>
                <a:lnTo>
                  <a:pt x="1032" y="606"/>
                </a:lnTo>
                <a:lnTo>
                  <a:pt x="1006" y="556"/>
                </a:lnTo>
                <a:lnTo>
                  <a:pt x="980" y="506"/>
                </a:lnTo>
                <a:lnTo>
                  <a:pt x="980" y="506"/>
                </a:lnTo>
                <a:lnTo>
                  <a:pt x="954" y="466"/>
                </a:lnTo>
                <a:lnTo>
                  <a:pt x="928" y="426"/>
                </a:lnTo>
                <a:lnTo>
                  <a:pt x="928" y="426"/>
                </a:lnTo>
                <a:lnTo>
                  <a:pt x="990" y="412"/>
                </a:lnTo>
                <a:lnTo>
                  <a:pt x="1044" y="394"/>
                </a:lnTo>
                <a:lnTo>
                  <a:pt x="1044" y="394"/>
                </a:lnTo>
                <a:lnTo>
                  <a:pt x="1082" y="408"/>
                </a:lnTo>
                <a:lnTo>
                  <a:pt x="1120" y="424"/>
                </a:lnTo>
                <a:lnTo>
                  <a:pt x="1120" y="424"/>
                </a:lnTo>
                <a:lnTo>
                  <a:pt x="1116" y="464"/>
                </a:lnTo>
                <a:lnTo>
                  <a:pt x="1108" y="504"/>
                </a:lnTo>
                <a:lnTo>
                  <a:pt x="1098" y="544"/>
                </a:lnTo>
                <a:lnTo>
                  <a:pt x="1086" y="586"/>
                </a:lnTo>
                <a:lnTo>
                  <a:pt x="1086" y="586"/>
                </a:lnTo>
                <a:close/>
                <a:moveTo>
                  <a:pt x="1128" y="428"/>
                </a:moveTo>
                <a:lnTo>
                  <a:pt x="1128" y="428"/>
                </a:lnTo>
                <a:lnTo>
                  <a:pt x="1154" y="440"/>
                </a:lnTo>
                <a:lnTo>
                  <a:pt x="1154" y="440"/>
                </a:lnTo>
                <a:lnTo>
                  <a:pt x="1198" y="466"/>
                </a:lnTo>
                <a:lnTo>
                  <a:pt x="1238" y="492"/>
                </a:lnTo>
                <a:lnTo>
                  <a:pt x="1238" y="492"/>
                </a:lnTo>
                <a:lnTo>
                  <a:pt x="1226" y="504"/>
                </a:lnTo>
                <a:lnTo>
                  <a:pt x="1212" y="518"/>
                </a:lnTo>
                <a:lnTo>
                  <a:pt x="1196" y="530"/>
                </a:lnTo>
                <a:lnTo>
                  <a:pt x="1178" y="540"/>
                </a:lnTo>
                <a:lnTo>
                  <a:pt x="1140" y="562"/>
                </a:lnTo>
                <a:lnTo>
                  <a:pt x="1096" y="584"/>
                </a:lnTo>
                <a:lnTo>
                  <a:pt x="1096" y="584"/>
                </a:lnTo>
                <a:lnTo>
                  <a:pt x="1106" y="542"/>
                </a:lnTo>
                <a:lnTo>
                  <a:pt x="1116" y="504"/>
                </a:lnTo>
                <a:lnTo>
                  <a:pt x="1122" y="464"/>
                </a:lnTo>
                <a:lnTo>
                  <a:pt x="1128" y="428"/>
                </a:lnTo>
                <a:lnTo>
                  <a:pt x="1128" y="428"/>
                </a:lnTo>
                <a:close/>
                <a:moveTo>
                  <a:pt x="1046" y="698"/>
                </a:moveTo>
                <a:lnTo>
                  <a:pt x="1046" y="698"/>
                </a:lnTo>
                <a:lnTo>
                  <a:pt x="1014" y="682"/>
                </a:lnTo>
                <a:lnTo>
                  <a:pt x="978" y="668"/>
                </a:lnTo>
                <a:lnTo>
                  <a:pt x="942" y="654"/>
                </a:lnTo>
                <a:lnTo>
                  <a:pt x="904" y="644"/>
                </a:lnTo>
                <a:lnTo>
                  <a:pt x="904" y="644"/>
                </a:lnTo>
                <a:lnTo>
                  <a:pt x="968" y="632"/>
                </a:lnTo>
                <a:lnTo>
                  <a:pt x="1026" y="616"/>
                </a:lnTo>
                <a:lnTo>
                  <a:pt x="1026" y="616"/>
                </a:lnTo>
                <a:lnTo>
                  <a:pt x="1054" y="680"/>
                </a:lnTo>
                <a:lnTo>
                  <a:pt x="1054" y="680"/>
                </a:lnTo>
                <a:lnTo>
                  <a:pt x="1046" y="698"/>
                </a:lnTo>
                <a:lnTo>
                  <a:pt x="1046" y="698"/>
                </a:lnTo>
                <a:close/>
                <a:moveTo>
                  <a:pt x="1058" y="690"/>
                </a:moveTo>
                <a:lnTo>
                  <a:pt x="1058" y="690"/>
                </a:lnTo>
                <a:lnTo>
                  <a:pt x="1064" y="706"/>
                </a:lnTo>
                <a:lnTo>
                  <a:pt x="1064" y="706"/>
                </a:lnTo>
                <a:lnTo>
                  <a:pt x="1054" y="702"/>
                </a:lnTo>
                <a:lnTo>
                  <a:pt x="1054" y="702"/>
                </a:lnTo>
                <a:lnTo>
                  <a:pt x="1058" y="690"/>
                </a:lnTo>
                <a:lnTo>
                  <a:pt x="1058" y="690"/>
                </a:lnTo>
                <a:close/>
                <a:moveTo>
                  <a:pt x="304" y="680"/>
                </a:moveTo>
                <a:lnTo>
                  <a:pt x="304" y="680"/>
                </a:lnTo>
                <a:lnTo>
                  <a:pt x="332" y="616"/>
                </a:lnTo>
                <a:lnTo>
                  <a:pt x="332" y="616"/>
                </a:lnTo>
                <a:lnTo>
                  <a:pt x="392" y="632"/>
                </a:lnTo>
                <a:lnTo>
                  <a:pt x="454" y="644"/>
                </a:lnTo>
                <a:lnTo>
                  <a:pt x="454" y="644"/>
                </a:lnTo>
                <a:lnTo>
                  <a:pt x="416" y="656"/>
                </a:lnTo>
                <a:lnTo>
                  <a:pt x="380" y="668"/>
                </a:lnTo>
                <a:lnTo>
                  <a:pt x="344" y="682"/>
                </a:lnTo>
                <a:lnTo>
                  <a:pt x="312" y="698"/>
                </a:lnTo>
                <a:lnTo>
                  <a:pt x="312" y="698"/>
                </a:lnTo>
                <a:lnTo>
                  <a:pt x="304" y="680"/>
                </a:lnTo>
                <a:lnTo>
                  <a:pt x="304" y="680"/>
                </a:lnTo>
                <a:close/>
                <a:moveTo>
                  <a:pt x="304" y="702"/>
                </a:moveTo>
                <a:lnTo>
                  <a:pt x="304" y="702"/>
                </a:lnTo>
                <a:lnTo>
                  <a:pt x="294" y="708"/>
                </a:lnTo>
                <a:lnTo>
                  <a:pt x="294" y="708"/>
                </a:lnTo>
                <a:lnTo>
                  <a:pt x="300" y="690"/>
                </a:lnTo>
                <a:lnTo>
                  <a:pt x="300" y="690"/>
                </a:lnTo>
                <a:lnTo>
                  <a:pt x="304" y="702"/>
                </a:lnTo>
                <a:lnTo>
                  <a:pt x="304" y="702"/>
                </a:lnTo>
                <a:close/>
                <a:moveTo>
                  <a:pt x="300" y="668"/>
                </a:moveTo>
                <a:lnTo>
                  <a:pt x="300" y="668"/>
                </a:lnTo>
                <a:lnTo>
                  <a:pt x="286" y="632"/>
                </a:lnTo>
                <a:lnTo>
                  <a:pt x="274" y="596"/>
                </a:lnTo>
                <a:lnTo>
                  <a:pt x="274" y="596"/>
                </a:lnTo>
                <a:lnTo>
                  <a:pt x="324" y="614"/>
                </a:lnTo>
                <a:lnTo>
                  <a:pt x="324" y="614"/>
                </a:lnTo>
                <a:lnTo>
                  <a:pt x="300" y="668"/>
                </a:lnTo>
                <a:lnTo>
                  <a:pt x="300" y="668"/>
                </a:lnTo>
                <a:close/>
                <a:moveTo>
                  <a:pt x="492" y="354"/>
                </a:moveTo>
                <a:lnTo>
                  <a:pt x="492" y="354"/>
                </a:lnTo>
                <a:lnTo>
                  <a:pt x="536" y="348"/>
                </a:lnTo>
                <a:lnTo>
                  <a:pt x="582" y="344"/>
                </a:lnTo>
                <a:lnTo>
                  <a:pt x="628" y="340"/>
                </a:lnTo>
                <a:lnTo>
                  <a:pt x="676" y="340"/>
                </a:lnTo>
                <a:lnTo>
                  <a:pt x="676" y="442"/>
                </a:lnTo>
                <a:lnTo>
                  <a:pt x="676" y="442"/>
                </a:lnTo>
                <a:lnTo>
                  <a:pt x="614" y="440"/>
                </a:lnTo>
                <a:lnTo>
                  <a:pt x="554" y="436"/>
                </a:lnTo>
                <a:lnTo>
                  <a:pt x="496" y="430"/>
                </a:lnTo>
                <a:lnTo>
                  <a:pt x="442" y="420"/>
                </a:lnTo>
                <a:lnTo>
                  <a:pt x="442" y="420"/>
                </a:lnTo>
                <a:lnTo>
                  <a:pt x="468" y="386"/>
                </a:lnTo>
                <a:lnTo>
                  <a:pt x="492" y="354"/>
                </a:lnTo>
                <a:lnTo>
                  <a:pt x="492" y="354"/>
                </a:lnTo>
                <a:close/>
                <a:moveTo>
                  <a:pt x="434" y="420"/>
                </a:moveTo>
                <a:lnTo>
                  <a:pt x="434" y="420"/>
                </a:lnTo>
                <a:lnTo>
                  <a:pt x="378" y="406"/>
                </a:lnTo>
                <a:lnTo>
                  <a:pt x="326" y="390"/>
                </a:lnTo>
                <a:lnTo>
                  <a:pt x="326" y="390"/>
                </a:lnTo>
                <a:lnTo>
                  <a:pt x="362" y="380"/>
                </a:lnTo>
                <a:lnTo>
                  <a:pt x="402" y="370"/>
                </a:lnTo>
                <a:lnTo>
                  <a:pt x="440" y="362"/>
                </a:lnTo>
                <a:lnTo>
                  <a:pt x="482" y="354"/>
                </a:lnTo>
                <a:lnTo>
                  <a:pt x="482" y="354"/>
                </a:lnTo>
                <a:lnTo>
                  <a:pt x="458" y="386"/>
                </a:lnTo>
                <a:lnTo>
                  <a:pt x="434" y="420"/>
                </a:lnTo>
                <a:lnTo>
                  <a:pt x="434" y="420"/>
                </a:lnTo>
                <a:close/>
                <a:moveTo>
                  <a:pt x="916" y="420"/>
                </a:moveTo>
                <a:lnTo>
                  <a:pt x="916" y="420"/>
                </a:lnTo>
                <a:lnTo>
                  <a:pt x="862" y="430"/>
                </a:lnTo>
                <a:lnTo>
                  <a:pt x="804" y="436"/>
                </a:lnTo>
                <a:lnTo>
                  <a:pt x="746" y="440"/>
                </a:lnTo>
                <a:lnTo>
                  <a:pt x="684" y="442"/>
                </a:lnTo>
                <a:lnTo>
                  <a:pt x="684" y="340"/>
                </a:lnTo>
                <a:lnTo>
                  <a:pt x="684" y="340"/>
                </a:lnTo>
                <a:lnTo>
                  <a:pt x="730" y="340"/>
                </a:lnTo>
                <a:lnTo>
                  <a:pt x="776" y="344"/>
                </a:lnTo>
                <a:lnTo>
                  <a:pt x="820" y="348"/>
                </a:lnTo>
                <a:lnTo>
                  <a:pt x="866" y="354"/>
                </a:lnTo>
                <a:lnTo>
                  <a:pt x="866" y="354"/>
                </a:lnTo>
                <a:lnTo>
                  <a:pt x="890" y="386"/>
                </a:lnTo>
                <a:lnTo>
                  <a:pt x="916" y="420"/>
                </a:lnTo>
                <a:lnTo>
                  <a:pt x="916" y="420"/>
                </a:lnTo>
                <a:close/>
                <a:moveTo>
                  <a:pt x="876" y="354"/>
                </a:moveTo>
                <a:lnTo>
                  <a:pt x="876" y="354"/>
                </a:lnTo>
                <a:lnTo>
                  <a:pt x="918" y="362"/>
                </a:lnTo>
                <a:lnTo>
                  <a:pt x="956" y="370"/>
                </a:lnTo>
                <a:lnTo>
                  <a:pt x="996" y="380"/>
                </a:lnTo>
                <a:lnTo>
                  <a:pt x="1032" y="390"/>
                </a:lnTo>
                <a:lnTo>
                  <a:pt x="1032" y="390"/>
                </a:lnTo>
                <a:lnTo>
                  <a:pt x="982" y="406"/>
                </a:lnTo>
                <a:lnTo>
                  <a:pt x="924" y="420"/>
                </a:lnTo>
                <a:lnTo>
                  <a:pt x="924" y="420"/>
                </a:lnTo>
                <a:lnTo>
                  <a:pt x="900" y="386"/>
                </a:lnTo>
                <a:lnTo>
                  <a:pt x="876" y="354"/>
                </a:lnTo>
                <a:lnTo>
                  <a:pt x="876" y="354"/>
                </a:lnTo>
                <a:close/>
                <a:moveTo>
                  <a:pt x="676" y="654"/>
                </a:moveTo>
                <a:lnTo>
                  <a:pt x="676" y="654"/>
                </a:lnTo>
                <a:lnTo>
                  <a:pt x="628" y="654"/>
                </a:lnTo>
                <a:lnTo>
                  <a:pt x="584" y="652"/>
                </a:lnTo>
                <a:lnTo>
                  <a:pt x="540" y="648"/>
                </a:lnTo>
                <a:lnTo>
                  <a:pt x="496" y="642"/>
                </a:lnTo>
                <a:lnTo>
                  <a:pt x="496" y="642"/>
                </a:lnTo>
                <a:lnTo>
                  <a:pt x="540" y="636"/>
                </a:lnTo>
                <a:lnTo>
                  <a:pt x="584" y="630"/>
                </a:lnTo>
                <a:lnTo>
                  <a:pt x="628" y="626"/>
                </a:lnTo>
                <a:lnTo>
                  <a:pt x="676" y="624"/>
                </a:lnTo>
                <a:lnTo>
                  <a:pt x="676" y="654"/>
                </a:lnTo>
                <a:close/>
                <a:moveTo>
                  <a:pt x="684" y="624"/>
                </a:moveTo>
                <a:lnTo>
                  <a:pt x="684" y="624"/>
                </a:lnTo>
                <a:lnTo>
                  <a:pt x="730" y="626"/>
                </a:lnTo>
                <a:lnTo>
                  <a:pt x="774" y="630"/>
                </a:lnTo>
                <a:lnTo>
                  <a:pt x="818" y="636"/>
                </a:lnTo>
                <a:lnTo>
                  <a:pt x="862" y="642"/>
                </a:lnTo>
                <a:lnTo>
                  <a:pt x="862" y="642"/>
                </a:lnTo>
                <a:lnTo>
                  <a:pt x="818" y="648"/>
                </a:lnTo>
                <a:lnTo>
                  <a:pt x="774" y="652"/>
                </a:lnTo>
                <a:lnTo>
                  <a:pt x="730" y="654"/>
                </a:lnTo>
                <a:lnTo>
                  <a:pt x="684" y="654"/>
                </a:lnTo>
                <a:lnTo>
                  <a:pt x="684" y="624"/>
                </a:lnTo>
                <a:close/>
                <a:moveTo>
                  <a:pt x="684" y="616"/>
                </a:moveTo>
                <a:lnTo>
                  <a:pt x="684" y="450"/>
                </a:lnTo>
                <a:lnTo>
                  <a:pt x="684" y="450"/>
                </a:lnTo>
                <a:lnTo>
                  <a:pt x="746" y="448"/>
                </a:lnTo>
                <a:lnTo>
                  <a:pt x="808" y="444"/>
                </a:lnTo>
                <a:lnTo>
                  <a:pt x="866" y="436"/>
                </a:lnTo>
                <a:lnTo>
                  <a:pt x="920" y="428"/>
                </a:lnTo>
                <a:lnTo>
                  <a:pt x="920" y="428"/>
                </a:lnTo>
                <a:lnTo>
                  <a:pt x="946" y="468"/>
                </a:lnTo>
                <a:lnTo>
                  <a:pt x="972" y="510"/>
                </a:lnTo>
                <a:lnTo>
                  <a:pt x="972" y="510"/>
                </a:lnTo>
                <a:lnTo>
                  <a:pt x="1000" y="560"/>
                </a:lnTo>
                <a:lnTo>
                  <a:pt x="1024" y="608"/>
                </a:lnTo>
                <a:lnTo>
                  <a:pt x="1024" y="608"/>
                </a:lnTo>
                <a:lnTo>
                  <a:pt x="990" y="618"/>
                </a:lnTo>
                <a:lnTo>
                  <a:pt x="956" y="626"/>
                </a:lnTo>
                <a:lnTo>
                  <a:pt x="922" y="634"/>
                </a:lnTo>
                <a:lnTo>
                  <a:pt x="884" y="640"/>
                </a:lnTo>
                <a:lnTo>
                  <a:pt x="884" y="640"/>
                </a:lnTo>
                <a:lnTo>
                  <a:pt x="836" y="630"/>
                </a:lnTo>
                <a:lnTo>
                  <a:pt x="786" y="622"/>
                </a:lnTo>
                <a:lnTo>
                  <a:pt x="736" y="618"/>
                </a:lnTo>
                <a:lnTo>
                  <a:pt x="684" y="616"/>
                </a:lnTo>
                <a:lnTo>
                  <a:pt x="684" y="616"/>
                </a:lnTo>
                <a:close/>
                <a:moveTo>
                  <a:pt x="684" y="332"/>
                </a:moveTo>
                <a:lnTo>
                  <a:pt x="684" y="270"/>
                </a:lnTo>
                <a:lnTo>
                  <a:pt x="684" y="270"/>
                </a:lnTo>
                <a:lnTo>
                  <a:pt x="736" y="268"/>
                </a:lnTo>
                <a:lnTo>
                  <a:pt x="786" y="264"/>
                </a:lnTo>
                <a:lnTo>
                  <a:pt x="786" y="264"/>
                </a:lnTo>
                <a:lnTo>
                  <a:pt x="822" y="302"/>
                </a:lnTo>
                <a:lnTo>
                  <a:pt x="858" y="344"/>
                </a:lnTo>
                <a:lnTo>
                  <a:pt x="858" y="344"/>
                </a:lnTo>
                <a:lnTo>
                  <a:pt x="816" y="338"/>
                </a:lnTo>
                <a:lnTo>
                  <a:pt x="772" y="336"/>
                </a:lnTo>
                <a:lnTo>
                  <a:pt x="728" y="332"/>
                </a:lnTo>
                <a:lnTo>
                  <a:pt x="684" y="332"/>
                </a:lnTo>
                <a:lnTo>
                  <a:pt x="684" y="332"/>
                </a:lnTo>
                <a:close/>
                <a:moveTo>
                  <a:pt x="684" y="262"/>
                </a:moveTo>
                <a:lnTo>
                  <a:pt x="684" y="174"/>
                </a:lnTo>
                <a:lnTo>
                  <a:pt x="684" y="174"/>
                </a:lnTo>
                <a:lnTo>
                  <a:pt x="732" y="212"/>
                </a:lnTo>
                <a:lnTo>
                  <a:pt x="780" y="256"/>
                </a:lnTo>
                <a:lnTo>
                  <a:pt x="780" y="256"/>
                </a:lnTo>
                <a:lnTo>
                  <a:pt x="732" y="262"/>
                </a:lnTo>
                <a:lnTo>
                  <a:pt x="684" y="262"/>
                </a:lnTo>
                <a:lnTo>
                  <a:pt x="684" y="262"/>
                </a:lnTo>
                <a:close/>
                <a:moveTo>
                  <a:pt x="692" y="170"/>
                </a:moveTo>
                <a:lnTo>
                  <a:pt x="692" y="170"/>
                </a:lnTo>
                <a:lnTo>
                  <a:pt x="758" y="174"/>
                </a:lnTo>
                <a:lnTo>
                  <a:pt x="820" y="182"/>
                </a:lnTo>
                <a:lnTo>
                  <a:pt x="882" y="194"/>
                </a:lnTo>
                <a:lnTo>
                  <a:pt x="942" y="212"/>
                </a:lnTo>
                <a:lnTo>
                  <a:pt x="942" y="212"/>
                </a:lnTo>
                <a:lnTo>
                  <a:pt x="912" y="226"/>
                </a:lnTo>
                <a:lnTo>
                  <a:pt x="876" y="238"/>
                </a:lnTo>
                <a:lnTo>
                  <a:pt x="834" y="248"/>
                </a:lnTo>
                <a:lnTo>
                  <a:pt x="790" y="256"/>
                </a:lnTo>
                <a:lnTo>
                  <a:pt x="790" y="256"/>
                </a:lnTo>
                <a:lnTo>
                  <a:pt x="742" y="210"/>
                </a:lnTo>
                <a:lnTo>
                  <a:pt x="692" y="170"/>
                </a:lnTo>
                <a:lnTo>
                  <a:pt x="692" y="170"/>
                </a:lnTo>
                <a:close/>
                <a:moveTo>
                  <a:pt x="684" y="150"/>
                </a:moveTo>
                <a:lnTo>
                  <a:pt x="684" y="150"/>
                </a:lnTo>
                <a:lnTo>
                  <a:pt x="694" y="150"/>
                </a:lnTo>
                <a:lnTo>
                  <a:pt x="694" y="150"/>
                </a:lnTo>
                <a:lnTo>
                  <a:pt x="684" y="158"/>
                </a:lnTo>
                <a:lnTo>
                  <a:pt x="684" y="150"/>
                </a:lnTo>
                <a:close/>
                <a:moveTo>
                  <a:pt x="676" y="158"/>
                </a:moveTo>
                <a:lnTo>
                  <a:pt x="676" y="158"/>
                </a:lnTo>
                <a:lnTo>
                  <a:pt x="664" y="150"/>
                </a:lnTo>
                <a:lnTo>
                  <a:pt x="664" y="150"/>
                </a:lnTo>
                <a:lnTo>
                  <a:pt x="676" y="150"/>
                </a:lnTo>
                <a:lnTo>
                  <a:pt x="676" y="158"/>
                </a:lnTo>
                <a:close/>
                <a:moveTo>
                  <a:pt x="570" y="256"/>
                </a:moveTo>
                <a:lnTo>
                  <a:pt x="570" y="256"/>
                </a:lnTo>
                <a:lnTo>
                  <a:pt x="524" y="248"/>
                </a:lnTo>
                <a:lnTo>
                  <a:pt x="482" y="238"/>
                </a:lnTo>
                <a:lnTo>
                  <a:pt x="446" y="226"/>
                </a:lnTo>
                <a:lnTo>
                  <a:pt x="416" y="212"/>
                </a:lnTo>
                <a:lnTo>
                  <a:pt x="416" y="212"/>
                </a:lnTo>
                <a:lnTo>
                  <a:pt x="476" y="194"/>
                </a:lnTo>
                <a:lnTo>
                  <a:pt x="536" y="182"/>
                </a:lnTo>
                <a:lnTo>
                  <a:pt x="600" y="174"/>
                </a:lnTo>
                <a:lnTo>
                  <a:pt x="632" y="172"/>
                </a:lnTo>
                <a:lnTo>
                  <a:pt x="666" y="170"/>
                </a:lnTo>
                <a:lnTo>
                  <a:pt x="666" y="170"/>
                </a:lnTo>
                <a:lnTo>
                  <a:pt x="618" y="210"/>
                </a:lnTo>
                <a:lnTo>
                  <a:pt x="570" y="256"/>
                </a:lnTo>
                <a:lnTo>
                  <a:pt x="570" y="256"/>
                </a:lnTo>
                <a:close/>
                <a:moveTo>
                  <a:pt x="676" y="174"/>
                </a:moveTo>
                <a:lnTo>
                  <a:pt x="676" y="262"/>
                </a:lnTo>
                <a:lnTo>
                  <a:pt x="676" y="262"/>
                </a:lnTo>
                <a:lnTo>
                  <a:pt x="626" y="262"/>
                </a:lnTo>
                <a:lnTo>
                  <a:pt x="580" y="256"/>
                </a:lnTo>
                <a:lnTo>
                  <a:pt x="580" y="256"/>
                </a:lnTo>
                <a:lnTo>
                  <a:pt x="626" y="212"/>
                </a:lnTo>
                <a:lnTo>
                  <a:pt x="676" y="174"/>
                </a:lnTo>
                <a:lnTo>
                  <a:pt x="676" y="174"/>
                </a:lnTo>
                <a:close/>
                <a:moveTo>
                  <a:pt x="676" y="270"/>
                </a:moveTo>
                <a:lnTo>
                  <a:pt x="676" y="332"/>
                </a:lnTo>
                <a:lnTo>
                  <a:pt x="676" y="332"/>
                </a:lnTo>
                <a:lnTo>
                  <a:pt x="630" y="332"/>
                </a:lnTo>
                <a:lnTo>
                  <a:pt x="586" y="336"/>
                </a:lnTo>
                <a:lnTo>
                  <a:pt x="542" y="338"/>
                </a:lnTo>
                <a:lnTo>
                  <a:pt x="500" y="344"/>
                </a:lnTo>
                <a:lnTo>
                  <a:pt x="500" y="344"/>
                </a:lnTo>
                <a:lnTo>
                  <a:pt x="536" y="302"/>
                </a:lnTo>
                <a:lnTo>
                  <a:pt x="572" y="264"/>
                </a:lnTo>
                <a:lnTo>
                  <a:pt x="572" y="264"/>
                </a:lnTo>
                <a:lnTo>
                  <a:pt x="622" y="268"/>
                </a:lnTo>
                <a:lnTo>
                  <a:pt x="676" y="270"/>
                </a:lnTo>
                <a:lnTo>
                  <a:pt x="676" y="270"/>
                </a:lnTo>
                <a:close/>
                <a:moveTo>
                  <a:pt x="676" y="450"/>
                </a:moveTo>
                <a:lnTo>
                  <a:pt x="676" y="616"/>
                </a:lnTo>
                <a:lnTo>
                  <a:pt x="676" y="616"/>
                </a:lnTo>
                <a:lnTo>
                  <a:pt x="622" y="618"/>
                </a:lnTo>
                <a:lnTo>
                  <a:pt x="572" y="622"/>
                </a:lnTo>
                <a:lnTo>
                  <a:pt x="522" y="630"/>
                </a:lnTo>
                <a:lnTo>
                  <a:pt x="474" y="640"/>
                </a:lnTo>
                <a:lnTo>
                  <a:pt x="474" y="640"/>
                </a:lnTo>
                <a:lnTo>
                  <a:pt x="438" y="634"/>
                </a:lnTo>
                <a:lnTo>
                  <a:pt x="402" y="626"/>
                </a:lnTo>
                <a:lnTo>
                  <a:pt x="368" y="618"/>
                </a:lnTo>
                <a:lnTo>
                  <a:pt x="334" y="608"/>
                </a:lnTo>
                <a:lnTo>
                  <a:pt x="334" y="608"/>
                </a:lnTo>
                <a:lnTo>
                  <a:pt x="360" y="560"/>
                </a:lnTo>
                <a:lnTo>
                  <a:pt x="386" y="510"/>
                </a:lnTo>
                <a:lnTo>
                  <a:pt x="386" y="510"/>
                </a:lnTo>
                <a:lnTo>
                  <a:pt x="412" y="468"/>
                </a:lnTo>
                <a:lnTo>
                  <a:pt x="438" y="428"/>
                </a:lnTo>
                <a:lnTo>
                  <a:pt x="438" y="428"/>
                </a:lnTo>
                <a:lnTo>
                  <a:pt x="492" y="436"/>
                </a:lnTo>
                <a:lnTo>
                  <a:pt x="552" y="444"/>
                </a:lnTo>
                <a:lnTo>
                  <a:pt x="612" y="448"/>
                </a:lnTo>
                <a:lnTo>
                  <a:pt x="676" y="450"/>
                </a:lnTo>
                <a:lnTo>
                  <a:pt x="676" y="450"/>
                </a:lnTo>
                <a:close/>
                <a:moveTo>
                  <a:pt x="476" y="648"/>
                </a:moveTo>
                <a:lnTo>
                  <a:pt x="476" y="648"/>
                </a:lnTo>
                <a:lnTo>
                  <a:pt x="522" y="654"/>
                </a:lnTo>
                <a:lnTo>
                  <a:pt x="572" y="658"/>
                </a:lnTo>
                <a:lnTo>
                  <a:pt x="624" y="662"/>
                </a:lnTo>
                <a:lnTo>
                  <a:pt x="676" y="662"/>
                </a:lnTo>
                <a:lnTo>
                  <a:pt x="676" y="1020"/>
                </a:lnTo>
                <a:lnTo>
                  <a:pt x="676" y="1020"/>
                </a:lnTo>
                <a:lnTo>
                  <a:pt x="628" y="1018"/>
                </a:lnTo>
                <a:lnTo>
                  <a:pt x="582" y="1016"/>
                </a:lnTo>
                <a:lnTo>
                  <a:pt x="536" y="1012"/>
                </a:lnTo>
                <a:lnTo>
                  <a:pt x="492" y="1006"/>
                </a:lnTo>
                <a:lnTo>
                  <a:pt x="492" y="1006"/>
                </a:lnTo>
                <a:lnTo>
                  <a:pt x="464" y="968"/>
                </a:lnTo>
                <a:lnTo>
                  <a:pt x="438" y="930"/>
                </a:lnTo>
                <a:lnTo>
                  <a:pt x="412" y="890"/>
                </a:lnTo>
                <a:lnTo>
                  <a:pt x="386" y="848"/>
                </a:lnTo>
                <a:lnTo>
                  <a:pt x="386" y="848"/>
                </a:lnTo>
                <a:lnTo>
                  <a:pt x="366" y="812"/>
                </a:lnTo>
                <a:lnTo>
                  <a:pt x="348" y="776"/>
                </a:lnTo>
                <a:lnTo>
                  <a:pt x="330" y="740"/>
                </a:lnTo>
                <a:lnTo>
                  <a:pt x="314" y="704"/>
                </a:lnTo>
                <a:lnTo>
                  <a:pt x="314" y="704"/>
                </a:lnTo>
                <a:lnTo>
                  <a:pt x="352" y="688"/>
                </a:lnTo>
                <a:lnTo>
                  <a:pt x="390" y="672"/>
                </a:lnTo>
                <a:lnTo>
                  <a:pt x="432" y="658"/>
                </a:lnTo>
                <a:lnTo>
                  <a:pt x="476" y="648"/>
                </a:lnTo>
                <a:lnTo>
                  <a:pt x="476" y="648"/>
                </a:lnTo>
                <a:close/>
                <a:moveTo>
                  <a:pt x="684" y="662"/>
                </a:moveTo>
                <a:lnTo>
                  <a:pt x="684" y="662"/>
                </a:lnTo>
                <a:lnTo>
                  <a:pt x="736" y="662"/>
                </a:lnTo>
                <a:lnTo>
                  <a:pt x="786" y="658"/>
                </a:lnTo>
                <a:lnTo>
                  <a:pt x="836" y="654"/>
                </a:lnTo>
                <a:lnTo>
                  <a:pt x="884" y="648"/>
                </a:lnTo>
                <a:lnTo>
                  <a:pt x="884" y="648"/>
                </a:lnTo>
                <a:lnTo>
                  <a:pt x="926" y="658"/>
                </a:lnTo>
                <a:lnTo>
                  <a:pt x="968" y="672"/>
                </a:lnTo>
                <a:lnTo>
                  <a:pt x="1006" y="688"/>
                </a:lnTo>
                <a:lnTo>
                  <a:pt x="1044" y="704"/>
                </a:lnTo>
                <a:lnTo>
                  <a:pt x="1044" y="704"/>
                </a:lnTo>
                <a:lnTo>
                  <a:pt x="1028" y="740"/>
                </a:lnTo>
                <a:lnTo>
                  <a:pt x="1010" y="776"/>
                </a:lnTo>
                <a:lnTo>
                  <a:pt x="992" y="812"/>
                </a:lnTo>
                <a:lnTo>
                  <a:pt x="972" y="848"/>
                </a:lnTo>
                <a:lnTo>
                  <a:pt x="972" y="848"/>
                </a:lnTo>
                <a:lnTo>
                  <a:pt x="948" y="890"/>
                </a:lnTo>
                <a:lnTo>
                  <a:pt x="920" y="930"/>
                </a:lnTo>
                <a:lnTo>
                  <a:pt x="894" y="968"/>
                </a:lnTo>
                <a:lnTo>
                  <a:pt x="866" y="1006"/>
                </a:lnTo>
                <a:lnTo>
                  <a:pt x="866" y="1006"/>
                </a:lnTo>
                <a:lnTo>
                  <a:pt x="822" y="1012"/>
                </a:lnTo>
                <a:lnTo>
                  <a:pt x="776" y="1016"/>
                </a:lnTo>
                <a:lnTo>
                  <a:pt x="730" y="1018"/>
                </a:lnTo>
                <a:lnTo>
                  <a:pt x="684" y="1020"/>
                </a:lnTo>
                <a:lnTo>
                  <a:pt x="684" y="662"/>
                </a:lnTo>
                <a:close/>
                <a:moveTo>
                  <a:pt x="1034" y="614"/>
                </a:moveTo>
                <a:lnTo>
                  <a:pt x="1034" y="614"/>
                </a:lnTo>
                <a:lnTo>
                  <a:pt x="1084" y="596"/>
                </a:lnTo>
                <a:lnTo>
                  <a:pt x="1084" y="596"/>
                </a:lnTo>
                <a:lnTo>
                  <a:pt x="1072" y="632"/>
                </a:lnTo>
                <a:lnTo>
                  <a:pt x="1058" y="668"/>
                </a:lnTo>
                <a:lnTo>
                  <a:pt x="1058" y="668"/>
                </a:lnTo>
                <a:lnTo>
                  <a:pt x="1034" y="614"/>
                </a:lnTo>
                <a:lnTo>
                  <a:pt x="1034" y="614"/>
                </a:lnTo>
                <a:close/>
                <a:moveTo>
                  <a:pt x="960" y="208"/>
                </a:moveTo>
                <a:lnTo>
                  <a:pt x="960" y="208"/>
                </a:lnTo>
                <a:lnTo>
                  <a:pt x="974" y="198"/>
                </a:lnTo>
                <a:lnTo>
                  <a:pt x="986" y="186"/>
                </a:lnTo>
                <a:lnTo>
                  <a:pt x="986" y="186"/>
                </a:lnTo>
                <a:lnTo>
                  <a:pt x="1018" y="194"/>
                </a:lnTo>
                <a:lnTo>
                  <a:pt x="1050" y="204"/>
                </a:lnTo>
                <a:lnTo>
                  <a:pt x="1080" y="214"/>
                </a:lnTo>
                <a:lnTo>
                  <a:pt x="1108" y="226"/>
                </a:lnTo>
                <a:lnTo>
                  <a:pt x="1108" y="226"/>
                </a:lnTo>
                <a:lnTo>
                  <a:pt x="1114" y="256"/>
                </a:lnTo>
                <a:lnTo>
                  <a:pt x="1120" y="286"/>
                </a:lnTo>
                <a:lnTo>
                  <a:pt x="1120" y="286"/>
                </a:lnTo>
                <a:lnTo>
                  <a:pt x="1082" y="264"/>
                </a:lnTo>
                <a:lnTo>
                  <a:pt x="1044" y="244"/>
                </a:lnTo>
                <a:lnTo>
                  <a:pt x="1002" y="224"/>
                </a:lnTo>
                <a:lnTo>
                  <a:pt x="960" y="208"/>
                </a:lnTo>
                <a:lnTo>
                  <a:pt x="960" y="208"/>
                </a:lnTo>
                <a:close/>
                <a:moveTo>
                  <a:pt x="950" y="206"/>
                </a:moveTo>
                <a:lnTo>
                  <a:pt x="950" y="206"/>
                </a:lnTo>
                <a:lnTo>
                  <a:pt x="920" y="196"/>
                </a:lnTo>
                <a:lnTo>
                  <a:pt x="888" y="188"/>
                </a:lnTo>
                <a:lnTo>
                  <a:pt x="856" y="180"/>
                </a:lnTo>
                <a:lnTo>
                  <a:pt x="824" y="174"/>
                </a:lnTo>
                <a:lnTo>
                  <a:pt x="792" y="170"/>
                </a:lnTo>
                <a:lnTo>
                  <a:pt x="758" y="166"/>
                </a:lnTo>
                <a:lnTo>
                  <a:pt x="724" y="164"/>
                </a:lnTo>
                <a:lnTo>
                  <a:pt x="690" y="162"/>
                </a:lnTo>
                <a:lnTo>
                  <a:pt x="690" y="162"/>
                </a:lnTo>
                <a:lnTo>
                  <a:pt x="708" y="150"/>
                </a:lnTo>
                <a:lnTo>
                  <a:pt x="708" y="150"/>
                </a:lnTo>
                <a:lnTo>
                  <a:pt x="780" y="154"/>
                </a:lnTo>
                <a:lnTo>
                  <a:pt x="850" y="160"/>
                </a:lnTo>
                <a:lnTo>
                  <a:pt x="916" y="170"/>
                </a:lnTo>
                <a:lnTo>
                  <a:pt x="978" y="184"/>
                </a:lnTo>
                <a:lnTo>
                  <a:pt x="978" y="184"/>
                </a:lnTo>
                <a:lnTo>
                  <a:pt x="966" y="194"/>
                </a:lnTo>
                <a:lnTo>
                  <a:pt x="950" y="206"/>
                </a:lnTo>
                <a:lnTo>
                  <a:pt x="950" y="206"/>
                </a:lnTo>
                <a:close/>
                <a:moveTo>
                  <a:pt x="706" y="142"/>
                </a:moveTo>
                <a:lnTo>
                  <a:pt x="706" y="142"/>
                </a:lnTo>
                <a:lnTo>
                  <a:pt x="684" y="142"/>
                </a:lnTo>
                <a:lnTo>
                  <a:pt x="684" y="86"/>
                </a:lnTo>
                <a:lnTo>
                  <a:pt x="684" y="86"/>
                </a:lnTo>
                <a:lnTo>
                  <a:pt x="744" y="88"/>
                </a:lnTo>
                <a:lnTo>
                  <a:pt x="802" y="92"/>
                </a:lnTo>
                <a:lnTo>
                  <a:pt x="802" y="92"/>
                </a:lnTo>
                <a:lnTo>
                  <a:pt x="778" y="102"/>
                </a:lnTo>
                <a:lnTo>
                  <a:pt x="754" y="114"/>
                </a:lnTo>
                <a:lnTo>
                  <a:pt x="730" y="126"/>
                </a:lnTo>
                <a:lnTo>
                  <a:pt x="706" y="142"/>
                </a:lnTo>
                <a:lnTo>
                  <a:pt x="706" y="142"/>
                </a:lnTo>
                <a:close/>
                <a:moveTo>
                  <a:pt x="676" y="142"/>
                </a:moveTo>
                <a:lnTo>
                  <a:pt x="676" y="142"/>
                </a:lnTo>
                <a:lnTo>
                  <a:pt x="652" y="142"/>
                </a:lnTo>
                <a:lnTo>
                  <a:pt x="652" y="142"/>
                </a:lnTo>
                <a:lnTo>
                  <a:pt x="628" y="126"/>
                </a:lnTo>
                <a:lnTo>
                  <a:pt x="604" y="114"/>
                </a:lnTo>
                <a:lnTo>
                  <a:pt x="580" y="102"/>
                </a:lnTo>
                <a:lnTo>
                  <a:pt x="556" y="92"/>
                </a:lnTo>
                <a:lnTo>
                  <a:pt x="556" y="92"/>
                </a:lnTo>
                <a:lnTo>
                  <a:pt x="614" y="88"/>
                </a:lnTo>
                <a:lnTo>
                  <a:pt x="676" y="86"/>
                </a:lnTo>
                <a:lnTo>
                  <a:pt x="676" y="142"/>
                </a:lnTo>
                <a:close/>
                <a:moveTo>
                  <a:pt x="650" y="150"/>
                </a:moveTo>
                <a:lnTo>
                  <a:pt x="650" y="150"/>
                </a:lnTo>
                <a:lnTo>
                  <a:pt x="668" y="162"/>
                </a:lnTo>
                <a:lnTo>
                  <a:pt x="668" y="162"/>
                </a:lnTo>
                <a:lnTo>
                  <a:pt x="634" y="164"/>
                </a:lnTo>
                <a:lnTo>
                  <a:pt x="600" y="166"/>
                </a:lnTo>
                <a:lnTo>
                  <a:pt x="566" y="170"/>
                </a:lnTo>
                <a:lnTo>
                  <a:pt x="534" y="174"/>
                </a:lnTo>
                <a:lnTo>
                  <a:pt x="500" y="180"/>
                </a:lnTo>
                <a:lnTo>
                  <a:pt x="470" y="188"/>
                </a:lnTo>
                <a:lnTo>
                  <a:pt x="438" y="196"/>
                </a:lnTo>
                <a:lnTo>
                  <a:pt x="408" y="206"/>
                </a:lnTo>
                <a:lnTo>
                  <a:pt x="408" y="206"/>
                </a:lnTo>
                <a:lnTo>
                  <a:pt x="392" y="194"/>
                </a:lnTo>
                <a:lnTo>
                  <a:pt x="380" y="184"/>
                </a:lnTo>
                <a:lnTo>
                  <a:pt x="380" y="184"/>
                </a:lnTo>
                <a:lnTo>
                  <a:pt x="442" y="170"/>
                </a:lnTo>
                <a:lnTo>
                  <a:pt x="508" y="160"/>
                </a:lnTo>
                <a:lnTo>
                  <a:pt x="578" y="154"/>
                </a:lnTo>
                <a:lnTo>
                  <a:pt x="650" y="150"/>
                </a:lnTo>
                <a:lnTo>
                  <a:pt x="650" y="150"/>
                </a:lnTo>
                <a:close/>
                <a:moveTo>
                  <a:pt x="398" y="210"/>
                </a:moveTo>
                <a:lnTo>
                  <a:pt x="398" y="210"/>
                </a:lnTo>
                <a:lnTo>
                  <a:pt x="356" y="226"/>
                </a:lnTo>
                <a:lnTo>
                  <a:pt x="314" y="244"/>
                </a:lnTo>
                <a:lnTo>
                  <a:pt x="276" y="264"/>
                </a:lnTo>
                <a:lnTo>
                  <a:pt x="238" y="288"/>
                </a:lnTo>
                <a:lnTo>
                  <a:pt x="238" y="288"/>
                </a:lnTo>
                <a:lnTo>
                  <a:pt x="244" y="256"/>
                </a:lnTo>
                <a:lnTo>
                  <a:pt x="250" y="226"/>
                </a:lnTo>
                <a:lnTo>
                  <a:pt x="250" y="226"/>
                </a:lnTo>
                <a:lnTo>
                  <a:pt x="278" y="214"/>
                </a:lnTo>
                <a:lnTo>
                  <a:pt x="308" y="204"/>
                </a:lnTo>
                <a:lnTo>
                  <a:pt x="340" y="194"/>
                </a:lnTo>
                <a:lnTo>
                  <a:pt x="372" y="186"/>
                </a:lnTo>
                <a:lnTo>
                  <a:pt x="372" y="186"/>
                </a:lnTo>
                <a:lnTo>
                  <a:pt x="384" y="198"/>
                </a:lnTo>
                <a:lnTo>
                  <a:pt x="398" y="210"/>
                </a:lnTo>
                <a:lnTo>
                  <a:pt x="398" y="210"/>
                </a:lnTo>
                <a:close/>
                <a:moveTo>
                  <a:pt x="314" y="394"/>
                </a:moveTo>
                <a:lnTo>
                  <a:pt x="314" y="394"/>
                </a:lnTo>
                <a:lnTo>
                  <a:pt x="368" y="412"/>
                </a:lnTo>
                <a:lnTo>
                  <a:pt x="430" y="426"/>
                </a:lnTo>
                <a:lnTo>
                  <a:pt x="430" y="426"/>
                </a:lnTo>
                <a:lnTo>
                  <a:pt x="404" y="466"/>
                </a:lnTo>
                <a:lnTo>
                  <a:pt x="380" y="506"/>
                </a:lnTo>
                <a:lnTo>
                  <a:pt x="380" y="506"/>
                </a:lnTo>
                <a:lnTo>
                  <a:pt x="352" y="556"/>
                </a:lnTo>
                <a:lnTo>
                  <a:pt x="328" y="606"/>
                </a:lnTo>
                <a:lnTo>
                  <a:pt x="328" y="606"/>
                </a:lnTo>
                <a:lnTo>
                  <a:pt x="272" y="586"/>
                </a:lnTo>
                <a:lnTo>
                  <a:pt x="272" y="586"/>
                </a:lnTo>
                <a:lnTo>
                  <a:pt x="260" y="544"/>
                </a:lnTo>
                <a:lnTo>
                  <a:pt x="250" y="504"/>
                </a:lnTo>
                <a:lnTo>
                  <a:pt x="244" y="464"/>
                </a:lnTo>
                <a:lnTo>
                  <a:pt x="238" y="424"/>
                </a:lnTo>
                <a:lnTo>
                  <a:pt x="238" y="424"/>
                </a:lnTo>
                <a:lnTo>
                  <a:pt x="276" y="408"/>
                </a:lnTo>
                <a:lnTo>
                  <a:pt x="314" y="394"/>
                </a:lnTo>
                <a:lnTo>
                  <a:pt x="314" y="394"/>
                </a:lnTo>
                <a:close/>
                <a:moveTo>
                  <a:pt x="262" y="584"/>
                </a:moveTo>
                <a:lnTo>
                  <a:pt x="262" y="584"/>
                </a:lnTo>
                <a:lnTo>
                  <a:pt x="218" y="562"/>
                </a:lnTo>
                <a:lnTo>
                  <a:pt x="180" y="540"/>
                </a:lnTo>
                <a:lnTo>
                  <a:pt x="162" y="530"/>
                </a:lnTo>
                <a:lnTo>
                  <a:pt x="148" y="518"/>
                </a:lnTo>
                <a:lnTo>
                  <a:pt x="134" y="504"/>
                </a:lnTo>
                <a:lnTo>
                  <a:pt x="120" y="492"/>
                </a:lnTo>
                <a:lnTo>
                  <a:pt x="120" y="492"/>
                </a:lnTo>
                <a:lnTo>
                  <a:pt x="146" y="474"/>
                </a:lnTo>
                <a:lnTo>
                  <a:pt x="172" y="458"/>
                </a:lnTo>
                <a:lnTo>
                  <a:pt x="200" y="442"/>
                </a:lnTo>
                <a:lnTo>
                  <a:pt x="230" y="428"/>
                </a:lnTo>
                <a:lnTo>
                  <a:pt x="230" y="428"/>
                </a:lnTo>
                <a:lnTo>
                  <a:pt x="236" y="464"/>
                </a:lnTo>
                <a:lnTo>
                  <a:pt x="242" y="504"/>
                </a:lnTo>
                <a:lnTo>
                  <a:pt x="252" y="542"/>
                </a:lnTo>
                <a:lnTo>
                  <a:pt x="262" y="584"/>
                </a:lnTo>
                <a:lnTo>
                  <a:pt x="262" y="584"/>
                </a:lnTo>
                <a:close/>
                <a:moveTo>
                  <a:pt x="278" y="724"/>
                </a:moveTo>
                <a:lnTo>
                  <a:pt x="278" y="724"/>
                </a:lnTo>
                <a:lnTo>
                  <a:pt x="262" y="778"/>
                </a:lnTo>
                <a:lnTo>
                  <a:pt x="248" y="830"/>
                </a:lnTo>
                <a:lnTo>
                  <a:pt x="238" y="882"/>
                </a:lnTo>
                <a:lnTo>
                  <a:pt x="230" y="932"/>
                </a:lnTo>
                <a:lnTo>
                  <a:pt x="230" y="932"/>
                </a:lnTo>
                <a:lnTo>
                  <a:pt x="204" y="918"/>
                </a:lnTo>
                <a:lnTo>
                  <a:pt x="178" y="904"/>
                </a:lnTo>
                <a:lnTo>
                  <a:pt x="154" y="890"/>
                </a:lnTo>
                <a:lnTo>
                  <a:pt x="132" y="876"/>
                </a:lnTo>
                <a:lnTo>
                  <a:pt x="132" y="876"/>
                </a:lnTo>
                <a:lnTo>
                  <a:pt x="144" y="854"/>
                </a:lnTo>
                <a:lnTo>
                  <a:pt x="156" y="834"/>
                </a:lnTo>
                <a:lnTo>
                  <a:pt x="172" y="814"/>
                </a:lnTo>
                <a:lnTo>
                  <a:pt x="190" y="794"/>
                </a:lnTo>
                <a:lnTo>
                  <a:pt x="210" y="776"/>
                </a:lnTo>
                <a:lnTo>
                  <a:pt x="230" y="758"/>
                </a:lnTo>
                <a:lnTo>
                  <a:pt x="254" y="740"/>
                </a:lnTo>
                <a:lnTo>
                  <a:pt x="278" y="724"/>
                </a:lnTo>
                <a:lnTo>
                  <a:pt x="278" y="724"/>
                </a:lnTo>
                <a:close/>
                <a:moveTo>
                  <a:pt x="290" y="718"/>
                </a:moveTo>
                <a:lnTo>
                  <a:pt x="290" y="718"/>
                </a:lnTo>
                <a:lnTo>
                  <a:pt x="308" y="708"/>
                </a:lnTo>
                <a:lnTo>
                  <a:pt x="308" y="708"/>
                </a:lnTo>
                <a:lnTo>
                  <a:pt x="324" y="744"/>
                </a:lnTo>
                <a:lnTo>
                  <a:pt x="340" y="780"/>
                </a:lnTo>
                <a:lnTo>
                  <a:pt x="360" y="816"/>
                </a:lnTo>
                <a:lnTo>
                  <a:pt x="380" y="852"/>
                </a:lnTo>
                <a:lnTo>
                  <a:pt x="380" y="852"/>
                </a:lnTo>
                <a:lnTo>
                  <a:pt x="404" y="892"/>
                </a:lnTo>
                <a:lnTo>
                  <a:pt x="428" y="932"/>
                </a:lnTo>
                <a:lnTo>
                  <a:pt x="454" y="968"/>
                </a:lnTo>
                <a:lnTo>
                  <a:pt x="482" y="1004"/>
                </a:lnTo>
                <a:lnTo>
                  <a:pt x="482" y="1004"/>
                </a:lnTo>
                <a:lnTo>
                  <a:pt x="414" y="992"/>
                </a:lnTo>
                <a:lnTo>
                  <a:pt x="352" y="976"/>
                </a:lnTo>
                <a:lnTo>
                  <a:pt x="292" y="956"/>
                </a:lnTo>
                <a:lnTo>
                  <a:pt x="238" y="934"/>
                </a:lnTo>
                <a:lnTo>
                  <a:pt x="238" y="934"/>
                </a:lnTo>
                <a:lnTo>
                  <a:pt x="246" y="882"/>
                </a:lnTo>
                <a:lnTo>
                  <a:pt x="256" y="828"/>
                </a:lnTo>
                <a:lnTo>
                  <a:pt x="270" y="774"/>
                </a:lnTo>
                <a:lnTo>
                  <a:pt x="290" y="718"/>
                </a:lnTo>
                <a:lnTo>
                  <a:pt x="290" y="718"/>
                </a:lnTo>
                <a:close/>
                <a:moveTo>
                  <a:pt x="500" y="1014"/>
                </a:moveTo>
                <a:lnTo>
                  <a:pt x="500" y="1014"/>
                </a:lnTo>
                <a:lnTo>
                  <a:pt x="542" y="1020"/>
                </a:lnTo>
                <a:lnTo>
                  <a:pt x="586" y="1024"/>
                </a:lnTo>
                <a:lnTo>
                  <a:pt x="630" y="1026"/>
                </a:lnTo>
                <a:lnTo>
                  <a:pt x="676" y="1028"/>
                </a:lnTo>
                <a:lnTo>
                  <a:pt x="676" y="1184"/>
                </a:lnTo>
                <a:lnTo>
                  <a:pt x="676" y="1184"/>
                </a:lnTo>
                <a:lnTo>
                  <a:pt x="674" y="1184"/>
                </a:lnTo>
                <a:lnTo>
                  <a:pt x="674" y="1184"/>
                </a:lnTo>
                <a:lnTo>
                  <a:pt x="630" y="1148"/>
                </a:lnTo>
                <a:lnTo>
                  <a:pt x="586" y="1108"/>
                </a:lnTo>
                <a:lnTo>
                  <a:pt x="542" y="1064"/>
                </a:lnTo>
                <a:lnTo>
                  <a:pt x="500" y="1014"/>
                </a:lnTo>
                <a:lnTo>
                  <a:pt x="500" y="1014"/>
                </a:lnTo>
                <a:close/>
                <a:moveTo>
                  <a:pt x="684" y="1184"/>
                </a:moveTo>
                <a:lnTo>
                  <a:pt x="684" y="1028"/>
                </a:lnTo>
                <a:lnTo>
                  <a:pt x="684" y="1028"/>
                </a:lnTo>
                <a:lnTo>
                  <a:pt x="728" y="1026"/>
                </a:lnTo>
                <a:lnTo>
                  <a:pt x="772" y="1024"/>
                </a:lnTo>
                <a:lnTo>
                  <a:pt x="816" y="1020"/>
                </a:lnTo>
                <a:lnTo>
                  <a:pt x="858" y="1014"/>
                </a:lnTo>
                <a:lnTo>
                  <a:pt x="858" y="1014"/>
                </a:lnTo>
                <a:lnTo>
                  <a:pt x="816" y="1064"/>
                </a:lnTo>
                <a:lnTo>
                  <a:pt x="774" y="1108"/>
                </a:lnTo>
                <a:lnTo>
                  <a:pt x="730" y="1148"/>
                </a:lnTo>
                <a:lnTo>
                  <a:pt x="684" y="1184"/>
                </a:lnTo>
                <a:lnTo>
                  <a:pt x="684" y="1184"/>
                </a:lnTo>
                <a:lnTo>
                  <a:pt x="684" y="1184"/>
                </a:lnTo>
                <a:lnTo>
                  <a:pt x="684" y="1184"/>
                </a:lnTo>
                <a:close/>
                <a:moveTo>
                  <a:pt x="876" y="1004"/>
                </a:moveTo>
                <a:lnTo>
                  <a:pt x="876" y="1004"/>
                </a:lnTo>
                <a:lnTo>
                  <a:pt x="904" y="968"/>
                </a:lnTo>
                <a:lnTo>
                  <a:pt x="930" y="932"/>
                </a:lnTo>
                <a:lnTo>
                  <a:pt x="954" y="892"/>
                </a:lnTo>
                <a:lnTo>
                  <a:pt x="980" y="852"/>
                </a:lnTo>
                <a:lnTo>
                  <a:pt x="980" y="852"/>
                </a:lnTo>
                <a:lnTo>
                  <a:pt x="1000" y="816"/>
                </a:lnTo>
                <a:lnTo>
                  <a:pt x="1018" y="780"/>
                </a:lnTo>
                <a:lnTo>
                  <a:pt x="1034" y="744"/>
                </a:lnTo>
                <a:lnTo>
                  <a:pt x="1050" y="708"/>
                </a:lnTo>
                <a:lnTo>
                  <a:pt x="1050" y="708"/>
                </a:lnTo>
                <a:lnTo>
                  <a:pt x="1068" y="718"/>
                </a:lnTo>
                <a:lnTo>
                  <a:pt x="1068" y="718"/>
                </a:lnTo>
                <a:lnTo>
                  <a:pt x="1088" y="774"/>
                </a:lnTo>
                <a:lnTo>
                  <a:pt x="1102" y="830"/>
                </a:lnTo>
                <a:lnTo>
                  <a:pt x="1112" y="884"/>
                </a:lnTo>
                <a:lnTo>
                  <a:pt x="1120" y="934"/>
                </a:lnTo>
                <a:lnTo>
                  <a:pt x="1120" y="934"/>
                </a:lnTo>
                <a:lnTo>
                  <a:pt x="1066" y="956"/>
                </a:lnTo>
                <a:lnTo>
                  <a:pt x="1006" y="976"/>
                </a:lnTo>
                <a:lnTo>
                  <a:pt x="944" y="992"/>
                </a:lnTo>
                <a:lnTo>
                  <a:pt x="876" y="1004"/>
                </a:lnTo>
                <a:lnTo>
                  <a:pt x="876" y="1004"/>
                </a:lnTo>
                <a:close/>
                <a:moveTo>
                  <a:pt x="1080" y="724"/>
                </a:moveTo>
                <a:lnTo>
                  <a:pt x="1080" y="724"/>
                </a:lnTo>
                <a:lnTo>
                  <a:pt x="1082" y="726"/>
                </a:lnTo>
                <a:lnTo>
                  <a:pt x="1082" y="726"/>
                </a:lnTo>
                <a:lnTo>
                  <a:pt x="1106" y="742"/>
                </a:lnTo>
                <a:lnTo>
                  <a:pt x="1130" y="758"/>
                </a:lnTo>
                <a:lnTo>
                  <a:pt x="1152" y="776"/>
                </a:lnTo>
                <a:lnTo>
                  <a:pt x="1170" y="796"/>
                </a:lnTo>
                <a:lnTo>
                  <a:pt x="1188" y="814"/>
                </a:lnTo>
                <a:lnTo>
                  <a:pt x="1202" y="834"/>
                </a:lnTo>
                <a:lnTo>
                  <a:pt x="1216" y="854"/>
                </a:lnTo>
                <a:lnTo>
                  <a:pt x="1226" y="876"/>
                </a:lnTo>
                <a:lnTo>
                  <a:pt x="1226" y="876"/>
                </a:lnTo>
                <a:lnTo>
                  <a:pt x="1204" y="890"/>
                </a:lnTo>
                <a:lnTo>
                  <a:pt x="1180" y="904"/>
                </a:lnTo>
                <a:lnTo>
                  <a:pt x="1154" y="918"/>
                </a:lnTo>
                <a:lnTo>
                  <a:pt x="1128" y="932"/>
                </a:lnTo>
                <a:lnTo>
                  <a:pt x="1128" y="932"/>
                </a:lnTo>
                <a:lnTo>
                  <a:pt x="1120" y="882"/>
                </a:lnTo>
                <a:lnTo>
                  <a:pt x="1110" y="830"/>
                </a:lnTo>
                <a:lnTo>
                  <a:pt x="1096" y="778"/>
                </a:lnTo>
                <a:lnTo>
                  <a:pt x="1080" y="724"/>
                </a:lnTo>
                <a:lnTo>
                  <a:pt x="1080" y="724"/>
                </a:lnTo>
                <a:close/>
                <a:moveTo>
                  <a:pt x="1086" y="718"/>
                </a:moveTo>
                <a:lnTo>
                  <a:pt x="1086" y="718"/>
                </a:lnTo>
                <a:lnTo>
                  <a:pt x="1076" y="712"/>
                </a:lnTo>
                <a:lnTo>
                  <a:pt x="1076" y="712"/>
                </a:lnTo>
                <a:lnTo>
                  <a:pt x="1062" y="680"/>
                </a:lnTo>
                <a:lnTo>
                  <a:pt x="1062" y="680"/>
                </a:lnTo>
                <a:lnTo>
                  <a:pt x="1078" y="636"/>
                </a:lnTo>
                <a:lnTo>
                  <a:pt x="1094" y="592"/>
                </a:lnTo>
                <a:lnTo>
                  <a:pt x="1094" y="592"/>
                </a:lnTo>
                <a:lnTo>
                  <a:pt x="1140" y="572"/>
                </a:lnTo>
                <a:lnTo>
                  <a:pt x="1180" y="548"/>
                </a:lnTo>
                <a:lnTo>
                  <a:pt x="1198" y="536"/>
                </a:lnTo>
                <a:lnTo>
                  <a:pt x="1216" y="524"/>
                </a:lnTo>
                <a:lnTo>
                  <a:pt x="1230" y="510"/>
                </a:lnTo>
                <a:lnTo>
                  <a:pt x="1244" y="496"/>
                </a:lnTo>
                <a:lnTo>
                  <a:pt x="1244" y="496"/>
                </a:lnTo>
                <a:lnTo>
                  <a:pt x="1264" y="514"/>
                </a:lnTo>
                <a:lnTo>
                  <a:pt x="1284" y="532"/>
                </a:lnTo>
                <a:lnTo>
                  <a:pt x="1300" y="552"/>
                </a:lnTo>
                <a:lnTo>
                  <a:pt x="1314" y="572"/>
                </a:lnTo>
                <a:lnTo>
                  <a:pt x="1326" y="592"/>
                </a:lnTo>
                <a:lnTo>
                  <a:pt x="1336" y="612"/>
                </a:lnTo>
                <a:lnTo>
                  <a:pt x="1344" y="632"/>
                </a:lnTo>
                <a:lnTo>
                  <a:pt x="1348" y="654"/>
                </a:lnTo>
                <a:lnTo>
                  <a:pt x="1348" y="654"/>
                </a:lnTo>
                <a:lnTo>
                  <a:pt x="1348" y="678"/>
                </a:lnTo>
                <a:lnTo>
                  <a:pt x="1348" y="678"/>
                </a:lnTo>
                <a:lnTo>
                  <a:pt x="1346" y="712"/>
                </a:lnTo>
                <a:lnTo>
                  <a:pt x="1346" y="712"/>
                </a:lnTo>
                <a:lnTo>
                  <a:pt x="1342" y="734"/>
                </a:lnTo>
                <a:lnTo>
                  <a:pt x="1332" y="754"/>
                </a:lnTo>
                <a:lnTo>
                  <a:pt x="1322" y="776"/>
                </a:lnTo>
                <a:lnTo>
                  <a:pt x="1308" y="796"/>
                </a:lnTo>
                <a:lnTo>
                  <a:pt x="1294" y="816"/>
                </a:lnTo>
                <a:lnTo>
                  <a:pt x="1276" y="834"/>
                </a:lnTo>
                <a:lnTo>
                  <a:pt x="1256" y="854"/>
                </a:lnTo>
                <a:lnTo>
                  <a:pt x="1232" y="870"/>
                </a:lnTo>
                <a:lnTo>
                  <a:pt x="1232" y="870"/>
                </a:lnTo>
                <a:lnTo>
                  <a:pt x="1222" y="850"/>
                </a:lnTo>
                <a:lnTo>
                  <a:pt x="1208" y="830"/>
                </a:lnTo>
                <a:lnTo>
                  <a:pt x="1194" y="808"/>
                </a:lnTo>
                <a:lnTo>
                  <a:pt x="1176" y="790"/>
                </a:lnTo>
                <a:lnTo>
                  <a:pt x="1156" y="770"/>
                </a:lnTo>
                <a:lnTo>
                  <a:pt x="1134" y="752"/>
                </a:lnTo>
                <a:lnTo>
                  <a:pt x="1112" y="736"/>
                </a:lnTo>
                <a:lnTo>
                  <a:pt x="1086" y="718"/>
                </a:lnTo>
                <a:lnTo>
                  <a:pt x="1086" y="718"/>
                </a:lnTo>
                <a:close/>
                <a:moveTo>
                  <a:pt x="1248" y="490"/>
                </a:moveTo>
                <a:lnTo>
                  <a:pt x="1248" y="490"/>
                </a:lnTo>
                <a:lnTo>
                  <a:pt x="1264" y="470"/>
                </a:lnTo>
                <a:lnTo>
                  <a:pt x="1276" y="448"/>
                </a:lnTo>
                <a:lnTo>
                  <a:pt x="1276" y="448"/>
                </a:lnTo>
                <a:lnTo>
                  <a:pt x="1298" y="484"/>
                </a:lnTo>
                <a:lnTo>
                  <a:pt x="1316" y="522"/>
                </a:lnTo>
                <a:lnTo>
                  <a:pt x="1332" y="562"/>
                </a:lnTo>
                <a:lnTo>
                  <a:pt x="1342" y="602"/>
                </a:lnTo>
                <a:lnTo>
                  <a:pt x="1342" y="602"/>
                </a:lnTo>
                <a:lnTo>
                  <a:pt x="1334" y="588"/>
                </a:lnTo>
                <a:lnTo>
                  <a:pt x="1326" y="574"/>
                </a:lnTo>
                <a:lnTo>
                  <a:pt x="1304" y="544"/>
                </a:lnTo>
                <a:lnTo>
                  <a:pt x="1280" y="516"/>
                </a:lnTo>
                <a:lnTo>
                  <a:pt x="1248" y="490"/>
                </a:lnTo>
                <a:lnTo>
                  <a:pt x="1248" y="490"/>
                </a:lnTo>
                <a:close/>
                <a:moveTo>
                  <a:pt x="1244" y="486"/>
                </a:moveTo>
                <a:lnTo>
                  <a:pt x="1244" y="486"/>
                </a:lnTo>
                <a:lnTo>
                  <a:pt x="1204" y="458"/>
                </a:lnTo>
                <a:lnTo>
                  <a:pt x="1158" y="432"/>
                </a:lnTo>
                <a:lnTo>
                  <a:pt x="1158" y="432"/>
                </a:lnTo>
                <a:lnTo>
                  <a:pt x="1128" y="418"/>
                </a:lnTo>
                <a:lnTo>
                  <a:pt x="1128" y="418"/>
                </a:lnTo>
                <a:lnTo>
                  <a:pt x="1132" y="384"/>
                </a:lnTo>
                <a:lnTo>
                  <a:pt x="1132" y="352"/>
                </a:lnTo>
                <a:lnTo>
                  <a:pt x="1132" y="352"/>
                </a:lnTo>
                <a:lnTo>
                  <a:pt x="1148" y="340"/>
                </a:lnTo>
                <a:lnTo>
                  <a:pt x="1162" y="326"/>
                </a:lnTo>
                <a:lnTo>
                  <a:pt x="1162" y="326"/>
                </a:lnTo>
                <a:lnTo>
                  <a:pt x="1194" y="354"/>
                </a:lnTo>
                <a:lnTo>
                  <a:pt x="1222" y="380"/>
                </a:lnTo>
                <a:lnTo>
                  <a:pt x="1248" y="410"/>
                </a:lnTo>
                <a:lnTo>
                  <a:pt x="1270" y="440"/>
                </a:lnTo>
                <a:lnTo>
                  <a:pt x="1270" y="440"/>
                </a:lnTo>
                <a:lnTo>
                  <a:pt x="1266" y="452"/>
                </a:lnTo>
                <a:lnTo>
                  <a:pt x="1260" y="462"/>
                </a:lnTo>
                <a:lnTo>
                  <a:pt x="1244" y="486"/>
                </a:lnTo>
                <a:lnTo>
                  <a:pt x="1244" y="486"/>
                </a:lnTo>
                <a:close/>
                <a:moveTo>
                  <a:pt x="1162" y="316"/>
                </a:moveTo>
                <a:lnTo>
                  <a:pt x="1162" y="316"/>
                </a:lnTo>
                <a:lnTo>
                  <a:pt x="1158" y="312"/>
                </a:lnTo>
                <a:lnTo>
                  <a:pt x="1158" y="312"/>
                </a:lnTo>
                <a:lnTo>
                  <a:pt x="1128" y="292"/>
                </a:lnTo>
                <a:lnTo>
                  <a:pt x="1128" y="292"/>
                </a:lnTo>
                <a:lnTo>
                  <a:pt x="1124" y="260"/>
                </a:lnTo>
                <a:lnTo>
                  <a:pt x="1116" y="230"/>
                </a:lnTo>
                <a:lnTo>
                  <a:pt x="1116" y="230"/>
                </a:lnTo>
                <a:lnTo>
                  <a:pt x="1152" y="248"/>
                </a:lnTo>
                <a:lnTo>
                  <a:pt x="1184" y="268"/>
                </a:lnTo>
                <a:lnTo>
                  <a:pt x="1184" y="268"/>
                </a:lnTo>
                <a:lnTo>
                  <a:pt x="1182" y="280"/>
                </a:lnTo>
                <a:lnTo>
                  <a:pt x="1178" y="292"/>
                </a:lnTo>
                <a:lnTo>
                  <a:pt x="1172" y="304"/>
                </a:lnTo>
                <a:lnTo>
                  <a:pt x="1162" y="316"/>
                </a:lnTo>
                <a:lnTo>
                  <a:pt x="1162" y="316"/>
                </a:lnTo>
                <a:close/>
                <a:moveTo>
                  <a:pt x="1104" y="216"/>
                </a:moveTo>
                <a:lnTo>
                  <a:pt x="1104" y="216"/>
                </a:lnTo>
                <a:lnTo>
                  <a:pt x="1050" y="196"/>
                </a:lnTo>
                <a:lnTo>
                  <a:pt x="990" y="178"/>
                </a:lnTo>
                <a:lnTo>
                  <a:pt x="990" y="178"/>
                </a:lnTo>
                <a:lnTo>
                  <a:pt x="996" y="166"/>
                </a:lnTo>
                <a:lnTo>
                  <a:pt x="998" y="152"/>
                </a:lnTo>
                <a:lnTo>
                  <a:pt x="998" y="152"/>
                </a:lnTo>
                <a:lnTo>
                  <a:pt x="996" y="138"/>
                </a:lnTo>
                <a:lnTo>
                  <a:pt x="990" y="124"/>
                </a:lnTo>
                <a:lnTo>
                  <a:pt x="990" y="124"/>
                </a:lnTo>
                <a:lnTo>
                  <a:pt x="1034" y="138"/>
                </a:lnTo>
                <a:lnTo>
                  <a:pt x="1072" y="152"/>
                </a:lnTo>
                <a:lnTo>
                  <a:pt x="1072" y="152"/>
                </a:lnTo>
                <a:lnTo>
                  <a:pt x="1082" y="168"/>
                </a:lnTo>
                <a:lnTo>
                  <a:pt x="1090" y="182"/>
                </a:lnTo>
                <a:lnTo>
                  <a:pt x="1098" y="200"/>
                </a:lnTo>
                <a:lnTo>
                  <a:pt x="1104" y="216"/>
                </a:lnTo>
                <a:lnTo>
                  <a:pt x="1104" y="216"/>
                </a:lnTo>
                <a:close/>
                <a:moveTo>
                  <a:pt x="968" y="110"/>
                </a:moveTo>
                <a:lnTo>
                  <a:pt x="968" y="110"/>
                </a:lnTo>
                <a:lnTo>
                  <a:pt x="906" y="98"/>
                </a:lnTo>
                <a:lnTo>
                  <a:pt x="838" y="88"/>
                </a:lnTo>
                <a:lnTo>
                  <a:pt x="838" y="88"/>
                </a:lnTo>
                <a:lnTo>
                  <a:pt x="872" y="78"/>
                </a:lnTo>
                <a:lnTo>
                  <a:pt x="904" y="74"/>
                </a:lnTo>
                <a:lnTo>
                  <a:pt x="904" y="74"/>
                </a:lnTo>
                <a:lnTo>
                  <a:pt x="924" y="82"/>
                </a:lnTo>
                <a:lnTo>
                  <a:pt x="940" y="92"/>
                </a:lnTo>
                <a:lnTo>
                  <a:pt x="956" y="100"/>
                </a:lnTo>
                <a:lnTo>
                  <a:pt x="968" y="110"/>
                </a:lnTo>
                <a:lnTo>
                  <a:pt x="968" y="110"/>
                </a:lnTo>
                <a:close/>
                <a:moveTo>
                  <a:pt x="818" y="86"/>
                </a:moveTo>
                <a:lnTo>
                  <a:pt x="818" y="86"/>
                </a:lnTo>
                <a:lnTo>
                  <a:pt x="752" y="80"/>
                </a:lnTo>
                <a:lnTo>
                  <a:pt x="684" y="78"/>
                </a:lnTo>
                <a:lnTo>
                  <a:pt x="684" y="40"/>
                </a:lnTo>
                <a:lnTo>
                  <a:pt x="684" y="40"/>
                </a:lnTo>
                <a:lnTo>
                  <a:pt x="740" y="42"/>
                </a:lnTo>
                <a:lnTo>
                  <a:pt x="794" y="48"/>
                </a:lnTo>
                <a:lnTo>
                  <a:pt x="842" y="56"/>
                </a:lnTo>
                <a:lnTo>
                  <a:pt x="886" y="68"/>
                </a:lnTo>
                <a:lnTo>
                  <a:pt x="886" y="68"/>
                </a:lnTo>
                <a:lnTo>
                  <a:pt x="852" y="74"/>
                </a:lnTo>
                <a:lnTo>
                  <a:pt x="818" y="86"/>
                </a:lnTo>
                <a:lnTo>
                  <a:pt x="818" y="86"/>
                </a:lnTo>
                <a:close/>
                <a:moveTo>
                  <a:pt x="676" y="78"/>
                </a:moveTo>
                <a:lnTo>
                  <a:pt x="676" y="78"/>
                </a:lnTo>
                <a:lnTo>
                  <a:pt x="606" y="80"/>
                </a:lnTo>
                <a:lnTo>
                  <a:pt x="540" y="86"/>
                </a:lnTo>
                <a:lnTo>
                  <a:pt x="540" y="86"/>
                </a:lnTo>
                <a:lnTo>
                  <a:pt x="506" y="74"/>
                </a:lnTo>
                <a:lnTo>
                  <a:pt x="472" y="68"/>
                </a:lnTo>
                <a:lnTo>
                  <a:pt x="472" y="68"/>
                </a:lnTo>
                <a:lnTo>
                  <a:pt x="516" y="56"/>
                </a:lnTo>
                <a:lnTo>
                  <a:pt x="564" y="48"/>
                </a:lnTo>
                <a:lnTo>
                  <a:pt x="618" y="42"/>
                </a:lnTo>
                <a:lnTo>
                  <a:pt x="676" y="40"/>
                </a:lnTo>
                <a:lnTo>
                  <a:pt x="676" y="78"/>
                </a:lnTo>
                <a:close/>
                <a:moveTo>
                  <a:pt x="520" y="88"/>
                </a:moveTo>
                <a:lnTo>
                  <a:pt x="520" y="88"/>
                </a:lnTo>
                <a:lnTo>
                  <a:pt x="452" y="98"/>
                </a:lnTo>
                <a:lnTo>
                  <a:pt x="390" y="110"/>
                </a:lnTo>
                <a:lnTo>
                  <a:pt x="390" y="110"/>
                </a:lnTo>
                <a:lnTo>
                  <a:pt x="402" y="100"/>
                </a:lnTo>
                <a:lnTo>
                  <a:pt x="418" y="92"/>
                </a:lnTo>
                <a:lnTo>
                  <a:pt x="434" y="82"/>
                </a:lnTo>
                <a:lnTo>
                  <a:pt x="454" y="74"/>
                </a:lnTo>
                <a:lnTo>
                  <a:pt x="454" y="74"/>
                </a:lnTo>
                <a:lnTo>
                  <a:pt x="488" y="78"/>
                </a:lnTo>
                <a:lnTo>
                  <a:pt x="520" y="88"/>
                </a:lnTo>
                <a:lnTo>
                  <a:pt x="520" y="88"/>
                </a:lnTo>
                <a:close/>
                <a:moveTo>
                  <a:pt x="368" y="124"/>
                </a:moveTo>
                <a:lnTo>
                  <a:pt x="368" y="124"/>
                </a:lnTo>
                <a:lnTo>
                  <a:pt x="362" y="138"/>
                </a:lnTo>
                <a:lnTo>
                  <a:pt x="360" y="152"/>
                </a:lnTo>
                <a:lnTo>
                  <a:pt x="360" y="152"/>
                </a:lnTo>
                <a:lnTo>
                  <a:pt x="362" y="166"/>
                </a:lnTo>
                <a:lnTo>
                  <a:pt x="368" y="178"/>
                </a:lnTo>
                <a:lnTo>
                  <a:pt x="368" y="178"/>
                </a:lnTo>
                <a:lnTo>
                  <a:pt x="308" y="196"/>
                </a:lnTo>
                <a:lnTo>
                  <a:pt x="254" y="216"/>
                </a:lnTo>
                <a:lnTo>
                  <a:pt x="254" y="216"/>
                </a:lnTo>
                <a:lnTo>
                  <a:pt x="260" y="200"/>
                </a:lnTo>
                <a:lnTo>
                  <a:pt x="268" y="182"/>
                </a:lnTo>
                <a:lnTo>
                  <a:pt x="276" y="168"/>
                </a:lnTo>
                <a:lnTo>
                  <a:pt x="286" y="152"/>
                </a:lnTo>
                <a:lnTo>
                  <a:pt x="286" y="152"/>
                </a:lnTo>
                <a:lnTo>
                  <a:pt x="324" y="138"/>
                </a:lnTo>
                <a:lnTo>
                  <a:pt x="368" y="124"/>
                </a:lnTo>
                <a:lnTo>
                  <a:pt x="368" y="124"/>
                </a:lnTo>
                <a:close/>
                <a:moveTo>
                  <a:pt x="242" y="230"/>
                </a:moveTo>
                <a:lnTo>
                  <a:pt x="242" y="230"/>
                </a:lnTo>
                <a:lnTo>
                  <a:pt x="234" y="260"/>
                </a:lnTo>
                <a:lnTo>
                  <a:pt x="230" y="292"/>
                </a:lnTo>
                <a:lnTo>
                  <a:pt x="230" y="292"/>
                </a:lnTo>
                <a:lnTo>
                  <a:pt x="196" y="316"/>
                </a:lnTo>
                <a:lnTo>
                  <a:pt x="196" y="316"/>
                </a:lnTo>
                <a:lnTo>
                  <a:pt x="188" y="304"/>
                </a:lnTo>
                <a:lnTo>
                  <a:pt x="180" y="292"/>
                </a:lnTo>
                <a:lnTo>
                  <a:pt x="176" y="280"/>
                </a:lnTo>
                <a:lnTo>
                  <a:pt x="174" y="268"/>
                </a:lnTo>
                <a:lnTo>
                  <a:pt x="174" y="268"/>
                </a:lnTo>
                <a:lnTo>
                  <a:pt x="206" y="248"/>
                </a:lnTo>
                <a:lnTo>
                  <a:pt x="242" y="230"/>
                </a:lnTo>
                <a:lnTo>
                  <a:pt x="242" y="230"/>
                </a:lnTo>
                <a:close/>
                <a:moveTo>
                  <a:pt x="196" y="326"/>
                </a:moveTo>
                <a:lnTo>
                  <a:pt x="196" y="326"/>
                </a:lnTo>
                <a:lnTo>
                  <a:pt x="210" y="340"/>
                </a:lnTo>
                <a:lnTo>
                  <a:pt x="226" y="352"/>
                </a:lnTo>
                <a:lnTo>
                  <a:pt x="226" y="352"/>
                </a:lnTo>
                <a:lnTo>
                  <a:pt x="228" y="384"/>
                </a:lnTo>
                <a:lnTo>
                  <a:pt x="230" y="420"/>
                </a:lnTo>
                <a:lnTo>
                  <a:pt x="230" y="420"/>
                </a:lnTo>
                <a:lnTo>
                  <a:pt x="198" y="434"/>
                </a:lnTo>
                <a:lnTo>
                  <a:pt x="168" y="450"/>
                </a:lnTo>
                <a:lnTo>
                  <a:pt x="140" y="468"/>
                </a:lnTo>
                <a:lnTo>
                  <a:pt x="116" y="486"/>
                </a:lnTo>
                <a:lnTo>
                  <a:pt x="116" y="486"/>
                </a:lnTo>
                <a:lnTo>
                  <a:pt x="100" y="464"/>
                </a:lnTo>
                <a:lnTo>
                  <a:pt x="94" y="452"/>
                </a:lnTo>
                <a:lnTo>
                  <a:pt x="88" y="440"/>
                </a:lnTo>
                <a:lnTo>
                  <a:pt x="88" y="440"/>
                </a:lnTo>
                <a:lnTo>
                  <a:pt x="112" y="410"/>
                </a:lnTo>
                <a:lnTo>
                  <a:pt x="138" y="380"/>
                </a:lnTo>
                <a:lnTo>
                  <a:pt x="166" y="352"/>
                </a:lnTo>
                <a:lnTo>
                  <a:pt x="196" y="326"/>
                </a:lnTo>
                <a:lnTo>
                  <a:pt x="196" y="326"/>
                </a:lnTo>
                <a:close/>
                <a:moveTo>
                  <a:pt x="110" y="490"/>
                </a:moveTo>
                <a:lnTo>
                  <a:pt x="110" y="490"/>
                </a:lnTo>
                <a:lnTo>
                  <a:pt x="80" y="516"/>
                </a:lnTo>
                <a:lnTo>
                  <a:pt x="54" y="544"/>
                </a:lnTo>
                <a:lnTo>
                  <a:pt x="34" y="574"/>
                </a:lnTo>
                <a:lnTo>
                  <a:pt x="24" y="588"/>
                </a:lnTo>
                <a:lnTo>
                  <a:pt x="18" y="604"/>
                </a:lnTo>
                <a:lnTo>
                  <a:pt x="18" y="604"/>
                </a:lnTo>
                <a:lnTo>
                  <a:pt x="28" y="562"/>
                </a:lnTo>
                <a:lnTo>
                  <a:pt x="42" y="522"/>
                </a:lnTo>
                <a:lnTo>
                  <a:pt x="60" y="484"/>
                </a:lnTo>
                <a:lnTo>
                  <a:pt x="82" y="448"/>
                </a:lnTo>
                <a:lnTo>
                  <a:pt x="82" y="448"/>
                </a:lnTo>
                <a:lnTo>
                  <a:pt x="94" y="470"/>
                </a:lnTo>
                <a:lnTo>
                  <a:pt x="110" y="490"/>
                </a:lnTo>
                <a:lnTo>
                  <a:pt x="110" y="490"/>
                </a:lnTo>
                <a:close/>
                <a:moveTo>
                  <a:pt x="122" y="878"/>
                </a:moveTo>
                <a:lnTo>
                  <a:pt x="122" y="878"/>
                </a:lnTo>
                <a:lnTo>
                  <a:pt x="112" y="908"/>
                </a:lnTo>
                <a:lnTo>
                  <a:pt x="106" y="938"/>
                </a:lnTo>
                <a:lnTo>
                  <a:pt x="106" y="938"/>
                </a:lnTo>
                <a:lnTo>
                  <a:pt x="90" y="918"/>
                </a:lnTo>
                <a:lnTo>
                  <a:pt x="76" y="896"/>
                </a:lnTo>
                <a:lnTo>
                  <a:pt x="62" y="874"/>
                </a:lnTo>
                <a:lnTo>
                  <a:pt x="52" y="852"/>
                </a:lnTo>
                <a:lnTo>
                  <a:pt x="42" y="830"/>
                </a:lnTo>
                <a:lnTo>
                  <a:pt x="32" y="806"/>
                </a:lnTo>
                <a:lnTo>
                  <a:pt x="24" y="784"/>
                </a:lnTo>
                <a:lnTo>
                  <a:pt x="18" y="760"/>
                </a:lnTo>
                <a:lnTo>
                  <a:pt x="18" y="760"/>
                </a:lnTo>
                <a:lnTo>
                  <a:pt x="26" y="776"/>
                </a:lnTo>
                <a:lnTo>
                  <a:pt x="36" y="792"/>
                </a:lnTo>
                <a:lnTo>
                  <a:pt x="48" y="806"/>
                </a:lnTo>
                <a:lnTo>
                  <a:pt x="60" y="822"/>
                </a:lnTo>
                <a:lnTo>
                  <a:pt x="88" y="850"/>
                </a:lnTo>
                <a:lnTo>
                  <a:pt x="122" y="878"/>
                </a:lnTo>
                <a:lnTo>
                  <a:pt x="122" y="878"/>
                </a:lnTo>
                <a:close/>
                <a:moveTo>
                  <a:pt x="128" y="882"/>
                </a:moveTo>
                <a:lnTo>
                  <a:pt x="128" y="882"/>
                </a:lnTo>
                <a:lnTo>
                  <a:pt x="152" y="898"/>
                </a:lnTo>
                <a:lnTo>
                  <a:pt x="176" y="912"/>
                </a:lnTo>
                <a:lnTo>
                  <a:pt x="202" y="926"/>
                </a:lnTo>
                <a:lnTo>
                  <a:pt x="230" y="940"/>
                </a:lnTo>
                <a:lnTo>
                  <a:pt x="230" y="940"/>
                </a:lnTo>
                <a:lnTo>
                  <a:pt x="226" y="972"/>
                </a:lnTo>
                <a:lnTo>
                  <a:pt x="226" y="972"/>
                </a:lnTo>
                <a:lnTo>
                  <a:pt x="226" y="1012"/>
                </a:lnTo>
                <a:lnTo>
                  <a:pt x="228" y="1052"/>
                </a:lnTo>
                <a:lnTo>
                  <a:pt x="228" y="1052"/>
                </a:lnTo>
                <a:lnTo>
                  <a:pt x="196" y="1028"/>
                </a:lnTo>
                <a:lnTo>
                  <a:pt x="166" y="1002"/>
                </a:lnTo>
                <a:lnTo>
                  <a:pt x="138" y="974"/>
                </a:lnTo>
                <a:lnTo>
                  <a:pt x="112" y="946"/>
                </a:lnTo>
                <a:lnTo>
                  <a:pt x="112" y="946"/>
                </a:lnTo>
                <a:lnTo>
                  <a:pt x="114" y="930"/>
                </a:lnTo>
                <a:lnTo>
                  <a:pt x="118" y="914"/>
                </a:lnTo>
                <a:lnTo>
                  <a:pt x="122" y="898"/>
                </a:lnTo>
                <a:lnTo>
                  <a:pt x="128" y="882"/>
                </a:lnTo>
                <a:lnTo>
                  <a:pt x="128" y="882"/>
                </a:lnTo>
                <a:close/>
                <a:moveTo>
                  <a:pt x="296" y="1220"/>
                </a:moveTo>
                <a:lnTo>
                  <a:pt x="296" y="1220"/>
                </a:lnTo>
                <a:lnTo>
                  <a:pt x="284" y="1206"/>
                </a:lnTo>
                <a:lnTo>
                  <a:pt x="274" y="1190"/>
                </a:lnTo>
                <a:lnTo>
                  <a:pt x="266" y="1172"/>
                </a:lnTo>
                <a:lnTo>
                  <a:pt x="258" y="1154"/>
                </a:lnTo>
                <a:lnTo>
                  <a:pt x="250" y="1134"/>
                </a:lnTo>
                <a:lnTo>
                  <a:pt x="246" y="1112"/>
                </a:lnTo>
                <a:lnTo>
                  <a:pt x="240" y="1090"/>
                </a:lnTo>
                <a:lnTo>
                  <a:pt x="238" y="1068"/>
                </a:lnTo>
                <a:lnTo>
                  <a:pt x="238" y="1068"/>
                </a:lnTo>
                <a:lnTo>
                  <a:pt x="282" y="1094"/>
                </a:lnTo>
                <a:lnTo>
                  <a:pt x="332" y="1118"/>
                </a:lnTo>
                <a:lnTo>
                  <a:pt x="382" y="1140"/>
                </a:lnTo>
                <a:lnTo>
                  <a:pt x="436" y="1158"/>
                </a:lnTo>
                <a:lnTo>
                  <a:pt x="492" y="1172"/>
                </a:lnTo>
                <a:lnTo>
                  <a:pt x="550" y="1182"/>
                </a:lnTo>
                <a:lnTo>
                  <a:pt x="610" y="1190"/>
                </a:lnTo>
                <a:lnTo>
                  <a:pt x="670" y="1192"/>
                </a:lnTo>
                <a:lnTo>
                  <a:pt x="670" y="1192"/>
                </a:lnTo>
                <a:lnTo>
                  <a:pt x="672" y="1194"/>
                </a:lnTo>
                <a:lnTo>
                  <a:pt x="672" y="1194"/>
                </a:lnTo>
                <a:lnTo>
                  <a:pt x="646" y="1212"/>
                </a:lnTo>
                <a:lnTo>
                  <a:pt x="618" y="1228"/>
                </a:lnTo>
                <a:lnTo>
                  <a:pt x="590" y="1244"/>
                </a:lnTo>
                <a:lnTo>
                  <a:pt x="564" y="1256"/>
                </a:lnTo>
                <a:lnTo>
                  <a:pt x="536" y="1266"/>
                </a:lnTo>
                <a:lnTo>
                  <a:pt x="510" y="1274"/>
                </a:lnTo>
                <a:lnTo>
                  <a:pt x="486" y="1280"/>
                </a:lnTo>
                <a:lnTo>
                  <a:pt x="460" y="1284"/>
                </a:lnTo>
                <a:lnTo>
                  <a:pt x="460" y="1284"/>
                </a:lnTo>
                <a:lnTo>
                  <a:pt x="416" y="1272"/>
                </a:lnTo>
                <a:lnTo>
                  <a:pt x="374" y="1256"/>
                </a:lnTo>
                <a:lnTo>
                  <a:pt x="334" y="1240"/>
                </a:lnTo>
                <a:lnTo>
                  <a:pt x="296" y="1220"/>
                </a:lnTo>
                <a:lnTo>
                  <a:pt x="296" y="1220"/>
                </a:lnTo>
                <a:close/>
                <a:moveTo>
                  <a:pt x="676" y="1200"/>
                </a:moveTo>
                <a:lnTo>
                  <a:pt x="676" y="1310"/>
                </a:lnTo>
                <a:lnTo>
                  <a:pt x="676" y="1310"/>
                </a:lnTo>
                <a:lnTo>
                  <a:pt x="624" y="1308"/>
                </a:lnTo>
                <a:lnTo>
                  <a:pt x="576" y="1304"/>
                </a:lnTo>
                <a:lnTo>
                  <a:pt x="528" y="1298"/>
                </a:lnTo>
                <a:lnTo>
                  <a:pt x="482" y="1288"/>
                </a:lnTo>
                <a:lnTo>
                  <a:pt x="482" y="1288"/>
                </a:lnTo>
                <a:lnTo>
                  <a:pt x="506" y="1284"/>
                </a:lnTo>
                <a:lnTo>
                  <a:pt x="528" y="1278"/>
                </a:lnTo>
                <a:lnTo>
                  <a:pt x="552" y="1270"/>
                </a:lnTo>
                <a:lnTo>
                  <a:pt x="576" y="1258"/>
                </a:lnTo>
                <a:lnTo>
                  <a:pt x="602" y="1246"/>
                </a:lnTo>
                <a:lnTo>
                  <a:pt x="626" y="1234"/>
                </a:lnTo>
                <a:lnTo>
                  <a:pt x="650" y="1218"/>
                </a:lnTo>
                <a:lnTo>
                  <a:pt x="676" y="1200"/>
                </a:lnTo>
                <a:lnTo>
                  <a:pt x="676" y="1200"/>
                </a:lnTo>
                <a:close/>
                <a:moveTo>
                  <a:pt x="684" y="1200"/>
                </a:moveTo>
                <a:lnTo>
                  <a:pt x="684" y="1200"/>
                </a:lnTo>
                <a:lnTo>
                  <a:pt x="708" y="1218"/>
                </a:lnTo>
                <a:lnTo>
                  <a:pt x="732" y="1234"/>
                </a:lnTo>
                <a:lnTo>
                  <a:pt x="758" y="1246"/>
                </a:lnTo>
                <a:lnTo>
                  <a:pt x="782" y="1258"/>
                </a:lnTo>
                <a:lnTo>
                  <a:pt x="806" y="1270"/>
                </a:lnTo>
                <a:lnTo>
                  <a:pt x="830" y="1278"/>
                </a:lnTo>
                <a:lnTo>
                  <a:pt x="854" y="1284"/>
                </a:lnTo>
                <a:lnTo>
                  <a:pt x="876" y="1288"/>
                </a:lnTo>
                <a:lnTo>
                  <a:pt x="876" y="1288"/>
                </a:lnTo>
                <a:lnTo>
                  <a:pt x="830" y="1298"/>
                </a:lnTo>
                <a:lnTo>
                  <a:pt x="782" y="1304"/>
                </a:lnTo>
                <a:lnTo>
                  <a:pt x="734" y="1308"/>
                </a:lnTo>
                <a:lnTo>
                  <a:pt x="684" y="1310"/>
                </a:lnTo>
                <a:lnTo>
                  <a:pt x="684" y="1200"/>
                </a:lnTo>
                <a:close/>
                <a:moveTo>
                  <a:pt x="686" y="1194"/>
                </a:moveTo>
                <a:lnTo>
                  <a:pt x="686" y="1194"/>
                </a:lnTo>
                <a:lnTo>
                  <a:pt x="688" y="1192"/>
                </a:lnTo>
                <a:lnTo>
                  <a:pt x="688" y="1192"/>
                </a:lnTo>
                <a:lnTo>
                  <a:pt x="748" y="1190"/>
                </a:lnTo>
                <a:lnTo>
                  <a:pt x="808" y="1182"/>
                </a:lnTo>
                <a:lnTo>
                  <a:pt x="866" y="1172"/>
                </a:lnTo>
                <a:lnTo>
                  <a:pt x="922" y="1158"/>
                </a:lnTo>
                <a:lnTo>
                  <a:pt x="976" y="1140"/>
                </a:lnTo>
                <a:lnTo>
                  <a:pt x="1028" y="1118"/>
                </a:lnTo>
                <a:lnTo>
                  <a:pt x="1076" y="1094"/>
                </a:lnTo>
                <a:lnTo>
                  <a:pt x="1120" y="1068"/>
                </a:lnTo>
                <a:lnTo>
                  <a:pt x="1120" y="1068"/>
                </a:lnTo>
                <a:lnTo>
                  <a:pt x="1118" y="1090"/>
                </a:lnTo>
                <a:lnTo>
                  <a:pt x="1114" y="1112"/>
                </a:lnTo>
                <a:lnTo>
                  <a:pt x="1108" y="1134"/>
                </a:lnTo>
                <a:lnTo>
                  <a:pt x="1100" y="1152"/>
                </a:lnTo>
                <a:lnTo>
                  <a:pt x="1092" y="1172"/>
                </a:lnTo>
                <a:lnTo>
                  <a:pt x="1084" y="1190"/>
                </a:lnTo>
                <a:lnTo>
                  <a:pt x="1074" y="1206"/>
                </a:lnTo>
                <a:lnTo>
                  <a:pt x="1062" y="1220"/>
                </a:lnTo>
                <a:lnTo>
                  <a:pt x="1062" y="1220"/>
                </a:lnTo>
                <a:lnTo>
                  <a:pt x="1024" y="1240"/>
                </a:lnTo>
                <a:lnTo>
                  <a:pt x="984" y="1256"/>
                </a:lnTo>
                <a:lnTo>
                  <a:pt x="942" y="1272"/>
                </a:lnTo>
                <a:lnTo>
                  <a:pt x="898" y="1284"/>
                </a:lnTo>
                <a:lnTo>
                  <a:pt x="898" y="1284"/>
                </a:lnTo>
                <a:lnTo>
                  <a:pt x="874" y="1280"/>
                </a:lnTo>
                <a:lnTo>
                  <a:pt x="848" y="1274"/>
                </a:lnTo>
                <a:lnTo>
                  <a:pt x="822" y="1266"/>
                </a:lnTo>
                <a:lnTo>
                  <a:pt x="794" y="1256"/>
                </a:lnTo>
                <a:lnTo>
                  <a:pt x="768" y="1244"/>
                </a:lnTo>
                <a:lnTo>
                  <a:pt x="740" y="1228"/>
                </a:lnTo>
                <a:lnTo>
                  <a:pt x="714" y="1212"/>
                </a:lnTo>
                <a:lnTo>
                  <a:pt x="686" y="1194"/>
                </a:lnTo>
                <a:lnTo>
                  <a:pt x="686" y="1194"/>
                </a:lnTo>
                <a:close/>
                <a:moveTo>
                  <a:pt x="1130" y="1052"/>
                </a:moveTo>
                <a:lnTo>
                  <a:pt x="1130" y="1052"/>
                </a:lnTo>
                <a:lnTo>
                  <a:pt x="1132" y="1024"/>
                </a:lnTo>
                <a:lnTo>
                  <a:pt x="1132" y="998"/>
                </a:lnTo>
                <a:lnTo>
                  <a:pt x="1130" y="968"/>
                </a:lnTo>
                <a:lnTo>
                  <a:pt x="1128" y="940"/>
                </a:lnTo>
                <a:lnTo>
                  <a:pt x="1128" y="940"/>
                </a:lnTo>
                <a:lnTo>
                  <a:pt x="1156" y="926"/>
                </a:lnTo>
                <a:lnTo>
                  <a:pt x="1182" y="912"/>
                </a:lnTo>
                <a:lnTo>
                  <a:pt x="1206" y="898"/>
                </a:lnTo>
                <a:lnTo>
                  <a:pt x="1230" y="882"/>
                </a:lnTo>
                <a:lnTo>
                  <a:pt x="1230" y="882"/>
                </a:lnTo>
                <a:lnTo>
                  <a:pt x="1236" y="898"/>
                </a:lnTo>
                <a:lnTo>
                  <a:pt x="1240" y="914"/>
                </a:lnTo>
                <a:lnTo>
                  <a:pt x="1244" y="930"/>
                </a:lnTo>
                <a:lnTo>
                  <a:pt x="1246" y="946"/>
                </a:lnTo>
                <a:lnTo>
                  <a:pt x="1246" y="946"/>
                </a:lnTo>
                <a:lnTo>
                  <a:pt x="1220" y="974"/>
                </a:lnTo>
                <a:lnTo>
                  <a:pt x="1192" y="1002"/>
                </a:lnTo>
                <a:lnTo>
                  <a:pt x="1162" y="1028"/>
                </a:lnTo>
                <a:lnTo>
                  <a:pt x="1130" y="1052"/>
                </a:lnTo>
                <a:lnTo>
                  <a:pt x="1130" y="1052"/>
                </a:lnTo>
                <a:close/>
                <a:moveTo>
                  <a:pt x="1236" y="878"/>
                </a:moveTo>
                <a:lnTo>
                  <a:pt x="1236" y="878"/>
                </a:lnTo>
                <a:lnTo>
                  <a:pt x="1270" y="850"/>
                </a:lnTo>
                <a:lnTo>
                  <a:pt x="1298" y="822"/>
                </a:lnTo>
                <a:lnTo>
                  <a:pt x="1310" y="806"/>
                </a:lnTo>
                <a:lnTo>
                  <a:pt x="1322" y="790"/>
                </a:lnTo>
                <a:lnTo>
                  <a:pt x="1332" y="776"/>
                </a:lnTo>
                <a:lnTo>
                  <a:pt x="1340" y="760"/>
                </a:lnTo>
                <a:lnTo>
                  <a:pt x="1340" y="760"/>
                </a:lnTo>
                <a:lnTo>
                  <a:pt x="1334" y="784"/>
                </a:lnTo>
                <a:lnTo>
                  <a:pt x="1326" y="806"/>
                </a:lnTo>
                <a:lnTo>
                  <a:pt x="1318" y="830"/>
                </a:lnTo>
                <a:lnTo>
                  <a:pt x="1306" y="852"/>
                </a:lnTo>
                <a:lnTo>
                  <a:pt x="1296" y="874"/>
                </a:lnTo>
                <a:lnTo>
                  <a:pt x="1282" y="896"/>
                </a:lnTo>
                <a:lnTo>
                  <a:pt x="1268" y="918"/>
                </a:lnTo>
                <a:lnTo>
                  <a:pt x="1252" y="938"/>
                </a:lnTo>
                <a:lnTo>
                  <a:pt x="1252" y="938"/>
                </a:lnTo>
                <a:lnTo>
                  <a:pt x="1246" y="908"/>
                </a:lnTo>
                <a:lnTo>
                  <a:pt x="1236" y="878"/>
                </a:lnTo>
                <a:lnTo>
                  <a:pt x="1236" y="878"/>
                </a:lnTo>
                <a:close/>
                <a:moveTo>
                  <a:pt x="1340" y="562"/>
                </a:moveTo>
                <a:lnTo>
                  <a:pt x="1340" y="562"/>
                </a:lnTo>
                <a:lnTo>
                  <a:pt x="1328" y="530"/>
                </a:lnTo>
                <a:lnTo>
                  <a:pt x="1314" y="498"/>
                </a:lnTo>
                <a:lnTo>
                  <a:pt x="1298" y="468"/>
                </a:lnTo>
                <a:lnTo>
                  <a:pt x="1278" y="438"/>
                </a:lnTo>
                <a:lnTo>
                  <a:pt x="1278" y="438"/>
                </a:lnTo>
                <a:lnTo>
                  <a:pt x="1284" y="420"/>
                </a:lnTo>
                <a:lnTo>
                  <a:pt x="1284" y="402"/>
                </a:lnTo>
                <a:lnTo>
                  <a:pt x="1284" y="402"/>
                </a:lnTo>
                <a:lnTo>
                  <a:pt x="1284" y="390"/>
                </a:lnTo>
                <a:lnTo>
                  <a:pt x="1284" y="390"/>
                </a:lnTo>
                <a:lnTo>
                  <a:pt x="1302" y="432"/>
                </a:lnTo>
                <a:lnTo>
                  <a:pt x="1318" y="474"/>
                </a:lnTo>
                <a:lnTo>
                  <a:pt x="1330" y="518"/>
                </a:lnTo>
                <a:lnTo>
                  <a:pt x="1340" y="562"/>
                </a:lnTo>
                <a:lnTo>
                  <a:pt x="1340" y="562"/>
                </a:lnTo>
                <a:close/>
                <a:moveTo>
                  <a:pt x="1222" y="288"/>
                </a:moveTo>
                <a:lnTo>
                  <a:pt x="1222" y="288"/>
                </a:lnTo>
                <a:lnTo>
                  <a:pt x="1192" y="264"/>
                </a:lnTo>
                <a:lnTo>
                  <a:pt x="1192" y="264"/>
                </a:lnTo>
                <a:lnTo>
                  <a:pt x="1192" y="264"/>
                </a:lnTo>
                <a:lnTo>
                  <a:pt x="1192" y="264"/>
                </a:lnTo>
                <a:lnTo>
                  <a:pt x="1192" y="254"/>
                </a:lnTo>
                <a:lnTo>
                  <a:pt x="1190" y="246"/>
                </a:lnTo>
                <a:lnTo>
                  <a:pt x="1190" y="246"/>
                </a:lnTo>
                <a:lnTo>
                  <a:pt x="1222" y="288"/>
                </a:lnTo>
                <a:lnTo>
                  <a:pt x="1222" y="288"/>
                </a:lnTo>
                <a:close/>
                <a:moveTo>
                  <a:pt x="1078" y="148"/>
                </a:moveTo>
                <a:lnTo>
                  <a:pt x="1078" y="148"/>
                </a:lnTo>
                <a:lnTo>
                  <a:pt x="1068" y="134"/>
                </a:lnTo>
                <a:lnTo>
                  <a:pt x="1068" y="134"/>
                </a:lnTo>
                <a:lnTo>
                  <a:pt x="1098" y="158"/>
                </a:lnTo>
                <a:lnTo>
                  <a:pt x="1098" y="158"/>
                </a:lnTo>
                <a:lnTo>
                  <a:pt x="1078" y="148"/>
                </a:lnTo>
                <a:lnTo>
                  <a:pt x="1078" y="148"/>
                </a:lnTo>
                <a:close/>
                <a:moveTo>
                  <a:pt x="920" y="66"/>
                </a:moveTo>
                <a:lnTo>
                  <a:pt x="920" y="66"/>
                </a:lnTo>
                <a:lnTo>
                  <a:pt x="906" y="66"/>
                </a:lnTo>
                <a:lnTo>
                  <a:pt x="906" y="66"/>
                </a:lnTo>
                <a:lnTo>
                  <a:pt x="882" y="60"/>
                </a:lnTo>
                <a:lnTo>
                  <a:pt x="858" y="52"/>
                </a:lnTo>
                <a:lnTo>
                  <a:pt x="834" y="46"/>
                </a:lnTo>
                <a:lnTo>
                  <a:pt x="806" y="42"/>
                </a:lnTo>
                <a:lnTo>
                  <a:pt x="746" y="34"/>
                </a:lnTo>
                <a:lnTo>
                  <a:pt x="684" y="32"/>
                </a:lnTo>
                <a:lnTo>
                  <a:pt x="684" y="8"/>
                </a:lnTo>
                <a:lnTo>
                  <a:pt x="684" y="8"/>
                </a:lnTo>
                <a:lnTo>
                  <a:pt x="720" y="10"/>
                </a:lnTo>
                <a:lnTo>
                  <a:pt x="756" y="14"/>
                </a:lnTo>
                <a:lnTo>
                  <a:pt x="790" y="18"/>
                </a:lnTo>
                <a:lnTo>
                  <a:pt x="826" y="26"/>
                </a:lnTo>
                <a:lnTo>
                  <a:pt x="860" y="34"/>
                </a:lnTo>
                <a:lnTo>
                  <a:pt x="892" y="44"/>
                </a:lnTo>
                <a:lnTo>
                  <a:pt x="924" y="56"/>
                </a:lnTo>
                <a:lnTo>
                  <a:pt x="956" y="70"/>
                </a:lnTo>
                <a:lnTo>
                  <a:pt x="956" y="70"/>
                </a:lnTo>
                <a:lnTo>
                  <a:pt x="938" y="66"/>
                </a:lnTo>
                <a:lnTo>
                  <a:pt x="920" y="66"/>
                </a:lnTo>
                <a:lnTo>
                  <a:pt x="920" y="66"/>
                </a:lnTo>
                <a:close/>
                <a:moveTo>
                  <a:pt x="676" y="8"/>
                </a:moveTo>
                <a:lnTo>
                  <a:pt x="676" y="32"/>
                </a:lnTo>
                <a:lnTo>
                  <a:pt x="676" y="32"/>
                </a:lnTo>
                <a:lnTo>
                  <a:pt x="612" y="34"/>
                </a:lnTo>
                <a:lnTo>
                  <a:pt x="552" y="42"/>
                </a:lnTo>
                <a:lnTo>
                  <a:pt x="526" y="46"/>
                </a:lnTo>
                <a:lnTo>
                  <a:pt x="500" y="52"/>
                </a:lnTo>
                <a:lnTo>
                  <a:pt x="476" y="60"/>
                </a:lnTo>
                <a:lnTo>
                  <a:pt x="454" y="66"/>
                </a:lnTo>
                <a:lnTo>
                  <a:pt x="454" y="66"/>
                </a:lnTo>
                <a:lnTo>
                  <a:pt x="438" y="66"/>
                </a:lnTo>
                <a:lnTo>
                  <a:pt x="438" y="66"/>
                </a:lnTo>
                <a:lnTo>
                  <a:pt x="420" y="66"/>
                </a:lnTo>
                <a:lnTo>
                  <a:pt x="402" y="70"/>
                </a:lnTo>
                <a:lnTo>
                  <a:pt x="402" y="70"/>
                </a:lnTo>
                <a:lnTo>
                  <a:pt x="434" y="56"/>
                </a:lnTo>
                <a:lnTo>
                  <a:pt x="466" y="44"/>
                </a:lnTo>
                <a:lnTo>
                  <a:pt x="500" y="34"/>
                </a:lnTo>
                <a:lnTo>
                  <a:pt x="534" y="26"/>
                </a:lnTo>
                <a:lnTo>
                  <a:pt x="568" y="18"/>
                </a:lnTo>
                <a:lnTo>
                  <a:pt x="602" y="14"/>
                </a:lnTo>
                <a:lnTo>
                  <a:pt x="638" y="10"/>
                </a:lnTo>
                <a:lnTo>
                  <a:pt x="676" y="8"/>
                </a:lnTo>
                <a:lnTo>
                  <a:pt x="676" y="8"/>
                </a:lnTo>
                <a:close/>
                <a:moveTo>
                  <a:pt x="290" y="134"/>
                </a:moveTo>
                <a:lnTo>
                  <a:pt x="290" y="134"/>
                </a:lnTo>
                <a:lnTo>
                  <a:pt x="280" y="148"/>
                </a:lnTo>
                <a:lnTo>
                  <a:pt x="280" y="148"/>
                </a:lnTo>
                <a:lnTo>
                  <a:pt x="260" y="158"/>
                </a:lnTo>
                <a:lnTo>
                  <a:pt x="260" y="158"/>
                </a:lnTo>
                <a:lnTo>
                  <a:pt x="290" y="134"/>
                </a:lnTo>
                <a:lnTo>
                  <a:pt x="290" y="134"/>
                </a:lnTo>
                <a:close/>
                <a:moveTo>
                  <a:pt x="166" y="264"/>
                </a:moveTo>
                <a:lnTo>
                  <a:pt x="166" y="264"/>
                </a:lnTo>
                <a:lnTo>
                  <a:pt x="136" y="288"/>
                </a:lnTo>
                <a:lnTo>
                  <a:pt x="136" y="288"/>
                </a:lnTo>
                <a:lnTo>
                  <a:pt x="168" y="246"/>
                </a:lnTo>
                <a:lnTo>
                  <a:pt x="168" y="246"/>
                </a:lnTo>
                <a:lnTo>
                  <a:pt x="166" y="254"/>
                </a:lnTo>
                <a:lnTo>
                  <a:pt x="166" y="264"/>
                </a:lnTo>
                <a:lnTo>
                  <a:pt x="166" y="264"/>
                </a:lnTo>
                <a:lnTo>
                  <a:pt x="166" y="264"/>
                </a:lnTo>
                <a:lnTo>
                  <a:pt x="166" y="264"/>
                </a:lnTo>
                <a:close/>
                <a:moveTo>
                  <a:pt x="80" y="438"/>
                </a:moveTo>
                <a:lnTo>
                  <a:pt x="80" y="438"/>
                </a:lnTo>
                <a:lnTo>
                  <a:pt x="60" y="468"/>
                </a:lnTo>
                <a:lnTo>
                  <a:pt x="44" y="500"/>
                </a:lnTo>
                <a:lnTo>
                  <a:pt x="30" y="532"/>
                </a:lnTo>
                <a:lnTo>
                  <a:pt x="18" y="564"/>
                </a:lnTo>
                <a:lnTo>
                  <a:pt x="18" y="564"/>
                </a:lnTo>
                <a:lnTo>
                  <a:pt x="28" y="518"/>
                </a:lnTo>
                <a:lnTo>
                  <a:pt x="40" y="474"/>
                </a:lnTo>
                <a:lnTo>
                  <a:pt x="56" y="432"/>
                </a:lnTo>
                <a:lnTo>
                  <a:pt x="74" y="390"/>
                </a:lnTo>
                <a:lnTo>
                  <a:pt x="74" y="390"/>
                </a:lnTo>
                <a:lnTo>
                  <a:pt x="74" y="402"/>
                </a:lnTo>
                <a:lnTo>
                  <a:pt x="74" y="402"/>
                </a:lnTo>
                <a:lnTo>
                  <a:pt x="74" y="420"/>
                </a:lnTo>
                <a:lnTo>
                  <a:pt x="80" y="438"/>
                </a:lnTo>
                <a:lnTo>
                  <a:pt x="80" y="438"/>
                </a:lnTo>
                <a:close/>
                <a:moveTo>
                  <a:pt x="16" y="784"/>
                </a:moveTo>
                <a:lnTo>
                  <a:pt x="16" y="784"/>
                </a:lnTo>
                <a:lnTo>
                  <a:pt x="24" y="806"/>
                </a:lnTo>
                <a:lnTo>
                  <a:pt x="32" y="828"/>
                </a:lnTo>
                <a:lnTo>
                  <a:pt x="42" y="850"/>
                </a:lnTo>
                <a:lnTo>
                  <a:pt x="52" y="870"/>
                </a:lnTo>
                <a:lnTo>
                  <a:pt x="76" y="910"/>
                </a:lnTo>
                <a:lnTo>
                  <a:pt x="104" y="948"/>
                </a:lnTo>
                <a:lnTo>
                  <a:pt x="104" y="948"/>
                </a:lnTo>
                <a:lnTo>
                  <a:pt x="104" y="968"/>
                </a:lnTo>
                <a:lnTo>
                  <a:pt x="104" y="968"/>
                </a:lnTo>
                <a:lnTo>
                  <a:pt x="104" y="988"/>
                </a:lnTo>
                <a:lnTo>
                  <a:pt x="108" y="1008"/>
                </a:lnTo>
                <a:lnTo>
                  <a:pt x="112" y="1026"/>
                </a:lnTo>
                <a:lnTo>
                  <a:pt x="118" y="1046"/>
                </a:lnTo>
                <a:lnTo>
                  <a:pt x="118" y="1046"/>
                </a:lnTo>
                <a:lnTo>
                  <a:pt x="100" y="1016"/>
                </a:lnTo>
                <a:lnTo>
                  <a:pt x="82" y="986"/>
                </a:lnTo>
                <a:lnTo>
                  <a:pt x="68" y="954"/>
                </a:lnTo>
                <a:lnTo>
                  <a:pt x="54" y="922"/>
                </a:lnTo>
                <a:lnTo>
                  <a:pt x="42" y="888"/>
                </a:lnTo>
                <a:lnTo>
                  <a:pt x="32" y="854"/>
                </a:lnTo>
                <a:lnTo>
                  <a:pt x="24" y="820"/>
                </a:lnTo>
                <a:lnTo>
                  <a:pt x="16" y="784"/>
                </a:lnTo>
                <a:lnTo>
                  <a:pt x="16" y="784"/>
                </a:lnTo>
                <a:close/>
                <a:moveTo>
                  <a:pt x="438" y="1292"/>
                </a:moveTo>
                <a:lnTo>
                  <a:pt x="438" y="1292"/>
                </a:lnTo>
                <a:lnTo>
                  <a:pt x="460" y="1292"/>
                </a:lnTo>
                <a:lnTo>
                  <a:pt x="460" y="1292"/>
                </a:lnTo>
                <a:lnTo>
                  <a:pt x="510" y="1302"/>
                </a:lnTo>
                <a:lnTo>
                  <a:pt x="564" y="1312"/>
                </a:lnTo>
                <a:lnTo>
                  <a:pt x="618" y="1316"/>
                </a:lnTo>
                <a:lnTo>
                  <a:pt x="676" y="1318"/>
                </a:lnTo>
                <a:lnTo>
                  <a:pt x="676" y="1350"/>
                </a:lnTo>
                <a:lnTo>
                  <a:pt x="676" y="1350"/>
                </a:lnTo>
                <a:lnTo>
                  <a:pt x="638" y="1348"/>
                </a:lnTo>
                <a:lnTo>
                  <a:pt x="602" y="1346"/>
                </a:lnTo>
                <a:lnTo>
                  <a:pt x="568" y="1340"/>
                </a:lnTo>
                <a:lnTo>
                  <a:pt x="534" y="1334"/>
                </a:lnTo>
                <a:lnTo>
                  <a:pt x="500" y="1326"/>
                </a:lnTo>
                <a:lnTo>
                  <a:pt x="466" y="1316"/>
                </a:lnTo>
                <a:lnTo>
                  <a:pt x="434" y="1304"/>
                </a:lnTo>
                <a:lnTo>
                  <a:pt x="402" y="1290"/>
                </a:lnTo>
                <a:lnTo>
                  <a:pt x="402" y="1290"/>
                </a:lnTo>
                <a:lnTo>
                  <a:pt x="420" y="1292"/>
                </a:lnTo>
                <a:lnTo>
                  <a:pt x="438" y="1292"/>
                </a:lnTo>
                <a:lnTo>
                  <a:pt x="438" y="1292"/>
                </a:lnTo>
                <a:close/>
                <a:moveTo>
                  <a:pt x="684" y="1350"/>
                </a:moveTo>
                <a:lnTo>
                  <a:pt x="684" y="1318"/>
                </a:lnTo>
                <a:lnTo>
                  <a:pt x="684" y="1318"/>
                </a:lnTo>
                <a:lnTo>
                  <a:pt x="740" y="1316"/>
                </a:lnTo>
                <a:lnTo>
                  <a:pt x="794" y="1312"/>
                </a:lnTo>
                <a:lnTo>
                  <a:pt x="848" y="1302"/>
                </a:lnTo>
                <a:lnTo>
                  <a:pt x="898" y="1292"/>
                </a:lnTo>
                <a:lnTo>
                  <a:pt x="898" y="1292"/>
                </a:lnTo>
                <a:lnTo>
                  <a:pt x="920" y="1292"/>
                </a:lnTo>
                <a:lnTo>
                  <a:pt x="920" y="1292"/>
                </a:lnTo>
                <a:lnTo>
                  <a:pt x="938" y="1292"/>
                </a:lnTo>
                <a:lnTo>
                  <a:pt x="956" y="1290"/>
                </a:lnTo>
                <a:lnTo>
                  <a:pt x="956" y="1290"/>
                </a:lnTo>
                <a:lnTo>
                  <a:pt x="924" y="1304"/>
                </a:lnTo>
                <a:lnTo>
                  <a:pt x="892" y="1316"/>
                </a:lnTo>
                <a:lnTo>
                  <a:pt x="860" y="1326"/>
                </a:lnTo>
                <a:lnTo>
                  <a:pt x="826" y="1334"/>
                </a:lnTo>
                <a:lnTo>
                  <a:pt x="790" y="1340"/>
                </a:lnTo>
                <a:lnTo>
                  <a:pt x="756" y="1346"/>
                </a:lnTo>
                <a:lnTo>
                  <a:pt x="720" y="1348"/>
                </a:lnTo>
                <a:lnTo>
                  <a:pt x="684" y="1350"/>
                </a:lnTo>
                <a:lnTo>
                  <a:pt x="684" y="1350"/>
                </a:lnTo>
                <a:close/>
                <a:moveTo>
                  <a:pt x="1254" y="968"/>
                </a:moveTo>
                <a:lnTo>
                  <a:pt x="1254" y="968"/>
                </a:lnTo>
                <a:lnTo>
                  <a:pt x="1254" y="948"/>
                </a:lnTo>
                <a:lnTo>
                  <a:pt x="1254" y="948"/>
                </a:lnTo>
                <a:lnTo>
                  <a:pt x="1282" y="910"/>
                </a:lnTo>
                <a:lnTo>
                  <a:pt x="1306" y="870"/>
                </a:lnTo>
                <a:lnTo>
                  <a:pt x="1318" y="850"/>
                </a:lnTo>
                <a:lnTo>
                  <a:pt x="1326" y="828"/>
                </a:lnTo>
                <a:lnTo>
                  <a:pt x="1334" y="806"/>
                </a:lnTo>
                <a:lnTo>
                  <a:pt x="1342" y="784"/>
                </a:lnTo>
                <a:lnTo>
                  <a:pt x="1342" y="784"/>
                </a:lnTo>
                <a:lnTo>
                  <a:pt x="1334" y="820"/>
                </a:lnTo>
                <a:lnTo>
                  <a:pt x="1326" y="854"/>
                </a:lnTo>
                <a:lnTo>
                  <a:pt x="1316" y="888"/>
                </a:lnTo>
                <a:lnTo>
                  <a:pt x="1304" y="922"/>
                </a:lnTo>
                <a:lnTo>
                  <a:pt x="1290" y="954"/>
                </a:lnTo>
                <a:lnTo>
                  <a:pt x="1276" y="986"/>
                </a:lnTo>
                <a:lnTo>
                  <a:pt x="1258" y="1016"/>
                </a:lnTo>
                <a:lnTo>
                  <a:pt x="1240" y="1046"/>
                </a:lnTo>
                <a:lnTo>
                  <a:pt x="1240" y="1046"/>
                </a:lnTo>
                <a:lnTo>
                  <a:pt x="1246" y="1026"/>
                </a:lnTo>
                <a:lnTo>
                  <a:pt x="1252" y="1008"/>
                </a:lnTo>
                <a:lnTo>
                  <a:pt x="1254" y="988"/>
                </a:lnTo>
                <a:lnTo>
                  <a:pt x="1254" y="968"/>
                </a:lnTo>
                <a:lnTo>
                  <a:pt x="1254" y="968"/>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1" name="Freeform 25"/>
          <p:cNvSpPr>
            <a:spLocks noEditPoints="1"/>
          </p:cNvSpPr>
          <p:nvPr/>
        </p:nvSpPr>
        <p:spPr bwMode="auto">
          <a:xfrm>
            <a:off x="7081607" y="1417567"/>
            <a:ext cx="537168" cy="537167"/>
          </a:xfrm>
          <a:custGeom>
            <a:avLst/>
            <a:gdLst/>
            <a:ahLst/>
            <a:cxnLst>
              <a:cxn ang="0">
                <a:pos x="722" y="2"/>
              </a:cxn>
              <a:cxn ang="0">
                <a:pos x="92" y="338"/>
              </a:cxn>
              <a:cxn ang="0">
                <a:pos x="198" y="1160"/>
              </a:cxn>
              <a:cxn ang="0">
                <a:pos x="1018" y="1268"/>
              </a:cxn>
              <a:cxn ang="0">
                <a:pos x="1310" y="428"/>
              </a:cxn>
              <a:cxn ang="0">
                <a:pos x="1246" y="958"/>
              </a:cxn>
              <a:cxn ang="0">
                <a:pos x="376" y="1274"/>
              </a:cxn>
              <a:cxn ang="0">
                <a:pos x="186" y="1134"/>
              </a:cxn>
              <a:cxn ang="0">
                <a:pos x="228" y="184"/>
              </a:cxn>
              <a:cxn ang="0">
                <a:pos x="332" y="126"/>
              </a:cxn>
              <a:cxn ang="0">
                <a:pos x="1184" y="258"/>
              </a:cxn>
              <a:cxn ang="0">
                <a:pos x="1190" y="286"/>
              </a:cxn>
              <a:cxn ang="0">
                <a:pos x="1124" y="1002"/>
              </a:cxn>
              <a:cxn ang="0">
                <a:pos x="10" y="678"/>
              </a:cxn>
              <a:cxn ang="0">
                <a:pos x="152" y="826"/>
              </a:cxn>
              <a:cxn ang="0">
                <a:pos x="362" y="232"/>
              </a:cxn>
              <a:cxn ang="0">
                <a:pos x="226" y="342"/>
              </a:cxn>
              <a:cxn ang="0">
                <a:pos x="988" y="136"/>
              </a:cxn>
              <a:cxn ang="0">
                <a:pos x="916" y="354"/>
              </a:cxn>
              <a:cxn ang="0">
                <a:pos x="1122" y="416"/>
              </a:cxn>
              <a:cxn ang="0">
                <a:pos x="1086" y="586"/>
              </a:cxn>
              <a:cxn ang="0">
                <a:pos x="1026" y="616"/>
              </a:cxn>
              <a:cxn ang="0">
                <a:pos x="294" y="708"/>
              </a:cxn>
              <a:cxn ang="0">
                <a:pos x="434" y="420"/>
              </a:cxn>
              <a:cxn ang="0">
                <a:pos x="876" y="354"/>
              </a:cxn>
              <a:cxn ang="0">
                <a:pos x="862" y="642"/>
              </a:cxn>
              <a:cxn ang="0">
                <a:pos x="684" y="332"/>
              </a:cxn>
              <a:cxn ang="0">
                <a:pos x="912" y="226"/>
              </a:cxn>
              <a:cxn ang="0">
                <a:pos x="632" y="172"/>
              </a:cxn>
              <a:cxn ang="0">
                <a:pos x="676" y="616"/>
              </a:cxn>
              <a:cxn ang="0">
                <a:pos x="676" y="1020"/>
              </a:cxn>
              <a:cxn ang="0">
                <a:pos x="1006" y="688"/>
              </a:cxn>
              <a:cxn ang="0">
                <a:pos x="986" y="186"/>
              </a:cxn>
              <a:cxn ang="0">
                <a:pos x="916" y="170"/>
              </a:cxn>
              <a:cxn ang="0">
                <a:pos x="676" y="142"/>
              </a:cxn>
              <a:cxn ang="0">
                <a:pos x="250" y="226"/>
              </a:cxn>
              <a:cxn ang="0">
                <a:pos x="314" y="394"/>
              </a:cxn>
              <a:cxn ang="0">
                <a:pos x="132" y="876"/>
              </a:cxn>
              <a:cxn ang="0">
                <a:pos x="246" y="882"/>
              </a:cxn>
              <a:cxn ang="0">
                <a:pos x="730" y="1148"/>
              </a:cxn>
              <a:cxn ang="0">
                <a:pos x="1080" y="724"/>
              </a:cxn>
              <a:cxn ang="0">
                <a:pos x="1094" y="592"/>
              </a:cxn>
              <a:cxn ang="0">
                <a:pos x="1222" y="850"/>
              </a:cxn>
              <a:cxn ang="0">
                <a:pos x="1128" y="418"/>
              </a:cxn>
              <a:cxn ang="0">
                <a:pos x="1178" y="292"/>
              </a:cxn>
              <a:cxn ang="0">
                <a:pos x="904" y="74"/>
              </a:cxn>
              <a:cxn ang="0">
                <a:pos x="618" y="42"/>
              </a:cxn>
              <a:cxn ang="0">
                <a:pos x="286" y="152"/>
              </a:cxn>
              <a:cxn ang="0">
                <a:pos x="140" y="468"/>
              </a:cxn>
              <a:cxn ang="0">
                <a:pos x="112" y="908"/>
              </a:cxn>
              <a:cxn ang="0">
                <a:pos x="228" y="1052"/>
              </a:cxn>
              <a:cxn ang="0">
                <a:pos x="670" y="1192"/>
              </a:cxn>
              <a:cxn ang="0">
                <a:pos x="626" y="1234"/>
              </a:cxn>
              <a:cxn ang="0">
                <a:pos x="1076" y="1094"/>
              </a:cxn>
              <a:cxn ang="0">
                <a:pos x="1130" y="968"/>
              </a:cxn>
              <a:cxn ang="0">
                <a:pos x="1306" y="852"/>
              </a:cxn>
              <a:cxn ang="0">
                <a:pos x="1192" y="264"/>
              </a:cxn>
              <a:cxn ang="0">
                <a:pos x="826" y="26"/>
              </a:cxn>
              <a:cxn ang="0">
                <a:pos x="638" y="10"/>
              </a:cxn>
              <a:cxn ang="0">
                <a:pos x="40" y="474"/>
              </a:cxn>
              <a:cxn ang="0">
                <a:pos x="32" y="854"/>
              </a:cxn>
              <a:cxn ang="0">
                <a:pos x="794" y="1312"/>
              </a:cxn>
              <a:cxn ang="0">
                <a:pos x="1326" y="854"/>
              </a:cxn>
            </a:cxnLst>
            <a:rect l="0" t="0" r="r" b="b"/>
            <a:pathLst>
              <a:path w="1358" h="1358">
                <a:moveTo>
                  <a:pt x="1274" y="354"/>
                </a:moveTo>
                <a:lnTo>
                  <a:pt x="1274" y="354"/>
                </a:lnTo>
                <a:lnTo>
                  <a:pt x="1266" y="338"/>
                </a:lnTo>
                <a:lnTo>
                  <a:pt x="1256" y="324"/>
                </a:lnTo>
                <a:lnTo>
                  <a:pt x="1256" y="324"/>
                </a:lnTo>
                <a:lnTo>
                  <a:pt x="1238" y="296"/>
                </a:lnTo>
                <a:lnTo>
                  <a:pt x="1220" y="270"/>
                </a:lnTo>
                <a:lnTo>
                  <a:pt x="1200" y="244"/>
                </a:lnTo>
                <a:lnTo>
                  <a:pt x="1178" y="220"/>
                </a:lnTo>
                <a:lnTo>
                  <a:pt x="1178" y="220"/>
                </a:lnTo>
                <a:lnTo>
                  <a:pt x="1170" y="210"/>
                </a:lnTo>
                <a:lnTo>
                  <a:pt x="1162" y="200"/>
                </a:lnTo>
                <a:lnTo>
                  <a:pt x="1140" y="182"/>
                </a:lnTo>
                <a:lnTo>
                  <a:pt x="1140" y="182"/>
                </a:lnTo>
                <a:lnTo>
                  <a:pt x="1116" y="160"/>
                </a:lnTo>
                <a:lnTo>
                  <a:pt x="1090" y="140"/>
                </a:lnTo>
                <a:lnTo>
                  <a:pt x="1062" y="120"/>
                </a:lnTo>
                <a:lnTo>
                  <a:pt x="1034" y="102"/>
                </a:lnTo>
                <a:lnTo>
                  <a:pt x="1034" y="102"/>
                </a:lnTo>
                <a:lnTo>
                  <a:pt x="1018" y="92"/>
                </a:lnTo>
                <a:lnTo>
                  <a:pt x="1018" y="92"/>
                </a:lnTo>
                <a:lnTo>
                  <a:pt x="1004" y="84"/>
                </a:lnTo>
                <a:lnTo>
                  <a:pt x="1004" y="84"/>
                </a:lnTo>
                <a:lnTo>
                  <a:pt x="966" y="66"/>
                </a:lnTo>
                <a:lnTo>
                  <a:pt x="928" y="48"/>
                </a:lnTo>
                <a:lnTo>
                  <a:pt x="890" y="34"/>
                </a:lnTo>
                <a:lnTo>
                  <a:pt x="850" y="22"/>
                </a:lnTo>
                <a:lnTo>
                  <a:pt x="808" y="14"/>
                </a:lnTo>
                <a:lnTo>
                  <a:pt x="766" y="6"/>
                </a:lnTo>
                <a:lnTo>
                  <a:pt x="722" y="2"/>
                </a:lnTo>
                <a:lnTo>
                  <a:pt x="680" y="0"/>
                </a:lnTo>
                <a:lnTo>
                  <a:pt x="680" y="0"/>
                </a:lnTo>
                <a:lnTo>
                  <a:pt x="636" y="2"/>
                </a:lnTo>
                <a:lnTo>
                  <a:pt x="592" y="6"/>
                </a:lnTo>
                <a:lnTo>
                  <a:pt x="550" y="14"/>
                </a:lnTo>
                <a:lnTo>
                  <a:pt x="508" y="22"/>
                </a:lnTo>
                <a:lnTo>
                  <a:pt x="468" y="34"/>
                </a:lnTo>
                <a:lnTo>
                  <a:pt x="430" y="48"/>
                </a:lnTo>
                <a:lnTo>
                  <a:pt x="392" y="66"/>
                </a:lnTo>
                <a:lnTo>
                  <a:pt x="354" y="84"/>
                </a:lnTo>
                <a:lnTo>
                  <a:pt x="354" y="84"/>
                </a:lnTo>
                <a:lnTo>
                  <a:pt x="340" y="92"/>
                </a:lnTo>
                <a:lnTo>
                  <a:pt x="340" y="92"/>
                </a:lnTo>
                <a:lnTo>
                  <a:pt x="324" y="102"/>
                </a:lnTo>
                <a:lnTo>
                  <a:pt x="324" y="102"/>
                </a:lnTo>
                <a:lnTo>
                  <a:pt x="296" y="120"/>
                </a:lnTo>
                <a:lnTo>
                  <a:pt x="268" y="140"/>
                </a:lnTo>
                <a:lnTo>
                  <a:pt x="242" y="160"/>
                </a:lnTo>
                <a:lnTo>
                  <a:pt x="218" y="182"/>
                </a:lnTo>
                <a:lnTo>
                  <a:pt x="218" y="182"/>
                </a:lnTo>
                <a:lnTo>
                  <a:pt x="196" y="200"/>
                </a:lnTo>
                <a:lnTo>
                  <a:pt x="188" y="210"/>
                </a:lnTo>
                <a:lnTo>
                  <a:pt x="180" y="220"/>
                </a:lnTo>
                <a:lnTo>
                  <a:pt x="180" y="220"/>
                </a:lnTo>
                <a:lnTo>
                  <a:pt x="158" y="244"/>
                </a:lnTo>
                <a:lnTo>
                  <a:pt x="138" y="270"/>
                </a:lnTo>
                <a:lnTo>
                  <a:pt x="120" y="296"/>
                </a:lnTo>
                <a:lnTo>
                  <a:pt x="102" y="324"/>
                </a:lnTo>
                <a:lnTo>
                  <a:pt x="102" y="324"/>
                </a:lnTo>
                <a:lnTo>
                  <a:pt x="92" y="338"/>
                </a:lnTo>
                <a:lnTo>
                  <a:pt x="84" y="354"/>
                </a:lnTo>
                <a:lnTo>
                  <a:pt x="84" y="354"/>
                </a:lnTo>
                <a:lnTo>
                  <a:pt x="66" y="390"/>
                </a:lnTo>
                <a:lnTo>
                  <a:pt x="48" y="428"/>
                </a:lnTo>
                <a:lnTo>
                  <a:pt x="34" y="468"/>
                </a:lnTo>
                <a:lnTo>
                  <a:pt x="22" y="508"/>
                </a:lnTo>
                <a:lnTo>
                  <a:pt x="12" y="550"/>
                </a:lnTo>
                <a:lnTo>
                  <a:pt x="6" y="592"/>
                </a:lnTo>
                <a:lnTo>
                  <a:pt x="2" y="636"/>
                </a:lnTo>
                <a:lnTo>
                  <a:pt x="0" y="680"/>
                </a:lnTo>
                <a:lnTo>
                  <a:pt x="0" y="680"/>
                </a:lnTo>
                <a:lnTo>
                  <a:pt x="0" y="680"/>
                </a:lnTo>
                <a:lnTo>
                  <a:pt x="0" y="680"/>
                </a:lnTo>
                <a:lnTo>
                  <a:pt x="0" y="680"/>
                </a:lnTo>
                <a:lnTo>
                  <a:pt x="0" y="680"/>
                </a:lnTo>
                <a:lnTo>
                  <a:pt x="0" y="680"/>
                </a:lnTo>
                <a:lnTo>
                  <a:pt x="2" y="708"/>
                </a:lnTo>
                <a:lnTo>
                  <a:pt x="2" y="738"/>
                </a:lnTo>
                <a:lnTo>
                  <a:pt x="6" y="766"/>
                </a:lnTo>
                <a:lnTo>
                  <a:pt x="10" y="794"/>
                </a:lnTo>
                <a:lnTo>
                  <a:pt x="22" y="848"/>
                </a:lnTo>
                <a:lnTo>
                  <a:pt x="38" y="902"/>
                </a:lnTo>
                <a:lnTo>
                  <a:pt x="58" y="952"/>
                </a:lnTo>
                <a:lnTo>
                  <a:pt x="82" y="1002"/>
                </a:lnTo>
                <a:lnTo>
                  <a:pt x="110" y="1048"/>
                </a:lnTo>
                <a:lnTo>
                  <a:pt x="142" y="1092"/>
                </a:lnTo>
                <a:lnTo>
                  <a:pt x="142" y="1092"/>
                </a:lnTo>
                <a:lnTo>
                  <a:pt x="158" y="1116"/>
                </a:lnTo>
                <a:lnTo>
                  <a:pt x="176" y="1138"/>
                </a:lnTo>
                <a:lnTo>
                  <a:pt x="198" y="1160"/>
                </a:lnTo>
                <a:lnTo>
                  <a:pt x="222" y="1180"/>
                </a:lnTo>
                <a:lnTo>
                  <a:pt x="222" y="1180"/>
                </a:lnTo>
                <a:lnTo>
                  <a:pt x="246" y="1202"/>
                </a:lnTo>
                <a:lnTo>
                  <a:pt x="270" y="1222"/>
                </a:lnTo>
                <a:lnTo>
                  <a:pt x="296" y="1240"/>
                </a:lnTo>
                <a:lnTo>
                  <a:pt x="324" y="1258"/>
                </a:lnTo>
                <a:lnTo>
                  <a:pt x="324" y="1258"/>
                </a:lnTo>
                <a:lnTo>
                  <a:pt x="340" y="1268"/>
                </a:lnTo>
                <a:lnTo>
                  <a:pt x="340" y="1268"/>
                </a:lnTo>
                <a:lnTo>
                  <a:pt x="354" y="1276"/>
                </a:lnTo>
                <a:lnTo>
                  <a:pt x="354" y="1276"/>
                </a:lnTo>
                <a:lnTo>
                  <a:pt x="392" y="1294"/>
                </a:lnTo>
                <a:lnTo>
                  <a:pt x="430" y="1310"/>
                </a:lnTo>
                <a:lnTo>
                  <a:pt x="468" y="1324"/>
                </a:lnTo>
                <a:lnTo>
                  <a:pt x="508" y="1336"/>
                </a:lnTo>
                <a:lnTo>
                  <a:pt x="550" y="1346"/>
                </a:lnTo>
                <a:lnTo>
                  <a:pt x="592" y="1352"/>
                </a:lnTo>
                <a:lnTo>
                  <a:pt x="636" y="1356"/>
                </a:lnTo>
                <a:lnTo>
                  <a:pt x="680" y="1358"/>
                </a:lnTo>
                <a:lnTo>
                  <a:pt x="680" y="1358"/>
                </a:lnTo>
                <a:lnTo>
                  <a:pt x="722" y="1356"/>
                </a:lnTo>
                <a:lnTo>
                  <a:pt x="766" y="1352"/>
                </a:lnTo>
                <a:lnTo>
                  <a:pt x="808" y="1346"/>
                </a:lnTo>
                <a:lnTo>
                  <a:pt x="850" y="1336"/>
                </a:lnTo>
                <a:lnTo>
                  <a:pt x="890" y="1324"/>
                </a:lnTo>
                <a:lnTo>
                  <a:pt x="928" y="1310"/>
                </a:lnTo>
                <a:lnTo>
                  <a:pt x="966" y="1294"/>
                </a:lnTo>
                <a:lnTo>
                  <a:pt x="1004" y="1276"/>
                </a:lnTo>
                <a:lnTo>
                  <a:pt x="1004" y="1276"/>
                </a:lnTo>
                <a:lnTo>
                  <a:pt x="1018" y="1268"/>
                </a:lnTo>
                <a:lnTo>
                  <a:pt x="1018" y="1268"/>
                </a:lnTo>
                <a:lnTo>
                  <a:pt x="1034" y="1258"/>
                </a:lnTo>
                <a:lnTo>
                  <a:pt x="1034" y="1258"/>
                </a:lnTo>
                <a:lnTo>
                  <a:pt x="1062" y="1240"/>
                </a:lnTo>
                <a:lnTo>
                  <a:pt x="1088" y="1222"/>
                </a:lnTo>
                <a:lnTo>
                  <a:pt x="1112" y="1202"/>
                </a:lnTo>
                <a:lnTo>
                  <a:pt x="1136" y="1180"/>
                </a:lnTo>
                <a:lnTo>
                  <a:pt x="1136" y="1180"/>
                </a:lnTo>
                <a:lnTo>
                  <a:pt x="1160" y="1160"/>
                </a:lnTo>
                <a:lnTo>
                  <a:pt x="1182" y="1138"/>
                </a:lnTo>
                <a:lnTo>
                  <a:pt x="1200" y="1116"/>
                </a:lnTo>
                <a:lnTo>
                  <a:pt x="1216" y="1092"/>
                </a:lnTo>
                <a:lnTo>
                  <a:pt x="1216" y="1092"/>
                </a:lnTo>
                <a:lnTo>
                  <a:pt x="1248" y="1048"/>
                </a:lnTo>
                <a:lnTo>
                  <a:pt x="1276" y="1002"/>
                </a:lnTo>
                <a:lnTo>
                  <a:pt x="1300" y="952"/>
                </a:lnTo>
                <a:lnTo>
                  <a:pt x="1320" y="902"/>
                </a:lnTo>
                <a:lnTo>
                  <a:pt x="1336" y="848"/>
                </a:lnTo>
                <a:lnTo>
                  <a:pt x="1348" y="794"/>
                </a:lnTo>
                <a:lnTo>
                  <a:pt x="1352" y="766"/>
                </a:lnTo>
                <a:lnTo>
                  <a:pt x="1356" y="738"/>
                </a:lnTo>
                <a:lnTo>
                  <a:pt x="1358" y="708"/>
                </a:lnTo>
                <a:lnTo>
                  <a:pt x="1358" y="680"/>
                </a:lnTo>
                <a:lnTo>
                  <a:pt x="1358" y="680"/>
                </a:lnTo>
                <a:lnTo>
                  <a:pt x="1356" y="636"/>
                </a:lnTo>
                <a:lnTo>
                  <a:pt x="1352" y="592"/>
                </a:lnTo>
                <a:lnTo>
                  <a:pt x="1346" y="550"/>
                </a:lnTo>
                <a:lnTo>
                  <a:pt x="1336" y="508"/>
                </a:lnTo>
                <a:lnTo>
                  <a:pt x="1324" y="468"/>
                </a:lnTo>
                <a:lnTo>
                  <a:pt x="1310" y="428"/>
                </a:lnTo>
                <a:lnTo>
                  <a:pt x="1292" y="390"/>
                </a:lnTo>
                <a:lnTo>
                  <a:pt x="1274" y="354"/>
                </a:lnTo>
                <a:lnTo>
                  <a:pt x="1274" y="354"/>
                </a:lnTo>
                <a:close/>
                <a:moveTo>
                  <a:pt x="1246" y="968"/>
                </a:moveTo>
                <a:lnTo>
                  <a:pt x="1246" y="968"/>
                </a:lnTo>
                <a:lnTo>
                  <a:pt x="1244" y="998"/>
                </a:lnTo>
                <a:lnTo>
                  <a:pt x="1238" y="1028"/>
                </a:lnTo>
                <a:lnTo>
                  <a:pt x="1226" y="1058"/>
                </a:lnTo>
                <a:lnTo>
                  <a:pt x="1212" y="1086"/>
                </a:lnTo>
                <a:lnTo>
                  <a:pt x="1212" y="1086"/>
                </a:lnTo>
                <a:lnTo>
                  <a:pt x="1192" y="1110"/>
                </a:lnTo>
                <a:lnTo>
                  <a:pt x="1172" y="1134"/>
                </a:lnTo>
                <a:lnTo>
                  <a:pt x="1152" y="1154"/>
                </a:lnTo>
                <a:lnTo>
                  <a:pt x="1130" y="1176"/>
                </a:lnTo>
                <a:lnTo>
                  <a:pt x="1130" y="1176"/>
                </a:lnTo>
                <a:lnTo>
                  <a:pt x="1106" y="1194"/>
                </a:lnTo>
                <a:lnTo>
                  <a:pt x="1080" y="1210"/>
                </a:lnTo>
                <a:lnTo>
                  <a:pt x="1080" y="1210"/>
                </a:lnTo>
                <a:lnTo>
                  <a:pt x="1090" y="1196"/>
                </a:lnTo>
                <a:lnTo>
                  <a:pt x="1098" y="1178"/>
                </a:lnTo>
                <a:lnTo>
                  <a:pt x="1106" y="1162"/>
                </a:lnTo>
                <a:lnTo>
                  <a:pt x="1112" y="1144"/>
                </a:lnTo>
                <a:lnTo>
                  <a:pt x="1122" y="1104"/>
                </a:lnTo>
                <a:lnTo>
                  <a:pt x="1130" y="1062"/>
                </a:lnTo>
                <a:lnTo>
                  <a:pt x="1130" y="1062"/>
                </a:lnTo>
                <a:lnTo>
                  <a:pt x="1162" y="1038"/>
                </a:lnTo>
                <a:lnTo>
                  <a:pt x="1192" y="1012"/>
                </a:lnTo>
                <a:lnTo>
                  <a:pt x="1220" y="986"/>
                </a:lnTo>
                <a:lnTo>
                  <a:pt x="1246" y="958"/>
                </a:lnTo>
                <a:lnTo>
                  <a:pt x="1246" y="958"/>
                </a:lnTo>
                <a:lnTo>
                  <a:pt x="1246" y="968"/>
                </a:lnTo>
                <a:lnTo>
                  <a:pt x="1246" y="968"/>
                </a:lnTo>
                <a:close/>
                <a:moveTo>
                  <a:pt x="1000" y="1268"/>
                </a:moveTo>
                <a:lnTo>
                  <a:pt x="1000" y="1268"/>
                </a:lnTo>
                <a:lnTo>
                  <a:pt x="982" y="1274"/>
                </a:lnTo>
                <a:lnTo>
                  <a:pt x="964" y="1280"/>
                </a:lnTo>
                <a:lnTo>
                  <a:pt x="944" y="1284"/>
                </a:lnTo>
                <a:lnTo>
                  <a:pt x="924" y="1284"/>
                </a:lnTo>
                <a:lnTo>
                  <a:pt x="924" y="1284"/>
                </a:lnTo>
                <a:lnTo>
                  <a:pt x="956" y="1274"/>
                </a:lnTo>
                <a:lnTo>
                  <a:pt x="988" y="1264"/>
                </a:lnTo>
                <a:lnTo>
                  <a:pt x="1018" y="1252"/>
                </a:lnTo>
                <a:lnTo>
                  <a:pt x="1046" y="1238"/>
                </a:lnTo>
                <a:lnTo>
                  <a:pt x="1046" y="1238"/>
                </a:lnTo>
                <a:lnTo>
                  <a:pt x="1030" y="1250"/>
                </a:lnTo>
                <a:lnTo>
                  <a:pt x="1030" y="1250"/>
                </a:lnTo>
                <a:lnTo>
                  <a:pt x="1000" y="1268"/>
                </a:lnTo>
                <a:lnTo>
                  <a:pt x="1000" y="1268"/>
                </a:lnTo>
                <a:close/>
                <a:moveTo>
                  <a:pt x="328" y="1250"/>
                </a:moveTo>
                <a:lnTo>
                  <a:pt x="328" y="1250"/>
                </a:lnTo>
                <a:lnTo>
                  <a:pt x="314" y="1238"/>
                </a:lnTo>
                <a:lnTo>
                  <a:pt x="314" y="1238"/>
                </a:lnTo>
                <a:lnTo>
                  <a:pt x="342" y="1252"/>
                </a:lnTo>
                <a:lnTo>
                  <a:pt x="370" y="1264"/>
                </a:lnTo>
                <a:lnTo>
                  <a:pt x="402" y="1274"/>
                </a:lnTo>
                <a:lnTo>
                  <a:pt x="434" y="1284"/>
                </a:lnTo>
                <a:lnTo>
                  <a:pt x="434" y="1284"/>
                </a:lnTo>
                <a:lnTo>
                  <a:pt x="414" y="1284"/>
                </a:lnTo>
                <a:lnTo>
                  <a:pt x="394" y="1280"/>
                </a:lnTo>
                <a:lnTo>
                  <a:pt x="376" y="1274"/>
                </a:lnTo>
                <a:lnTo>
                  <a:pt x="358" y="1268"/>
                </a:lnTo>
                <a:lnTo>
                  <a:pt x="358" y="1268"/>
                </a:lnTo>
                <a:lnTo>
                  <a:pt x="328" y="1250"/>
                </a:lnTo>
                <a:lnTo>
                  <a:pt x="328" y="1250"/>
                </a:lnTo>
                <a:close/>
                <a:moveTo>
                  <a:pt x="146" y="1086"/>
                </a:moveTo>
                <a:lnTo>
                  <a:pt x="146" y="1086"/>
                </a:lnTo>
                <a:lnTo>
                  <a:pt x="132" y="1058"/>
                </a:lnTo>
                <a:lnTo>
                  <a:pt x="120" y="1028"/>
                </a:lnTo>
                <a:lnTo>
                  <a:pt x="114" y="998"/>
                </a:lnTo>
                <a:lnTo>
                  <a:pt x="112" y="968"/>
                </a:lnTo>
                <a:lnTo>
                  <a:pt x="112" y="968"/>
                </a:lnTo>
                <a:lnTo>
                  <a:pt x="112" y="958"/>
                </a:lnTo>
                <a:lnTo>
                  <a:pt x="112" y="958"/>
                </a:lnTo>
                <a:lnTo>
                  <a:pt x="138" y="986"/>
                </a:lnTo>
                <a:lnTo>
                  <a:pt x="166" y="1012"/>
                </a:lnTo>
                <a:lnTo>
                  <a:pt x="196" y="1038"/>
                </a:lnTo>
                <a:lnTo>
                  <a:pt x="228" y="1062"/>
                </a:lnTo>
                <a:lnTo>
                  <a:pt x="228" y="1062"/>
                </a:lnTo>
                <a:lnTo>
                  <a:pt x="236" y="1104"/>
                </a:lnTo>
                <a:lnTo>
                  <a:pt x="246" y="1144"/>
                </a:lnTo>
                <a:lnTo>
                  <a:pt x="252" y="1162"/>
                </a:lnTo>
                <a:lnTo>
                  <a:pt x="260" y="1178"/>
                </a:lnTo>
                <a:lnTo>
                  <a:pt x="268" y="1194"/>
                </a:lnTo>
                <a:lnTo>
                  <a:pt x="278" y="1210"/>
                </a:lnTo>
                <a:lnTo>
                  <a:pt x="278" y="1210"/>
                </a:lnTo>
                <a:lnTo>
                  <a:pt x="252" y="1194"/>
                </a:lnTo>
                <a:lnTo>
                  <a:pt x="228" y="1176"/>
                </a:lnTo>
                <a:lnTo>
                  <a:pt x="228" y="1176"/>
                </a:lnTo>
                <a:lnTo>
                  <a:pt x="206" y="1154"/>
                </a:lnTo>
                <a:lnTo>
                  <a:pt x="186" y="1134"/>
                </a:lnTo>
                <a:lnTo>
                  <a:pt x="166" y="1110"/>
                </a:lnTo>
                <a:lnTo>
                  <a:pt x="146" y="1086"/>
                </a:lnTo>
                <a:lnTo>
                  <a:pt x="146" y="1086"/>
                </a:lnTo>
                <a:close/>
                <a:moveTo>
                  <a:pt x="82" y="402"/>
                </a:moveTo>
                <a:lnTo>
                  <a:pt x="82" y="402"/>
                </a:lnTo>
                <a:lnTo>
                  <a:pt x="84" y="380"/>
                </a:lnTo>
                <a:lnTo>
                  <a:pt x="90" y="358"/>
                </a:lnTo>
                <a:lnTo>
                  <a:pt x="90" y="358"/>
                </a:lnTo>
                <a:lnTo>
                  <a:pt x="112" y="324"/>
                </a:lnTo>
                <a:lnTo>
                  <a:pt x="112" y="324"/>
                </a:lnTo>
                <a:lnTo>
                  <a:pt x="122" y="310"/>
                </a:lnTo>
                <a:lnTo>
                  <a:pt x="136" y="298"/>
                </a:lnTo>
                <a:lnTo>
                  <a:pt x="150" y="284"/>
                </a:lnTo>
                <a:lnTo>
                  <a:pt x="166" y="272"/>
                </a:lnTo>
                <a:lnTo>
                  <a:pt x="166" y="272"/>
                </a:lnTo>
                <a:lnTo>
                  <a:pt x="170" y="286"/>
                </a:lnTo>
                <a:lnTo>
                  <a:pt x="174" y="298"/>
                </a:lnTo>
                <a:lnTo>
                  <a:pt x="182" y="310"/>
                </a:lnTo>
                <a:lnTo>
                  <a:pt x="190" y="322"/>
                </a:lnTo>
                <a:lnTo>
                  <a:pt x="190" y="322"/>
                </a:lnTo>
                <a:lnTo>
                  <a:pt x="162" y="346"/>
                </a:lnTo>
                <a:lnTo>
                  <a:pt x="134" y="372"/>
                </a:lnTo>
                <a:lnTo>
                  <a:pt x="108" y="400"/>
                </a:lnTo>
                <a:lnTo>
                  <a:pt x="86" y="430"/>
                </a:lnTo>
                <a:lnTo>
                  <a:pt x="86" y="430"/>
                </a:lnTo>
                <a:lnTo>
                  <a:pt x="82" y="416"/>
                </a:lnTo>
                <a:lnTo>
                  <a:pt x="82" y="402"/>
                </a:lnTo>
                <a:lnTo>
                  <a:pt x="82" y="402"/>
                </a:lnTo>
                <a:close/>
                <a:moveTo>
                  <a:pt x="228" y="184"/>
                </a:moveTo>
                <a:lnTo>
                  <a:pt x="228" y="184"/>
                </a:lnTo>
                <a:lnTo>
                  <a:pt x="248" y="170"/>
                </a:lnTo>
                <a:lnTo>
                  <a:pt x="272" y="158"/>
                </a:lnTo>
                <a:lnTo>
                  <a:pt x="272" y="158"/>
                </a:lnTo>
                <a:lnTo>
                  <a:pt x="256" y="188"/>
                </a:lnTo>
                <a:lnTo>
                  <a:pt x="244" y="220"/>
                </a:lnTo>
                <a:lnTo>
                  <a:pt x="244" y="220"/>
                </a:lnTo>
                <a:lnTo>
                  <a:pt x="208" y="238"/>
                </a:lnTo>
                <a:lnTo>
                  <a:pt x="174" y="258"/>
                </a:lnTo>
                <a:lnTo>
                  <a:pt x="174" y="258"/>
                </a:lnTo>
                <a:lnTo>
                  <a:pt x="178" y="242"/>
                </a:lnTo>
                <a:lnTo>
                  <a:pt x="184" y="226"/>
                </a:lnTo>
                <a:lnTo>
                  <a:pt x="184" y="226"/>
                </a:lnTo>
                <a:lnTo>
                  <a:pt x="206" y="206"/>
                </a:lnTo>
                <a:lnTo>
                  <a:pt x="228" y="184"/>
                </a:lnTo>
                <a:lnTo>
                  <a:pt x="228" y="184"/>
                </a:lnTo>
                <a:close/>
                <a:moveTo>
                  <a:pt x="328" y="108"/>
                </a:moveTo>
                <a:lnTo>
                  <a:pt x="328" y="108"/>
                </a:lnTo>
                <a:lnTo>
                  <a:pt x="358" y="90"/>
                </a:lnTo>
                <a:lnTo>
                  <a:pt x="358" y="90"/>
                </a:lnTo>
                <a:lnTo>
                  <a:pt x="376" y="84"/>
                </a:lnTo>
                <a:lnTo>
                  <a:pt x="394" y="78"/>
                </a:lnTo>
                <a:lnTo>
                  <a:pt x="414" y="76"/>
                </a:lnTo>
                <a:lnTo>
                  <a:pt x="434" y="74"/>
                </a:lnTo>
                <a:lnTo>
                  <a:pt x="434" y="74"/>
                </a:lnTo>
                <a:lnTo>
                  <a:pt x="416" y="84"/>
                </a:lnTo>
                <a:lnTo>
                  <a:pt x="400" y="92"/>
                </a:lnTo>
                <a:lnTo>
                  <a:pt x="386" y="104"/>
                </a:lnTo>
                <a:lnTo>
                  <a:pt x="376" y="114"/>
                </a:lnTo>
                <a:lnTo>
                  <a:pt x="376" y="114"/>
                </a:lnTo>
                <a:lnTo>
                  <a:pt x="332" y="126"/>
                </a:lnTo>
                <a:lnTo>
                  <a:pt x="294" y="142"/>
                </a:lnTo>
                <a:lnTo>
                  <a:pt x="294" y="142"/>
                </a:lnTo>
                <a:lnTo>
                  <a:pt x="310" y="124"/>
                </a:lnTo>
                <a:lnTo>
                  <a:pt x="328" y="108"/>
                </a:lnTo>
                <a:lnTo>
                  <a:pt x="328" y="108"/>
                </a:lnTo>
                <a:close/>
                <a:moveTo>
                  <a:pt x="1030" y="108"/>
                </a:moveTo>
                <a:lnTo>
                  <a:pt x="1030" y="108"/>
                </a:lnTo>
                <a:lnTo>
                  <a:pt x="1048" y="124"/>
                </a:lnTo>
                <a:lnTo>
                  <a:pt x="1064" y="142"/>
                </a:lnTo>
                <a:lnTo>
                  <a:pt x="1064" y="142"/>
                </a:lnTo>
                <a:lnTo>
                  <a:pt x="1026" y="126"/>
                </a:lnTo>
                <a:lnTo>
                  <a:pt x="982" y="114"/>
                </a:lnTo>
                <a:lnTo>
                  <a:pt x="982" y="114"/>
                </a:lnTo>
                <a:lnTo>
                  <a:pt x="972" y="104"/>
                </a:lnTo>
                <a:lnTo>
                  <a:pt x="958" y="92"/>
                </a:lnTo>
                <a:lnTo>
                  <a:pt x="942" y="84"/>
                </a:lnTo>
                <a:lnTo>
                  <a:pt x="924" y="74"/>
                </a:lnTo>
                <a:lnTo>
                  <a:pt x="924" y="74"/>
                </a:lnTo>
                <a:lnTo>
                  <a:pt x="944" y="76"/>
                </a:lnTo>
                <a:lnTo>
                  <a:pt x="964" y="78"/>
                </a:lnTo>
                <a:lnTo>
                  <a:pt x="982" y="84"/>
                </a:lnTo>
                <a:lnTo>
                  <a:pt x="1000" y="90"/>
                </a:lnTo>
                <a:lnTo>
                  <a:pt x="1000" y="90"/>
                </a:lnTo>
                <a:lnTo>
                  <a:pt x="1030" y="108"/>
                </a:lnTo>
                <a:lnTo>
                  <a:pt x="1030" y="108"/>
                </a:lnTo>
                <a:close/>
                <a:moveTo>
                  <a:pt x="1174" y="226"/>
                </a:moveTo>
                <a:lnTo>
                  <a:pt x="1174" y="226"/>
                </a:lnTo>
                <a:lnTo>
                  <a:pt x="1180" y="242"/>
                </a:lnTo>
                <a:lnTo>
                  <a:pt x="1184" y="258"/>
                </a:lnTo>
                <a:lnTo>
                  <a:pt x="1184" y="258"/>
                </a:lnTo>
                <a:lnTo>
                  <a:pt x="1150" y="238"/>
                </a:lnTo>
                <a:lnTo>
                  <a:pt x="1114" y="220"/>
                </a:lnTo>
                <a:lnTo>
                  <a:pt x="1114" y="220"/>
                </a:lnTo>
                <a:lnTo>
                  <a:pt x="1102" y="188"/>
                </a:lnTo>
                <a:lnTo>
                  <a:pt x="1086" y="158"/>
                </a:lnTo>
                <a:lnTo>
                  <a:pt x="1086" y="158"/>
                </a:lnTo>
                <a:lnTo>
                  <a:pt x="1110" y="170"/>
                </a:lnTo>
                <a:lnTo>
                  <a:pt x="1130" y="184"/>
                </a:lnTo>
                <a:lnTo>
                  <a:pt x="1130" y="184"/>
                </a:lnTo>
                <a:lnTo>
                  <a:pt x="1152" y="206"/>
                </a:lnTo>
                <a:lnTo>
                  <a:pt x="1174" y="226"/>
                </a:lnTo>
                <a:lnTo>
                  <a:pt x="1174" y="226"/>
                </a:lnTo>
                <a:close/>
                <a:moveTo>
                  <a:pt x="1248" y="324"/>
                </a:moveTo>
                <a:lnTo>
                  <a:pt x="1248" y="324"/>
                </a:lnTo>
                <a:lnTo>
                  <a:pt x="1268" y="358"/>
                </a:lnTo>
                <a:lnTo>
                  <a:pt x="1268" y="358"/>
                </a:lnTo>
                <a:lnTo>
                  <a:pt x="1274" y="380"/>
                </a:lnTo>
                <a:lnTo>
                  <a:pt x="1276" y="402"/>
                </a:lnTo>
                <a:lnTo>
                  <a:pt x="1276" y="402"/>
                </a:lnTo>
                <a:lnTo>
                  <a:pt x="1276" y="416"/>
                </a:lnTo>
                <a:lnTo>
                  <a:pt x="1274" y="430"/>
                </a:lnTo>
                <a:lnTo>
                  <a:pt x="1274" y="430"/>
                </a:lnTo>
                <a:lnTo>
                  <a:pt x="1250" y="400"/>
                </a:lnTo>
                <a:lnTo>
                  <a:pt x="1226" y="374"/>
                </a:lnTo>
                <a:lnTo>
                  <a:pt x="1198" y="346"/>
                </a:lnTo>
                <a:lnTo>
                  <a:pt x="1168" y="320"/>
                </a:lnTo>
                <a:lnTo>
                  <a:pt x="1168" y="320"/>
                </a:lnTo>
                <a:lnTo>
                  <a:pt x="1176" y="310"/>
                </a:lnTo>
                <a:lnTo>
                  <a:pt x="1184" y="298"/>
                </a:lnTo>
                <a:lnTo>
                  <a:pt x="1190" y="286"/>
                </a:lnTo>
                <a:lnTo>
                  <a:pt x="1192" y="272"/>
                </a:lnTo>
                <a:lnTo>
                  <a:pt x="1192" y="272"/>
                </a:lnTo>
                <a:lnTo>
                  <a:pt x="1208" y="284"/>
                </a:lnTo>
                <a:lnTo>
                  <a:pt x="1222" y="298"/>
                </a:lnTo>
                <a:lnTo>
                  <a:pt x="1236" y="310"/>
                </a:lnTo>
                <a:lnTo>
                  <a:pt x="1248" y="324"/>
                </a:lnTo>
                <a:lnTo>
                  <a:pt x="1248" y="324"/>
                </a:lnTo>
                <a:close/>
                <a:moveTo>
                  <a:pt x="1122" y="1056"/>
                </a:moveTo>
                <a:lnTo>
                  <a:pt x="1122" y="1056"/>
                </a:lnTo>
                <a:lnTo>
                  <a:pt x="1078" y="1084"/>
                </a:lnTo>
                <a:lnTo>
                  <a:pt x="1030" y="1108"/>
                </a:lnTo>
                <a:lnTo>
                  <a:pt x="980" y="1130"/>
                </a:lnTo>
                <a:lnTo>
                  <a:pt x="928" y="1148"/>
                </a:lnTo>
                <a:lnTo>
                  <a:pt x="874" y="1162"/>
                </a:lnTo>
                <a:lnTo>
                  <a:pt x="816" y="1174"/>
                </a:lnTo>
                <a:lnTo>
                  <a:pt x="758" y="1180"/>
                </a:lnTo>
                <a:lnTo>
                  <a:pt x="698" y="1184"/>
                </a:lnTo>
                <a:lnTo>
                  <a:pt x="698" y="1184"/>
                </a:lnTo>
                <a:lnTo>
                  <a:pt x="742" y="1148"/>
                </a:lnTo>
                <a:lnTo>
                  <a:pt x="786" y="1106"/>
                </a:lnTo>
                <a:lnTo>
                  <a:pt x="828" y="1062"/>
                </a:lnTo>
                <a:lnTo>
                  <a:pt x="870" y="1014"/>
                </a:lnTo>
                <a:lnTo>
                  <a:pt x="870" y="1014"/>
                </a:lnTo>
                <a:lnTo>
                  <a:pt x="938" y="1000"/>
                </a:lnTo>
                <a:lnTo>
                  <a:pt x="1004" y="984"/>
                </a:lnTo>
                <a:lnTo>
                  <a:pt x="1064" y="966"/>
                </a:lnTo>
                <a:lnTo>
                  <a:pt x="1122" y="942"/>
                </a:lnTo>
                <a:lnTo>
                  <a:pt x="1122" y="942"/>
                </a:lnTo>
                <a:lnTo>
                  <a:pt x="1124" y="972"/>
                </a:lnTo>
                <a:lnTo>
                  <a:pt x="1124" y="1002"/>
                </a:lnTo>
                <a:lnTo>
                  <a:pt x="1124" y="1030"/>
                </a:lnTo>
                <a:lnTo>
                  <a:pt x="1122" y="1056"/>
                </a:lnTo>
                <a:lnTo>
                  <a:pt x="1122" y="1056"/>
                </a:lnTo>
                <a:close/>
                <a:moveTo>
                  <a:pt x="234" y="972"/>
                </a:moveTo>
                <a:lnTo>
                  <a:pt x="234" y="972"/>
                </a:lnTo>
                <a:lnTo>
                  <a:pt x="238" y="942"/>
                </a:lnTo>
                <a:lnTo>
                  <a:pt x="238" y="942"/>
                </a:lnTo>
                <a:lnTo>
                  <a:pt x="294" y="966"/>
                </a:lnTo>
                <a:lnTo>
                  <a:pt x="354" y="984"/>
                </a:lnTo>
                <a:lnTo>
                  <a:pt x="420" y="1000"/>
                </a:lnTo>
                <a:lnTo>
                  <a:pt x="488" y="1014"/>
                </a:lnTo>
                <a:lnTo>
                  <a:pt x="488" y="1014"/>
                </a:lnTo>
                <a:lnTo>
                  <a:pt x="530" y="1062"/>
                </a:lnTo>
                <a:lnTo>
                  <a:pt x="572" y="1106"/>
                </a:lnTo>
                <a:lnTo>
                  <a:pt x="616" y="1148"/>
                </a:lnTo>
                <a:lnTo>
                  <a:pt x="660" y="1184"/>
                </a:lnTo>
                <a:lnTo>
                  <a:pt x="660" y="1184"/>
                </a:lnTo>
                <a:lnTo>
                  <a:pt x="600" y="1180"/>
                </a:lnTo>
                <a:lnTo>
                  <a:pt x="542" y="1174"/>
                </a:lnTo>
                <a:lnTo>
                  <a:pt x="484" y="1162"/>
                </a:lnTo>
                <a:lnTo>
                  <a:pt x="430" y="1148"/>
                </a:lnTo>
                <a:lnTo>
                  <a:pt x="378" y="1130"/>
                </a:lnTo>
                <a:lnTo>
                  <a:pt x="328" y="1108"/>
                </a:lnTo>
                <a:lnTo>
                  <a:pt x="280" y="1084"/>
                </a:lnTo>
                <a:lnTo>
                  <a:pt x="236" y="1056"/>
                </a:lnTo>
                <a:lnTo>
                  <a:pt x="236" y="1056"/>
                </a:lnTo>
                <a:lnTo>
                  <a:pt x="234" y="1016"/>
                </a:lnTo>
                <a:lnTo>
                  <a:pt x="234" y="972"/>
                </a:lnTo>
                <a:lnTo>
                  <a:pt x="234" y="972"/>
                </a:lnTo>
                <a:close/>
                <a:moveTo>
                  <a:pt x="10" y="678"/>
                </a:moveTo>
                <a:lnTo>
                  <a:pt x="10" y="678"/>
                </a:lnTo>
                <a:lnTo>
                  <a:pt x="10" y="654"/>
                </a:lnTo>
                <a:lnTo>
                  <a:pt x="10" y="654"/>
                </a:lnTo>
                <a:lnTo>
                  <a:pt x="16" y="632"/>
                </a:lnTo>
                <a:lnTo>
                  <a:pt x="22" y="610"/>
                </a:lnTo>
                <a:lnTo>
                  <a:pt x="32" y="590"/>
                </a:lnTo>
                <a:lnTo>
                  <a:pt x="44" y="570"/>
                </a:lnTo>
                <a:lnTo>
                  <a:pt x="58" y="552"/>
                </a:lnTo>
                <a:lnTo>
                  <a:pt x="76" y="532"/>
                </a:lnTo>
                <a:lnTo>
                  <a:pt x="94" y="514"/>
                </a:lnTo>
                <a:lnTo>
                  <a:pt x="114" y="496"/>
                </a:lnTo>
                <a:lnTo>
                  <a:pt x="114" y="496"/>
                </a:lnTo>
                <a:lnTo>
                  <a:pt x="128" y="510"/>
                </a:lnTo>
                <a:lnTo>
                  <a:pt x="142" y="524"/>
                </a:lnTo>
                <a:lnTo>
                  <a:pt x="160" y="536"/>
                </a:lnTo>
                <a:lnTo>
                  <a:pt x="178" y="548"/>
                </a:lnTo>
                <a:lnTo>
                  <a:pt x="218" y="572"/>
                </a:lnTo>
                <a:lnTo>
                  <a:pt x="266" y="592"/>
                </a:lnTo>
                <a:lnTo>
                  <a:pt x="266" y="592"/>
                </a:lnTo>
                <a:lnTo>
                  <a:pt x="280" y="636"/>
                </a:lnTo>
                <a:lnTo>
                  <a:pt x="296" y="680"/>
                </a:lnTo>
                <a:lnTo>
                  <a:pt x="296" y="680"/>
                </a:lnTo>
                <a:lnTo>
                  <a:pt x="282" y="714"/>
                </a:lnTo>
                <a:lnTo>
                  <a:pt x="282" y="714"/>
                </a:lnTo>
                <a:lnTo>
                  <a:pt x="256" y="730"/>
                </a:lnTo>
                <a:lnTo>
                  <a:pt x="232" y="748"/>
                </a:lnTo>
                <a:lnTo>
                  <a:pt x="208" y="766"/>
                </a:lnTo>
                <a:lnTo>
                  <a:pt x="188" y="786"/>
                </a:lnTo>
                <a:lnTo>
                  <a:pt x="168" y="806"/>
                </a:lnTo>
                <a:lnTo>
                  <a:pt x="152" y="826"/>
                </a:lnTo>
                <a:lnTo>
                  <a:pt x="138" y="848"/>
                </a:lnTo>
                <a:lnTo>
                  <a:pt x="126" y="870"/>
                </a:lnTo>
                <a:lnTo>
                  <a:pt x="126" y="870"/>
                </a:lnTo>
                <a:lnTo>
                  <a:pt x="104" y="854"/>
                </a:lnTo>
                <a:lnTo>
                  <a:pt x="84" y="834"/>
                </a:lnTo>
                <a:lnTo>
                  <a:pt x="66" y="816"/>
                </a:lnTo>
                <a:lnTo>
                  <a:pt x="50" y="796"/>
                </a:lnTo>
                <a:lnTo>
                  <a:pt x="36" y="776"/>
                </a:lnTo>
                <a:lnTo>
                  <a:pt x="26" y="754"/>
                </a:lnTo>
                <a:lnTo>
                  <a:pt x="18" y="734"/>
                </a:lnTo>
                <a:lnTo>
                  <a:pt x="12" y="712"/>
                </a:lnTo>
                <a:lnTo>
                  <a:pt x="12" y="712"/>
                </a:lnTo>
                <a:lnTo>
                  <a:pt x="10" y="678"/>
                </a:lnTo>
                <a:lnTo>
                  <a:pt x="10" y="678"/>
                </a:lnTo>
                <a:close/>
                <a:moveTo>
                  <a:pt x="234" y="356"/>
                </a:moveTo>
                <a:lnTo>
                  <a:pt x="234" y="356"/>
                </a:lnTo>
                <a:lnTo>
                  <a:pt x="266" y="374"/>
                </a:lnTo>
                <a:lnTo>
                  <a:pt x="304" y="390"/>
                </a:lnTo>
                <a:lnTo>
                  <a:pt x="304" y="390"/>
                </a:lnTo>
                <a:lnTo>
                  <a:pt x="270" y="402"/>
                </a:lnTo>
                <a:lnTo>
                  <a:pt x="238" y="416"/>
                </a:lnTo>
                <a:lnTo>
                  <a:pt x="238" y="416"/>
                </a:lnTo>
                <a:lnTo>
                  <a:pt x="234" y="386"/>
                </a:lnTo>
                <a:lnTo>
                  <a:pt x="234" y="356"/>
                </a:lnTo>
                <a:lnTo>
                  <a:pt x="234" y="356"/>
                </a:lnTo>
                <a:close/>
                <a:moveTo>
                  <a:pt x="236" y="298"/>
                </a:moveTo>
                <a:lnTo>
                  <a:pt x="236" y="298"/>
                </a:lnTo>
                <a:lnTo>
                  <a:pt x="276" y="274"/>
                </a:lnTo>
                <a:lnTo>
                  <a:pt x="318" y="252"/>
                </a:lnTo>
                <a:lnTo>
                  <a:pt x="362" y="232"/>
                </a:lnTo>
                <a:lnTo>
                  <a:pt x="406" y="214"/>
                </a:lnTo>
                <a:lnTo>
                  <a:pt x="406" y="214"/>
                </a:lnTo>
                <a:lnTo>
                  <a:pt x="436" y="230"/>
                </a:lnTo>
                <a:lnTo>
                  <a:pt x="474" y="244"/>
                </a:lnTo>
                <a:lnTo>
                  <a:pt x="516" y="254"/>
                </a:lnTo>
                <a:lnTo>
                  <a:pt x="562" y="262"/>
                </a:lnTo>
                <a:lnTo>
                  <a:pt x="562" y="262"/>
                </a:lnTo>
                <a:lnTo>
                  <a:pt x="524" y="302"/>
                </a:lnTo>
                <a:lnTo>
                  <a:pt x="488" y="346"/>
                </a:lnTo>
                <a:lnTo>
                  <a:pt x="488" y="346"/>
                </a:lnTo>
                <a:lnTo>
                  <a:pt x="442" y="354"/>
                </a:lnTo>
                <a:lnTo>
                  <a:pt x="398" y="364"/>
                </a:lnTo>
                <a:lnTo>
                  <a:pt x="356" y="374"/>
                </a:lnTo>
                <a:lnTo>
                  <a:pt x="314" y="386"/>
                </a:lnTo>
                <a:lnTo>
                  <a:pt x="314" y="386"/>
                </a:lnTo>
                <a:lnTo>
                  <a:pt x="270" y="368"/>
                </a:lnTo>
                <a:lnTo>
                  <a:pt x="252" y="358"/>
                </a:lnTo>
                <a:lnTo>
                  <a:pt x="234" y="348"/>
                </a:lnTo>
                <a:lnTo>
                  <a:pt x="234" y="348"/>
                </a:lnTo>
                <a:lnTo>
                  <a:pt x="234" y="322"/>
                </a:lnTo>
                <a:lnTo>
                  <a:pt x="236" y="298"/>
                </a:lnTo>
                <a:lnTo>
                  <a:pt x="236" y="298"/>
                </a:lnTo>
                <a:close/>
                <a:moveTo>
                  <a:pt x="226" y="342"/>
                </a:moveTo>
                <a:lnTo>
                  <a:pt x="226" y="342"/>
                </a:lnTo>
                <a:lnTo>
                  <a:pt x="214" y="332"/>
                </a:lnTo>
                <a:lnTo>
                  <a:pt x="202" y="322"/>
                </a:lnTo>
                <a:lnTo>
                  <a:pt x="202" y="322"/>
                </a:lnTo>
                <a:lnTo>
                  <a:pt x="228" y="302"/>
                </a:lnTo>
                <a:lnTo>
                  <a:pt x="228" y="302"/>
                </a:lnTo>
                <a:lnTo>
                  <a:pt x="226" y="342"/>
                </a:lnTo>
                <a:lnTo>
                  <a:pt x="226" y="342"/>
                </a:lnTo>
                <a:close/>
                <a:moveTo>
                  <a:pt x="538" y="94"/>
                </a:moveTo>
                <a:lnTo>
                  <a:pt x="538" y="94"/>
                </a:lnTo>
                <a:lnTo>
                  <a:pt x="564" y="102"/>
                </a:lnTo>
                <a:lnTo>
                  <a:pt x="588" y="114"/>
                </a:lnTo>
                <a:lnTo>
                  <a:pt x="612" y="128"/>
                </a:lnTo>
                <a:lnTo>
                  <a:pt x="638" y="142"/>
                </a:lnTo>
                <a:lnTo>
                  <a:pt x="638" y="142"/>
                </a:lnTo>
                <a:lnTo>
                  <a:pt x="568" y="146"/>
                </a:lnTo>
                <a:lnTo>
                  <a:pt x="500" y="154"/>
                </a:lnTo>
                <a:lnTo>
                  <a:pt x="436" y="164"/>
                </a:lnTo>
                <a:lnTo>
                  <a:pt x="376" y="176"/>
                </a:lnTo>
                <a:lnTo>
                  <a:pt x="376" y="176"/>
                </a:lnTo>
                <a:lnTo>
                  <a:pt x="370" y="164"/>
                </a:lnTo>
                <a:lnTo>
                  <a:pt x="368" y="152"/>
                </a:lnTo>
                <a:lnTo>
                  <a:pt x="368" y="152"/>
                </a:lnTo>
                <a:lnTo>
                  <a:pt x="368" y="144"/>
                </a:lnTo>
                <a:lnTo>
                  <a:pt x="372" y="136"/>
                </a:lnTo>
                <a:lnTo>
                  <a:pt x="374" y="128"/>
                </a:lnTo>
                <a:lnTo>
                  <a:pt x="380" y="120"/>
                </a:lnTo>
                <a:lnTo>
                  <a:pt x="380" y="120"/>
                </a:lnTo>
                <a:lnTo>
                  <a:pt x="416" y="112"/>
                </a:lnTo>
                <a:lnTo>
                  <a:pt x="456" y="104"/>
                </a:lnTo>
                <a:lnTo>
                  <a:pt x="496" y="98"/>
                </a:lnTo>
                <a:lnTo>
                  <a:pt x="538" y="94"/>
                </a:lnTo>
                <a:lnTo>
                  <a:pt x="538" y="94"/>
                </a:lnTo>
                <a:close/>
                <a:moveTo>
                  <a:pt x="978" y="120"/>
                </a:moveTo>
                <a:lnTo>
                  <a:pt x="978" y="120"/>
                </a:lnTo>
                <a:lnTo>
                  <a:pt x="984" y="128"/>
                </a:lnTo>
                <a:lnTo>
                  <a:pt x="988" y="136"/>
                </a:lnTo>
                <a:lnTo>
                  <a:pt x="990" y="144"/>
                </a:lnTo>
                <a:lnTo>
                  <a:pt x="990" y="152"/>
                </a:lnTo>
                <a:lnTo>
                  <a:pt x="990" y="152"/>
                </a:lnTo>
                <a:lnTo>
                  <a:pt x="988" y="164"/>
                </a:lnTo>
                <a:lnTo>
                  <a:pt x="982" y="176"/>
                </a:lnTo>
                <a:lnTo>
                  <a:pt x="982" y="176"/>
                </a:lnTo>
                <a:lnTo>
                  <a:pt x="922" y="164"/>
                </a:lnTo>
                <a:lnTo>
                  <a:pt x="858" y="154"/>
                </a:lnTo>
                <a:lnTo>
                  <a:pt x="790" y="146"/>
                </a:lnTo>
                <a:lnTo>
                  <a:pt x="720" y="142"/>
                </a:lnTo>
                <a:lnTo>
                  <a:pt x="720" y="142"/>
                </a:lnTo>
                <a:lnTo>
                  <a:pt x="746" y="128"/>
                </a:lnTo>
                <a:lnTo>
                  <a:pt x="770" y="114"/>
                </a:lnTo>
                <a:lnTo>
                  <a:pt x="796" y="102"/>
                </a:lnTo>
                <a:lnTo>
                  <a:pt x="820" y="94"/>
                </a:lnTo>
                <a:lnTo>
                  <a:pt x="820" y="94"/>
                </a:lnTo>
                <a:lnTo>
                  <a:pt x="862" y="98"/>
                </a:lnTo>
                <a:lnTo>
                  <a:pt x="902" y="104"/>
                </a:lnTo>
                <a:lnTo>
                  <a:pt x="942" y="112"/>
                </a:lnTo>
                <a:lnTo>
                  <a:pt x="978" y="120"/>
                </a:lnTo>
                <a:lnTo>
                  <a:pt x="978" y="120"/>
                </a:lnTo>
                <a:close/>
                <a:moveTo>
                  <a:pt x="1124" y="348"/>
                </a:moveTo>
                <a:lnTo>
                  <a:pt x="1124" y="348"/>
                </a:lnTo>
                <a:lnTo>
                  <a:pt x="1108" y="358"/>
                </a:lnTo>
                <a:lnTo>
                  <a:pt x="1088" y="368"/>
                </a:lnTo>
                <a:lnTo>
                  <a:pt x="1044" y="386"/>
                </a:lnTo>
                <a:lnTo>
                  <a:pt x="1044" y="386"/>
                </a:lnTo>
                <a:lnTo>
                  <a:pt x="1004" y="374"/>
                </a:lnTo>
                <a:lnTo>
                  <a:pt x="960" y="362"/>
                </a:lnTo>
                <a:lnTo>
                  <a:pt x="916" y="354"/>
                </a:lnTo>
                <a:lnTo>
                  <a:pt x="870" y="346"/>
                </a:lnTo>
                <a:lnTo>
                  <a:pt x="870" y="346"/>
                </a:lnTo>
                <a:lnTo>
                  <a:pt x="834" y="302"/>
                </a:lnTo>
                <a:lnTo>
                  <a:pt x="796" y="262"/>
                </a:lnTo>
                <a:lnTo>
                  <a:pt x="796" y="262"/>
                </a:lnTo>
                <a:lnTo>
                  <a:pt x="844" y="254"/>
                </a:lnTo>
                <a:lnTo>
                  <a:pt x="886" y="244"/>
                </a:lnTo>
                <a:lnTo>
                  <a:pt x="922" y="230"/>
                </a:lnTo>
                <a:lnTo>
                  <a:pt x="952" y="214"/>
                </a:lnTo>
                <a:lnTo>
                  <a:pt x="952" y="214"/>
                </a:lnTo>
                <a:lnTo>
                  <a:pt x="996" y="232"/>
                </a:lnTo>
                <a:lnTo>
                  <a:pt x="1040" y="250"/>
                </a:lnTo>
                <a:lnTo>
                  <a:pt x="1082" y="272"/>
                </a:lnTo>
                <a:lnTo>
                  <a:pt x="1122" y="298"/>
                </a:lnTo>
                <a:lnTo>
                  <a:pt x="1122" y="298"/>
                </a:lnTo>
                <a:lnTo>
                  <a:pt x="1124" y="322"/>
                </a:lnTo>
                <a:lnTo>
                  <a:pt x="1124" y="348"/>
                </a:lnTo>
                <a:lnTo>
                  <a:pt x="1124" y="348"/>
                </a:lnTo>
                <a:close/>
                <a:moveTo>
                  <a:pt x="1130" y="302"/>
                </a:moveTo>
                <a:lnTo>
                  <a:pt x="1130" y="302"/>
                </a:lnTo>
                <a:lnTo>
                  <a:pt x="1152" y="320"/>
                </a:lnTo>
                <a:lnTo>
                  <a:pt x="1152" y="320"/>
                </a:lnTo>
                <a:lnTo>
                  <a:pt x="1156" y="322"/>
                </a:lnTo>
                <a:lnTo>
                  <a:pt x="1156" y="322"/>
                </a:lnTo>
                <a:lnTo>
                  <a:pt x="1144" y="332"/>
                </a:lnTo>
                <a:lnTo>
                  <a:pt x="1132" y="342"/>
                </a:lnTo>
                <a:lnTo>
                  <a:pt x="1132" y="342"/>
                </a:lnTo>
                <a:lnTo>
                  <a:pt x="1130" y="302"/>
                </a:lnTo>
                <a:lnTo>
                  <a:pt x="1130" y="302"/>
                </a:lnTo>
                <a:close/>
                <a:moveTo>
                  <a:pt x="1122" y="416"/>
                </a:moveTo>
                <a:lnTo>
                  <a:pt x="1122" y="416"/>
                </a:lnTo>
                <a:lnTo>
                  <a:pt x="1090" y="402"/>
                </a:lnTo>
                <a:lnTo>
                  <a:pt x="1056" y="390"/>
                </a:lnTo>
                <a:lnTo>
                  <a:pt x="1056" y="390"/>
                </a:lnTo>
                <a:lnTo>
                  <a:pt x="1092" y="374"/>
                </a:lnTo>
                <a:lnTo>
                  <a:pt x="1124" y="356"/>
                </a:lnTo>
                <a:lnTo>
                  <a:pt x="1124" y="356"/>
                </a:lnTo>
                <a:lnTo>
                  <a:pt x="1124" y="386"/>
                </a:lnTo>
                <a:lnTo>
                  <a:pt x="1122" y="416"/>
                </a:lnTo>
                <a:lnTo>
                  <a:pt x="1122" y="416"/>
                </a:lnTo>
                <a:close/>
                <a:moveTo>
                  <a:pt x="1086" y="586"/>
                </a:moveTo>
                <a:lnTo>
                  <a:pt x="1086" y="586"/>
                </a:lnTo>
                <a:lnTo>
                  <a:pt x="1032" y="606"/>
                </a:lnTo>
                <a:lnTo>
                  <a:pt x="1032" y="606"/>
                </a:lnTo>
                <a:lnTo>
                  <a:pt x="1006" y="556"/>
                </a:lnTo>
                <a:lnTo>
                  <a:pt x="980" y="506"/>
                </a:lnTo>
                <a:lnTo>
                  <a:pt x="980" y="506"/>
                </a:lnTo>
                <a:lnTo>
                  <a:pt x="954" y="466"/>
                </a:lnTo>
                <a:lnTo>
                  <a:pt x="928" y="426"/>
                </a:lnTo>
                <a:lnTo>
                  <a:pt x="928" y="426"/>
                </a:lnTo>
                <a:lnTo>
                  <a:pt x="990" y="412"/>
                </a:lnTo>
                <a:lnTo>
                  <a:pt x="1044" y="394"/>
                </a:lnTo>
                <a:lnTo>
                  <a:pt x="1044" y="394"/>
                </a:lnTo>
                <a:lnTo>
                  <a:pt x="1082" y="408"/>
                </a:lnTo>
                <a:lnTo>
                  <a:pt x="1120" y="424"/>
                </a:lnTo>
                <a:lnTo>
                  <a:pt x="1120" y="424"/>
                </a:lnTo>
                <a:lnTo>
                  <a:pt x="1116" y="464"/>
                </a:lnTo>
                <a:lnTo>
                  <a:pt x="1108" y="504"/>
                </a:lnTo>
                <a:lnTo>
                  <a:pt x="1098" y="544"/>
                </a:lnTo>
                <a:lnTo>
                  <a:pt x="1086" y="586"/>
                </a:lnTo>
                <a:lnTo>
                  <a:pt x="1086" y="586"/>
                </a:lnTo>
                <a:close/>
                <a:moveTo>
                  <a:pt x="1128" y="428"/>
                </a:moveTo>
                <a:lnTo>
                  <a:pt x="1128" y="428"/>
                </a:lnTo>
                <a:lnTo>
                  <a:pt x="1154" y="440"/>
                </a:lnTo>
                <a:lnTo>
                  <a:pt x="1154" y="440"/>
                </a:lnTo>
                <a:lnTo>
                  <a:pt x="1198" y="466"/>
                </a:lnTo>
                <a:lnTo>
                  <a:pt x="1238" y="492"/>
                </a:lnTo>
                <a:lnTo>
                  <a:pt x="1238" y="492"/>
                </a:lnTo>
                <a:lnTo>
                  <a:pt x="1226" y="504"/>
                </a:lnTo>
                <a:lnTo>
                  <a:pt x="1212" y="518"/>
                </a:lnTo>
                <a:lnTo>
                  <a:pt x="1196" y="530"/>
                </a:lnTo>
                <a:lnTo>
                  <a:pt x="1178" y="540"/>
                </a:lnTo>
                <a:lnTo>
                  <a:pt x="1140" y="562"/>
                </a:lnTo>
                <a:lnTo>
                  <a:pt x="1096" y="584"/>
                </a:lnTo>
                <a:lnTo>
                  <a:pt x="1096" y="584"/>
                </a:lnTo>
                <a:lnTo>
                  <a:pt x="1106" y="542"/>
                </a:lnTo>
                <a:lnTo>
                  <a:pt x="1116" y="504"/>
                </a:lnTo>
                <a:lnTo>
                  <a:pt x="1122" y="464"/>
                </a:lnTo>
                <a:lnTo>
                  <a:pt x="1128" y="428"/>
                </a:lnTo>
                <a:lnTo>
                  <a:pt x="1128" y="428"/>
                </a:lnTo>
                <a:close/>
                <a:moveTo>
                  <a:pt x="1046" y="698"/>
                </a:moveTo>
                <a:lnTo>
                  <a:pt x="1046" y="698"/>
                </a:lnTo>
                <a:lnTo>
                  <a:pt x="1014" y="682"/>
                </a:lnTo>
                <a:lnTo>
                  <a:pt x="978" y="668"/>
                </a:lnTo>
                <a:lnTo>
                  <a:pt x="942" y="654"/>
                </a:lnTo>
                <a:lnTo>
                  <a:pt x="904" y="644"/>
                </a:lnTo>
                <a:lnTo>
                  <a:pt x="904" y="644"/>
                </a:lnTo>
                <a:lnTo>
                  <a:pt x="968" y="632"/>
                </a:lnTo>
                <a:lnTo>
                  <a:pt x="1026" y="616"/>
                </a:lnTo>
                <a:lnTo>
                  <a:pt x="1026" y="616"/>
                </a:lnTo>
                <a:lnTo>
                  <a:pt x="1054" y="680"/>
                </a:lnTo>
                <a:lnTo>
                  <a:pt x="1054" y="680"/>
                </a:lnTo>
                <a:lnTo>
                  <a:pt x="1046" y="698"/>
                </a:lnTo>
                <a:lnTo>
                  <a:pt x="1046" y="698"/>
                </a:lnTo>
                <a:close/>
                <a:moveTo>
                  <a:pt x="1058" y="690"/>
                </a:moveTo>
                <a:lnTo>
                  <a:pt x="1058" y="690"/>
                </a:lnTo>
                <a:lnTo>
                  <a:pt x="1064" y="706"/>
                </a:lnTo>
                <a:lnTo>
                  <a:pt x="1064" y="706"/>
                </a:lnTo>
                <a:lnTo>
                  <a:pt x="1054" y="702"/>
                </a:lnTo>
                <a:lnTo>
                  <a:pt x="1054" y="702"/>
                </a:lnTo>
                <a:lnTo>
                  <a:pt x="1058" y="690"/>
                </a:lnTo>
                <a:lnTo>
                  <a:pt x="1058" y="690"/>
                </a:lnTo>
                <a:close/>
                <a:moveTo>
                  <a:pt x="304" y="680"/>
                </a:moveTo>
                <a:lnTo>
                  <a:pt x="304" y="680"/>
                </a:lnTo>
                <a:lnTo>
                  <a:pt x="332" y="616"/>
                </a:lnTo>
                <a:lnTo>
                  <a:pt x="332" y="616"/>
                </a:lnTo>
                <a:lnTo>
                  <a:pt x="392" y="632"/>
                </a:lnTo>
                <a:lnTo>
                  <a:pt x="454" y="644"/>
                </a:lnTo>
                <a:lnTo>
                  <a:pt x="454" y="644"/>
                </a:lnTo>
                <a:lnTo>
                  <a:pt x="416" y="656"/>
                </a:lnTo>
                <a:lnTo>
                  <a:pt x="380" y="668"/>
                </a:lnTo>
                <a:lnTo>
                  <a:pt x="344" y="682"/>
                </a:lnTo>
                <a:lnTo>
                  <a:pt x="312" y="698"/>
                </a:lnTo>
                <a:lnTo>
                  <a:pt x="312" y="698"/>
                </a:lnTo>
                <a:lnTo>
                  <a:pt x="304" y="680"/>
                </a:lnTo>
                <a:lnTo>
                  <a:pt x="304" y="680"/>
                </a:lnTo>
                <a:close/>
                <a:moveTo>
                  <a:pt x="304" y="702"/>
                </a:moveTo>
                <a:lnTo>
                  <a:pt x="304" y="702"/>
                </a:lnTo>
                <a:lnTo>
                  <a:pt x="294" y="708"/>
                </a:lnTo>
                <a:lnTo>
                  <a:pt x="294" y="708"/>
                </a:lnTo>
                <a:lnTo>
                  <a:pt x="300" y="690"/>
                </a:lnTo>
                <a:lnTo>
                  <a:pt x="300" y="690"/>
                </a:lnTo>
                <a:lnTo>
                  <a:pt x="304" y="702"/>
                </a:lnTo>
                <a:lnTo>
                  <a:pt x="304" y="702"/>
                </a:lnTo>
                <a:close/>
                <a:moveTo>
                  <a:pt x="300" y="668"/>
                </a:moveTo>
                <a:lnTo>
                  <a:pt x="300" y="668"/>
                </a:lnTo>
                <a:lnTo>
                  <a:pt x="286" y="632"/>
                </a:lnTo>
                <a:lnTo>
                  <a:pt x="274" y="596"/>
                </a:lnTo>
                <a:lnTo>
                  <a:pt x="274" y="596"/>
                </a:lnTo>
                <a:lnTo>
                  <a:pt x="324" y="614"/>
                </a:lnTo>
                <a:lnTo>
                  <a:pt x="324" y="614"/>
                </a:lnTo>
                <a:lnTo>
                  <a:pt x="300" y="668"/>
                </a:lnTo>
                <a:lnTo>
                  <a:pt x="300" y="668"/>
                </a:lnTo>
                <a:close/>
                <a:moveTo>
                  <a:pt x="492" y="354"/>
                </a:moveTo>
                <a:lnTo>
                  <a:pt x="492" y="354"/>
                </a:lnTo>
                <a:lnTo>
                  <a:pt x="536" y="348"/>
                </a:lnTo>
                <a:lnTo>
                  <a:pt x="582" y="344"/>
                </a:lnTo>
                <a:lnTo>
                  <a:pt x="628" y="340"/>
                </a:lnTo>
                <a:lnTo>
                  <a:pt x="676" y="340"/>
                </a:lnTo>
                <a:lnTo>
                  <a:pt x="676" y="442"/>
                </a:lnTo>
                <a:lnTo>
                  <a:pt x="676" y="442"/>
                </a:lnTo>
                <a:lnTo>
                  <a:pt x="614" y="440"/>
                </a:lnTo>
                <a:lnTo>
                  <a:pt x="554" y="436"/>
                </a:lnTo>
                <a:lnTo>
                  <a:pt x="496" y="430"/>
                </a:lnTo>
                <a:lnTo>
                  <a:pt x="442" y="420"/>
                </a:lnTo>
                <a:lnTo>
                  <a:pt x="442" y="420"/>
                </a:lnTo>
                <a:lnTo>
                  <a:pt x="468" y="386"/>
                </a:lnTo>
                <a:lnTo>
                  <a:pt x="492" y="354"/>
                </a:lnTo>
                <a:lnTo>
                  <a:pt x="492" y="354"/>
                </a:lnTo>
                <a:close/>
                <a:moveTo>
                  <a:pt x="434" y="420"/>
                </a:moveTo>
                <a:lnTo>
                  <a:pt x="434" y="420"/>
                </a:lnTo>
                <a:lnTo>
                  <a:pt x="378" y="406"/>
                </a:lnTo>
                <a:lnTo>
                  <a:pt x="326" y="390"/>
                </a:lnTo>
                <a:lnTo>
                  <a:pt x="326" y="390"/>
                </a:lnTo>
                <a:lnTo>
                  <a:pt x="362" y="380"/>
                </a:lnTo>
                <a:lnTo>
                  <a:pt x="402" y="370"/>
                </a:lnTo>
                <a:lnTo>
                  <a:pt x="440" y="362"/>
                </a:lnTo>
                <a:lnTo>
                  <a:pt x="482" y="354"/>
                </a:lnTo>
                <a:lnTo>
                  <a:pt x="482" y="354"/>
                </a:lnTo>
                <a:lnTo>
                  <a:pt x="458" y="386"/>
                </a:lnTo>
                <a:lnTo>
                  <a:pt x="434" y="420"/>
                </a:lnTo>
                <a:lnTo>
                  <a:pt x="434" y="420"/>
                </a:lnTo>
                <a:close/>
                <a:moveTo>
                  <a:pt x="916" y="420"/>
                </a:moveTo>
                <a:lnTo>
                  <a:pt x="916" y="420"/>
                </a:lnTo>
                <a:lnTo>
                  <a:pt x="862" y="430"/>
                </a:lnTo>
                <a:lnTo>
                  <a:pt x="804" y="436"/>
                </a:lnTo>
                <a:lnTo>
                  <a:pt x="746" y="440"/>
                </a:lnTo>
                <a:lnTo>
                  <a:pt x="684" y="442"/>
                </a:lnTo>
                <a:lnTo>
                  <a:pt x="684" y="340"/>
                </a:lnTo>
                <a:lnTo>
                  <a:pt x="684" y="340"/>
                </a:lnTo>
                <a:lnTo>
                  <a:pt x="730" y="340"/>
                </a:lnTo>
                <a:lnTo>
                  <a:pt x="776" y="344"/>
                </a:lnTo>
                <a:lnTo>
                  <a:pt x="820" y="348"/>
                </a:lnTo>
                <a:lnTo>
                  <a:pt x="866" y="354"/>
                </a:lnTo>
                <a:lnTo>
                  <a:pt x="866" y="354"/>
                </a:lnTo>
                <a:lnTo>
                  <a:pt x="890" y="386"/>
                </a:lnTo>
                <a:lnTo>
                  <a:pt x="916" y="420"/>
                </a:lnTo>
                <a:lnTo>
                  <a:pt x="916" y="420"/>
                </a:lnTo>
                <a:close/>
                <a:moveTo>
                  <a:pt x="876" y="354"/>
                </a:moveTo>
                <a:lnTo>
                  <a:pt x="876" y="354"/>
                </a:lnTo>
                <a:lnTo>
                  <a:pt x="918" y="362"/>
                </a:lnTo>
                <a:lnTo>
                  <a:pt x="956" y="370"/>
                </a:lnTo>
                <a:lnTo>
                  <a:pt x="996" y="380"/>
                </a:lnTo>
                <a:lnTo>
                  <a:pt x="1032" y="390"/>
                </a:lnTo>
                <a:lnTo>
                  <a:pt x="1032" y="390"/>
                </a:lnTo>
                <a:lnTo>
                  <a:pt x="982" y="406"/>
                </a:lnTo>
                <a:lnTo>
                  <a:pt x="924" y="420"/>
                </a:lnTo>
                <a:lnTo>
                  <a:pt x="924" y="420"/>
                </a:lnTo>
                <a:lnTo>
                  <a:pt x="900" y="386"/>
                </a:lnTo>
                <a:lnTo>
                  <a:pt x="876" y="354"/>
                </a:lnTo>
                <a:lnTo>
                  <a:pt x="876" y="354"/>
                </a:lnTo>
                <a:close/>
                <a:moveTo>
                  <a:pt x="676" y="654"/>
                </a:moveTo>
                <a:lnTo>
                  <a:pt x="676" y="654"/>
                </a:lnTo>
                <a:lnTo>
                  <a:pt x="628" y="654"/>
                </a:lnTo>
                <a:lnTo>
                  <a:pt x="584" y="652"/>
                </a:lnTo>
                <a:lnTo>
                  <a:pt x="540" y="648"/>
                </a:lnTo>
                <a:lnTo>
                  <a:pt x="496" y="642"/>
                </a:lnTo>
                <a:lnTo>
                  <a:pt x="496" y="642"/>
                </a:lnTo>
                <a:lnTo>
                  <a:pt x="540" y="636"/>
                </a:lnTo>
                <a:lnTo>
                  <a:pt x="584" y="630"/>
                </a:lnTo>
                <a:lnTo>
                  <a:pt x="628" y="626"/>
                </a:lnTo>
                <a:lnTo>
                  <a:pt x="676" y="624"/>
                </a:lnTo>
                <a:lnTo>
                  <a:pt x="676" y="654"/>
                </a:lnTo>
                <a:close/>
                <a:moveTo>
                  <a:pt x="684" y="624"/>
                </a:moveTo>
                <a:lnTo>
                  <a:pt x="684" y="624"/>
                </a:lnTo>
                <a:lnTo>
                  <a:pt x="730" y="626"/>
                </a:lnTo>
                <a:lnTo>
                  <a:pt x="774" y="630"/>
                </a:lnTo>
                <a:lnTo>
                  <a:pt x="818" y="636"/>
                </a:lnTo>
                <a:lnTo>
                  <a:pt x="862" y="642"/>
                </a:lnTo>
                <a:lnTo>
                  <a:pt x="862" y="642"/>
                </a:lnTo>
                <a:lnTo>
                  <a:pt x="818" y="648"/>
                </a:lnTo>
                <a:lnTo>
                  <a:pt x="774" y="652"/>
                </a:lnTo>
                <a:lnTo>
                  <a:pt x="730" y="654"/>
                </a:lnTo>
                <a:lnTo>
                  <a:pt x="684" y="654"/>
                </a:lnTo>
                <a:lnTo>
                  <a:pt x="684" y="624"/>
                </a:lnTo>
                <a:close/>
                <a:moveTo>
                  <a:pt x="684" y="616"/>
                </a:moveTo>
                <a:lnTo>
                  <a:pt x="684" y="450"/>
                </a:lnTo>
                <a:lnTo>
                  <a:pt x="684" y="450"/>
                </a:lnTo>
                <a:lnTo>
                  <a:pt x="746" y="448"/>
                </a:lnTo>
                <a:lnTo>
                  <a:pt x="808" y="444"/>
                </a:lnTo>
                <a:lnTo>
                  <a:pt x="866" y="436"/>
                </a:lnTo>
                <a:lnTo>
                  <a:pt x="920" y="428"/>
                </a:lnTo>
                <a:lnTo>
                  <a:pt x="920" y="428"/>
                </a:lnTo>
                <a:lnTo>
                  <a:pt x="946" y="468"/>
                </a:lnTo>
                <a:lnTo>
                  <a:pt x="972" y="510"/>
                </a:lnTo>
                <a:lnTo>
                  <a:pt x="972" y="510"/>
                </a:lnTo>
                <a:lnTo>
                  <a:pt x="1000" y="560"/>
                </a:lnTo>
                <a:lnTo>
                  <a:pt x="1024" y="608"/>
                </a:lnTo>
                <a:lnTo>
                  <a:pt x="1024" y="608"/>
                </a:lnTo>
                <a:lnTo>
                  <a:pt x="990" y="618"/>
                </a:lnTo>
                <a:lnTo>
                  <a:pt x="956" y="626"/>
                </a:lnTo>
                <a:lnTo>
                  <a:pt x="922" y="634"/>
                </a:lnTo>
                <a:lnTo>
                  <a:pt x="884" y="640"/>
                </a:lnTo>
                <a:lnTo>
                  <a:pt x="884" y="640"/>
                </a:lnTo>
                <a:lnTo>
                  <a:pt x="836" y="630"/>
                </a:lnTo>
                <a:lnTo>
                  <a:pt x="786" y="622"/>
                </a:lnTo>
                <a:lnTo>
                  <a:pt x="736" y="618"/>
                </a:lnTo>
                <a:lnTo>
                  <a:pt x="684" y="616"/>
                </a:lnTo>
                <a:lnTo>
                  <a:pt x="684" y="616"/>
                </a:lnTo>
                <a:close/>
                <a:moveTo>
                  <a:pt x="684" y="332"/>
                </a:moveTo>
                <a:lnTo>
                  <a:pt x="684" y="270"/>
                </a:lnTo>
                <a:lnTo>
                  <a:pt x="684" y="270"/>
                </a:lnTo>
                <a:lnTo>
                  <a:pt x="736" y="268"/>
                </a:lnTo>
                <a:lnTo>
                  <a:pt x="786" y="264"/>
                </a:lnTo>
                <a:lnTo>
                  <a:pt x="786" y="264"/>
                </a:lnTo>
                <a:lnTo>
                  <a:pt x="822" y="302"/>
                </a:lnTo>
                <a:lnTo>
                  <a:pt x="858" y="344"/>
                </a:lnTo>
                <a:lnTo>
                  <a:pt x="858" y="344"/>
                </a:lnTo>
                <a:lnTo>
                  <a:pt x="816" y="338"/>
                </a:lnTo>
                <a:lnTo>
                  <a:pt x="772" y="336"/>
                </a:lnTo>
                <a:lnTo>
                  <a:pt x="728" y="332"/>
                </a:lnTo>
                <a:lnTo>
                  <a:pt x="684" y="332"/>
                </a:lnTo>
                <a:lnTo>
                  <a:pt x="684" y="332"/>
                </a:lnTo>
                <a:close/>
                <a:moveTo>
                  <a:pt x="684" y="262"/>
                </a:moveTo>
                <a:lnTo>
                  <a:pt x="684" y="174"/>
                </a:lnTo>
                <a:lnTo>
                  <a:pt x="684" y="174"/>
                </a:lnTo>
                <a:lnTo>
                  <a:pt x="732" y="212"/>
                </a:lnTo>
                <a:lnTo>
                  <a:pt x="780" y="256"/>
                </a:lnTo>
                <a:lnTo>
                  <a:pt x="780" y="256"/>
                </a:lnTo>
                <a:lnTo>
                  <a:pt x="732" y="262"/>
                </a:lnTo>
                <a:lnTo>
                  <a:pt x="684" y="262"/>
                </a:lnTo>
                <a:lnTo>
                  <a:pt x="684" y="262"/>
                </a:lnTo>
                <a:close/>
                <a:moveTo>
                  <a:pt x="692" y="170"/>
                </a:moveTo>
                <a:lnTo>
                  <a:pt x="692" y="170"/>
                </a:lnTo>
                <a:lnTo>
                  <a:pt x="758" y="174"/>
                </a:lnTo>
                <a:lnTo>
                  <a:pt x="820" y="182"/>
                </a:lnTo>
                <a:lnTo>
                  <a:pt x="882" y="194"/>
                </a:lnTo>
                <a:lnTo>
                  <a:pt x="942" y="212"/>
                </a:lnTo>
                <a:lnTo>
                  <a:pt x="942" y="212"/>
                </a:lnTo>
                <a:lnTo>
                  <a:pt x="912" y="226"/>
                </a:lnTo>
                <a:lnTo>
                  <a:pt x="876" y="238"/>
                </a:lnTo>
                <a:lnTo>
                  <a:pt x="834" y="248"/>
                </a:lnTo>
                <a:lnTo>
                  <a:pt x="790" y="256"/>
                </a:lnTo>
                <a:lnTo>
                  <a:pt x="790" y="256"/>
                </a:lnTo>
                <a:lnTo>
                  <a:pt x="742" y="210"/>
                </a:lnTo>
                <a:lnTo>
                  <a:pt x="692" y="170"/>
                </a:lnTo>
                <a:lnTo>
                  <a:pt x="692" y="170"/>
                </a:lnTo>
                <a:close/>
                <a:moveTo>
                  <a:pt x="684" y="150"/>
                </a:moveTo>
                <a:lnTo>
                  <a:pt x="684" y="150"/>
                </a:lnTo>
                <a:lnTo>
                  <a:pt x="694" y="150"/>
                </a:lnTo>
                <a:lnTo>
                  <a:pt x="694" y="150"/>
                </a:lnTo>
                <a:lnTo>
                  <a:pt x="684" y="158"/>
                </a:lnTo>
                <a:lnTo>
                  <a:pt x="684" y="150"/>
                </a:lnTo>
                <a:close/>
                <a:moveTo>
                  <a:pt x="676" y="158"/>
                </a:moveTo>
                <a:lnTo>
                  <a:pt x="676" y="158"/>
                </a:lnTo>
                <a:lnTo>
                  <a:pt x="664" y="150"/>
                </a:lnTo>
                <a:lnTo>
                  <a:pt x="664" y="150"/>
                </a:lnTo>
                <a:lnTo>
                  <a:pt x="676" y="150"/>
                </a:lnTo>
                <a:lnTo>
                  <a:pt x="676" y="158"/>
                </a:lnTo>
                <a:close/>
                <a:moveTo>
                  <a:pt x="570" y="256"/>
                </a:moveTo>
                <a:lnTo>
                  <a:pt x="570" y="256"/>
                </a:lnTo>
                <a:lnTo>
                  <a:pt x="524" y="248"/>
                </a:lnTo>
                <a:lnTo>
                  <a:pt x="482" y="238"/>
                </a:lnTo>
                <a:lnTo>
                  <a:pt x="446" y="226"/>
                </a:lnTo>
                <a:lnTo>
                  <a:pt x="416" y="212"/>
                </a:lnTo>
                <a:lnTo>
                  <a:pt x="416" y="212"/>
                </a:lnTo>
                <a:lnTo>
                  <a:pt x="476" y="194"/>
                </a:lnTo>
                <a:lnTo>
                  <a:pt x="536" y="182"/>
                </a:lnTo>
                <a:lnTo>
                  <a:pt x="600" y="174"/>
                </a:lnTo>
                <a:lnTo>
                  <a:pt x="632" y="172"/>
                </a:lnTo>
                <a:lnTo>
                  <a:pt x="666" y="170"/>
                </a:lnTo>
                <a:lnTo>
                  <a:pt x="666" y="170"/>
                </a:lnTo>
                <a:lnTo>
                  <a:pt x="618" y="210"/>
                </a:lnTo>
                <a:lnTo>
                  <a:pt x="570" y="256"/>
                </a:lnTo>
                <a:lnTo>
                  <a:pt x="570" y="256"/>
                </a:lnTo>
                <a:close/>
                <a:moveTo>
                  <a:pt x="676" y="174"/>
                </a:moveTo>
                <a:lnTo>
                  <a:pt x="676" y="262"/>
                </a:lnTo>
                <a:lnTo>
                  <a:pt x="676" y="262"/>
                </a:lnTo>
                <a:lnTo>
                  <a:pt x="626" y="262"/>
                </a:lnTo>
                <a:lnTo>
                  <a:pt x="580" y="256"/>
                </a:lnTo>
                <a:lnTo>
                  <a:pt x="580" y="256"/>
                </a:lnTo>
                <a:lnTo>
                  <a:pt x="626" y="212"/>
                </a:lnTo>
                <a:lnTo>
                  <a:pt x="676" y="174"/>
                </a:lnTo>
                <a:lnTo>
                  <a:pt x="676" y="174"/>
                </a:lnTo>
                <a:close/>
                <a:moveTo>
                  <a:pt x="676" y="270"/>
                </a:moveTo>
                <a:lnTo>
                  <a:pt x="676" y="332"/>
                </a:lnTo>
                <a:lnTo>
                  <a:pt x="676" y="332"/>
                </a:lnTo>
                <a:lnTo>
                  <a:pt x="630" y="332"/>
                </a:lnTo>
                <a:lnTo>
                  <a:pt x="586" y="336"/>
                </a:lnTo>
                <a:lnTo>
                  <a:pt x="542" y="338"/>
                </a:lnTo>
                <a:lnTo>
                  <a:pt x="500" y="344"/>
                </a:lnTo>
                <a:lnTo>
                  <a:pt x="500" y="344"/>
                </a:lnTo>
                <a:lnTo>
                  <a:pt x="536" y="302"/>
                </a:lnTo>
                <a:lnTo>
                  <a:pt x="572" y="264"/>
                </a:lnTo>
                <a:lnTo>
                  <a:pt x="572" y="264"/>
                </a:lnTo>
                <a:lnTo>
                  <a:pt x="622" y="268"/>
                </a:lnTo>
                <a:lnTo>
                  <a:pt x="676" y="270"/>
                </a:lnTo>
                <a:lnTo>
                  <a:pt x="676" y="270"/>
                </a:lnTo>
                <a:close/>
                <a:moveTo>
                  <a:pt x="676" y="450"/>
                </a:moveTo>
                <a:lnTo>
                  <a:pt x="676" y="616"/>
                </a:lnTo>
                <a:lnTo>
                  <a:pt x="676" y="616"/>
                </a:lnTo>
                <a:lnTo>
                  <a:pt x="622" y="618"/>
                </a:lnTo>
                <a:lnTo>
                  <a:pt x="572" y="622"/>
                </a:lnTo>
                <a:lnTo>
                  <a:pt x="522" y="630"/>
                </a:lnTo>
                <a:lnTo>
                  <a:pt x="474" y="640"/>
                </a:lnTo>
                <a:lnTo>
                  <a:pt x="474" y="640"/>
                </a:lnTo>
                <a:lnTo>
                  <a:pt x="438" y="634"/>
                </a:lnTo>
                <a:lnTo>
                  <a:pt x="402" y="626"/>
                </a:lnTo>
                <a:lnTo>
                  <a:pt x="368" y="618"/>
                </a:lnTo>
                <a:lnTo>
                  <a:pt x="334" y="608"/>
                </a:lnTo>
                <a:lnTo>
                  <a:pt x="334" y="608"/>
                </a:lnTo>
                <a:lnTo>
                  <a:pt x="360" y="560"/>
                </a:lnTo>
                <a:lnTo>
                  <a:pt x="386" y="510"/>
                </a:lnTo>
                <a:lnTo>
                  <a:pt x="386" y="510"/>
                </a:lnTo>
                <a:lnTo>
                  <a:pt x="412" y="468"/>
                </a:lnTo>
                <a:lnTo>
                  <a:pt x="438" y="428"/>
                </a:lnTo>
                <a:lnTo>
                  <a:pt x="438" y="428"/>
                </a:lnTo>
                <a:lnTo>
                  <a:pt x="492" y="436"/>
                </a:lnTo>
                <a:lnTo>
                  <a:pt x="552" y="444"/>
                </a:lnTo>
                <a:lnTo>
                  <a:pt x="612" y="448"/>
                </a:lnTo>
                <a:lnTo>
                  <a:pt x="676" y="450"/>
                </a:lnTo>
                <a:lnTo>
                  <a:pt x="676" y="450"/>
                </a:lnTo>
                <a:close/>
                <a:moveTo>
                  <a:pt x="476" y="648"/>
                </a:moveTo>
                <a:lnTo>
                  <a:pt x="476" y="648"/>
                </a:lnTo>
                <a:lnTo>
                  <a:pt x="522" y="654"/>
                </a:lnTo>
                <a:lnTo>
                  <a:pt x="572" y="658"/>
                </a:lnTo>
                <a:lnTo>
                  <a:pt x="624" y="662"/>
                </a:lnTo>
                <a:lnTo>
                  <a:pt x="676" y="662"/>
                </a:lnTo>
                <a:lnTo>
                  <a:pt x="676" y="1020"/>
                </a:lnTo>
                <a:lnTo>
                  <a:pt x="676" y="1020"/>
                </a:lnTo>
                <a:lnTo>
                  <a:pt x="628" y="1018"/>
                </a:lnTo>
                <a:lnTo>
                  <a:pt x="582" y="1016"/>
                </a:lnTo>
                <a:lnTo>
                  <a:pt x="536" y="1012"/>
                </a:lnTo>
                <a:lnTo>
                  <a:pt x="492" y="1006"/>
                </a:lnTo>
                <a:lnTo>
                  <a:pt x="492" y="1006"/>
                </a:lnTo>
                <a:lnTo>
                  <a:pt x="464" y="968"/>
                </a:lnTo>
                <a:lnTo>
                  <a:pt x="438" y="930"/>
                </a:lnTo>
                <a:lnTo>
                  <a:pt x="412" y="890"/>
                </a:lnTo>
                <a:lnTo>
                  <a:pt x="386" y="848"/>
                </a:lnTo>
                <a:lnTo>
                  <a:pt x="386" y="848"/>
                </a:lnTo>
                <a:lnTo>
                  <a:pt x="366" y="812"/>
                </a:lnTo>
                <a:lnTo>
                  <a:pt x="348" y="776"/>
                </a:lnTo>
                <a:lnTo>
                  <a:pt x="330" y="740"/>
                </a:lnTo>
                <a:lnTo>
                  <a:pt x="314" y="704"/>
                </a:lnTo>
                <a:lnTo>
                  <a:pt x="314" y="704"/>
                </a:lnTo>
                <a:lnTo>
                  <a:pt x="352" y="688"/>
                </a:lnTo>
                <a:lnTo>
                  <a:pt x="390" y="672"/>
                </a:lnTo>
                <a:lnTo>
                  <a:pt x="432" y="658"/>
                </a:lnTo>
                <a:lnTo>
                  <a:pt x="476" y="648"/>
                </a:lnTo>
                <a:lnTo>
                  <a:pt x="476" y="648"/>
                </a:lnTo>
                <a:close/>
                <a:moveTo>
                  <a:pt x="684" y="662"/>
                </a:moveTo>
                <a:lnTo>
                  <a:pt x="684" y="662"/>
                </a:lnTo>
                <a:lnTo>
                  <a:pt x="736" y="662"/>
                </a:lnTo>
                <a:lnTo>
                  <a:pt x="786" y="658"/>
                </a:lnTo>
                <a:lnTo>
                  <a:pt x="836" y="654"/>
                </a:lnTo>
                <a:lnTo>
                  <a:pt x="884" y="648"/>
                </a:lnTo>
                <a:lnTo>
                  <a:pt x="884" y="648"/>
                </a:lnTo>
                <a:lnTo>
                  <a:pt x="926" y="658"/>
                </a:lnTo>
                <a:lnTo>
                  <a:pt x="968" y="672"/>
                </a:lnTo>
                <a:lnTo>
                  <a:pt x="1006" y="688"/>
                </a:lnTo>
                <a:lnTo>
                  <a:pt x="1044" y="704"/>
                </a:lnTo>
                <a:lnTo>
                  <a:pt x="1044" y="704"/>
                </a:lnTo>
                <a:lnTo>
                  <a:pt x="1028" y="740"/>
                </a:lnTo>
                <a:lnTo>
                  <a:pt x="1010" y="776"/>
                </a:lnTo>
                <a:lnTo>
                  <a:pt x="992" y="812"/>
                </a:lnTo>
                <a:lnTo>
                  <a:pt x="972" y="848"/>
                </a:lnTo>
                <a:lnTo>
                  <a:pt x="972" y="848"/>
                </a:lnTo>
                <a:lnTo>
                  <a:pt x="948" y="890"/>
                </a:lnTo>
                <a:lnTo>
                  <a:pt x="920" y="930"/>
                </a:lnTo>
                <a:lnTo>
                  <a:pt x="894" y="968"/>
                </a:lnTo>
                <a:lnTo>
                  <a:pt x="866" y="1006"/>
                </a:lnTo>
                <a:lnTo>
                  <a:pt x="866" y="1006"/>
                </a:lnTo>
                <a:lnTo>
                  <a:pt x="822" y="1012"/>
                </a:lnTo>
                <a:lnTo>
                  <a:pt x="776" y="1016"/>
                </a:lnTo>
                <a:lnTo>
                  <a:pt x="730" y="1018"/>
                </a:lnTo>
                <a:lnTo>
                  <a:pt x="684" y="1020"/>
                </a:lnTo>
                <a:lnTo>
                  <a:pt x="684" y="662"/>
                </a:lnTo>
                <a:close/>
                <a:moveTo>
                  <a:pt x="1034" y="614"/>
                </a:moveTo>
                <a:lnTo>
                  <a:pt x="1034" y="614"/>
                </a:lnTo>
                <a:lnTo>
                  <a:pt x="1084" y="596"/>
                </a:lnTo>
                <a:lnTo>
                  <a:pt x="1084" y="596"/>
                </a:lnTo>
                <a:lnTo>
                  <a:pt x="1072" y="632"/>
                </a:lnTo>
                <a:lnTo>
                  <a:pt x="1058" y="668"/>
                </a:lnTo>
                <a:lnTo>
                  <a:pt x="1058" y="668"/>
                </a:lnTo>
                <a:lnTo>
                  <a:pt x="1034" y="614"/>
                </a:lnTo>
                <a:lnTo>
                  <a:pt x="1034" y="614"/>
                </a:lnTo>
                <a:close/>
                <a:moveTo>
                  <a:pt x="960" y="208"/>
                </a:moveTo>
                <a:lnTo>
                  <a:pt x="960" y="208"/>
                </a:lnTo>
                <a:lnTo>
                  <a:pt x="974" y="198"/>
                </a:lnTo>
                <a:lnTo>
                  <a:pt x="986" y="186"/>
                </a:lnTo>
                <a:lnTo>
                  <a:pt x="986" y="186"/>
                </a:lnTo>
                <a:lnTo>
                  <a:pt x="1018" y="194"/>
                </a:lnTo>
                <a:lnTo>
                  <a:pt x="1050" y="204"/>
                </a:lnTo>
                <a:lnTo>
                  <a:pt x="1080" y="214"/>
                </a:lnTo>
                <a:lnTo>
                  <a:pt x="1108" y="226"/>
                </a:lnTo>
                <a:lnTo>
                  <a:pt x="1108" y="226"/>
                </a:lnTo>
                <a:lnTo>
                  <a:pt x="1114" y="256"/>
                </a:lnTo>
                <a:lnTo>
                  <a:pt x="1120" y="286"/>
                </a:lnTo>
                <a:lnTo>
                  <a:pt x="1120" y="286"/>
                </a:lnTo>
                <a:lnTo>
                  <a:pt x="1082" y="264"/>
                </a:lnTo>
                <a:lnTo>
                  <a:pt x="1044" y="244"/>
                </a:lnTo>
                <a:lnTo>
                  <a:pt x="1002" y="224"/>
                </a:lnTo>
                <a:lnTo>
                  <a:pt x="960" y="208"/>
                </a:lnTo>
                <a:lnTo>
                  <a:pt x="960" y="208"/>
                </a:lnTo>
                <a:close/>
                <a:moveTo>
                  <a:pt x="950" y="206"/>
                </a:moveTo>
                <a:lnTo>
                  <a:pt x="950" y="206"/>
                </a:lnTo>
                <a:lnTo>
                  <a:pt x="920" y="196"/>
                </a:lnTo>
                <a:lnTo>
                  <a:pt x="888" y="188"/>
                </a:lnTo>
                <a:lnTo>
                  <a:pt x="856" y="180"/>
                </a:lnTo>
                <a:lnTo>
                  <a:pt x="824" y="174"/>
                </a:lnTo>
                <a:lnTo>
                  <a:pt x="792" y="170"/>
                </a:lnTo>
                <a:lnTo>
                  <a:pt x="758" y="166"/>
                </a:lnTo>
                <a:lnTo>
                  <a:pt x="724" y="164"/>
                </a:lnTo>
                <a:lnTo>
                  <a:pt x="690" y="162"/>
                </a:lnTo>
                <a:lnTo>
                  <a:pt x="690" y="162"/>
                </a:lnTo>
                <a:lnTo>
                  <a:pt x="708" y="150"/>
                </a:lnTo>
                <a:lnTo>
                  <a:pt x="708" y="150"/>
                </a:lnTo>
                <a:lnTo>
                  <a:pt x="780" y="154"/>
                </a:lnTo>
                <a:lnTo>
                  <a:pt x="850" y="160"/>
                </a:lnTo>
                <a:lnTo>
                  <a:pt x="916" y="170"/>
                </a:lnTo>
                <a:lnTo>
                  <a:pt x="978" y="184"/>
                </a:lnTo>
                <a:lnTo>
                  <a:pt x="978" y="184"/>
                </a:lnTo>
                <a:lnTo>
                  <a:pt x="966" y="194"/>
                </a:lnTo>
                <a:lnTo>
                  <a:pt x="950" y="206"/>
                </a:lnTo>
                <a:lnTo>
                  <a:pt x="950" y="206"/>
                </a:lnTo>
                <a:close/>
                <a:moveTo>
                  <a:pt x="706" y="142"/>
                </a:moveTo>
                <a:lnTo>
                  <a:pt x="706" y="142"/>
                </a:lnTo>
                <a:lnTo>
                  <a:pt x="684" y="142"/>
                </a:lnTo>
                <a:lnTo>
                  <a:pt x="684" y="86"/>
                </a:lnTo>
                <a:lnTo>
                  <a:pt x="684" y="86"/>
                </a:lnTo>
                <a:lnTo>
                  <a:pt x="744" y="88"/>
                </a:lnTo>
                <a:lnTo>
                  <a:pt x="802" y="92"/>
                </a:lnTo>
                <a:lnTo>
                  <a:pt x="802" y="92"/>
                </a:lnTo>
                <a:lnTo>
                  <a:pt x="778" y="102"/>
                </a:lnTo>
                <a:lnTo>
                  <a:pt x="754" y="114"/>
                </a:lnTo>
                <a:lnTo>
                  <a:pt x="730" y="126"/>
                </a:lnTo>
                <a:lnTo>
                  <a:pt x="706" y="142"/>
                </a:lnTo>
                <a:lnTo>
                  <a:pt x="706" y="142"/>
                </a:lnTo>
                <a:close/>
                <a:moveTo>
                  <a:pt x="676" y="142"/>
                </a:moveTo>
                <a:lnTo>
                  <a:pt x="676" y="142"/>
                </a:lnTo>
                <a:lnTo>
                  <a:pt x="652" y="142"/>
                </a:lnTo>
                <a:lnTo>
                  <a:pt x="652" y="142"/>
                </a:lnTo>
                <a:lnTo>
                  <a:pt x="628" y="126"/>
                </a:lnTo>
                <a:lnTo>
                  <a:pt x="604" y="114"/>
                </a:lnTo>
                <a:lnTo>
                  <a:pt x="580" y="102"/>
                </a:lnTo>
                <a:lnTo>
                  <a:pt x="556" y="92"/>
                </a:lnTo>
                <a:lnTo>
                  <a:pt x="556" y="92"/>
                </a:lnTo>
                <a:lnTo>
                  <a:pt x="614" y="88"/>
                </a:lnTo>
                <a:lnTo>
                  <a:pt x="676" y="86"/>
                </a:lnTo>
                <a:lnTo>
                  <a:pt x="676" y="142"/>
                </a:lnTo>
                <a:close/>
                <a:moveTo>
                  <a:pt x="650" y="150"/>
                </a:moveTo>
                <a:lnTo>
                  <a:pt x="650" y="150"/>
                </a:lnTo>
                <a:lnTo>
                  <a:pt x="668" y="162"/>
                </a:lnTo>
                <a:lnTo>
                  <a:pt x="668" y="162"/>
                </a:lnTo>
                <a:lnTo>
                  <a:pt x="634" y="164"/>
                </a:lnTo>
                <a:lnTo>
                  <a:pt x="600" y="166"/>
                </a:lnTo>
                <a:lnTo>
                  <a:pt x="566" y="170"/>
                </a:lnTo>
                <a:lnTo>
                  <a:pt x="534" y="174"/>
                </a:lnTo>
                <a:lnTo>
                  <a:pt x="500" y="180"/>
                </a:lnTo>
                <a:lnTo>
                  <a:pt x="470" y="188"/>
                </a:lnTo>
                <a:lnTo>
                  <a:pt x="438" y="196"/>
                </a:lnTo>
                <a:lnTo>
                  <a:pt x="408" y="206"/>
                </a:lnTo>
                <a:lnTo>
                  <a:pt x="408" y="206"/>
                </a:lnTo>
                <a:lnTo>
                  <a:pt x="392" y="194"/>
                </a:lnTo>
                <a:lnTo>
                  <a:pt x="380" y="184"/>
                </a:lnTo>
                <a:lnTo>
                  <a:pt x="380" y="184"/>
                </a:lnTo>
                <a:lnTo>
                  <a:pt x="442" y="170"/>
                </a:lnTo>
                <a:lnTo>
                  <a:pt x="508" y="160"/>
                </a:lnTo>
                <a:lnTo>
                  <a:pt x="578" y="154"/>
                </a:lnTo>
                <a:lnTo>
                  <a:pt x="650" y="150"/>
                </a:lnTo>
                <a:lnTo>
                  <a:pt x="650" y="150"/>
                </a:lnTo>
                <a:close/>
                <a:moveTo>
                  <a:pt x="398" y="210"/>
                </a:moveTo>
                <a:lnTo>
                  <a:pt x="398" y="210"/>
                </a:lnTo>
                <a:lnTo>
                  <a:pt x="356" y="226"/>
                </a:lnTo>
                <a:lnTo>
                  <a:pt x="314" y="244"/>
                </a:lnTo>
                <a:lnTo>
                  <a:pt x="276" y="264"/>
                </a:lnTo>
                <a:lnTo>
                  <a:pt x="238" y="288"/>
                </a:lnTo>
                <a:lnTo>
                  <a:pt x="238" y="288"/>
                </a:lnTo>
                <a:lnTo>
                  <a:pt x="244" y="256"/>
                </a:lnTo>
                <a:lnTo>
                  <a:pt x="250" y="226"/>
                </a:lnTo>
                <a:lnTo>
                  <a:pt x="250" y="226"/>
                </a:lnTo>
                <a:lnTo>
                  <a:pt x="278" y="214"/>
                </a:lnTo>
                <a:lnTo>
                  <a:pt x="308" y="204"/>
                </a:lnTo>
                <a:lnTo>
                  <a:pt x="340" y="194"/>
                </a:lnTo>
                <a:lnTo>
                  <a:pt x="372" y="186"/>
                </a:lnTo>
                <a:lnTo>
                  <a:pt x="372" y="186"/>
                </a:lnTo>
                <a:lnTo>
                  <a:pt x="384" y="198"/>
                </a:lnTo>
                <a:lnTo>
                  <a:pt x="398" y="210"/>
                </a:lnTo>
                <a:lnTo>
                  <a:pt x="398" y="210"/>
                </a:lnTo>
                <a:close/>
                <a:moveTo>
                  <a:pt x="314" y="394"/>
                </a:moveTo>
                <a:lnTo>
                  <a:pt x="314" y="394"/>
                </a:lnTo>
                <a:lnTo>
                  <a:pt x="368" y="412"/>
                </a:lnTo>
                <a:lnTo>
                  <a:pt x="430" y="426"/>
                </a:lnTo>
                <a:lnTo>
                  <a:pt x="430" y="426"/>
                </a:lnTo>
                <a:lnTo>
                  <a:pt x="404" y="466"/>
                </a:lnTo>
                <a:lnTo>
                  <a:pt x="380" y="506"/>
                </a:lnTo>
                <a:lnTo>
                  <a:pt x="380" y="506"/>
                </a:lnTo>
                <a:lnTo>
                  <a:pt x="352" y="556"/>
                </a:lnTo>
                <a:lnTo>
                  <a:pt x="328" y="606"/>
                </a:lnTo>
                <a:lnTo>
                  <a:pt x="328" y="606"/>
                </a:lnTo>
                <a:lnTo>
                  <a:pt x="272" y="586"/>
                </a:lnTo>
                <a:lnTo>
                  <a:pt x="272" y="586"/>
                </a:lnTo>
                <a:lnTo>
                  <a:pt x="260" y="544"/>
                </a:lnTo>
                <a:lnTo>
                  <a:pt x="250" y="504"/>
                </a:lnTo>
                <a:lnTo>
                  <a:pt x="244" y="464"/>
                </a:lnTo>
                <a:lnTo>
                  <a:pt x="238" y="424"/>
                </a:lnTo>
                <a:lnTo>
                  <a:pt x="238" y="424"/>
                </a:lnTo>
                <a:lnTo>
                  <a:pt x="276" y="408"/>
                </a:lnTo>
                <a:lnTo>
                  <a:pt x="314" y="394"/>
                </a:lnTo>
                <a:lnTo>
                  <a:pt x="314" y="394"/>
                </a:lnTo>
                <a:close/>
                <a:moveTo>
                  <a:pt x="262" y="584"/>
                </a:moveTo>
                <a:lnTo>
                  <a:pt x="262" y="584"/>
                </a:lnTo>
                <a:lnTo>
                  <a:pt x="218" y="562"/>
                </a:lnTo>
                <a:lnTo>
                  <a:pt x="180" y="540"/>
                </a:lnTo>
                <a:lnTo>
                  <a:pt x="162" y="530"/>
                </a:lnTo>
                <a:lnTo>
                  <a:pt x="148" y="518"/>
                </a:lnTo>
                <a:lnTo>
                  <a:pt x="134" y="504"/>
                </a:lnTo>
                <a:lnTo>
                  <a:pt x="120" y="492"/>
                </a:lnTo>
                <a:lnTo>
                  <a:pt x="120" y="492"/>
                </a:lnTo>
                <a:lnTo>
                  <a:pt x="146" y="474"/>
                </a:lnTo>
                <a:lnTo>
                  <a:pt x="172" y="458"/>
                </a:lnTo>
                <a:lnTo>
                  <a:pt x="200" y="442"/>
                </a:lnTo>
                <a:lnTo>
                  <a:pt x="230" y="428"/>
                </a:lnTo>
                <a:lnTo>
                  <a:pt x="230" y="428"/>
                </a:lnTo>
                <a:lnTo>
                  <a:pt x="236" y="464"/>
                </a:lnTo>
                <a:lnTo>
                  <a:pt x="242" y="504"/>
                </a:lnTo>
                <a:lnTo>
                  <a:pt x="252" y="542"/>
                </a:lnTo>
                <a:lnTo>
                  <a:pt x="262" y="584"/>
                </a:lnTo>
                <a:lnTo>
                  <a:pt x="262" y="584"/>
                </a:lnTo>
                <a:close/>
                <a:moveTo>
                  <a:pt x="278" y="724"/>
                </a:moveTo>
                <a:lnTo>
                  <a:pt x="278" y="724"/>
                </a:lnTo>
                <a:lnTo>
                  <a:pt x="262" y="778"/>
                </a:lnTo>
                <a:lnTo>
                  <a:pt x="248" y="830"/>
                </a:lnTo>
                <a:lnTo>
                  <a:pt x="238" y="882"/>
                </a:lnTo>
                <a:lnTo>
                  <a:pt x="230" y="932"/>
                </a:lnTo>
                <a:lnTo>
                  <a:pt x="230" y="932"/>
                </a:lnTo>
                <a:lnTo>
                  <a:pt x="204" y="918"/>
                </a:lnTo>
                <a:lnTo>
                  <a:pt x="178" y="904"/>
                </a:lnTo>
                <a:lnTo>
                  <a:pt x="154" y="890"/>
                </a:lnTo>
                <a:lnTo>
                  <a:pt x="132" y="876"/>
                </a:lnTo>
                <a:lnTo>
                  <a:pt x="132" y="876"/>
                </a:lnTo>
                <a:lnTo>
                  <a:pt x="144" y="854"/>
                </a:lnTo>
                <a:lnTo>
                  <a:pt x="156" y="834"/>
                </a:lnTo>
                <a:lnTo>
                  <a:pt x="172" y="814"/>
                </a:lnTo>
                <a:lnTo>
                  <a:pt x="190" y="794"/>
                </a:lnTo>
                <a:lnTo>
                  <a:pt x="210" y="776"/>
                </a:lnTo>
                <a:lnTo>
                  <a:pt x="230" y="758"/>
                </a:lnTo>
                <a:lnTo>
                  <a:pt x="254" y="740"/>
                </a:lnTo>
                <a:lnTo>
                  <a:pt x="278" y="724"/>
                </a:lnTo>
                <a:lnTo>
                  <a:pt x="278" y="724"/>
                </a:lnTo>
                <a:close/>
                <a:moveTo>
                  <a:pt x="290" y="718"/>
                </a:moveTo>
                <a:lnTo>
                  <a:pt x="290" y="718"/>
                </a:lnTo>
                <a:lnTo>
                  <a:pt x="308" y="708"/>
                </a:lnTo>
                <a:lnTo>
                  <a:pt x="308" y="708"/>
                </a:lnTo>
                <a:lnTo>
                  <a:pt x="324" y="744"/>
                </a:lnTo>
                <a:lnTo>
                  <a:pt x="340" y="780"/>
                </a:lnTo>
                <a:lnTo>
                  <a:pt x="360" y="816"/>
                </a:lnTo>
                <a:lnTo>
                  <a:pt x="380" y="852"/>
                </a:lnTo>
                <a:lnTo>
                  <a:pt x="380" y="852"/>
                </a:lnTo>
                <a:lnTo>
                  <a:pt x="404" y="892"/>
                </a:lnTo>
                <a:lnTo>
                  <a:pt x="428" y="932"/>
                </a:lnTo>
                <a:lnTo>
                  <a:pt x="454" y="968"/>
                </a:lnTo>
                <a:lnTo>
                  <a:pt x="482" y="1004"/>
                </a:lnTo>
                <a:lnTo>
                  <a:pt x="482" y="1004"/>
                </a:lnTo>
                <a:lnTo>
                  <a:pt x="414" y="992"/>
                </a:lnTo>
                <a:lnTo>
                  <a:pt x="352" y="976"/>
                </a:lnTo>
                <a:lnTo>
                  <a:pt x="292" y="956"/>
                </a:lnTo>
                <a:lnTo>
                  <a:pt x="238" y="934"/>
                </a:lnTo>
                <a:lnTo>
                  <a:pt x="238" y="934"/>
                </a:lnTo>
                <a:lnTo>
                  <a:pt x="246" y="882"/>
                </a:lnTo>
                <a:lnTo>
                  <a:pt x="256" y="828"/>
                </a:lnTo>
                <a:lnTo>
                  <a:pt x="270" y="774"/>
                </a:lnTo>
                <a:lnTo>
                  <a:pt x="290" y="718"/>
                </a:lnTo>
                <a:lnTo>
                  <a:pt x="290" y="718"/>
                </a:lnTo>
                <a:close/>
                <a:moveTo>
                  <a:pt x="500" y="1014"/>
                </a:moveTo>
                <a:lnTo>
                  <a:pt x="500" y="1014"/>
                </a:lnTo>
                <a:lnTo>
                  <a:pt x="542" y="1020"/>
                </a:lnTo>
                <a:lnTo>
                  <a:pt x="586" y="1024"/>
                </a:lnTo>
                <a:lnTo>
                  <a:pt x="630" y="1026"/>
                </a:lnTo>
                <a:lnTo>
                  <a:pt x="676" y="1028"/>
                </a:lnTo>
                <a:lnTo>
                  <a:pt x="676" y="1184"/>
                </a:lnTo>
                <a:lnTo>
                  <a:pt x="676" y="1184"/>
                </a:lnTo>
                <a:lnTo>
                  <a:pt x="674" y="1184"/>
                </a:lnTo>
                <a:lnTo>
                  <a:pt x="674" y="1184"/>
                </a:lnTo>
                <a:lnTo>
                  <a:pt x="630" y="1148"/>
                </a:lnTo>
                <a:lnTo>
                  <a:pt x="586" y="1108"/>
                </a:lnTo>
                <a:lnTo>
                  <a:pt x="542" y="1064"/>
                </a:lnTo>
                <a:lnTo>
                  <a:pt x="500" y="1014"/>
                </a:lnTo>
                <a:lnTo>
                  <a:pt x="500" y="1014"/>
                </a:lnTo>
                <a:close/>
                <a:moveTo>
                  <a:pt x="684" y="1184"/>
                </a:moveTo>
                <a:lnTo>
                  <a:pt x="684" y="1028"/>
                </a:lnTo>
                <a:lnTo>
                  <a:pt x="684" y="1028"/>
                </a:lnTo>
                <a:lnTo>
                  <a:pt x="728" y="1026"/>
                </a:lnTo>
                <a:lnTo>
                  <a:pt x="772" y="1024"/>
                </a:lnTo>
                <a:lnTo>
                  <a:pt x="816" y="1020"/>
                </a:lnTo>
                <a:lnTo>
                  <a:pt x="858" y="1014"/>
                </a:lnTo>
                <a:lnTo>
                  <a:pt x="858" y="1014"/>
                </a:lnTo>
                <a:lnTo>
                  <a:pt x="816" y="1064"/>
                </a:lnTo>
                <a:lnTo>
                  <a:pt x="774" y="1108"/>
                </a:lnTo>
                <a:lnTo>
                  <a:pt x="730" y="1148"/>
                </a:lnTo>
                <a:lnTo>
                  <a:pt x="684" y="1184"/>
                </a:lnTo>
                <a:lnTo>
                  <a:pt x="684" y="1184"/>
                </a:lnTo>
                <a:lnTo>
                  <a:pt x="684" y="1184"/>
                </a:lnTo>
                <a:lnTo>
                  <a:pt x="684" y="1184"/>
                </a:lnTo>
                <a:close/>
                <a:moveTo>
                  <a:pt x="876" y="1004"/>
                </a:moveTo>
                <a:lnTo>
                  <a:pt x="876" y="1004"/>
                </a:lnTo>
                <a:lnTo>
                  <a:pt x="904" y="968"/>
                </a:lnTo>
                <a:lnTo>
                  <a:pt x="930" y="932"/>
                </a:lnTo>
                <a:lnTo>
                  <a:pt x="954" y="892"/>
                </a:lnTo>
                <a:lnTo>
                  <a:pt x="980" y="852"/>
                </a:lnTo>
                <a:lnTo>
                  <a:pt x="980" y="852"/>
                </a:lnTo>
                <a:lnTo>
                  <a:pt x="1000" y="816"/>
                </a:lnTo>
                <a:lnTo>
                  <a:pt x="1018" y="780"/>
                </a:lnTo>
                <a:lnTo>
                  <a:pt x="1034" y="744"/>
                </a:lnTo>
                <a:lnTo>
                  <a:pt x="1050" y="708"/>
                </a:lnTo>
                <a:lnTo>
                  <a:pt x="1050" y="708"/>
                </a:lnTo>
                <a:lnTo>
                  <a:pt x="1068" y="718"/>
                </a:lnTo>
                <a:lnTo>
                  <a:pt x="1068" y="718"/>
                </a:lnTo>
                <a:lnTo>
                  <a:pt x="1088" y="774"/>
                </a:lnTo>
                <a:lnTo>
                  <a:pt x="1102" y="830"/>
                </a:lnTo>
                <a:lnTo>
                  <a:pt x="1112" y="884"/>
                </a:lnTo>
                <a:lnTo>
                  <a:pt x="1120" y="934"/>
                </a:lnTo>
                <a:lnTo>
                  <a:pt x="1120" y="934"/>
                </a:lnTo>
                <a:lnTo>
                  <a:pt x="1066" y="956"/>
                </a:lnTo>
                <a:lnTo>
                  <a:pt x="1006" y="976"/>
                </a:lnTo>
                <a:lnTo>
                  <a:pt x="944" y="992"/>
                </a:lnTo>
                <a:lnTo>
                  <a:pt x="876" y="1004"/>
                </a:lnTo>
                <a:lnTo>
                  <a:pt x="876" y="1004"/>
                </a:lnTo>
                <a:close/>
                <a:moveTo>
                  <a:pt x="1080" y="724"/>
                </a:moveTo>
                <a:lnTo>
                  <a:pt x="1080" y="724"/>
                </a:lnTo>
                <a:lnTo>
                  <a:pt x="1082" y="726"/>
                </a:lnTo>
                <a:lnTo>
                  <a:pt x="1082" y="726"/>
                </a:lnTo>
                <a:lnTo>
                  <a:pt x="1106" y="742"/>
                </a:lnTo>
                <a:lnTo>
                  <a:pt x="1130" y="758"/>
                </a:lnTo>
                <a:lnTo>
                  <a:pt x="1152" y="776"/>
                </a:lnTo>
                <a:lnTo>
                  <a:pt x="1170" y="796"/>
                </a:lnTo>
                <a:lnTo>
                  <a:pt x="1188" y="814"/>
                </a:lnTo>
                <a:lnTo>
                  <a:pt x="1202" y="834"/>
                </a:lnTo>
                <a:lnTo>
                  <a:pt x="1216" y="854"/>
                </a:lnTo>
                <a:lnTo>
                  <a:pt x="1226" y="876"/>
                </a:lnTo>
                <a:lnTo>
                  <a:pt x="1226" y="876"/>
                </a:lnTo>
                <a:lnTo>
                  <a:pt x="1204" y="890"/>
                </a:lnTo>
                <a:lnTo>
                  <a:pt x="1180" y="904"/>
                </a:lnTo>
                <a:lnTo>
                  <a:pt x="1154" y="918"/>
                </a:lnTo>
                <a:lnTo>
                  <a:pt x="1128" y="932"/>
                </a:lnTo>
                <a:lnTo>
                  <a:pt x="1128" y="932"/>
                </a:lnTo>
                <a:lnTo>
                  <a:pt x="1120" y="882"/>
                </a:lnTo>
                <a:lnTo>
                  <a:pt x="1110" y="830"/>
                </a:lnTo>
                <a:lnTo>
                  <a:pt x="1096" y="778"/>
                </a:lnTo>
                <a:lnTo>
                  <a:pt x="1080" y="724"/>
                </a:lnTo>
                <a:lnTo>
                  <a:pt x="1080" y="724"/>
                </a:lnTo>
                <a:close/>
                <a:moveTo>
                  <a:pt x="1086" y="718"/>
                </a:moveTo>
                <a:lnTo>
                  <a:pt x="1086" y="718"/>
                </a:lnTo>
                <a:lnTo>
                  <a:pt x="1076" y="712"/>
                </a:lnTo>
                <a:lnTo>
                  <a:pt x="1076" y="712"/>
                </a:lnTo>
                <a:lnTo>
                  <a:pt x="1062" y="680"/>
                </a:lnTo>
                <a:lnTo>
                  <a:pt x="1062" y="680"/>
                </a:lnTo>
                <a:lnTo>
                  <a:pt x="1078" y="636"/>
                </a:lnTo>
                <a:lnTo>
                  <a:pt x="1094" y="592"/>
                </a:lnTo>
                <a:lnTo>
                  <a:pt x="1094" y="592"/>
                </a:lnTo>
                <a:lnTo>
                  <a:pt x="1140" y="572"/>
                </a:lnTo>
                <a:lnTo>
                  <a:pt x="1180" y="548"/>
                </a:lnTo>
                <a:lnTo>
                  <a:pt x="1198" y="536"/>
                </a:lnTo>
                <a:lnTo>
                  <a:pt x="1216" y="524"/>
                </a:lnTo>
                <a:lnTo>
                  <a:pt x="1230" y="510"/>
                </a:lnTo>
                <a:lnTo>
                  <a:pt x="1244" y="496"/>
                </a:lnTo>
                <a:lnTo>
                  <a:pt x="1244" y="496"/>
                </a:lnTo>
                <a:lnTo>
                  <a:pt x="1264" y="514"/>
                </a:lnTo>
                <a:lnTo>
                  <a:pt x="1284" y="532"/>
                </a:lnTo>
                <a:lnTo>
                  <a:pt x="1300" y="552"/>
                </a:lnTo>
                <a:lnTo>
                  <a:pt x="1314" y="572"/>
                </a:lnTo>
                <a:lnTo>
                  <a:pt x="1326" y="592"/>
                </a:lnTo>
                <a:lnTo>
                  <a:pt x="1336" y="612"/>
                </a:lnTo>
                <a:lnTo>
                  <a:pt x="1344" y="632"/>
                </a:lnTo>
                <a:lnTo>
                  <a:pt x="1348" y="654"/>
                </a:lnTo>
                <a:lnTo>
                  <a:pt x="1348" y="654"/>
                </a:lnTo>
                <a:lnTo>
                  <a:pt x="1348" y="678"/>
                </a:lnTo>
                <a:lnTo>
                  <a:pt x="1348" y="678"/>
                </a:lnTo>
                <a:lnTo>
                  <a:pt x="1346" y="712"/>
                </a:lnTo>
                <a:lnTo>
                  <a:pt x="1346" y="712"/>
                </a:lnTo>
                <a:lnTo>
                  <a:pt x="1342" y="734"/>
                </a:lnTo>
                <a:lnTo>
                  <a:pt x="1332" y="754"/>
                </a:lnTo>
                <a:lnTo>
                  <a:pt x="1322" y="776"/>
                </a:lnTo>
                <a:lnTo>
                  <a:pt x="1308" y="796"/>
                </a:lnTo>
                <a:lnTo>
                  <a:pt x="1294" y="816"/>
                </a:lnTo>
                <a:lnTo>
                  <a:pt x="1276" y="834"/>
                </a:lnTo>
                <a:lnTo>
                  <a:pt x="1256" y="854"/>
                </a:lnTo>
                <a:lnTo>
                  <a:pt x="1232" y="870"/>
                </a:lnTo>
                <a:lnTo>
                  <a:pt x="1232" y="870"/>
                </a:lnTo>
                <a:lnTo>
                  <a:pt x="1222" y="850"/>
                </a:lnTo>
                <a:lnTo>
                  <a:pt x="1208" y="830"/>
                </a:lnTo>
                <a:lnTo>
                  <a:pt x="1194" y="808"/>
                </a:lnTo>
                <a:lnTo>
                  <a:pt x="1176" y="790"/>
                </a:lnTo>
                <a:lnTo>
                  <a:pt x="1156" y="770"/>
                </a:lnTo>
                <a:lnTo>
                  <a:pt x="1134" y="752"/>
                </a:lnTo>
                <a:lnTo>
                  <a:pt x="1112" y="736"/>
                </a:lnTo>
                <a:lnTo>
                  <a:pt x="1086" y="718"/>
                </a:lnTo>
                <a:lnTo>
                  <a:pt x="1086" y="718"/>
                </a:lnTo>
                <a:close/>
                <a:moveTo>
                  <a:pt x="1248" y="490"/>
                </a:moveTo>
                <a:lnTo>
                  <a:pt x="1248" y="490"/>
                </a:lnTo>
                <a:lnTo>
                  <a:pt x="1264" y="470"/>
                </a:lnTo>
                <a:lnTo>
                  <a:pt x="1276" y="448"/>
                </a:lnTo>
                <a:lnTo>
                  <a:pt x="1276" y="448"/>
                </a:lnTo>
                <a:lnTo>
                  <a:pt x="1298" y="484"/>
                </a:lnTo>
                <a:lnTo>
                  <a:pt x="1316" y="522"/>
                </a:lnTo>
                <a:lnTo>
                  <a:pt x="1332" y="562"/>
                </a:lnTo>
                <a:lnTo>
                  <a:pt x="1342" y="602"/>
                </a:lnTo>
                <a:lnTo>
                  <a:pt x="1342" y="602"/>
                </a:lnTo>
                <a:lnTo>
                  <a:pt x="1334" y="588"/>
                </a:lnTo>
                <a:lnTo>
                  <a:pt x="1326" y="574"/>
                </a:lnTo>
                <a:lnTo>
                  <a:pt x="1304" y="544"/>
                </a:lnTo>
                <a:lnTo>
                  <a:pt x="1280" y="516"/>
                </a:lnTo>
                <a:lnTo>
                  <a:pt x="1248" y="490"/>
                </a:lnTo>
                <a:lnTo>
                  <a:pt x="1248" y="490"/>
                </a:lnTo>
                <a:close/>
                <a:moveTo>
                  <a:pt x="1244" y="486"/>
                </a:moveTo>
                <a:lnTo>
                  <a:pt x="1244" y="486"/>
                </a:lnTo>
                <a:lnTo>
                  <a:pt x="1204" y="458"/>
                </a:lnTo>
                <a:lnTo>
                  <a:pt x="1158" y="432"/>
                </a:lnTo>
                <a:lnTo>
                  <a:pt x="1158" y="432"/>
                </a:lnTo>
                <a:lnTo>
                  <a:pt x="1128" y="418"/>
                </a:lnTo>
                <a:lnTo>
                  <a:pt x="1128" y="418"/>
                </a:lnTo>
                <a:lnTo>
                  <a:pt x="1132" y="384"/>
                </a:lnTo>
                <a:lnTo>
                  <a:pt x="1132" y="352"/>
                </a:lnTo>
                <a:lnTo>
                  <a:pt x="1132" y="352"/>
                </a:lnTo>
                <a:lnTo>
                  <a:pt x="1148" y="340"/>
                </a:lnTo>
                <a:lnTo>
                  <a:pt x="1162" y="326"/>
                </a:lnTo>
                <a:lnTo>
                  <a:pt x="1162" y="326"/>
                </a:lnTo>
                <a:lnTo>
                  <a:pt x="1194" y="354"/>
                </a:lnTo>
                <a:lnTo>
                  <a:pt x="1222" y="380"/>
                </a:lnTo>
                <a:lnTo>
                  <a:pt x="1248" y="410"/>
                </a:lnTo>
                <a:lnTo>
                  <a:pt x="1270" y="440"/>
                </a:lnTo>
                <a:lnTo>
                  <a:pt x="1270" y="440"/>
                </a:lnTo>
                <a:lnTo>
                  <a:pt x="1266" y="452"/>
                </a:lnTo>
                <a:lnTo>
                  <a:pt x="1260" y="462"/>
                </a:lnTo>
                <a:lnTo>
                  <a:pt x="1244" y="486"/>
                </a:lnTo>
                <a:lnTo>
                  <a:pt x="1244" y="486"/>
                </a:lnTo>
                <a:close/>
                <a:moveTo>
                  <a:pt x="1162" y="316"/>
                </a:moveTo>
                <a:lnTo>
                  <a:pt x="1162" y="316"/>
                </a:lnTo>
                <a:lnTo>
                  <a:pt x="1158" y="312"/>
                </a:lnTo>
                <a:lnTo>
                  <a:pt x="1158" y="312"/>
                </a:lnTo>
                <a:lnTo>
                  <a:pt x="1128" y="292"/>
                </a:lnTo>
                <a:lnTo>
                  <a:pt x="1128" y="292"/>
                </a:lnTo>
                <a:lnTo>
                  <a:pt x="1124" y="260"/>
                </a:lnTo>
                <a:lnTo>
                  <a:pt x="1116" y="230"/>
                </a:lnTo>
                <a:lnTo>
                  <a:pt x="1116" y="230"/>
                </a:lnTo>
                <a:lnTo>
                  <a:pt x="1152" y="248"/>
                </a:lnTo>
                <a:lnTo>
                  <a:pt x="1184" y="268"/>
                </a:lnTo>
                <a:lnTo>
                  <a:pt x="1184" y="268"/>
                </a:lnTo>
                <a:lnTo>
                  <a:pt x="1182" y="280"/>
                </a:lnTo>
                <a:lnTo>
                  <a:pt x="1178" y="292"/>
                </a:lnTo>
                <a:lnTo>
                  <a:pt x="1172" y="304"/>
                </a:lnTo>
                <a:lnTo>
                  <a:pt x="1162" y="316"/>
                </a:lnTo>
                <a:lnTo>
                  <a:pt x="1162" y="316"/>
                </a:lnTo>
                <a:close/>
                <a:moveTo>
                  <a:pt x="1104" y="216"/>
                </a:moveTo>
                <a:lnTo>
                  <a:pt x="1104" y="216"/>
                </a:lnTo>
                <a:lnTo>
                  <a:pt x="1050" y="196"/>
                </a:lnTo>
                <a:lnTo>
                  <a:pt x="990" y="178"/>
                </a:lnTo>
                <a:lnTo>
                  <a:pt x="990" y="178"/>
                </a:lnTo>
                <a:lnTo>
                  <a:pt x="996" y="166"/>
                </a:lnTo>
                <a:lnTo>
                  <a:pt x="998" y="152"/>
                </a:lnTo>
                <a:lnTo>
                  <a:pt x="998" y="152"/>
                </a:lnTo>
                <a:lnTo>
                  <a:pt x="996" y="138"/>
                </a:lnTo>
                <a:lnTo>
                  <a:pt x="990" y="124"/>
                </a:lnTo>
                <a:lnTo>
                  <a:pt x="990" y="124"/>
                </a:lnTo>
                <a:lnTo>
                  <a:pt x="1034" y="138"/>
                </a:lnTo>
                <a:lnTo>
                  <a:pt x="1072" y="152"/>
                </a:lnTo>
                <a:lnTo>
                  <a:pt x="1072" y="152"/>
                </a:lnTo>
                <a:lnTo>
                  <a:pt x="1082" y="168"/>
                </a:lnTo>
                <a:lnTo>
                  <a:pt x="1090" y="182"/>
                </a:lnTo>
                <a:lnTo>
                  <a:pt x="1098" y="200"/>
                </a:lnTo>
                <a:lnTo>
                  <a:pt x="1104" y="216"/>
                </a:lnTo>
                <a:lnTo>
                  <a:pt x="1104" y="216"/>
                </a:lnTo>
                <a:close/>
                <a:moveTo>
                  <a:pt x="968" y="110"/>
                </a:moveTo>
                <a:lnTo>
                  <a:pt x="968" y="110"/>
                </a:lnTo>
                <a:lnTo>
                  <a:pt x="906" y="98"/>
                </a:lnTo>
                <a:lnTo>
                  <a:pt x="838" y="88"/>
                </a:lnTo>
                <a:lnTo>
                  <a:pt x="838" y="88"/>
                </a:lnTo>
                <a:lnTo>
                  <a:pt x="872" y="78"/>
                </a:lnTo>
                <a:lnTo>
                  <a:pt x="904" y="74"/>
                </a:lnTo>
                <a:lnTo>
                  <a:pt x="904" y="74"/>
                </a:lnTo>
                <a:lnTo>
                  <a:pt x="924" y="82"/>
                </a:lnTo>
                <a:lnTo>
                  <a:pt x="940" y="92"/>
                </a:lnTo>
                <a:lnTo>
                  <a:pt x="956" y="100"/>
                </a:lnTo>
                <a:lnTo>
                  <a:pt x="968" y="110"/>
                </a:lnTo>
                <a:lnTo>
                  <a:pt x="968" y="110"/>
                </a:lnTo>
                <a:close/>
                <a:moveTo>
                  <a:pt x="818" y="86"/>
                </a:moveTo>
                <a:lnTo>
                  <a:pt x="818" y="86"/>
                </a:lnTo>
                <a:lnTo>
                  <a:pt x="752" y="80"/>
                </a:lnTo>
                <a:lnTo>
                  <a:pt x="684" y="78"/>
                </a:lnTo>
                <a:lnTo>
                  <a:pt x="684" y="40"/>
                </a:lnTo>
                <a:lnTo>
                  <a:pt x="684" y="40"/>
                </a:lnTo>
                <a:lnTo>
                  <a:pt x="740" y="42"/>
                </a:lnTo>
                <a:lnTo>
                  <a:pt x="794" y="48"/>
                </a:lnTo>
                <a:lnTo>
                  <a:pt x="842" y="56"/>
                </a:lnTo>
                <a:lnTo>
                  <a:pt x="886" y="68"/>
                </a:lnTo>
                <a:lnTo>
                  <a:pt x="886" y="68"/>
                </a:lnTo>
                <a:lnTo>
                  <a:pt x="852" y="74"/>
                </a:lnTo>
                <a:lnTo>
                  <a:pt x="818" y="86"/>
                </a:lnTo>
                <a:lnTo>
                  <a:pt x="818" y="86"/>
                </a:lnTo>
                <a:close/>
                <a:moveTo>
                  <a:pt x="676" y="78"/>
                </a:moveTo>
                <a:lnTo>
                  <a:pt x="676" y="78"/>
                </a:lnTo>
                <a:lnTo>
                  <a:pt x="606" y="80"/>
                </a:lnTo>
                <a:lnTo>
                  <a:pt x="540" y="86"/>
                </a:lnTo>
                <a:lnTo>
                  <a:pt x="540" y="86"/>
                </a:lnTo>
                <a:lnTo>
                  <a:pt x="506" y="74"/>
                </a:lnTo>
                <a:lnTo>
                  <a:pt x="472" y="68"/>
                </a:lnTo>
                <a:lnTo>
                  <a:pt x="472" y="68"/>
                </a:lnTo>
                <a:lnTo>
                  <a:pt x="516" y="56"/>
                </a:lnTo>
                <a:lnTo>
                  <a:pt x="564" y="48"/>
                </a:lnTo>
                <a:lnTo>
                  <a:pt x="618" y="42"/>
                </a:lnTo>
                <a:lnTo>
                  <a:pt x="676" y="40"/>
                </a:lnTo>
                <a:lnTo>
                  <a:pt x="676" y="78"/>
                </a:lnTo>
                <a:close/>
                <a:moveTo>
                  <a:pt x="520" y="88"/>
                </a:moveTo>
                <a:lnTo>
                  <a:pt x="520" y="88"/>
                </a:lnTo>
                <a:lnTo>
                  <a:pt x="452" y="98"/>
                </a:lnTo>
                <a:lnTo>
                  <a:pt x="390" y="110"/>
                </a:lnTo>
                <a:lnTo>
                  <a:pt x="390" y="110"/>
                </a:lnTo>
                <a:lnTo>
                  <a:pt x="402" y="100"/>
                </a:lnTo>
                <a:lnTo>
                  <a:pt x="418" y="92"/>
                </a:lnTo>
                <a:lnTo>
                  <a:pt x="434" y="82"/>
                </a:lnTo>
                <a:lnTo>
                  <a:pt x="454" y="74"/>
                </a:lnTo>
                <a:lnTo>
                  <a:pt x="454" y="74"/>
                </a:lnTo>
                <a:lnTo>
                  <a:pt x="488" y="78"/>
                </a:lnTo>
                <a:lnTo>
                  <a:pt x="520" y="88"/>
                </a:lnTo>
                <a:lnTo>
                  <a:pt x="520" y="88"/>
                </a:lnTo>
                <a:close/>
                <a:moveTo>
                  <a:pt x="368" y="124"/>
                </a:moveTo>
                <a:lnTo>
                  <a:pt x="368" y="124"/>
                </a:lnTo>
                <a:lnTo>
                  <a:pt x="362" y="138"/>
                </a:lnTo>
                <a:lnTo>
                  <a:pt x="360" y="152"/>
                </a:lnTo>
                <a:lnTo>
                  <a:pt x="360" y="152"/>
                </a:lnTo>
                <a:lnTo>
                  <a:pt x="362" y="166"/>
                </a:lnTo>
                <a:lnTo>
                  <a:pt x="368" y="178"/>
                </a:lnTo>
                <a:lnTo>
                  <a:pt x="368" y="178"/>
                </a:lnTo>
                <a:lnTo>
                  <a:pt x="308" y="196"/>
                </a:lnTo>
                <a:lnTo>
                  <a:pt x="254" y="216"/>
                </a:lnTo>
                <a:lnTo>
                  <a:pt x="254" y="216"/>
                </a:lnTo>
                <a:lnTo>
                  <a:pt x="260" y="200"/>
                </a:lnTo>
                <a:lnTo>
                  <a:pt x="268" y="182"/>
                </a:lnTo>
                <a:lnTo>
                  <a:pt x="276" y="168"/>
                </a:lnTo>
                <a:lnTo>
                  <a:pt x="286" y="152"/>
                </a:lnTo>
                <a:lnTo>
                  <a:pt x="286" y="152"/>
                </a:lnTo>
                <a:lnTo>
                  <a:pt x="324" y="138"/>
                </a:lnTo>
                <a:lnTo>
                  <a:pt x="368" y="124"/>
                </a:lnTo>
                <a:lnTo>
                  <a:pt x="368" y="124"/>
                </a:lnTo>
                <a:close/>
                <a:moveTo>
                  <a:pt x="242" y="230"/>
                </a:moveTo>
                <a:lnTo>
                  <a:pt x="242" y="230"/>
                </a:lnTo>
                <a:lnTo>
                  <a:pt x="234" y="260"/>
                </a:lnTo>
                <a:lnTo>
                  <a:pt x="230" y="292"/>
                </a:lnTo>
                <a:lnTo>
                  <a:pt x="230" y="292"/>
                </a:lnTo>
                <a:lnTo>
                  <a:pt x="196" y="316"/>
                </a:lnTo>
                <a:lnTo>
                  <a:pt x="196" y="316"/>
                </a:lnTo>
                <a:lnTo>
                  <a:pt x="188" y="304"/>
                </a:lnTo>
                <a:lnTo>
                  <a:pt x="180" y="292"/>
                </a:lnTo>
                <a:lnTo>
                  <a:pt x="176" y="280"/>
                </a:lnTo>
                <a:lnTo>
                  <a:pt x="174" y="268"/>
                </a:lnTo>
                <a:lnTo>
                  <a:pt x="174" y="268"/>
                </a:lnTo>
                <a:lnTo>
                  <a:pt x="206" y="248"/>
                </a:lnTo>
                <a:lnTo>
                  <a:pt x="242" y="230"/>
                </a:lnTo>
                <a:lnTo>
                  <a:pt x="242" y="230"/>
                </a:lnTo>
                <a:close/>
                <a:moveTo>
                  <a:pt x="196" y="326"/>
                </a:moveTo>
                <a:lnTo>
                  <a:pt x="196" y="326"/>
                </a:lnTo>
                <a:lnTo>
                  <a:pt x="210" y="340"/>
                </a:lnTo>
                <a:lnTo>
                  <a:pt x="226" y="352"/>
                </a:lnTo>
                <a:lnTo>
                  <a:pt x="226" y="352"/>
                </a:lnTo>
                <a:lnTo>
                  <a:pt x="228" y="384"/>
                </a:lnTo>
                <a:lnTo>
                  <a:pt x="230" y="420"/>
                </a:lnTo>
                <a:lnTo>
                  <a:pt x="230" y="420"/>
                </a:lnTo>
                <a:lnTo>
                  <a:pt x="198" y="434"/>
                </a:lnTo>
                <a:lnTo>
                  <a:pt x="168" y="450"/>
                </a:lnTo>
                <a:lnTo>
                  <a:pt x="140" y="468"/>
                </a:lnTo>
                <a:lnTo>
                  <a:pt x="116" y="486"/>
                </a:lnTo>
                <a:lnTo>
                  <a:pt x="116" y="486"/>
                </a:lnTo>
                <a:lnTo>
                  <a:pt x="100" y="464"/>
                </a:lnTo>
                <a:lnTo>
                  <a:pt x="94" y="452"/>
                </a:lnTo>
                <a:lnTo>
                  <a:pt x="88" y="440"/>
                </a:lnTo>
                <a:lnTo>
                  <a:pt x="88" y="440"/>
                </a:lnTo>
                <a:lnTo>
                  <a:pt x="112" y="410"/>
                </a:lnTo>
                <a:lnTo>
                  <a:pt x="138" y="380"/>
                </a:lnTo>
                <a:lnTo>
                  <a:pt x="166" y="352"/>
                </a:lnTo>
                <a:lnTo>
                  <a:pt x="196" y="326"/>
                </a:lnTo>
                <a:lnTo>
                  <a:pt x="196" y="326"/>
                </a:lnTo>
                <a:close/>
                <a:moveTo>
                  <a:pt x="110" y="490"/>
                </a:moveTo>
                <a:lnTo>
                  <a:pt x="110" y="490"/>
                </a:lnTo>
                <a:lnTo>
                  <a:pt x="80" y="516"/>
                </a:lnTo>
                <a:lnTo>
                  <a:pt x="54" y="544"/>
                </a:lnTo>
                <a:lnTo>
                  <a:pt x="34" y="574"/>
                </a:lnTo>
                <a:lnTo>
                  <a:pt x="24" y="588"/>
                </a:lnTo>
                <a:lnTo>
                  <a:pt x="18" y="604"/>
                </a:lnTo>
                <a:lnTo>
                  <a:pt x="18" y="604"/>
                </a:lnTo>
                <a:lnTo>
                  <a:pt x="28" y="562"/>
                </a:lnTo>
                <a:lnTo>
                  <a:pt x="42" y="522"/>
                </a:lnTo>
                <a:lnTo>
                  <a:pt x="60" y="484"/>
                </a:lnTo>
                <a:lnTo>
                  <a:pt x="82" y="448"/>
                </a:lnTo>
                <a:lnTo>
                  <a:pt x="82" y="448"/>
                </a:lnTo>
                <a:lnTo>
                  <a:pt x="94" y="470"/>
                </a:lnTo>
                <a:lnTo>
                  <a:pt x="110" y="490"/>
                </a:lnTo>
                <a:lnTo>
                  <a:pt x="110" y="490"/>
                </a:lnTo>
                <a:close/>
                <a:moveTo>
                  <a:pt x="122" y="878"/>
                </a:moveTo>
                <a:lnTo>
                  <a:pt x="122" y="878"/>
                </a:lnTo>
                <a:lnTo>
                  <a:pt x="112" y="908"/>
                </a:lnTo>
                <a:lnTo>
                  <a:pt x="106" y="938"/>
                </a:lnTo>
                <a:lnTo>
                  <a:pt x="106" y="938"/>
                </a:lnTo>
                <a:lnTo>
                  <a:pt x="90" y="918"/>
                </a:lnTo>
                <a:lnTo>
                  <a:pt x="76" y="896"/>
                </a:lnTo>
                <a:lnTo>
                  <a:pt x="62" y="874"/>
                </a:lnTo>
                <a:lnTo>
                  <a:pt x="52" y="852"/>
                </a:lnTo>
                <a:lnTo>
                  <a:pt x="42" y="830"/>
                </a:lnTo>
                <a:lnTo>
                  <a:pt x="32" y="806"/>
                </a:lnTo>
                <a:lnTo>
                  <a:pt x="24" y="784"/>
                </a:lnTo>
                <a:lnTo>
                  <a:pt x="18" y="760"/>
                </a:lnTo>
                <a:lnTo>
                  <a:pt x="18" y="760"/>
                </a:lnTo>
                <a:lnTo>
                  <a:pt x="26" y="776"/>
                </a:lnTo>
                <a:lnTo>
                  <a:pt x="36" y="792"/>
                </a:lnTo>
                <a:lnTo>
                  <a:pt x="48" y="806"/>
                </a:lnTo>
                <a:lnTo>
                  <a:pt x="60" y="822"/>
                </a:lnTo>
                <a:lnTo>
                  <a:pt x="88" y="850"/>
                </a:lnTo>
                <a:lnTo>
                  <a:pt x="122" y="878"/>
                </a:lnTo>
                <a:lnTo>
                  <a:pt x="122" y="878"/>
                </a:lnTo>
                <a:close/>
                <a:moveTo>
                  <a:pt x="128" y="882"/>
                </a:moveTo>
                <a:lnTo>
                  <a:pt x="128" y="882"/>
                </a:lnTo>
                <a:lnTo>
                  <a:pt x="152" y="898"/>
                </a:lnTo>
                <a:lnTo>
                  <a:pt x="176" y="912"/>
                </a:lnTo>
                <a:lnTo>
                  <a:pt x="202" y="926"/>
                </a:lnTo>
                <a:lnTo>
                  <a:pt x="230" y="940"/>
                </a:lnTo>
                <a:lnTo>
                  <a:pt x="230" y="940"/>
                </a:lnTo>
                <a:lnTo>
                  <a:pt x="226" y="972"/>
                </a:lnTo>
                <a:lnTo>
                  <a:pt x="226" y="972"/>
                </a:lnTo>
                <a:lnTo>
                  <a:pt x="226" y="1012"/>
                </a:lnTo>
                <a:lnTo>
                  <a:pt x="228" y="1052"/>
                </a:lnTo>
                <a:lnTo>
                  <a:pt x="228" y="1052"/>
                </a:lnTo>
                <a:lnTo>
                  <a:pt x="196" y="1028"/>
                </a:lnTo>
                <a:lnTo>
                  <a:pt x="166" y="1002"/>
                </a:lnTo>
                <a:lnTo>
                  <a:pt x="138" y="974"/>
                </a:lnTo>
                <a:lnTo>
                  <a:pt x="112" y="946"/>
                </a:lnTo>
                <a:lnTo>
                  <a:pt x="112" y="946"/>
                </a:lnTo>
                <a:lnTo>
                  <a:pt x="114" y="930"/>
                </a:lnTo>
                <a:lnTo>
                  <a:pt x="118" y="914"/>
                </a:lnTo>
                <a:lnTo>
                  <a:pt x="122" y="898"/>
                </a:lnTo>
                <a:lnTo>
                  <a:pt x="128" y="882"/>
                </a:lnTo>
                <a:lnTo>
                  <a:pt x="128" y="882"/>
                </a:lnTo>
                <a:close/>
                <a:moveTo>
                  <a:pt x="296" y="1220"/>
                </a:moveTo>
                <a:lnTo>
                  <a:pt x="296" y="1220"/>
                </a:lnTo>
                <a:lnTo>
                  <a:pt x="284" y="1206"/>
                </a:lnTo>
                <a:lnTo>
                  <a:pt x="274" y="1190"/>
                </a:lnTo>
                <a:lnTo>
                  <a:pt x="266" y="1172"/>
                </a:lnTo>
                <a:lnTo>
                  <a:pt x="258" y="1154"/>
                </a:lnTo>
                <a:lnTo>
                  <a:pt x="250" y="1134"/>
                </a:lnTo>
                <a:lnTo>
                  <a:pt x="246" y="1112"/>
                </a:lnTo>
                <a:lnTo>
                  <a:pt x="240" y="1090"/>
                </a:lnTo>
                <a:lnTo>
                  <a:pt x="238" y="1068"/>
                </a:lnTo>
                <a:lnTo>
                  <a:pt x="238" y="1068"/>
                </a:lnTo>
                <a:lnTo>
                  <a:pt x="282" y="1094"/>
                </a:lnTo>
                <a:lnTo>
                  <a:pt x="332" y="1118"/>
                </a:lnTo>
                <a:lnTo>
                  <a:pt x="382" y="1140"/>
                </a:lnTo>
                <a:lnTo>
                  <a:pt x="436" y="1158"/>
                </a:lnTo>
                <a:lnTo>
                  <a:pt x="492" y="1172"/>
                </a:lnTo>
                <a:lnTo>
                  <a:pt x="550" y="1182"/>
                </a:lnTo>
                <a:lnTo>
                  <a:pt x="610" y="1190"/>
                </a:lnTo>
                <a:lnTo>
                  <a:pt x="670" y="1192"/>
                </a:lnTo>
                <a:lnTo>
                  <a:pt x="670" y="1192"/>
                </a:lnTo>
                <a:lnTo>
                  <a:pt x="672" y="1194"/>
                </a:lnTo>
                <a:lnTo>
                  <a:pt x="672" y="1194"/>
                </a:lnTo>
                <a:lnTo>
                  <a:pt x="646" y="1212"/>
                </a:lnTo>
                <a:lnTo>
                  <a:pt x="618" y="1228"/>
                </a:lnTo>
                <a:lnTo>
                  <a:pt x="590" y="1244"/>
                </a:lnTo>
                <a:lnTo>
                  <a:pt x="564" y="1256"/>
                </a:lnTo>
                <a:lnTo>
                  <a:pt x="536" y="1266"/>
                </a:lnTo>
                <a:lnTo>
                  <a:pt x="510" y="1274"/>
                </a:lnTo>
                <a:lnTo>
                  <a:pt x="486" y="1280"/>
                </a:lnTo>
                <a:lnTo>
                  <a:pt x="460" y="1284"/>
                </a:lnTo>
                <a:lnTo>
                  <a:pt x="460" y="1284"/>
                </a:lnTo>
                <a:lnTo>
                  <a:pt x="416" y="1272"/>
                </a:lnTo>
                <a:lnTo>
                  <a:pt x="374" y="1256"/>
                </a:lnTo>
                <a:lnTo>
                  <a:pt x="334" y="1240"/>
                </a:lnTo>
                <a:lnTo>
                  <a:pt x="296" y="1220"/>
                </a:lnTo>
                <a:lnTo>
                  <a:pt x="296" y="1220"/>
                </a:lnTo>
                <a:close/>
                <a:moveTo>
                  <a:pt x="676" y="1200"/>
                </a:moveTo>
                <a:lnTo>
                  <a:pt x="676" y="1310"/>
                </a:lnTo>
                <a:lnTo>
                  <a:pt x="676" y="1310"/>
                </a:lnTo>
                <a:lnTo>
                  <a:pt x="624" y="1308"/>
                </a:lnTo>
                <a:lnTo>
                  <a:pt x="576" y="1304"/>
                </a:lnTo>
                <a:lnTo>
                  <a:pt x="528" y="1298"/>
                </a:lnTo>
                <a:lnTo>
                  <a:pt x="482" y="1288"/>
                </a:lnTo>
                <a:lnTo>
                  <a:pt x="482" y="1288"/>
                </a:lnTo>
                <a:lnTo>
                  <a:pt x="506" y="1284"/>
                </a:lnTo>
                <a:lnTo>
                  <a:pt x="528" y="1278"/>
                </a:lnTo>
                <a:lnTo>
                  <a:pt x="552" y="1270"/>
                </a:lnTo>
                <a:lnTo>
                  <a:pt x="576" y="1258"/>
                </a:lnTo>
                <a:lnTo>
                  <a:pt x="602" y="1246"/>
                </a:lnTo>
                <a:lnTo>
                  <a:pt x="626" y="1234"/>
                </a:lnTo>
                <a:lnTo>
                  <a:pt x="650" y="1218"/>
                </a:lnTo>
                <a:lnTo>
                  <a:pt x="676" y="1200"/>
                </a:lnTo>
                <a:lnTo>
                  <a:pt x="676" y="1200"/>
                </a:lnTo>
                <a:close/>
                <a:moveTo>
                  <a:pt x="684" y="1200"/>
                </a:moveTo>
                <a:lnTo>
                  <a:pt x="684" y="1200"/>
                </a:lnTo>
                <a:lnTo>
                  <a:pt x="708" y="1218"/>
                </a:lnTo>
                <a:lnTo>
                  <a:pt x="732" y="1234"/>
                </a:lnTo>
                <a:lnTo>
                  <a:pt x="758" y="1246"/>
                </a:lnTo>
                <a:lnTo>
                  <a:pt x="782" y="1258"/>
                </a:lnTo>
                <a:lnTo>
                  <a:pt x="806" y="1270"/>
                </a:lnTo>
                <a:lnTo>
                  <a:pt x="830" y="1278"/>
                </a:lnTo>
                <a:lnTo>
                  <a:pt x="854" y="1284"/>
                </a:lnTo>
                <a:lnTo>
                  <a:pt x="876" y="1288"/>
                </a:lnTo>
                <a:lnTo>
                  <a:pt x="876" y="1288"/>
                </a:lnTo>
                <a:lnTo>
                  <a:pt x="830" y="1298"/>
                </a:lnTo>
                <a:lnTo>
                  <a:pt x="782" y="1304"/>
                </a:lnTo>
                <a:lnTo>
                  <a:pt x="734" y="1308"/>
                </a:lnTo>
                <a:lnTo>
                  <a:pt x="684" y="1310"/>
                </a:lnTo>
                <a:lnTo>
                  <a:pt x="684" y="1200"/>
                </a:lnTo>
                <a:close/>
                <a:moveTo>
                  <a:pt x="686" y="1194"/>
                </a:moveTo>
                <a:lnTo>
                  <a:pt x="686" y="1194"/>
                </a:lnTo>
                <a:lnTo>
                  <a:pt x="688" y="1192"/>
                </a:lnTo>
                <a:lnTo>
                  <a:pt x="688" y="1192"/>
                </a:lnTo>
                <a:lnTo>
                  <a:pt x="748" y="1190"/>
                </a:lnTo>
                <a:lnTo>
                  <a:pt x="808" y="1182"/>
                </a:lnTo>
                <a:lnTo>
                  <a:pt x="866" y="1172"/>
                </a:lnTo>
                <a:lnTo>
                  <a:pt x="922" y="1158"/>
                </a:lnTo>
                <a:lnTo>
                  <a:pt x="976" y="1140"/>
                </a:lnTo>
                <a:lnTo>
                  <a:pt x="1028" y="1118"/>
                </a:lnTo>
                <a:lnTo>
                  <a:pt x="1076" y="1094"/>
                </a:lnTo>
                <a:lnTo>
                  <a:pt x="1120" y="1068"/>
                </a:lnTo>
                <a:lnTo>
                  <a:pt x="1120" y="1068"/>
                </a:lnTo>
                <a:lnTo>
                  <a:pt x="1118" y="1090"/>
                </a:lnTo>
                <a:lnTo>
                  <a:pt x="1114" y="1112"/>
                </a:lnTo>
                <a:lnTo>
                  <a:pt x="1108" y="1134"/>
                </a:lnTo>
                <a:lnTo>
                  <a:pt x="1100" y="1152"/>
                </a:lnTo>
                <a:lnTo>
                  <a:pt x="1092" y="1172"/>
                </a:lnTo>
                <a:lnTo>
                  <a:pt x="1084" y="1190"/>
                </a:lnTo>
                <a:lnTo>
                  <a:pt x="1074" y="1206"/>
                </a:lnTo>
                <a:lnTo>
                  <a:pt x="1062" y="1220"/>
                </a:lnTo>
                <a:lnTo>
                  <a:pt x="1062" y="1220"/>
                </a:lnTo>
                <a:lnTo>
                  <a:pt x="1024" y="1240"/>
                </a:lnTo>
                <a:lnTo>
                  <a:pt x="984" y="1256"/>
                </a:lnTo>
                <a:lnTo>
                  <a:pt x="942" y="1272"/>
                </a:lnTo>
                <a:lnTo>
                  <a:pt x="898" y="1284"/>
                </a:lnTo>
                <a:lnTo>
                  <a:pt x="898" y="1284"/>
                </a:lnTo>
                <a:lnTo>
                  <a:pt x="874" y="1280"/>
                </a:lnTo>
                <a:lnTo>
                  <a:pt x="848" y="1274"/>
                </a:lnTo>
                <a:lnTo>
                  <a:pt x="822" y="1266"/>
                </a:lnTo>
                <a:lnTo>
                  <a:pt x="794" y="1256"/>
                </a:lnTo>
                <a:lnTo>
                  <a:pt x="768" y="1244"/>
                </a:lnTo>
                <a:lnTo>
                  <a:pt x="740" y="1228"/>
                </a:lnTo>
                <a:lnTo>
                  <a:pt x="714" y="1212"/>
                </a:lnTo>
                <a:lnTo>
                  <a:pt x="686" y="1194"/>
                </a:lnTo>
                <a:lnTo>
                  <a:pt x="686" y="1194"/>
                </a:lnTo>
                <a:close/>
                <a:moveTo>
                  <a:pt x="1130" y="1052"/>
                </a:moveTo>
                <a:lnTo>
                  <a:pt x="1130" y="1052"/>
                </a:lnTo>
                <a:lnTo>
                  <a:pt x="1132" y="1024"/>
                </a:lnTo>
                <a:lnTo>
                  <a:pt x="1132" y="998"/>
                </a:lnTo>
                <a:lnTo>
                  <a:pt x="1130" y="968"/>
                </a:lnTo>
                <a:lnTo>
                  <a:pt x="1128" y="940"/>
                </a:lnTo>
                <a:lnTo>
                  <a:pt x="1128" y="940"/>
                </a:lnTo>
                <a:lnTo>
                  <a:pt x="1156" y="926"/>
                </a:lnTo>
                <a:lnTo>
                  <a:pt x="1182" y="912"/>
                </a:lnTo>
                <a:lnTo>
                  <a:pt x="1206" y="898"/>
                </a:lnTo>
                <a:lnTo>
                  <a:pt x="1230" y="882"/>
                </a:lnTo>
                <a:lnTo>
                  <a:pt x="1230" y="882"/>
                </a:lnTo>
                <a:lnTo>
                  <a:pt x="1236" y="898"/>
                </a:lnTo>
                <a:lnTo>
                  <a:pt x="1240" y="914"/>
                </a:lnTo>
                <a:lnTo>
                  <a:pt x="1244" y="930"/>
                </a:lnTo>
                <a:lnTo>
                  <a:pt x="1246" y="946"/>
                </a:lnTo>
                <a:lnTo>
                  <a:pt x="1246" y="946"/>
                </a:lnTo>
                <a:lnTo>
                  <a:pt x="1220" y="974"/>
                </a:lnTo>
                <a:lnTo>
                  <a:pt x="1192" y="1002"/>
                </a:lnTo>
                <a:lnTo>
                  <a:pt x="1162" y="1028"/>
                </a:lnTo>
                <a:lnTo>
                  <a:pt x="1130" y="1052"/>
                </a:lnTo>
                <a:lnTo>
                  <a:pt x="1130" y="1052"/>
                </a:lnTo>
                <a:close/>
                <a:moveTo>
                  <a:pt x="1236" y="878"/>
                </a:moveTo>
                <a:lnTo>
                  <a:pt x="1236" y="878"/>
                </a:lnTo>
                <a:lnTo>
                  <a:pt x="1270" y="850"/>
                </a:lnTo>
                <a:lnTo>
                  <a:pt x="1298" y="822"/>
                </a:lnTo>
                <a:lnTo>
                  <a:pt x="1310" y="806"/>
                </a:lnTo>
                <a:lnTo>
                  <a:pt x="1322" y="790"/>
                </a:lnTo>
                <a:lnTo>
                  <a:pt x="1332" y="776"/>
                </a:lnTo>
                <a:lnTo>
                  <a:pt x="1340" y="760"/>
                </a:lnTo>
                <a:lnTo>
                  <a:pt x="1340" y="760"/>
                </a:lnTo>
                <a:lnTo>
                  <a:pt x="1334" y="784"/>
                </a:lnTo>
                <a:lnTo>
                  <a:pt x="1326" y="806"/>
                </a:lnTo>
                <a:lnTo>
                  <a:pt x="1318" y="830"/>
                </a:lnTo>
                <a:lnTo>
                  <a:pt x="1306" y="852"/>
                </a:lnTo>
                <a:lnTo>
                  <a:pt x="1296" y="874"/>
                </a:lnTo>
                <a:lnTo>
                  <a:pt x="1282" y="896"/>
                </a:lnTo>
                <a:lnTo>
                  <a:pt x="1268" y="918"/>
                </a:lnTo>
                <a:lnTo>
                  <a:pt x="1252" y="938"/>
                </a:lnTo>
                <a:lnTo>
                  <a:pt x="1252" y="938"/>
                </a:lnTo>
                <a:lnTo>
                  <a:pt x="1246" y="908"/>
                </a:lnTo>
                <a:lnTo>
                  <a:pt x="1236" y="878"/>
                </a:lnTo>
                <a:lnTo>
                  <a:pt x="1236" y="878"/>
                </a:lnTo>
                <a:close/>
                <a:moveTo>
                  <a:pt x="1340" y="562"/>
                </a:moveTo>
                <a:lnTo>
                  <a:pt x="1340" y="562"/>
                </a:lnTo>
                <a:lnTo>
                  <a:pt x="1328" y="530"/>
                </a:lnTo>
                <a:lnTo>
                  <a:pt x="1314" y="498"/>
                </a:lnTo>
                <a:lnTo>
                  <a:pt x="1298" y="468"/>
                </a:lnTo>
                <a:lnTo>
                  <a:pt x="1278" y="438"/>
                </a:lnTo>
                <a:lnTo>
                  <a:pt x="1278" y="438"/>
                </a:lnTo>
                <a:lnTo>
                  <a:pt x="1284" y="420"/>
                </a:lnTo>
                <a:lnTo>
                  <a:pt x="1284" y="402"/>
                </a:lnTo>
                <a:lnTo>
                  <a:pt x="1284" y="402"/>
                </a:lnTo>
                <a:lnTo>
                  <a:pt x="1284" y="390"/>
                </a:lnTo>
                <a:lnTo>
                  <a:pt x="1284" y="390"/>
                </a:lnTo>
                <a:lnTo>
                  <a:pt x="1302" y="432"/>
                </a:lnTo>
                <a:lnTo>
                  <a:pt x="1318" y="474"/>
                </a:lnTo>
                <a:lnTo>
                  <a:pt x="1330" y="518"/>
                </a:lnTo>
                <a:lnTo>
                  <a:pt x="1340" y="562"/>
                </a:lnTo>
                <a:lnTo>
                  <a:pt x="1340" y="562"/>
                </a:lnTo>
                <a:close/>
                <a:moveTo>
                  <a:pt x="1222" y="288"/>
                </a:moveTo>
                <a:lnTo>
                  <a:pt x="1222" y="288"/>
                </a:lnTo>
                <a:lnTo>
                  <a:pt x="1192" y="264"/>
                </a:lnTo>
                <a:lnTo>
                  <a:pt x="1192" y="264"/>
                </a:lnTo>
                <a:lnTo>
                  <a:pt x="1192" y="264"/>
                </a:lnTo>
                <a:lnTo>
                  <a:pt x="1192" y="264"/>
                </a:lnTo>
                <a:lnTo>
                  <a:pt x="1192" y="254"/>
                </a:lnTo>
                <a:lnTo>
                  <a:pt x="1190" y="246"/>
                </a:lnTo>
                <a:lnTo>
                  <a:pt x="1190" y="246"/>
                </a:lnTo>
                <a:lnTo>
                  <a:pt x="1222" y="288"/>
                </a:lnTo>
                <a:lnTo>
                  <a:pt x="1222" y="288"/>
                </a:lnTo>
                <a:close/>
                <a:moveTo>
                  <a:pt x="1078" y="148"/>
                </a:moveTo>
                <a:lnTo>
                  <a:pt x="1078" y="148"/>
                </a:lnTo>
                <a:lnTo>
                  <a:pt x="1068" y="134"/>
                </a:lnTo>
                <a:lnTo>
                  <a:pt x="1068" y="134"/>
                </a:lnTo>
                <a:lnTo>
                  <a:pt x="1098" y="158"/>
                </a:lnTo>
                <a:lnTo>
                  <a:pt x="1098" y="158"/>
                </a:lnTo>
                <a:lnTo>
                  <a:pt x="1078" y="148"/>
                </a:lnTo>
                <a:lnTo>
                  <a:pt x="1078" y="148"/>
                </a:lnTo>
                <a:close/>
                <a:moveTo>
                  <a:pt x="920" y="66"/>
                </a:moveTo>
                <a:lnTo>
                  <a:pt x="920" y="66"/>
                </a:lnTo>
                <a:lnTo>
                  <a:pt x="906" y="66"/>
                </a:lnTo>
                <a:lnTo>
                  <a:pt x="906" y="66"/>
                </a:lnTo>
                <a:lnTo>
                  <a:pt x="882" y="60"/>
                </a:lnTo>
                <a:lnTo>
                  <a:pt x="858" y="52"/>
                </a:lnTo>
                <a:lnTo>
                  <a:pt x="834" y="46"/>
                </a:lnTo>
                <a:lnTo>
                  <a:pt x="806" y="42"/>
                </a:lnTo>
                <a:lnTo>
                  <a:pt x="746" y="34"/>
                </a:lnTo>
                <a:lnTo>
                  <a:pt x="684" y="32"/>
                </a:lnTo>
                <a:lnTo>
                  <a:pt x="684" y="8"/>
                </a:lnTo>
                <a:lnTo>
                  <a:pt x="684" y="8"/>
                </a:lnTo>
                <a:lnTo>
                  <a:pt x="720" y="10"/>
                </a:lnTo>
                <a:lnTo>
                  <a:pt x="756" y="14"/>
                </a:lnTo>
                <a:lnTo>
                  <a:pt x="790" y="18"/>
                </a:lnTo>
                <a:lnTo>
                  <a:pt x="826" y="26"/>
                </a:lnTo>
                <a:lnTo>
                  <a:pt x="860" y="34"/>
                </a:lnTo>
                <a:lnTo>
                  <a:pt x="892" y="44"/>
                </a:lnTo>
                <a:lnTo>
                  <a:pt x="924" y="56"/>
                </a:lnTo>
                <a:lnTo>
                  <a:pt x="956" y="70"/>
                </a:lnTo>
                <a:lnTo>
                  <a:pt x="956" y="70"/>
                </a:lnTo>
                <a:lnTo>
                  <a:pt x="938" y="66"/>
                </a:lnTo>
                <a:lnTo>
                  <a:pt x="920" y="66"/>
                </a:lnTo>
                <a:lnTo>
                  <a:pt x="920" y="66"/>
                </a:lnTo>
                <a:close/>
                <a:moveTo>
                  <a:pt x="676" y="8"/>
                </a:moveTo>
                <a:lnTo>
                  <a:pt x="676" y="32"/>
                </a:lnTo>
                <a:lnTo>
                  <a:pt x="676" y="32"/>
                </a:lnTo>
                <a:lnTo>
                  <a:pt x="612" y="34"/>
                </a:lnTo>
                <a:lnTo>
                  <a:pt x="552" y="42"/>
                </a:lnTo>
                <a:lnTo>
                  <a:pt x="526" y="46"/>
                </a:lnTo>
                <a:lnTo>
                  <a:pt x="500" y="52"/>
                </a:lnTo>
                <a:lnTo>
                  <a:pt x="476" y="60"/>
                </a:lnTo>
                <a:lnTo>
                  <a:pt x="454" y="66"/>
                </a:lnTo>
                <a:lnTo>
                  <a:pt x="454" y="66"/>
                </a:lnTo>
                <a:lnTo>
                  <a:pt x="438" y="66"/>
                </a:lnTo>
                <a:lnTo>
                  <a:pt x="438" y="66"/>
                </a:lnTo>
                <a:lnTo>
                  <a:pt x="420" y="66"/>
                </a:lnTo>
                <a:lnTo>
                  <a:pt x="402" y="70"/>
                </a:lnTo>
                <a:lnTo>
                  <a:pt x="402" y="70"/>
                </a:lnTo>
                <a:lnTo>
                  <a:pt x="434" y="56"/>
                </a:lnTo>
                <a:lnTo>
                  <a:pt x="466" y="44"/>
                </a:lnTo>
                <a:lnTo>
                  <a:pt x="500" y="34"/>
                </a:lnTo>
                <a:lnTo>
                  <a:pt x="534" y="26"/>
                </a:lnTo>
                <a:lnTo>
                  <a:pt x="568" y="18"/>
                </a:lnTo>
                <a:lnTo>
                  <a:pt x="602" y="14"/>
                </a:lnTo>
                <a:lnTo>
                  <a:pt x="638" y="10"/>
                </a:lnTo>
                <a:lnTo>
                  <a:pt x="676" y="8"/>
                </a:lnTo>
                <a:lnTo>
                  <a:pt x="676" y="8"/>
                </a:lnTo>
                <a:close/>
                <a:moveTo>
                  <a:pt x="290" y="134"/>
                </a:moveTo>
                <a:lnTo>
                  <a:pt x="290" y="134"/>
                </a:lnTo>
                <a:lnTo>
                  <a:pt x="280" y="148"/>
                </a:lnTo>
                <a:lnTo>
                  <a:pt x="280" y="148"/>
                </a:lnTo>
                <a:lnTo>
                  <a:pt x="260" y="158"/>
                </a:lnTo>
                <a:lnTo>
                  <a:pt x="260" y="158"/>
                </a:lnTo>
                <a:lnTo>
                  <a:pt x="290" y="134"/>
                </a:lnTo>
                <a:lnTo>
                  <a:pt x="290" y="134"/>
                </a:lnTo>
                <a:close/>
                <a:moveTo>
                  <a:pt x="166" y="264"/>
                </a:moveTo>
                <a:lnTo>
                  <a:pt x="166" y="264"/>
                </a:lnTo>
                <a:lnTo>
                  <a:pt x="136" y="288"/>
                </a:lnTo>
                <a:lnTo>
                  <a:pt x="136" y="288"/>
                </a:lnTo>
                <a:lnTo>
                  <a:pt x="168" y="246"/>
                </a:lnTo>
                <a:lnTo>
                  <a:pt x="168" y="246"/>
                </a:lnTo>
                <a:lnTo>
                  <a:pt x="166" y="254"/>
                </a:lnTo>
                <a:lnTo>
                  <a:pt x="166" y="264"/>
                </a:lnTo>
                <a:lnTo>
                  <a:pt x="166" y="264"/>
                </a:lnTo>
                <a:lnTo>
                  <a:pt x="166" y="264"/>
                </a:lnTo>
                <a:lnTo>
                  <a:pt x="166" y="264"/>
                </a:lnTo>
                <a:close/>
                <a:moveTo>
                  <a:pt x="80" y="438"/>
                </a:moveTo>
                <a:lnTo>
                  <a:pt x="80" y="438"/>
                </a:lnTo>
                <a:lnTo>
                  <a:pt x="60" y="468"/>
                </a:lnTo>
                <a:lnTo>
                  <a:pt x="44" y="500"/>
                </a:lnTo>
                <a:lnTo>
                  <a:pt x="30" y="532"/>
                </a:lnTo>
                <a:lnTo>
                  <a:pt x="18" y="564"/>
                </a:lnTo>
                <a:lnTo>
                  <a:pt x="18" y="564"/>
                </a:lnTo>
                <a:lnTo>
                  <a:pt x="28" y="518"/>
                </a:lnTo>
                <a:lnTo>
                  <a:pt x="40" y="474"/>
                </a:lnTo>
                <a:lnTo>
                  <a:pt x="56" y="432"/>
                </a:lnTo>
                <a:lnTo>
                  <a:pt x="74" y="390"/>
                </a:lnTo>
                <a:lnTo>
                  <a:pt x="74" y="390"/>
                </a:lnTo>
                <a:lnTo>
                  <a:pt x="74" y="402"/>
                </a:lnTo>
                <a:lnTo>
                  <a:pt x="74" y="402"/>
                </a:lnTo>
                <a:lnTo>
                  <a:pt x="74" y="420"/>
                </a:lnTo>
                <a:lnTo>
                  <a:pt x="80" y="438"/>
                </a:lnTo>
                <a:lnTo>
                  <a:pt x="80" y="438"/>
                </a:lnTo>
                <a:close/>
                <a:moveTo>
                  <a:pt x="16" y="784"/>
                </a:moveTo>
                <a:lnTo>
                  <a:pt x="16" y="784"/>
                </a:lnTo>
                <a:lnTo>
                  <a:pt x="24" y="806"/>
                </a:lnTo>
                <a:lnTo>
                  <a:pt x="32" y="828"/>
                </a:lnTo>
                <a:lnTo>
                  <a:pt x="42" y="850"/>
                </a:lnTo>
                <a:lnTo>
                  <a:pt x="52" y="870"/>
                </a:lnTo>
                <a:lnTo>
                  <a:pt x="76" y="910"/>
                </a:lnTo>
                <a:lnTo>
                  <a:pt x="104" y="948"/>
                </a:lnTo>
                <a:lnTo>
                  <a:pt x="104" y="948"/>
                </a:lnTo>
                <a:lnTo>
                  <a:pt x="104" y="968"/>
                </a:lnTo>
                <a:lnTo>
                  <a:pt x="104" y="968"/>
                </a:lnTo>
                <a:lnTo>
                  <a:pt x="104" y="988"/>
                </a:lnTo>
                <a:lnTo>
                  <a:pt x="108" y="1008"/>
                </a:lnTo>
                <a:lnTo>
                  <a:pt x="112" y="1026"/>
                </a:lnTo>
                <a:lnTo>
                  <a:pt x="118" y="1046"/>
                </a:lnTo>
                <a:lnTo>
                  <a:pt x="118" y="1046"/>
                </a:lnTo>
                <a:lnTo>
                  <a:pt x="100" y="1016"/>
                </a:lnTo>
                <a:lnTo>
                  <a:pt x="82" y="986"/>
                </a:lnTo>
                <a:lnTo>
                  <a:pt x="68" y="954"/>
                </a:lnTo>
                <a:lnTo>
                  <a:pt x="54" y="922"/>
                </a:lnTo>
                <a:lnTo>
                  <a:pt x="42" y="888"/>
                </a:lnTo>
                <a:lnTo>
                  <a:pt x="32" y="854"/>
                </a:lnTo>
                <a:lnTo>
                  <a:pt x="24" y="820"/>
                </a:lnTo>
                <a:lnTo>
                  <a:pt x="16" y="784"/>
                </a:lnTo>
                <a:lnTo>
                  <a:pt x="16" y="784"/>
                </a:lnTo>
                <a:close/>
                <a:moveTo>
                  <a:pt x="438" y="1292"/>
                </a:moveTo>
                <a:lnTo>
                  <a:pt x="438" y="1292"/>
                </a:lnTo>
                <a:lnTo>
                  <a:pt x="460" y="1292"/>
                </a:lnTo>
                <a:lnTo>
                  <a:pt x="460" y="1292"/>
                </a:lnTo>
                <a:lnTo>
                  <a:pt x="510" y="1302"/>
                </a:lnTo>
                <a:lnTo>
                  <a:pt x="564" y="1312"/>
                </a:lnTo>
                <a:lnTo>
                  <a:pt x="618" y="1316"/>
                </a:lnTo>
                <a:lnTo>
                  <a:pt x="676" y="1318"/>
                </a:lnTo>
                <a:lnTo>
                  <a:pt x="676" y="1350"/>
                </a:lnTo>
                <a:lnTo>
                  <a:pt x="676" y="1350"/>
                </a:lnTo>
                <a:lnTo>
                  <a:pt x="638" y="1348"/>
                </a:lnTo>
                <a:lnTo>
                  <a:pt x="602" y="1346"/>
                </a:lnTo>
                <a:lnTo>
                  <a:pt x="568" y="1340"/>
                </a:lnTo>
                <a:lnTo>
                  <a:pt x="534" y="1334"/>
                </a:lnTo>
                <a:lnTo>
                  <a:pt x="500" y="1326"/>
                </a:lnTo>
                <a:lnTo>
                  <a:pt x="466" y="1316"/>
                </a:lnTo>
                <a:lnTo>
                  <a:pt x="434" y="1304"/>
                </a:lnTo>
                <a:lnTo>
                  <a:pt x="402" y="1290"/>
                </a:lnTo>
                <a:lnTo>
                  <a:pt x="402" y="1290"/>
                </a:lnTo>
                <a:lnTo>
                  <a:pt x="420" y="1292"/>
                </a:lnTo>
                <a:lnTo>
                  <a:pt x="438" y="1292"/>
                </a:lnTo>
                <a:lnTo>
                  <a:pt x="438" y="1292"/>
                </a:lnTo>
                <a:close/>
                <a:moveTo>
                  <a:pt x="684" y="1350"/>
                </a:moveTo>
                <a:lnTo>
                  <a:pt x="684" y="1318"/>
                </a:lnTo>
                <a:lnTo>
                  <a:pt x="684" y="1318"/>
                </a:lnTo>
                <a:lnTo>
                  <a:pt x="740" y="1316"/>
                </a:lnTo>
                <a:lnTo>
                  <a:pt x="794" y="1312"/>
                </a:lnTo>
                <a:lnTo>
                  <a:pt x="848" y="1302"/>
                </a:lnTo>
                <a:lnTo>
                  <a:pt x="898" y="1292"/>
                </a:lnTo>
                <a:lnTo>
                  <a:pt x="898" y="1292"/>
                </a:lnTo>
                <a:lnTo>
                  <a:pt x="920" y="1292"/>
                </a:lnTo>
                <a:lnTo>
                  <a:pt x="920" y="1292"/>
                </a:lnTo>
                <a:lnTo>
                  <a:pt x="938" y="1292"/>
                </a:lnTo>
                <a:lnTo>
                  <a:pt x="956" y="1290"/>
                </a:lnTo>
                <a:lnTo>
                  <a:pt x="956" y="1290"/>
                </a:lnTo>
                <a:lnTo>
                  <a:pt x="924" y="1304"/>
                </a:lnTo>
                <a:lnTo>
                  <a:pt x="892" y="1316"/>
                </a:lnTo>
                <a:lnTo>
                  <a:pt x="860" y="1326"/>
                </a:lnTo>
                <a:lnTo>
                  <a:pt x="826" y="1334"/>
                </a:lnTo>
                <a:lnTo>
                  <a:pt x="790" y="1340"/>
                </a:lnTo>
                <a:lnTo>
                  <a:pt x="756" y="1346"/>
                </a:lnTo>
                <a:lnTo>
                  <a:pt x="720" y="1348"/>
                </a:lnTo>
                <a:lnTo>
                  <a:pt x="684" y="1350"/>
                </a:lnTo>
                <a:lnTo>
                  <a:pt x="684" y="1350"/>
                </a:lnTo>
                <a:close/>
                <a:moveTo>
                  <a:pt x="1254" y="968"/>
                </a:moveTo>
                <a:lnTo>
                  <a:pt x="1254" y="968"/>
                </a:lnTo>
                <a:lnTo>
                  <a:pt x="1254" y="948"/>
                </a:lnTo>
                <a:lnTo>
                  <a:pt x="1254" y="948"/>
                </a:lnTo>
                <a:lnTo>
                  <a:pt x="1282" y="910"/>
                </a:lnTo>
                <a:lnTo>
                  <a:pt x="1306" y="870"/>
                </a:lnTo>
                <a:lnTo>
                  <a:pt x="1318" y="850"/>
                </a:lnTo>
                <a:lnTo>
                  <a:pt x="1326" y="828"/>
                </a:lnTo>
                <a:lnTo>
                  <a:pt x="1334" y="806"/>
                </a:lnTo>
                <a:lnTo>
                  <a:pt x="1342" y="784"/>
                </a:lnTo>
                <a:lnTo>
                  <a:pt x="1342" y="784"/>
                </a:lnTo>
                <a:lnTo>
                  <a:pt x="1334" y="820"/>
                </a:lnTo>
                <a:lnTo>
                  <a:pt x="1326" y="854"/>
                </a:lnTo>
                <a:lnTo>
                  <a:pt x="1316" y="888"/>
                </a:lnTo>
                <a:lnTo>
                  <a:pt x="1304" y="922"/>
                </a:lnTo>
                <a:lnTo>
                  <a:pt x="1290" y="954"/>
                </a:lnTo>
                <a:lnTo>
                  <a:pt x="1276" y="986"/>
                </a:lnTo>
                <a:lnTo>
                  <a:pt x="1258" y="1016"/>
                </a:lnTo>
                <a:lnTo>
                  <a:pt x="1240" y="1046"/>
                </a:lnTo>
                <a:lnTo>
                  <a:pt x="1240" y="1046"/>
                </a:lnTo>
                <a:lnTo>
                  <a:pt x="1246" y="1026"/>
                </a:lnTo>
                <a:lnTo>
                  <a:pt x="1252" y="1008"/>
                </a:lnTo>
                <a:lnTo>
                  <a:pt x="1254" y="988"/>
                </a:lnTo>
                <a:lnTo>
                  <a:pt x="1254" y="968"/>
                </a:lnTo>
                <a:lnTo>
                  <a:pt x="1254" y="968"/>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
        <p:nvSpPr>
          <p:cNvPr id="32" name="Freeform 25"/>
          <p:cNvSpPr>
            <a:spLocks noEditPoints="1"/>
          </p:cNvSpPr>
          <p:nvPr/>
        </p:nvSpPr>
        <p:spPr bwMode="auto">
          <a:xfrm>
            <a:off x="4533428" y="3570694"/>
            <a:ext cx="537168" cy="537167"/>
          </a:xfrm>
          <a:custGeom>
            <a:avLst/>
            <a:gdLst/>
            <a:ahLst/>
            <a:cxnLst>
              <a:cxn ang="0">
                <a:pos x="722" y="2"/>
              </a:cxn>
              <a:cxn ang="0">
                <a:pos x="92" y="338"/>
              </a:cxn>
              <a:cxn ang="0">
                <a:pos x="198" y="1160"/>
              </a:cxn>
              <a:cxn ang="0">
                <a:pos x="1018" y="1268"/>
              </a:cxn>
              <a:cxn ang="0">
                <a:pos x="1310" y="428"/>
              </a:cxn>
              <a:cxn ang="0">
                <a:pos x="1246" y="958"/>
              </a:cxn>
              <a:cxn ang="0">
                <a:pos x="376" y="1274"/>
              </a:cxn>
              <a:cxn ang="0">
                <a:pos x="186" y="1134"/>
              </a:cxn>
              <a:cxn ang="0">
                <a:pos x="228" y="184"/>
              </a:cxn>
              <a:cxn ang="0">
                <a:pos x="332" y="126"/>
              </a:cxn>
              <a:cxn ang="0">
                <a:pos x="1184" y="258"/>
              </a:cxn>
              <a:cxn ang="0">
                <a:pos x="1190" y="286"/>
              </a:cxn>
              <a:cxn ang="0">
                <a:pos x="1124" y="1002"/>
              </a:cxn>
              <a:cxn ang="0">
                <a:pos x="10" y="678"/>
              </a:cxn>
              <a:cxn ang="0">
                <a:pos x="152" y="826"/>
              </a:cxn>
              <a:cxn ang="0">
                <a:pos x="362" y="232"/>
              </a:cxn>
              <a:cxn ang="0">
                <a:pos x="226" y="342"/>
              </a:cxn>
              <a:cxn ang="0">
                <a:pos x="988" y="136"/>
              </a:cxn>
              <a:cxn ang="0">
                <a:pos x="916" y="354"/>
              </a:cxn>
              <a:cxn ang="0">
                <a:pos x="1122" y="416"/>
              </a:cxn>
              <a:cxn ang="0">
                <a:pos x="1086" y="586"/>
              </a:cxn>
              <a:cxn ang="0">
                <a:pos x="1026" y="616"/>
              </a:cxn>
              <a:cxn ang="0">
                <a:pos x="294" y="708"/>
              </a:cxn>
              <a:cxn ang="0">
                <a:pos x="434" y="420"/>
              </a:cxn>
              <a:cxn ang="0">
                <a:pos x="876" y="354"/>
              </a:cxn>
              <a:cxn ang="0">
                <a:pos x="862" y="642"/>
              </a:cxn>
              <a:cxn ang="0">
                <a:pos x="684" y="332"/>
              </a:cxn>
              <a:cxn ang="0">
                <a:pos x="912" y="226"/>
              </a:cxn>
              <a:cxn ang="0">
                <a:pos x="632" y="172"/>
              </a:cxn>
              <a:cxn ang="0">
                <a:pos x="676" y="616"/>
              </a:cxn>
              <a:cxn ang="0">
                <a:pos x="676" y="1020"/>
              </a:cxn>
              <a:cxn ang="0">
                <a:pos x="1006" y="688"/>
              </a:cxn>
              <a:cxn ang="0">
                <a:pos x="986" y="186"/>
              </a:cxn>
              <a:cxn ang="0">
                <a:pos x="916" y="170"/>
              </a:cxn>
              <a:cxn ang="0">
                <a:pos x="676" y="142"/>
              </a:cxn>
              <a:cxn ang="0">
                <a:pos x="250" y="226"/>
              </a:cxn>
              <a:cxn ang="0">
                <a:pos x="314" y="394"/>
              </a:cxn>
              <a:cxn ang="0">
                <a:pos x="132" y="876"/>
              </a:cxn>
              <a:cxn ang="0">
                <a:pos x="246" y="882"/>
              </a:cxn>
              <a:cxn ang="0">
                <a:pos x="730" y="1148"/>
              </a:cxn>
              <a:cxn ang="0">
                <a:pos x="1080" y="724"/>
              </a:cxn>
              <a:cxn ang="0">
                <a:pos x="1094" y="592"/>
              </a:cxn>
              <a:cxn ang="0">
                <a:pos x="1222" y="850"/>
              </a:cxn>
              <a:cxn ang="0">
                <a:pos x="1128" y="418"/>
              </a:cxn>
              <a:cxn ang="0">
                <a:pos x="1178" y="292"/>
              </a:cxn>
              <a:cxn ang="0">
                <a:pos x="904" y="74"/>
              </a:cxn>
              <a:cxn ang="0">
                <a:pos x="618" y="42"/>
              </a:cxn>
              <a:cxn ang="0">
                <a:pos x="286" y="152"/>
              </a:cxn>
              <a:cxn ang="0">
                <a:pos x="140" y="468"/>
              </a:cxn>
              <a:cxn ang="0">
                <a:pos x="112" y="908"/>
              </a:cxn>
              <a:cxn ang="0">
                <a:pos x="228" y="1052"/>
              </a:cxn>
              <a:cxn ang="0">
                <a:pos x="670" y="1192"/>
              </a:cxn>
              <a:cxn ang="0">
                <a:pos x="626" y="1234"/>
              </a:cxn>
              <a:cxn ang="0">
                <a:pos x="1076" y="1094"/>
              </a:cxn>
              <a:cxn ang="0">
                <a:pos x="1130" y="968"/>
              </a:cxn>
              <a:cxn ang="0">
                <a:pos x="1306" y="852"/>
              </a:cxn>
              <a:cxn ang="0">
                <a:pos x="1192" y="264"/>
              </a:cxn>
              <a:cxn ang="0">
                <a:pos x="826" y="26"/>
              </a:cxn>
              <a:cxn ang="0">
                <a:pos x="638" y="10"/>
              </a:cxn>
              <a:cxn ang="0">
                <a:pos x="40" y="474"/>
              </a:cxn>
              <a:cxn ang="0">
                <a:pos x="32" y="854"/>
              </a:cxn>
              <a:cxn ang="0">
                <a:pos x="794" y="1312"/>
              </a:cxn>
              <a:cxn ang="0">
                <a:pos x="1326" y="854"/>
              </a:cxn>
            </a:cxnLst>
            <a:rect l="0" t="0" r="r" b="b"/>
            <a:pathLst>
              <a:path w="1358" h="1358">
                <a:moveTo>
                  <a:pt x="1274" y="354"/>
                </a:moveTo>
                <a:lnTo>
                  <a:pt x="1274" y="354"/>
                </a:lnTo>
                <a:lnTo>
                  <a:pt x="1266" y="338"/>
                </a:lnTo>
                <a:lnTo>
                  <a:pt x="1256" y="324"/>
                </a:lnTo>
                <a:lnTo>
                  <a:pt x="1256" y="324"/>
                </a:lnTo>
                <a:lnTo>
                  <a:pt x="1238" y="296"/>
                </a:lnTo>
                <a:lnTo>
                  <a:pt x="1220" y="270"/>
                </a:lnTo>
                <a:lnTo>
                  <a:pt x="1200" y="244"/>
                </a:lnTo>
                <a:lnTo>
                  <a:pt x="1178" y="220"/>
                </a:lnTo>
                <a:lnTo>
                  <a:pt x="1178" y="220"/>
                </a:lnTo>
                <a:lnTo>
                  <a:pt x="1170" y="210"/>
                </a:lnTo>
                <a:lnTo>
                  <a:pt x="1162" y="200"/>
                </a:lnTo>
                <a:lnTo>
                  <a:pt x="1140" y="182"/>
                </a:lnTo>
                <a:lnTo>
                  <a:pt x="1140" y="182"/>
                </a:lnTo>
                <a:lnTo>
                  <a:pt x="1116" y="160"/>
                </a:lnTo>
                <a:lnTo>
                  <a:pt x="1090" y="140"/>
                </a:lnTo>
                <a:lnTo>
                  <a:pt x="1062" y="120"/>
                </a:lnTo>
                <a:lnTo>
                  <a:pt x="1034" y="102"/>
                </a:lnTo>
                <a:lnTo>
                  <a:pt x="1034" y="102"/>
                </a:lnTo>
                <a:lnTo>
                  <a:pt x="1018" y="92"/>
                </a:lnTo>
                <a:lnTo>
                  <a:pt x="1018" y="92"/>
                </a:lnTo>
                <a:lnTo>
                  <a:pt x="1004" y="84"/>
                </a:lnTo>
                <a:lnTo>
                  <a:pt x="1004" y="84"/>
                </a:lnTo>
                <a:lnTo>
                  <a:pt x="966" y="66"/>
                </a:lnTo>
                <a:lnTo>
                  <a:pt x="928" y="48"/>
                </a:lnTo>
                <a:lnTo>
                  <a:pt x="890" y="34"/>
                </a:lnTo>
                <a:lnTo>
                  <a:pt x="850" y="22"/>
                </a:lnTo>
                <a:lnTo>
                  <a:pt x="808" y="14"/>
                </a:lnTo>
                <a:lnTo>
                  <a:pt x="766" y="6"/>
                </a:lnTo>
                <a:lnTo>
                  <a:pt x="722" y="2"/>
                </a:lnTo>
                <a:lnTo>
                  <a:pt x="680" y="0"/>
                </a:lnTo>
                <a:lnTo>
                  <a:pt x="680" y="0"/>
                </a:lnTo>
                <a:lnTo>
                  <a:pt x="636" y="2"/>
                </a:lnTo>
                <a:lnTo>
                  <a:pt x="592" y="6"/>
                </a:lnTo>
                <a:lnTo>
                  <a:pt x="550" y="14"/>
                </a:lnTo>
                <a:lnTo>
                  <a:pt x="508" y="22"/>
                </a:lnTo>
                <a:lnTo>
                  <a:pt x="468" y="34"/>
                </a:lnTo>
                <a:lnTo>
                  <a:pt x="430" y="48"/>
                </a:lnTo>
                <a:lnTo>
                  <a:pt x="392" y="66"/>
                </a:lnTo>
                <a:lnTo>
                  <a:pt x="354" y="84"/>
                </a:lnTo>
                <a:lnTo>
                  <a:pt x="354" y="84"/>
                </a:lnTo>
                <a:lnTo>
                  <a:pt x="340" y="92"/>
                </a:lnTo>
                <a:lnTo>
                  <a:pt x="340" y="92"/>
                </a:lnTo>
                <a:lnTo>
                  <a:pt x="324" y="102"/>
                </a:lnTo>
                <a:lnTo>
                  <a:pt x="324" y="102"/>
                </a:lnTo>
                <a:lnTo>
                  <a:pt x="296" y="120"/>
                </a:lnTo>
                <a:lnTo>
                  <a:pt x="268" y="140"/>
                </a:lnTo>
                <a:lnTo>
                  <a:pt x="242" y="160"/>
                </a:lnTo>
                <a:lnTo>
                  <a:pt x="218" y="182"/>
                </a:lnTo>
                <a:lnTo>
                  <a:pt x="218" y="182"/>
                </a:lnTo>
                <a:lnTo>
                  <a:pt x="196" y="200"/>
                </a:lnTo>
                <a:lnTo>
                  <a:pt x="188" y="210"/>
                </a:lnTo>
                <a:lnTo>
                  <a:pt x="180" y="220"/>
                </a:lnTo>
                <a:lnTo>
                  <a:pt x="180" y="220"/>
                </a:lnTo>
                <a:lnTo>
                  <a:pt x="158" y="244"/>
                </a:lnTo>
                <a:lnTo>
                  <a:pt x="138" y="270"/>
                </a:lnTo>
                <a:lnTo>
                  <a:pt x="120" y="296"/>
                </a:lnTo>
                <a:lnTo>
                  <a:pt x="102" y="324"/>
                </a:lnTo>
                <a:lnTo>
                  <a:pt x="102" y="324"/>
                </a:lnTo>
                <a:lnTo>
                  <a:pt x="92" y="338"/>
                </a:lnTo>
                <a:lnTo>
                  <a:pt x="84" y="354"/>
                </a:lnTo>
                <a:lnTo>
                  <a:pt x="84" y="354"/>
                </a:lnTo>
                <a:lnTo>
                  <a:pt x="66" y="390"/>
                </a:lnTo>
                <a:lnTo>
                  <a:pt x="48" y="428"/>
                </a:lnTo>
                <a:lnTo>
                  <a:pt x="34" y="468"/>
                </a:lnTo>
                <a:lnTo>
                  <a:pt x="22" y="508"/>
                </a:lnTo>
                <a:lnTo>
                  <a:pt x="12" y="550"/>
                </a:lnTo>
                <a:lnTo>
                  <a:pt x="6" y="592"/>
                </a:lnTo>
                <a:lnTo>
                  <a:pt x="2" y="636"/>
                </a:lnTo>
                <a:lnTo>
                  <a:pt x="0" y="680"/>
                </a:lnTo>
                <a:lnTo>
                  <a:pt x="0" y="680"/>
                </a:lnTo>
                <a:lnTo>
                  <a:pt x="0" y="680"/>
                </a:lnTo>
                <a:lnTo>
                  <a:pt x="0" y="680"/>
                </a:lnTo>
                <a:lnTo>
                  <a:pt x="0" y="680"/>
                </a:lnTo>
                <a:lnTo>
                  <a:pt x="0" y="680"/>
                </a:lnTo>
                <a:lnTo>
                  <a:pt x="0" y="680"/>
                </a:lnTo>
                <a:lnTo>
                  <a:pt x="2" y="708"/>
                </a:lnTo>
                <a:lnTo>
                  <a:pt x="2" y="738"/>
                </a:lnTo>
                <a:lnTo>
                  <a:pt x="6" y="766"/>
                </a:lnTo>
                <a:lnTo>
                  <a:pt x="10" y="794"/>
                </a:lnTo>
                <a:lnTo>
                  <a:pt x="22" y="848"/>
                </a:lnTo>
                <a:lnTo>
                  <a:pt x="38" y="902"/>
                </a:lnTo>
                <a:lnTo>
                  <a:pt x="58" y="952"/>
                </a:lnTo>
                <a:lnTo>
                  <a:pt x="82" y="1002"/>
                </a:lnTo>
                <a:lnTo>
                  <a:pt x="110" y="1048"/>
                </a:lnTo>
                <a:lnTo>
                  <a:pt x="142" y="1092"/>
                </a:lnTo>
                <a:lnTo>
                  <a:pt x="142" y="1092"/>
                </a:lnTo>
                <a:lnTo>
                  <a:pt x="158" y="1116"/>
                </a:lnTo>
                <a:lnTo>
                  <a:pt x="176" y="1138"/>
                </a:lnTo>
                <a:lnTo>
                  <a:pt x="198" y="1160"/>
                </a:lnTo>
                <a:lnTo>
                  <a:pt x="222" y="1180"/>
                </a:lnTo>
                <a:lnTo>
                  <a:pt x="222" y="1180"/>
                </a:lnTo>
                <a:lnTo>
                  <a:pt x="246" y="1202"/>
                </a:lnTo>
                <a:lnTo>
                  <a:pt x="270" y="1222"/>
                </a:lnTo>
                <a:lnTo>
                  <a:pt x="296" y="1240"/>
                </a:lnTo>
                <a:lnTo>
                  <a:pt x="324" y="1258"/>
                </a:lnTo>
                <a:lnTo>
                  <a:pt x="324" y="1258"/>
                </a:lnTo>
                <a:lnTo>
                  <a:pt x="340" y="1268"/>
                </a:lnTo>
                <a:lnTo>
                  <a:pt x="340" y="1268"/>
                </a:lnTo>
                <a:lnTo>
                  <a:pt x="354" y="1276"/>
                </a:lnTo>
                <a:lnTo>
                  <a:pt x="354" y="1276"/>
                </a:lnTo>
                <a:lnTo>
                  <a:pt x="392" y="1294"/>
                </a:lnTo>
                <a:lnTo>
                  <a:pt x="430" y="1310"/>
                </a:lnTo>
                <a:lnTo>
                  <a:pt x="468" y="1324"/>
                </a:lnTo>
                <a:lnTo>
                  <a:pt x="508" y="1336"/>
                </a:lnTo>
                <a:lnTo>
                  <a:pt x="550" y="1346"/>
                </a:lnTo>
                <a:lnTo>
                  <a:pt x="592" y="1352"/>
                </a:lnTo>
                <a:lnTo>
                  <a:pt x="636" y="1356"/>
                </a:lnTo>
                <a:lnTo>
                  <a:pt x="680" y="1358"/>
                </a:lnTo>
                <a:lnTo>
                  <a:pt x="680" y="1358"/>
                </a:lnTo>
                <a:lnTo>
                  <a:pt x="722" y="1356"/>
                </a:lnTo>
                <a:lnTo>
                  <a:pt x="766" y="1352"/>
                </a:lnTo>
                <a:lnTo>
                  <a:pt x="808" y="1346"/>
                </a:lnTo>
                <a:lnTo>
                  <a:pt x="850" y="1336"/>
                </a:lnTo>
                <a:lnTo>
                  <a:pt x="890" y="1324"/>
                </a:lnTo>
                <a:lnTo>
                  <a:pt x="928" y="1310"/>
                </a:lnTo>
                <a:lnTo>
                  <a:pt x="966" y="1294"/>
                </a:lnTo>
                <a:lnTo>
                  <a:pt x="1004" y="1276"/>
                </a:lnTo>
                <a:lnTo>
                  <a:pt x="1004" y="1276"/>
                </a:lnTo>
                <a:lnTo>
                  <a:pt x="1018" y="1268"/>
                </a:lnTo>
                <a:lnTo>
                  <a:pt x="1018" y="1268"/>
                </a:lnTo>
                <a:lnTo>
                  <a:pt x="1034" y="1258"/>
                </a:lnTo>
                <a:lnTo>
                  <a:pt x="1034" y="1258"/>
                </a:lnTo>
                <a:lnTo>
                  <a:pt x="1062" y="1240"/>
                </a:lnTo>
                <a:lnTo>
                  <a:pt x="1088" y="1222"/>
                </a:lnTo>
                <a:lnTo>
                  <a:pt x="1112" y="1202"/>
                </a:lnTo>
                <a:lnTo>
                  <a:pt x="1136" y="1180"/>
                </a:lnTo>
                <a:lnTo>
                  <a:pt x="1136" y="1180"/>
                </a:lnTo>
                <a:lnTo>
                  <a:pt x="1160" y="1160"/>
                </a:lnTo>
                <a:lnTo>
                  <a:pt x="1182" y="1138"/>
                </a:lnTo>
                <a:lnTo>
                  <a:pt x="1200" y="1116"/>
                </a:lnTo>
                <a:lnTo>
                  <a:pt x="1216" y="1092"/>
                </a:lnTo>
                <a:lnTo>
                  <a:pt x="1216" y="1092"/>
                </a:lnTo>
                <a:lnTo>
                  <a:pt x="1248" y="1048"/>
                </a:lnTo>
                <a:lnTo>
                  <a:pt x="1276" y="1002"/>
                </a:lnTo>
                <a:lnTo>
                  <a:pt x="1300" y="952"/>
                </a:lnTo>
                <a:lnTo>
                  <a:pt x="1320" y="902"/>
                </a:lnTo>
                <a:lnTo>
                  <a:pt x="1336" y="848"/>
                </a:lnTo>
                <a:lnTo>
                  <a:pt x="1348" y="794"/>
                </a:lnTo>
                <a:lnTo>
                  <a:pt x="1352" y="766"/>
                </a:lnTo>
                <a:lnTo>
                  <a:pt x="1356" y="738"/>
                </a:lnTo>
                <a:lnTo>
                  <a:pt x="1358" y="708"/>
                </a:lnTo>
                <a:lnTo>
                  <a:pt x="1358" y="680"/>
                </a:lnTo>
                <a:lnTo>
                  <a:pt x="1358" y="680"/>
                </a:lnTo>
                <a:lnTo>
                  <a:pt x="1356" y="636"/>
                </a:lnTo>
                <a:lnTo>
                  <a:pt x="1352" y="592"/>
                </a:lnTo>
                <a:lnTo>
                  <a:pt x="1346" y="550"/>
                </a:lnTo>
                <a:lnTo>
                  <a:pt x="1336" y="508"/>
                </a:lnTo>
                <a:lnTo>
                  <a:pt x="1324" y="468"/>
                </a:lnTo>
                <a:lnTo>
                  <a:pt x="1310" y="428"/>
                </a:lnTo>
                <a:lnTo>
                  <a:pt x="1292" y="390"/>
                </a:lnTo>
                <a:lnTo>
                  <a:pt x="1274" y="354"/>
                </a:lnTo>
                <a:lnTo>
                  <a:pt x="1274" y="354"/>
                </a:lnTo>
                <a:close/>
                <a:moveTo>
                  <a:pt x="1246" y="968"/>
                </a:moveTo>
                <a:lnTo>
                  <a:pt x="1246" y="968"/>
                </a:lnTo>
                <a:lnTo>
                  <a:pt x="1244" y="998"/>
                </a:lnTo>
                <a:lnTo>
                  <a:pt x="1238" y="1028"/>
                </a:lnTo>
                <a:lnTo>
                  <a:pt x="1226" y="1058"/>
                </a:lnTo>
                <a:lnTo>
                  <a:pt x="1212" y="1086"/>
                </a:lnTo>
                <a:lnTo>
                  <a:pt x="1212" y="1086"/>
                </a:lnTo>
                <a:lnTo>
                  <a:pt x="1192" y="1110"/>
                </a:lnTo>
                <a:lnTo>
                  <a:pt x="1172" y="1134"/>
                </a:lnTo>
                <a:lnTo>
                  <a:pt x="1152" y="1154"/>
                </a:lnTo>
                <a:lnTo>
                  <a:pt x="1130" y="1176"/>
                </a:lnTo>
                <a:lnTo>
                  <a:pt x="1130" y="1176"/>
                </a:lnTo>
                <a:lnTo>
                  <a:pt x="1106" y="1194"/>
                </a:lnTo>
                <a:lnTo>
                  <a:pt x="1080" y="1210"/>
                </a:lnTo>
                <a:lnTo>
                  <a:pt x="1080" y="1210"/>
                </a:lnTo>
                <a:lnTo>
                  <a:pt x="1090" y="1196"/>
                </a:lnTo>
                <a:lnTo>
                  <a:pt x="1098" y="1178"/>
                </a:lnTo>
                <a:lnTo>
                  <a:pt x="1106" y="1162"/>
                </a:lnTo>
                <a:lnTo>
                  <a:pt x="1112" y="1144"/>
                </a:lnTo>
                <a:lnTo>
                  <a:pt x="1122" y="1104"/>
                </a:lnTo>
                <a:lnTo>
                  <a:pt x="1130" y="1062"/>
                </a:lnTo>
                <a:lnTo>
                  <a:pt x="1130" y="1062"/>
                </a:lnTo>
                <a:lnTo>
                  <a:pt x="1162" y="1038"/>
                </a:lnTo>
                <a:lnTo>
                  <a:pt x="1192" y="1012"/>
                </a:lnTo>
                <a:lnTo>
                  <a:pt x="1220" y="986"/>
                </a:lnTo>
                <a:lnTo>
                  <a:pt x="1246" y="958"/>
                </a:lnTo>
                <a:lnTo>
                  <a:pt x="1246" y="958"/>
                </a:lnTo>
                <a:lnTo>
                  <a:pt x="1246" y="968"/>
                </a:lnTo>
                <a:lnTo>
                  <a:pt x="1246" y="968"/>
                </a:lnTo>
                <a:close/>
                <a:moveTo>
                  <a:pt x="1000" y="1268"/>
                </a:moveTo>
                <a:lnTo>
                  <a:pt x="1000" y="1268"/>
                </a:lnTo>
                <a:lnTo>
                  <a:pt x="982" y="1274"/>
                </a:lnTo>
                <a:lnTo>
                  <a:pt x="964" y="1280"/>
                </a:lnTo>
                <a:lnTo>
                  <a:pt x="944" y="1284"/>
                </a:lnTo>
                <a:lnTo>
                  <a:pt x="924" y="1284"/>
                </a:lnTo>
                <a:lnTo>
                  <a:pt x="924" y="1284"/>
                </a:lnTo>
                <a:lnTo>
                  <a:pt x="956" y="1274"/>
                </a:lnTo>
                <a:lnTo>
                  <a:pt x="988" y="1264"/>
                </a:lnTo>
                <a:lnTo>
                  <a:pt x="1018" y="1252"/>
                </a:lnTo>
                <a:lnTo>
                  <a:pt x="1046" y="1238"/>
                </a:lnTo>
                <a:lnTo>
                  <a:pt x="1046" y="1238"/>
                </a:lnTo>
                <a:lnTo>
                  <a:pt x="1030" y="1250"/>
                </a:lnTo>
                <a:lnTo>
                  <a:pt x="1030" y="1250"/>
                </a:lnTo>
                <a:lnTo>
                  <a:pt x="1000" y="1268"/>
                </a:lnTo>
                <a:lnTo>
                  <a:pt x="1000" y="1268"/>
                </a:lnTo>
                <a:close/>
                <a:moveTo>
                  <a:pt x="328" y="1250"/>
                </a:moveTo>
                <a:lnTo>
                  <a:pt x="328" y="1250"/>
                </a:lnTo>
                <a:lnTo>
                  <a:pt x="314" y="1238"/>
                </a:lnTo>
                <a:lnTo>
                  <a:pt x="314" y="1238"/>
                </a:lnTo>
                <a:lnTo>
                  <a:pt x="342" y="1252"/>
                </a:lnTo>
                <a:lnTo>
                  <a:pt x="370" y="1264"/>
                </a:lnTo>
                <a:lnTo>
                  <a:pt x="402" y="1274"/>
                </a:lnTo>
                <a:lnTo>
                  <a:pt x="434" y="1284"/>
                </a:lnTo>
                <a:lnTo>
                  <a:pt x="434" y="1284"/>
                </a:lnTo>
                <a:lnTo>
                  <a:pt x="414" y="1284"/>
                </a:lnTo>
                <a:lnTo>
                  <a:pt x="394" y="1280"/>
                </a:lnTo>
                <a:lnTo>
                  <a:pt x="376" y="1274"/>
                </a:lnTo>
                <a:lnTo>
                  <a:pt x="358" y="1268"/>
                </a:lnTo>
                <a:lnTo>
                  <a:pt x="358" y="1268"/>
                </a:lnTo>
                <a:lnTo>
                  <a:pt x="328" y="1250"/>
                </a:lnTo>
                <a:lnTo>
                  <a:pt x="328" y="1250"/>
                </a:lnTo>
                <a:close/>
                <a:moveTo>
                  <a:pt x="146" y="1086"/>
                </a:moveTo>
                <a:lnTo>
                  <a:pt x="146" y="1086"/>
                </a:lnTo>
                <a:lnTo>
                  <a:pt x="132" y="1058"/>
                </a:lnTo>
                <a:lnTo>
                  <a:pt x="120" y="1028"/>
                </a:lnTo>
                <a:lnTo>
                  <a:pt x="114" y="998"/>
                </a:lnTo>
                <a:lnTo>
                  <a:pt x="112" y="968"/>
                </a:lnTo>
                <a:lnTo>
                  <a:pt x="112" y="968"/>
                </a:lnTo>
                <a:lnTo>
                  <a:pt x="112" y="958"/>
                </a:lnTo>
                <a:lnTo>
                  <a:pt x="112" y="958"/>
                </a:lnTo>
                <a:lnTo>
                  <a:pt x="138" y="986"/>
                </a:lnTo>
                <a:lnTo>
                  <a:pt x="166" y="1012"/>
                </a:lnTo>
                <a:lnTo>
                  <a:pt x="196" y="1038"/>
                </a:lnTo>
                <a:lnTo>
                  <a:pt x="228" y="1062"/>
                </a:lnTo>
                <a:lnTo>
                  <a:pt x="228" y="1062"/>
                </a:lnTo>
                <a:lnTo>
                  <a:pt x="236" y="1104"/>
                </a:lnTo>
                <a:lnTo>
                  <a:pt x="246" y="1144"/>
                </a:lnTo>
                <a:lnTo>
                  <a:pt x="252" y="1162"/>
                </a:lnTo>
                <a:lnTo>
                  <a:pt x="260" y="1178"/>
                </a:lnTo>
                <a:lnTo>
                  <a:pt x="268" y="1194"/>
                </a:lnTo>
                <a:lnTo>
                  <a:pt x="278" y="1210"/>
                </a:lnTo>
                <a:lnTo>
                  <a:pt x="278" y="1210"/>
                </a:lnTo>
                <a:lnTo>
                  <a:pt x="252" y="1194"/>
                </a:lnTo>
                <a:lnTo>
                  <a:pt x="228" y="1176"/>
                </a:lnTo>
                <a:lnTo>
                  <a:pt x="228" y="1176"/>
                </a:lnTo>
                <a:lnTo>
                  <a:pt x="206" y="1154"/>
                </a:lnTo>
                <a:lnTo>
                  <a:pt x="186" y="1134"/>
                </a:lnTo>
                <a:lnTo>
                  <a:pt x="166" y="1110"/>
                </a:lnTo>
                <a:lnTo>
                  <a:pt x="146" y="1086"/>
                </a:lnTo>
                <a:lnTo>
                  <a:pt x="146" y="1086"/>
                </a:lnTo>
                <a:close/>
                <a:moveTo>
                  <a:pt x="82" y="402"/>
                </a:moveTo>
                <a:lnTo>
                  <a:pt x="82" y="402"/>
                </a:lnTo>
                <a:lnTo>
                  <a:pt x="84" y="380"/>
                </a:lnTo>
                <a:lnTo>
                  <a:pt x="90" y="358"/>
                </a:lnTo>
                <a:lnTo>
                  <a:pt x="90" y="358"/>
                </a:lnTo>
                <a:lnTo>
                  <a:pt x="112" y="324"/>
                </a:lnTo>
                <a:lnTo>
                  <a:pt x="112" y="324"/>
                </a:lnTo>
                <a:lnTo>
                  <a:pt x="122" y="310"/>
                </a:lnTo>
                <a:lnTo>
                  <a:pt x="136" y="298"/>
                </a:lnTo>
                <a:lnTo>
                  <a:pt x="150" y="284"/>
                </a:lnTo>
                <a:lnTo>
                  <a:pt x="166" y="272"/>
                </a:lnTo>
                <a:lnTo>
                  <a:pt x="166" y="272"/>
                </a:lnTo>
                <a:lnTo>
                  <a:pt x="170" y="286"/>
                </a:lnTo>
                <a:lnTo>
                  <a:pt x="174" y="298"/>
                </a:lnTo>
                <a:lnTo>
                  <a:pt x="182" y="310"/>
                </a:lnTo>
                <a:lnTo>
                  <a:pt x="190" y="322"/>
                </a:lnTo>
                <a:lnTo>
                  <a:pt x="190" y="322"/>
                </a:lnTo>
                <a:lnTo>
                  <a:pt x="162" y="346"/>
                </a:lnTo>
                <a:lnTo>
                  <a:pt x="134" y="372"/>
                </a:lnTo>
                <a:lnTo>
                  <a:pt x="108" y="400"/>
                </a:lnTo>
                <a:lnTo>
                  <a:pt x="86" y="430"/>
                </a:lnTo>
                <a:lnTo>
                  <a:pt x="86" y="430"/>
                </a:lnTo>
                <a:lnTo>
                  <a:pt x="82" y="416"/>
                </a:lnTo>
                <a:lnTo>
                  <a:pt x="82" y="402"/>
                </a:lnTo>
                <a:lnTo>
                  <a:pt x="82" y="402"/>
                </a:lnTo>
                <a:close/>
                <a:moveTo>
                  <a:pt x="228" y="184"/>
                </a:moveTo>
                <a:lnTo>
                  <a:pt x="228" y="184"/>
                </a:lnTo>
                <a:lnTo>
                  <a:pt x="248" y="170"/>
                </a:lnTo>
                <a:lnTo>
                  <a:pt x="272" y="158"/>
                </a:lnTo>
                <a:lnTo>
                  <a:pt x="272" y="158"/>
                </a:lnTo>
                <a:lnTo>
                  <a:pt x="256" y="188"/>
                </a:lnTo>
                <a:lnTo>
                  <a:pt x="244" y="220"/>
                </a:lnTo>
                <a:lnTo>
                  <a:pt x="244" y="220"/>
                </a:lnTo>
                <a:lnTo>
                  <a:pt x="208" y="238"/>
                </a:lnTo>
                <a:lnTo>
                  <a:pt x="174" y="258"/>
                </a:lnTo>
                <a:lnTo>
                  <a:pt x="174" y="258"/>
                </a:lnTo>
                <a:lnTo>
                  <a:pt x="178" y="242"/>
                </a:lnTo>
                <a:lnTo>
                  <a:pt x="184" y="226"/>
                </a:lnTo>
                <a:lnTo>
                  <a:pt x="184" y="226"/>
                </a:lnTo>
                <a:lnTo>
                  <a:pt x="206" y="206"/>
                </a:lnTo>
                <a:lnTo>
                  <a:pt x="228" y="184"/>
                </a:lnTo>
                <a:lnTo>
                  <a:pt x="228" y="184"/>
                </a:lnTo>
                <a:close/>
                <a:moveTo>
                  <a:pt x="328" y="108"/>
                </a:moveTo>
                <a:lnTo>
                  <a:pt x="328" y="108"/>
                </a:lnTo>
                <a:lnTo>
                  <a:pt x="358" y="90"/>
                </a:lnTo>
                <a:lnTo>
                  <a:pt x="358" y="90"/>
                </a:lnTo>
                <a:lnTo>
                  <a:pt x="376" y="84"/>
                </a:lnTo>
                <a:lnTo>
                  <a:pt x="394" y="78"/>
                </a:lnTo>
                <a:lnTo>
                  <a:pt x="414" y="76"/>
                </a:lnTo>
                <a:lnTo>
                  <a:pt x="434" y="74"/>
                </a:lnTo>
                <a:lnTo>
                  <a:pt x="434" y="74"/>
                </a:lnTo>
                <a:lnTo>
                  <a:pt x="416" y="84"/>
                </a:lnTo>
                <a:lnTo>
                  <a:pt x="400" y="92"/>
                </a:lnTo>
                <a:lnTo>
                  <a:pt x="386" y="104"/>
                </a:lnTo>
                <a:lnTo>
                  <a:pt x="376" y="114"/>
                </a:lnTo>
                <a:lnTo>
                  <a:pt x="376" y="114"/>
                </a:lnTo>
                <a:lnTo>
                  <a:pt x="332" y="126"/>
                </a:lnTo>
                <a:lnTo>
                  <a:pt x="294" y="142"/>
                </a:lnTo>
                <a:lnTo>
                  <a:pt x="294" y="142"/>
                </a:lnTo>
                <a:lnTo>
                  <a:pt x="310" y="124"/>
                </a:lnTo>
                <a:lnTo>
                  <a:pt x="328" y="108"/>
                </a:lnTo>
                <a:lnTo>
                  <a:pt x="328" y="108"/>
                </a:lnTo>
                <a:close/>
                <a:moveTo>
                  <a:pt x="1030" y="108"/>
                </a:moveTo>
                <a:lnTo>
                  <a:pt x="1030" y="108"/>
                </a:lnTo>
                <a:lnTo>
                  <a:pt x="1048" y="124"/>
                </a:lnTo>
                <a:lnTo>
                  <a:pt x="1064" y="142"/>
                </a:lnTo>
                <a:lnTo>
                  <a:pt x="1064" y="142"/>
                </a:lnTo>
                <a:lnTo>
                  <a:pt x="1026" y="126"/>
                </a:lnTo>
                <a:lnTo>
                  <a:pt x="982" y="114"/>
                </a:lnTo>
                <a:lnTo>
                  <a:pt x="982" y="114"/>
                </a:lnTo>
                <a:lnTo>
                  <a:pt x="972" y="104"/>
                </a:lnTo>
                <a:lnTo>
                  <a:pt x="958" y="92"/>
                </a:lnTo>
                <a:lnTo>
                  <a:pt x="942" y="84"/>
                </a:lnTo>
                <a:lnTo>
                  <a:pt x="924" y="74"/>
                </a:lnTo>
                <a:lnTo>
                  <a:pt x="924" y="74"/>
                </a:lnTo>
                <a:lnTo>
                  <a:pt x="944" y="76"/>
                </a:lnTo>
                <a:lnTo>
                  <a:pt x="964" y="78"/>
                </a:lnTo>
                <a:lnTo>
                  <a:pt x="982" y="84"/>
                </a:lnTo>
                <a:lnTo>
                  <a:pt x="1000" y="90"/>
                </a:lnTo>
                <a:lnTo>
                  <a:pt x="1000" y="90"/>
                </a:lnTo>
                <a:lnTo>
                  <a:pt x="1030" y="108"/>
                </a:lnTo>
                <a:lnTo>
                  <a:pt x="1030" y="108"/>
                </a:lnTo>
                <a:close/>
                <a:moveTo>
                  <a:pt x="1174" y="226"/>
                </a:moveTo>
                <a:lnTo>
                  <a:pt x="1174" y="226"/>
                </a:lnTo>
                <a:lnTo>
                  <a:pt x="1180" y="242"/>
                </a:lnTo>
                <a:lnTo>
                  <a:pt x="1184" y="258"/>
                </a:lnTo>
                <a:lnTo>
                  <a:pt x="1184" y="258"/>
                </a:lnTo>
                <a:lnTo>
                  <a:pt x="1150" y="238"/>
                </a:lnTo>
                <a:lnTo>
                  <a:pt x="1114" y="220"/>
                </a:lnTo>
                <a:lnTo>
                  <a:pt x="1114" y="220"/>
                </a:lnTo>
                <a:lnTo>
                  <a:pt x="1102" y="188"/>
                </a:lnTo>
                <a:lnTo>
                  <a:pt x="1086" y="158"/>
                </a:lnTo>
                <a:lnTo>
                  <a:pt x="1086" y="158"/>
                </a:lnTo>
                <a:lnTo>
                  <a:pt x="1110" y="170"/>
                </a:lnTo>
                <a:lnTo>
                  <a:pt x="1130" y="184"/>
                </a:lnTo>
                <a:lnTo>
                  <a:pt x="1130" y="184"/>
                </a:lnTo>
                <a:lnTo>
                  <a:pt x="1152" y="206"/>
                </a:lnTo>
                <a:lnTo>
                  <a:pt x="1174" y="226"/>
                </a:lnTo>
                <a:lnTo>
                  <a:pt x="1174" y="226"/>
                </a:lnTo>
                <a:close/>
                <a:moveTo>
                  <a:pt x="1248" y="324"/>
                </a:moveTo>
                <a:lnTo>
                  <a:pt x="1248" y="324"/>
                </a:lnTo>
                <a:lnTo>
                  <a:pt x="1268" y="358"/>
                </a:lnTo>
                <a:lnTo>
                  <a:pt x="1268" y="358"/>
                </a:lnTo>
                <a:lnTo>
                  <a:pt x="1274" y="380"/>
                </a:lnTo>
                <a:lnTo>
                  <a:pt x="1276" y="402"/>
                </a:lnTo>
                <a:lnTo>
                  <a:pt x="1276" y="402"/>
                </a:lnTo>
                <a:lnTo>
                  <a:pt x="1276" y="416"/>
                </a:lnTo>
                <a:lnTo>
                  <a:pt x="1274" y="430"/>
                </a:lnTo>
                <a:lnTo>
                  <a:pt x="1274" y="430"/>
                </a:lnTo>
                <a:lnTo>
                  <a:pt x="1250" y="400"/>
                </a:lnTo>
                <a:lnTo>
                  <a:pt x="1226" y="374"/>
                </a:lnTo>
                <a:lnTo>
                  <a:pt x="1198" y="346"/>
                </a:lnTo>
                <a:lnTo>
                  <a:pt x="1168" y="320"/>
                </a:lnTo>
                <a:lnTo>
                  <a:pt x="1168" y="320"/>
                </a:lnTo>
                <a:lnTo>
                  <a:pt x="1176" y="310"/>
                </a:lnTo>
                <a:lnTo>
                  <a:pt x="1184" y="298"/>
                </a:lnTo>
                <a:lnTo>
                  <a:pt x="1190" y="286"/>
                </a:lnTo>
                <a:lnTo>
                  <a:pt x="1192" y="272"/>
                </a:lnTo>
                <a:lnTo>
                  <a:pt x="1192" y="272"/>
                </a:lnTo>
                <a:lnTo>
                  <a:pt x="1208" y="284"/>
                </a:lnTo>
                <a:lnTo>
                  <a:pt x="1222" y="298"/>
                </a:lnTo>
                <a:lnTo>
                  <a:pt x="1236" y="310"/>
                </a:lnTo>
                <a:lnTo>
                  <a:pt x="1248" y="324"/>
                </a:lnTo>
                <a:lnTo>
                  <a:pt x="1248" y="324"/>
                </a:lnTo>
                <a:close/>
                <a:moveTo>
                  <a:pt x="1122" y="1056"/>
                </a:moveTo>
                <a:lnTo>
                  <a:pt x="1122" y="1056"/>
                </a:lnTo>
                <a:lnTo>
                  <a:pt x="1078" y="1084"/>
                </a:lnTo>
                <a:lnTo>
                  <a:pt x="1030" y="1108"/>
                </a:lnTo>
                <a:lnTo>
                  <a:pt x="980" y="1130"/>
                </a:lnTo>
                <a:lnTo>
                  <a:pt x="928" y="1148"/>
                </a:lnTo>
                <a:lnTo>
                  <a:pt x="874" y="1162"/>
                </a:lnTo>
                <a:lnTo>
                  <a:pt x="816" y="1174"/>
                </a:lnTo>
                <a:lnTo>
                  <a:pt x="758" y="1180"/>
                </a:lnTo>
                <a:lnTo>
                  <a:pt x="698" y="1184"/>
                </a:lnTo>
                <a:lnTo>
                  <a:pt x="698" y="1184"/>
                </a:lnTo>
                <a:lnTo>
                  <a:pt x="742" y="1148"/>
                </a:lnTo>
                <a:lnTo>
                  <a:pt x="786" y="1106"/>
                </a:lnTo>
                <a:lnTo>
                  <a:pt x="828" y="1062"/>
                </a:lnTo>
                <a:lnTo>
                  <a:pt x="870" y="1014"/>
                </a:lnTo>
                <a:lnTo>
                  <a:pt x="870" y="1014"/>
                </a:lnTo>
                <a:lnTo>
                  <a:pt x="938" y="1000"/>
                </a:lnTo>
                <a:lnTo>
                  <a:pt x="1004" y="984"/>
                </a:lnTo>
                <a:lnTo>
                  <a:pt x="1064" y="966"/>
                </a:lnTo>
                <a:lnTo>
                  <a:pt x="1122" y="942"/>
                </a:lnTo>
                <a:lnTo>
                  <a:pt x="1122" y="942"/>
                </a:lnTo>
                <a:lnTo>
                  <a:pt x="1124" y="972"/>
                </a:lnTo>
                <a:lnTo>
                  <a:pt x="1124" y="1002"/>
                </a:lnTo>
                <a:lnTo>
                  <a:pt x="1124" y="1030"/>
                </a:lnTo>
                <a:lnTo>
                  <a:pt x="1122" y="1056"/>
                </a:lnTo>
                <a:lnTo>
                  <a:pt x="1122" y="1056"/>
                </a:lnTo>
                <a:close/>
                <a:moveTo>
                  <a:pt x="234" y="972"/>
                </a:moveTo>
                <a:lnTo>
                  <a:pt x="234" y="972"/>
                </a:lnTo>
                <a:lnTo>
                  <a:pt x="238" y="942"/>
                </a:lnTo>
                <a:lnTo>
                  <a:pt x="238" y="942"/>
                </a:lnTo>
                <a:lnTo>
                  <a:pt x="294" y="966"/>
                </a:lnTo>
                <a:lnTo>
                  <a:pt x="354" y="984"/>
                </a:lnTo>
                <a:lnTo>
                  <a:pt x="420" y="1000"/>
                </a:lnTo>
                <a:lnTo>
                  <a:pt x="488" y="1014"/>
                </a:lnTo>
                <a:lnTo>
                  <a:pt x="488" y="1014"/>
                </a:lnTo>
                <a:lnTo>
                  <a:pt x="530" y="1062"/>
                </a:lnTo>
                <a:lnTo>
                  <a:pt x="572" y="1106"/>
                </a:lnTo>
                <a:lnTo>
                  <a:pt x="616" y="1148"/>
                </a:lnTo>
                <a:lnTo>
                  <a:pt x="660" y="1184"/>
                </a:lnTo>
                <a:lnTo>
                  <a:pt x="660" y="1184"/>
                </a:lnTo>
                <a:lnTo>
                  <a:pt x="600" y="1180"/>
                </a:lnTo>
                <a:lnTo>
                  <a:pt x="542" y="1174"/>
                </a:lnTo>
                <a:lnTo>
                  <a:pt x="484" y="1162"/>
                </a:lnTo>
                <a:lnTo>
                  <a:pt x="430" y="1148"/>
                </a:lnTo>
                <a:lnTo>
                  <a:pt x="378" y="1130"/>
                </a:lnTo>
                <a:lnTo>
                  <a:pt x="328" y="1108"/>
                </a:lnTo>
                <a:lnTo>
                  <a:pt x="280" y="1084"/>
                </a:lnTo>
                <a:lnTo>
                  <a:pt x="236" y="1056"/>
                </a:lnTo>
                <a:lnTo>
                  <a:pt x="236" y="1056"/>
                </a:lnTo>
                <a:lnTo>
                  <a:pt x="234" y="1016"/>
                </a:lnTo>
                <a:lnTo>
                  <a:pt x="234" y="972"/>
                </a:lnTo>
                <a:lnTo>
                  <a:pt x="234" y="972"/>
                </a:lnTo>
                <a:close/>
                <a:moveTo>
                  <a:pt x="10" y="678"/>
                </a:moveTo>
                <a:lnTo>
                  <a:pt x="10" y="678"/>
                </a:lnTo>
                <a:lnTo>
                  <a:pt x="10" y="654"/>
                </a:lnTo>
                <a:lnTo>
                  <a:pt x="10" y="654"/>
                </a:lnTo>
                <a:lnTo>
                  <a:pt x="16" y="632"/>
                </a:lnTo>
                <a:lnTo>
                  <a:pt x="22" y="610"/>
                </a:lnTo>
                <a:lnTo>
                  <a:pt x="32" y="590"/>
                </a:lnTo>
                <a:lnTo>
                  <a:pt x="44" y="570"/>
                </a:lnTo>
                <a:lnTo>
                  <a:pt x="58" y="552"/>
                </a:lnTo>
                <a:lnTo>
                  <a:pt x="76" y="532"/>
                </a:lnTo>
                <a:lnTo>
                  <a:pt x="94" y="514"/>
                </a:lnTo>
                <a:lnTo>
                  <a:pt x="114" y="496"/>
                </a:lnTo>
                <a:lnTo>
                  <a:pt x="114" y="496"/>
                </a:lnTo>
                <a:lnTo>
                  <a:pt x="128" y="510"/>
                </a:lnTo>
                <a:lnTo>
                  <a:pt x="142" y="524"/>
                </a:lnTo>
                <a:lnTo>
                  <a:pt x="160" y="536"/>
                </a:lnTo>
                <a:lnTo>
                  <a:pt x="178" y="548"/>
                </a:lnTo>
                <a:lnTo>
                  <a:pt x="218" y="572"/>
                </a:lnTo>
                <a:lnTo>
                  <a:pt x="266" y="592"/>
                </a:lnTo>
                <a:lnTo>
                  <a:pt x="266" y="592"/>
                </a:lnTo>
                <a:lnTo>
                  <a:pt x="280" y="636"/>
                </a:lnTo>
                <a:lnTo>
                  <a:pt x="296" y="680"/>
                </a:lnTo>
                <a:lnTo>
                  <a:pt x="296" y="680"/>
                </a:lnTo>
                <a:lnTo>
                  <a:pt x="282" y="714"/>
                </a:lnTo>
                <a:lnTo>
                  <a:pt x="282" y="714"/>
                </a:lnTo>
                <a:lnTo>
                  <a:pt x="256" y="730"/>
                </a:lnTo>
                <a:lnTo>
                  <a:pt x="232" y="748"/>
                </a:lnTo>
                <a:lnTo>
                  <a:pt x="208" y="766"/>
                </a:lnTo>
                <a:lnTo>
                  <a:pt x="188" y="786"/>
                </a:lnTo>
                <a:lnTo>
                  <a:pt x="168" y="806"/>
                </a:lnTo>
                <a:lnTo>
                  <a:pt x="152" y="826"/>
                </a:lnTo>
                <a:lnTo>
                  <a:pt x="138" y="848"/>
                </a:lnTo>
                <a:lnTo>
                  <a:pt x="126" y="870"/>
                </a:lnTo>
                <a:lnTo>
                  <a:pt x="126" y="870"/>
                </a:lnTo>
                <a:lnTo>
                  <a:pt x="104" y="854"/>
                </a:lnTo>
                <a:lnTo>
                  <a:pt x="84" y="834"/>
                </a:lnTo>
                <a:lnTo>
                  <a:pt x="66" y="816"/>
                </a:lnTo>
                <a:lnTo>
                  <a:pt x="50" y="796"/>
                </a:lnTo>
                <a:lnTo>
                  <a:pt x="36" y="776"/>
                </a:lnTo>
                <a:lnTo>
                  <a:pt x="26" y="754"/>
                </a:lnTo>
                <a:lnTo>
                  <a:pt x="18" y="734"/>
                </a:lnTo>
                <a:lnTo>
                  <a:pt x="12" y="712"/>
                </a:lnTo>
                <a:lnTo>
                  <a:pt x="12" y="712"/>
                </a:lnTo>
                <a:lnTo>
                  <a:pt x="10" y="678"/>
                </a:lnTo>
                <a:lnTo>
                  <a:pt x="10" y="678"/>
                </a:lnTo>
                <a:close/>
                <a:moveTo>
                  <a:pt x="234" y="356"/>
                </a:moveTo>
                <a:lnTo>
                  <a:pt x="234" y="356"/>
                </a:lnTo>
                <a:lnTo>
                  <a:pt x="266" y="374"/>
                </a:lnTo>
                <a:lnTo>
                  <a:pt x="304" y="390"/>
                </a:lnTo>
                <a:lnTo>
                  <a:pt x="304" y="390"/>
                </a:lnTo>
                <a:lnTo>
                  <a:pt x="270" y="402"/>
                </a:lnTo>
                <a:lnTo>
                  <a:pt x="238" y="416"/>
                </a:lnTo>
                <a:lnTo>
                  <a:pt x="238" y="416"/>
                </a:lnTo>
                <a:lnTo>
                  <a:pt x="234" y="386"/>
                </a:lnTo>
                <a:lnTo>
                  <a:pt x="234" y="356"/>
                </a:lnTo>
                <a:lnTo>
                  <a:pt x="234" y="356"/>
                </a:lnTo>
                <a:close/>
                <a:moveTo>
                  <a:pt x="236" y="298"/>
                </a:moveTo>
                <a:lnTo>
                  <a:pt x="236" y="298"/>
                </a:lnTo>
                <a:lnTo>
                  <a:pt x="276" y="274"/>
                </a:lnTo>
                <a:lnTo>
                  <a:pt x="318" y="252"/>
                </a:lnTo>
                <a:lnTo>
                  <a:pt x="362" y="232"/>
                </a:lnTo>
                <a:lnTo>
                  <a:pt x="406" y="214"/>
                </a:lnTo>
                <a:lnTo>
                  <a:pt x="406" y="214"/>
                </a:lnTo>
                <a:lnTo>
                  <a:pt x="436" y="230"/>
                </a:lnTo>
                <a:lnTo>
                  <a:pt x="474" y="244"/>
                </a:lnTo>
                <a:lnTo>
                  <a:pt x="516" y="254"/>
                </a:lnTo>
                <a:lnTo>
                  <a:pt x="562" y="262"/>
                </a:lnTo>
                <a:lnTo>
                  <a:pt x="562" y="262"/>
                </a:lnTo>
                <a:lnTo>
                  <a:pt x="524" y="302"/>
                </a:lnTo>
                <a:lnTo>
                  <a:pt x="488" y="346"/>
                </a:lnTo>
                <a:lnTo>
                  <a:pt x="488" y="346"/>
                </a:lnTo>
                <a:lnTo>
                  <a:pt x="442" y="354"/>
                </a:lnTo>
                <a:lnTo>
                  <a:pt x="398" y="364"/>
                </a:lnTo>
                <a:lnTo>
                  <a:pt x="356" y="374"/>
                </a:lnTo>
                <a:lnTo>
                  <a:pt x="314" y="386"/>
                </a:lnTo>
                <a:lnTo>
                  <a:pt x="314" y="386"/>
                </a:lnTo>
                <a:lnTo>
                  <a:pt x="270" y="368"/>
                </a:lnTo>
                <a:lnTo>
                  <a:pt x="252" y="358"/>
                </a:lnTo>
                <a:lnTo>
                  <a:pt x="234" y="348"/>
                </a:lnTo>
                <a:lnTo>
                  <a:pt x="234" y="348"/>
                </a:lnTo>
                <a:lnTo>
                  <a:pt x="234" y="322"/>
                </a:lnTo>
                <a:lnTo>
                  <a:pt x="236" y="298"/>
                </a:lnTo>
                <a:lnTo>
                  <a:pt x="236" y="298"/>
                </a:lnTo>
                <a:close/>
                <a:moveTo>
                  <a:pt x="226" y="342"/>
                </a:moveTo>
                <a:lnTo>
                  <a:pt x="226" y="342"/>
                </a:lnTo>
                <a:lnTo>
                  <a:pt x="214" y="332"/>
                </a:lnTo>
                <a:lnTo>
                  <a:pt x="202" y="322"/>
                </a:lnTo>
                <a:lnTo>
                  <a:pt x="202" y="322"/>
                </a:lnTo>
                <a:lnTo>
                  <a:pt x="228" y="302"/>
                </a:lnTo>
                <a:lnTo>
                  <a:pt x="228" y="302"/>
                </a:lnTo>
                <a:lnTo>
                  <a:pt x="226" y="342"/>
                </a:lnTo>
                <a:lnTo>
                  <a:pt x="226" y="342"/>
                </a:lnTo>
                <a:close/>
                <a:moveTo>
                  <a:pt x="538" y="94"/>
                </a:moveTo>
                <a:lnTo>
                  <a:pt x="538" y="94"/>
                </a:lnTo>
                <a:lnTo>
                  <a:pt x="564" y="102"/>
                </a:lnTo>
                <a:lnTo>
                  <a:pt x="588" y="114"/>
                </a:lnTo>
                <a:lnTo>
                  <a:pt x="612" y="128"/>
                </a:lnTo>
                <a:lnTo>
                  <a:pt x="638" y="142"/>
                </a:lnTo>
                <a:lnTo>
                  <a:pt x="638" y="142"/>
                </a:lnTo>
                <a:lnTo>
                  <a:pt x="568" y="146"/>
                </a:lnTo>
                <a:lnTo>
                  <a:pt x="500" y="154"/>
                </a:lnTo>
                <a:lnTo>
                  <a:pt x="436" y="164"/>
                </a:lnTo>
                <a:lnTo>
                  <a:pt x="376" y="176"/>
                </a:lnTo>
                <a:lnTo>
                  <a:pt x="376" y="176"/>
                </a:lnTo>
                <a:lnTo>
                  <a:pt x="370" y="164"/>
                </a:lnTo>
                <a:lnTo>
                  <a:pt x="368" y="152"/>
                </a:lnTo>
                <a:lnTo>
                  <a:pt x="368" y="152"/>
                </a:lnTo>
                <a:lnTo>
                  <a:pt x="368" y="144"/>
                </a:lnTo>
                <a:lnTo>
                  <a:pt x="372" y="136"/>
                </a:lnTo>
                <a:lnTo>
                  <a:pt x="374" y="128"/>
                </a:lnTo>
                <a:lnTo>
                  <a:pt x="380" y="120"/>
                </a:lnTo>
                <a:lnTo>
                  <a:pt x="380" y="120"/>
                </a:lnTo>
                <a:lnTo>
                  <a:pt x="416" y="112"/>
                </a:lnTo>
                <a:lnTo>
                  <a:pt x="456" y="104"/>
                </a:lnTo>
                <a:lnTo>
                  <a:pt x="496" y="98"/>
                </a:lnTo>
                <a:lnTo>
                  <a:pt x="538" y="94"/>
                </a:lnTo>
                <a:lnTo>
                  <a:pt x="538" y="94"/>
                </a:lnTo>
                <a:close/>
                <a:moveTo>
                  <a:pt x="978" y="120"/>
                </a:moveTo>
                <a:lnTo>
                  <a:pt x="978" y="120"/>
                </a:lnTo>
                <a:lnTo>
                  <a:pt x="984" y="128"/>
                </a:lnTo>
                <a:lnTo>
                  <a:pt x="988" y="136"/>
                </a:lnTo>
                <a:lnTo>
                  <a:pt x="990" y="144"/>
                </a:lnTo>
                <a:lnTo>
                  <a:pt x="990" y="152"/>
                </a:lnTo>
                <a:lnTo>
                  <a:pt x="990" y="152"/>
                </a:lnTo>
                <a:lnTo>
                  <a:pt x="988" y="164"/>
                </a:lnTo>
                <a:lnTo>
                  <a:pt x="982" y="176"/>
                </a:lnTo>
                <a:lnTo>
                  <a:pt x="982" y="176"/>
                </a:lnTo>
                <a:lnTo>
                  <a:pt x="922" y="164"/>
                </a:lnTo>
                <a:lnTo>
                  <a:pt x="858" y="154"/>
                </a:lnTo>
                <a:lnTo>
                  <a:pt x="790" y="146"/>
                </a:lnTo>
                <a:lnTo>
                  <a:pt x="720" y="142"/>
                </a:lnTo>
                <a:lnTo>
                  <a:pt x="720" y="142"/>
                </a:lnTo>
                <a:lnTo>
                  <a:pt x="746" y="128"/>
                </a:lnTo>
                <a:lnTo>
                  <a:pt x="770" y="114"/>
                </a:lnTo>
                <a:lnTo>
                  <a:pt x="796" y="102"/>
                </a:lnTo>
                <a:lnTo>
                  <a:pt x="820" y="94"/>
                </a:lnTo>
                <a:lnTo>
                  <a:pt x="820" y="94"/>
                </a:lnTo>
                <a:lnTo>
                  <a:pt x="862" y="98"/>
                </a:lnTo>
                <a:lnTo>
                  <a:pt x="902" y="104"/>
                </a:lnTo>
                <a:lnTo>
                  <a:pt x="942" y="112"/>
                </a:lnTo>
                <a:lnTo>
                  <a:pt x="978" y="120"/>
                </a:lnTo>
                <a:lnTo>
                  <a:pt x="978" y="120"/>
                </a:lnTo>
                <a:close/>
                <a:moveTo>
                  <a:pt x="1124" y="348"/>
                </a:moveTo>
                <a:lnTo>
                  <a:pt x="1124" y="348"/>
                </a:lnTo>
                <a:lnTo>
                  <a:pt x="1108" y="358"/>
                </a:lnTo>
                <a:lnTo>
                  <a:pt x="1088" y="368"/>
                </a:lnTo>
                <a:lnTo>
                  <a:pt x="1044" y="386"/>
                </a:lnTo>
                <a:lnTo>
                  <a:pt x="1044" y="386"/>
                </a:lnTo>
                <a:lnTo>
                  <a:pt x="1004" y="374"/>
                </a:lnTo>
                <a:lnTo>
                  <a:pt x="960" y="362"/>
                </a:lnTo>
                <a:lnTo>
                  <a:pt x="916" y="354"/>
                </a:lnTo>
                <a:lnTo>
                  <a:pt x="870" y="346"/>
                </a:lnTo>
                <a:lnTo>
                  <a:pt x="870" y="346"/>
                </a:lnTo>
                <a:lnTo>
                  <a:pt x="834" y="302"/>
                </a:lnTo>
                <a:lnTo>
                  <a:pt x="796" y="262"/>
                </a:lnTo>
                <a:lnTo>
                  <a:pt x="796" y="262"/>
                </a:lnTo>
                <a:lnTo>
                  <a:pt x="844" y="254"/>
                </a:lnTo>
                <a:lnTo>
                  <a:pt x="886" y="244"/>
                </a:lnTo>
                <a:lnTo>
                  <a:pt x="922" y="230"/>
                </a:lnTo>
                <a:lnTo>
                  <a:pt x="952" y="214"/>
                </a:lnTo>
                <a:lnTo>
                  <a:pt x="952" y="214"/>
                </a:lnTo>
                <a:lnTo>
                  <a:pt x="996" y="232"/>
                </a:lnTo>
                <a:lnTo>
                  <a:pt x="1040" y="250"/>
                </a:lnTo>
                <a:lnTo>
                  <a:pt x="1082" y="272"/>
                </a:lnTo>
                <a:lnTo>
                  <a:pt x="1122" y="298"/>
                </a:lnTo>
                <a:lnTo>
                  <a:pt x="1122" y="298"/>
                </a:lnTo>
                <a:lnTo>
                  <a:pt x="1124" y="322"/>
                </a:lnTo>
                <a:lnTo>
                  <a:pt x="1124" y="348"/>
                </a:lnTo>
                <a:lnTo>
                  <a:pt x="1124" y="348"/>
                </a:lnTo>
                <a:close/>
                <a:moveTo>
                  <a:pt x="1130" y="302"/>
                </a:moveTo>
                <a:lnTo>
                  <a:pt x="1130" y="302"/>
                </a:lnTo>
                <a:lnTo>
                  <a:pt x="1152" y="320"/>
                </a:lnTo>
                <a:lnTo>
                  <a:pt x="1152" y="320"/>
                </a:lnTo>
                <a:lnTo>
                  <a:pt x="1156" y="322"/>
                </a:lnTo>
                <a:lnTo>
                  <a:pt x="1156" y="322"/>
                </a:lnTo>
                <a:lnTo>
                  <a:pt x="1144" y="332"/>
                </a:lnTo>
                <a:lnTo>
                  <a:pt x="1132" y="342"/>
                </a:lnTo>
                <a:lnTo>
                  <a:pt x="1132" y="342"/>
                </a:lnTo>
                <a:lnTo>
                  <a:pt x="1130" y="302"/>
                </a:lnTo>
                <a:lnTo>
                  <a:pt x="1130" y="302"/>
                </a:lnTo>
                <a:close/>
                <a:moveTo>
                  <a:pt x="1122" y="416"/>
                </a:moveTo>
                <a:lnTo>
                  <a:pt x="1122" y="416"/>
                </a:lnTo>
                <a:lnTo>
                  <a:pt x="1090" y="402"/>
                </a:lnTo>
                <a:lnTo>
                  <a:pt x="1056" y="390"/>
                </a:lnTo>
                <a:lnTo>
                  <a:pt x="1056" y="390"/>
                </a:lnTo>
                <a:lnTo>
                  <a:pt x="1092" y="374"/>
                </a:lnTo>
                <a:lnTo>
                  <a:pt x="1124" y="356"/>
                </a:lnTo>
                <a:lnTo>
                  <a:pt x="1124" y="356"/>
                </a:lnTo>
                <a:lnTo>
                  <a:pt x="1124" y="386"/>
                </a:lnTo>
                <a:lnTo>
                  <a:pt x="1122" y="416"/>
                </a:lnTo>
                <a:lnTo>
                  <a:pt x="1122" y="416"/>
                </a:lnTo>
                <a:close/>
                <a:moveTo>
                  <a:pt x="1086" y="586"/>
                </a:moveTo>
                <a:lnTo>
                  <a:pt x="1086" y="586"/>
                </a:lnTo>
                <a:lnTo>
                  <a:pt x="1032" y="606"/>
                </a:lnTo>
                <a:lnTo>
                  <a:pt x="1032" y="606"/>
                </a:lnTo>
                <a:lnTo>
                  <a:pt x="1006" y="556"/>
                </a:lnTo>
                <a:lnTo>
                  <a:pt x="980" y="506"/>
                </a:lnTo>
                <a:lnTo>
                  <a:pt x="980" y="506"/>
                </a:lnTo>
                <a:lnTo>
                  <a:pt x="954" y="466"/>
                </a:lnTo>
                <a:lnTo>
                  <a:pt x="928" y="426"/>
                </a:lnTo>
                <a:lnTo>
                  <a:pt x="928" y="426"/>
                </a:lnTo>
                <a:lnTo>
                  <a:pt x="990" y="412"/>
                </a:lnTo>
                <a:lnTo>
                  <a:pt x="1044" y="394"/>
                </a:lnTo>
                <a:lnTo>
                  <a:pt x="1044" y="394"/>
                </a:lnTo>
                <a:lnTo>
                  <a:pt x="1082" y="408"/>
                </a:lnTo>
                <a:lnTo>
                  <a:pt x="1120" y="424"/>
                </a:lnTo>
                <a:lnTo>
                  <a:pt x="1120" y="424"/>
                </a:lnTo>
                <a:lnTo>
                  <a:pt x="1116" y="464"/>
                </a:lnTo>
                <a:lnTo>
                  <a:pt x="1108" y="504"/>
                </a:lnTo>
                <a:lnTo>
                  <a:pt x="1098" y="544"/>
                </a:lnTo>
                <a:lnTo>
                  <a:pt x="1086" y="586"/>
                </a:lnTo>
                <a:lnTo>
                  <a:pt x="1086" y="586"/>
                </a:lnTo>
                <a:close/>
                <a:moveTo>
                  <a:pt x="1128" y="428"/>
                </a:moveTo>
                <a:lnTo>
                  <a:pt x="1128" y="428"/>
                </a:lnTo>
                <a:lnTo>
                  <a:pt x="1154" y="440"/>
                </a:lnTo>
                <a:lnTo>
                  <a:pt x="1154" y="440"/>
                </a:lnTo>
                <a:lnTo>
                  <a:pt x="1198" y="466"/>
                </a:lnTo>
                <a:lnTo>
                  <a:pt x="1238" y="492"/>
                </a:lnTo>
                <a:lnTo>
                  <a:pt x="1238" y="492"/>
                </a:lnTo>
                <a:lnTo>
                  <a:pt x="1226" y="504"/>
                </a:lnTo>
                <a:lnTo>
                  <a:pt x="1212" y="518"/>
                </a:lnTo>
                <a:lnTo>
                  <a:pt x="1196" y="530"/>
                </a:lnTo>
                <a:lnTo>
                  <a:pt x="1178" y="540"/>
                </a:lnTo>
                <a:lnTo>
                  <a:pt x="1140" y="562"/>
                </a:lnTo>
                <a:lnTo>
                  <a:pt x="1096" y="584"/>
                </a:lnTo>
                <a:lnTo>
                  <a:pt x="1096" y="584"/>
                </a:lnTo>
                <a:lnTo>
                  <a:pt x="1106" y="542"/>
                </a:lnTo>
                <a:lnTo>
                  <a:pt x="1116" y="504"/>
                </a:lnTo>
                <a:lnTo>
                  <a:pt x="1122" y="464"/>
                </a:lnTo>
                <a:lnTo>
                  <a:pt x="1128" y="428"/>
                </a:lnTo>
                <a:lnTo>
                  <a:pt x="1128" y="428"/>
                </a:lnTo>
                <a:close/>
                <a:moveTo>
                  <a:pt x="1046" y="698"/>
                </a:moveTo>
                <a:lnTo>
                  <a:pt x="1046" y="698"/>
                </a:lnTo>
                <a:lnTo>
                  <a:pt x="1014" y="682"/>
                </a:lnTo>
                <a:lnTo>
                  <a:pt x="978" y="668"/>
                </a:lnTo>
                <a:lnTo>
                  <a:pt x="942" y="654"/>
                </a:lnTo>
                <a:lnTo>
                  <a:pt x="904" y="644"/>
                </a:lnTo>
                <a:lnTo>
                  <a:pt x="904" y="644"/>
                </a:lnTo>
                <a:lnTo>
                  <a:pt x="968" y="632"/>
                </a:lnTo>
                <a:lnTo>
                  <a:pt x="1026" y="616"/>
                </a:lnTo>
                <a:lnTo>
                  <a:pt x="1026" y="616"/>
                </a:lnTo>
                <a:lnTo>
                  <a:pt x="1054" y="680"/>
                </a:lnTo>
                <a:lnTo>
                  <a:pt x="1054" y="680"/>
                </a:lnTo>
                <a:lnTo>
                  <a:pt x="1046" y="698"/>
                </a:lnTo>
                <a:lnTo>
                  <a:pt x="1046" y="698"/>
                </a:lnTo>
                <a:close/>
                <a:moveTo>
                  <a:pt x="1058" y="690"/>
                </a:moveTo>
                <a:lnTo>
                  <a:pt x="1058" y="690"/>
                </a:lnTo>
                <a:lnTo>
                  <a:pt x="1064" y="706"/>
                </a:lnTo>
                <a:lnTo>
                  <a:pt x="1064" y="706"/>
                </a:lnTo>
                <a:lnTo>
                  <a:pt x="1054" y="702"/>
                </a:lnTo>
                <a:lnTo>
                  <a:pt x="1054" y="702"/>
                </a:lnTo>
                <a:lnTo>
                  <a:pt x="1058" y="690"/>
                </a:lnTo>
                <a:lnTo>
                  <a:pt x="1058" y="690"/>
                </a:lnTo>
                <a:close/>
                <a:moveTo>
                  <a:pt x="304" y="680"/>
                </a:moveTo>
                <a:lnTo>
                  <a:pt x="304" y="680"/>
                </a:lnTo>
                <a:lnTo>
                  <a:pt x="332" y="616"/>
                </a:lnTo>
                <a:lnTo>
                  <a:pt x="332" y="616"/>
                </a:lnTo>
                <a:lnTo>
                  <a:pt x="392" y="632"/>
                </a:lnTo>
                <a:lnTo>
                  <a:pt x="454" y="644"/>
                </a:lnTo>
                <a:lnTo>
                  <a:pt x="454" y="644"/>
                </a:lnTo>
                <a:lnTo>
                  <a:pt x="416" y="656"/>
                </a:lnTo>
                <a:lnTo>
                  <a:pt x="380" y="668"/>
                </a:lnTo>
                <a:lnTo>
                  <a:pt x="344" y="682"/>
                </a:lnTo>
                <a:lnTo>
                  <a:pt x="312" y="698"/>
                </a:lnTo>
                <a:lnTo>
                  <a:pt x="312" y="698"/>
                </a:lnTo>
                <a:lnTo>
                  <a:pt x="304" y="680"/>
                </a:lnTo>
                <a:lnTo>
                  <a:pt x="304" y="680"/>
                </a:lnTo>
                <a:close/>
                <a:moveTo>
                  <a:pt x="304" y="702"/>
                </a:moveTo>
                <a:lnTo>
                  <a:pt x="304" y="702"/>
                </a:lnTo>
                <a:lnTo>
                  <a:pt x="294" y="708"/>
                </a:lnTo>
                <a:lnTo>
                  <a:pt x="294" y="708"/>
                </a:lnTo>
                <a:lnTo>
                  <a:pt x="300" y="690"/>
                </a:lnTo>
                <a:lnTo>
                  <a:pt x="300" y="690"/>
                </a:lnTo>
                <a:lnTo>
                  <a:pt x="304" y="702"/>
                </a:lnTo>
                <a:lnTo>
                  <a:pt x="304" y="702"/>
                </a:lnTo>
                <a:close/>
                <a:moveTo>
                  <a:pt x="300" y="668"/>
                </a:moveTo>
                <a:lnTo>
                  <a:pt x="300" y="668"/>
                </a:lnTo>
                <a:lnTo>
                  <a:pt x="286" y="632"/>
                </a:lnTo>
                <a:lnTo>
                  <a:pt x="274" y="596"/>
                </a:lnTo>
                <a:lnTo>
                  <a:pt x="274" y="596"/>
                </a:lnTo>
                <a:lnTo>
                  <a:pt x="324" y="614"/>
                </a:lnTo>
                <a:lnTo>
                  <a:pt x="324" y="614"/>
                </a:lnTo>
                <a:lnTo>
                  <a:pt x="300" y="668"/>
                </a:lnTo>
                <a:lnTo>
                  <a:pt x="300" y="668"/>
                </a:lnTo>
                <a:close/>
                <a:moveTo>
                  <a:pt x="492" y="354"/>
                </a:moveTo>
                <a:lnTo>
                  <a:pt x="492" y="354"/>
                </a:lnTo>
                <a:lnTo>
                  <a:pt x="536" y="348"/>
                </a:lnTo>
                <a:lnTo>
                  <a:pt x="582" y="344"/>
                </a:lnTo>
                <a:lnTo>
                  <a:pt x="628" y="340"/>
                </a:lnTo>
                <a:lnTo>
                  <a:pt x="676" y="340"/>
                </a:lnTo>
                <a:lnTo>
                  <a:pt x="676" y="442"/>
                </a:lnTo>
                <a:lnTo>
                  <a:pt x="676" y="442"/>
                </a:lnTo>
                <a:lnTo>
                  <a:pt x="614" y="440"/>
                </a:lnTo>
                <a:lnTo>
                  <a:pt x="554" y="436"/>
                </a:lnTo>
                <a:lnTo>
                  <a:pt x="496" y="430"/>
                </a:lnTo>
                <a:lnTo>
                  <a:pt x="442" y="420"/>
                </a:lnTo>
                <a:lnTo>
                  <a:pt x="442" y="420"/>
                </a:lnTo>
                <a:lnTo>
                  <a:pt x="468" y="386"/>
                </a:lnTo>
                <a:lnTo>
                  <a:pt x="492" y="354"/>
                </a:lnTo>
                <a:lnTo>
                  <a:pt x="492" y="354"/>
                </a:lnTo>
                <a:close/>
                <a:moveTo>
                  <a:pt x="434" y="420"/>
                </a:moveTo>
                <a:lnTo>
                  <a:pt x="434" y="420"/>
                </a:lnTo>
                <a:lnTo>
                  <a:pt x="378" y="406"/>
                </a:lnTo>
                <a:lnTo>
                  <a:pt x="326" y="390"/>
                </a:lnTo>
                <a:lnTo>
                  <a:pt x="326" y="390"/>
                </a:lnTo>
                <a:lnTo>
                  <a:pt x="362" y="380"/>
                </a:lnTo>
                <a:lnTo>
                  <a:pt x="402" y="370"/>
                </a:lnTo>
                <a:lnTo>
                  <a:pt x="440" y="362"/>
                </a:lnTo>
                <a:lnTo>
                  <a:pt x="482" y="354"/>
                </a:lnTo>
                <a:lnTo>
                  <a:pt x="482" y="354"/>
                </a:lnTo>
                <a:lnTo>
                  <a:pt x="458" y="386"/>
                </a:lnTo>
                <a:lnTo>
                  <a:pt x="434" y="420"/>
                </a:lnTo>
                <a:lnTo>
                  <a:pt x="434" y="420"/>
                </a:lnTo>
                <a:close/>
                <a:moveTo>
                  <a:pt x="916" y="420"/>
                </a:moveTo>
                <a:lnTo>
                  <a:pt x="916" y="420"/>
                </a:lnTo>
                <a:lnTo>
                  <a:pt x="862" y="430"/>
                </a:lnTo>
                <a:lnTo>
                  <a:pt x="804" y="436"/>
                </a:lnTo>
                <a:lnTo>
                  <a:pt x="746" y="440"/>
                </a:lnTo>
                <a:lnTo>
                  <a:pt x="684" y="442"/>
                </a:lnTo>
                <a:lnTo>
                  <a:pt x="684" y="340"/>
                </a:lnTo>
                <a:lnTo>
                  <a:pt x="684" y="340"/>
                </a:lnTo>
                <a:lnTo>
                  <a:pt x="730" y="340"/>
                </a:lnTo>
                <a:lnTo>
                  <a:pt x="776" y="344"/>
                </a:lnTo>
                <a:lnTo>
                  <a:pt x="820" y="348"/>
                </a:lnTo>
                <a:lnTo>
                  <a:pt x="866" y="354"/>
                </a:lnTo>
                <a:lnTo>
                  <a:pt x="866" y="354"/>
                </a:lnTo>
                <a:lnTo>
                  <a:pt x="890" y="386"/>
                </a:lnTo>
                <a:lnTo>
                  <a:pt x="916" y="420"/>
                </a:lnTo>
                <a:lnTo>
                  <a:pt x="916" y="420"/>
                </a:lnTo>
                <a:close/>
                <a:moveTo>
                  <a:pt x="876" y="354"/>
                </a:moveTo>
                <a:lnTo>
                  <a:pt x="876" y="354"/>
                </a:lnTo>
                <a:lnTo>
                  <a:pt x="918" y="362"/>
                </a:lnTo>
                <a:lnTo>
                  <a:pt x="956" y="370"/>
                </a:lnTo>
                <a:lnTo>
                  <a:pt x="996" y="380"/>
                </a:lnTo>
                <a:lnTo>
                  <a:pt x="1032" y="390"/>
                </a:lnTo>
                <a:lnTo>
                  <a:pt x="1032" y="390"/>
                </a:lnTo>
                <a:lnTo>
                  <a:pt x="982" y="406"/>
                </a:lnTo>
                <a:lnTo>
                  <a:pt x="924" y="420"/>
                </a:lnTo>
                <a:lnTo>
                  <a:pt x="924" y="420"/>
                </a:lnTo>
                <a:lnTo>
                  <a:pt x="900" y="386"/>
                </a:lnTo>
                <a:lnTo>
                  <a:pt x="876" y="354"/>
                </a:lnTo>
                <a:lnTo>
                  <a:pt x="876" y="354"/>
                </a:lnTo>
                <a:close/>
                <a:moveTo>
                  <a:pt x="676" y="654"/>
                </a:moveTo>
                <a:lnTo>
                  <a:pt x="676" y="654"/>
                </a:lnTo>
                <a:lnTo>
                  <a:pt x="628" y="654"/>
                </a:lnTo>
                <a:lnTo>
                  <a:pt x="584" y="652"/>
                </a:lnTo>
                <a:lnTo>
                  <a:pt x="540" y="648"/>
                </a:lnTo>
                <a:lnTo>
                  <a:pt x="496" y="642"/>
                </a:lnTo>
                <a:lnTo>
                  <a:pt x="496" y="642"/>
                </a:lnTo>
                <a:lnTo>
                  <a:pt x="540" y="636"/>
                </a:lnTo>
                <a:lnTo>
                  <a:pt x="584" y="630"/>
                </a:lnTo>
                <a:lnTo>
                  <a:pt x="628" y="626"/>
                </a:lnTo>
                <a:lnTo>
                  <a:pt x="676" y="624"/>
                </a:lnTo>
                <a:lnTo>
                  <a:pt x="676" y="654"/>
                </a:lnTo>
                <a:close/>
                <a:moveTo>
                  <a:pt x="684" y="624"/>
                </a:moveTo>
                <a:lnTo>
                  <a:pt x="684" y="624"/>
                </a:lnTo>
                <a:lnTo>
                  <a:pt x="730" y="626"/>
                </a:lnTo>
                <a:lnTo>
                  <a:pt x="774" y="630"/>
                </a:lnTo>
                <a:lnTo>
                  <a:pt x="818" y="636"/>
                </a:lnTo>
                <a:lnTo>
                  <a:pt x="862" y="642"/>
                </a:lnTo>
                <a:lnTo>
                  <a:pt x="862" y="642"/>
                </a:lnTo>
                <a:lnTo>
                  <a:pt x="818" y="648"/>
                </a:lnTo>
                <a:lnTo>
                  <a:pt x="774" y="652"/>
                </a:lnTo>
                <a:lnTo>
                  <a:pt x="730" y="654"/>
                </a:lnTo>
                <a:lnTo>
                  <a:pt x="684" y="654"/>
                </a:lnTo>
                <a:lnTo>
                  <a:pt x="684" y="624"/>
                </a:lnTo>
                <a:close/>
                <a:moveTo>
                  <a:pt x="684" y="616"/>
                </a:moveTo>
                <a:lnTo>
                  <a:pt x="684" y="450"/>
                </a:lnTo>
                <a:lnTo>
                  <a:pt x="684" y="450"/>
                </a:lnTo>
                <a:lnTo>
                  <a:pt x="746" y="448"/>
                </a:lnTo>
                <a:lnTo>
                  <a:pt x="808" y="444"/>
                </a:lnTo>
                <a:lnTo>
                  <a:pt x="866" y="436"/>
                </a:lnTo>
                <a:lnTo>
                  <a:pt x="920" y="428"/>
                </a:lnTo>
                <a:lnTo>
                  <a:pt x="920" y="428"/>
                </a:lnTo>
                <a:lnTo>
                  <a:pt x="946" y="468"/>
                </a:lnTo>
                <a:lnTo>
                  <a:pt x="972" y="510"/>
                </a:lnTo>
                <a:lnTo>
                  <a:pt x="972" y="510"/>
                </a:lnTo>
                <a:lnTo>
                  <a:pt x="1000" y="560"/>
                </a:lnTo>
                <a:lnTo>
                  <a:pt x="1024" y="608"/>
                </a:lnTo>
                <a:lnTo>
                  <a:pt x="1024" y="608"/>
                </a:lnTo>
                <a:lnTo>
                  <a:pt x="990" y="618"/>
                </a:lnTo>
                <a:lnTo>
                  <a:pt x="956" y="626"/>
                </a:lnTo>
                <a:lnTo>
                  <a:pt x="922" y="634"/>
                </a:lnTo>
                <a:lnTo>
                  <a:pt x="884" y="640"/>
                </a:lnTo>
                <a:lnTo>
                  <a:pt x="884" y="640"/>
                </a:lnTo>
                <a:lnTo>
                  <a:pt x="836" y="630"/>
                </a:lnTo>
                <a:lnTo>
                  <a:pt x="786" y="622"/>
                </a:lnTo>
                <a:lnTo>
                  <a:pt x="736" y="618"/>
                </a:lnTo>
                <a:lnTo>
                  <a:pt x="684" y="616"/>
                </a:lnTo>
                <a:lnTo>
                  <a:pt x="684" y="616"/>
                </a:lnTo>
                <a:close/>
                <a:moveTo>
                  <a:pt x="684" y="332"/>
                </a:moveTo>
                <a:lnTo>
                  <a:pt x="684" y="270"/>
                </a:lnTo>
                <a:lnTo>
                  <a:pt x="684" y="270"/>
                </a:lnTo>
                <a:lnTo>
                  <a:pt x="736" y="268"/>
                </a:lnTo>
                <a:lnTo>
                  <a:pt x="786" y="264"/>
                </a:lnTo>
                <a:lnTo>
                  <a:pt x="786" y="264"/>
                </a:lnTo>
                <a:lnTo>
                  <a:pt x="822" y="302"/>
                </a:lnTo>
                <a:lnTo>
                  <a:pt x="858" y="344"/>
                </a:lnTo>
                <a:lnTo>
                  <a:pt x="858" y="344"/>
                </a:lnTo>
                <a:lnTo>
                  <a:pt x="816" y="338"/>
                </a:lnTo>
                <a:lnTo>
                  <a:pt x="772" y="336"/>
                </a:lnTo>
                <a:lnTo>
                  <a:pt x="728" y="332"/>
                </a:lnTo>
                <a:lnTo>
                  <a:pt x="684" y="332"/>
                </a:lnTo>
                <a:lnTo>
                  <a:pt x="684" y="332"/>
                </a:lnTo>
                <a:close/>
                <a:moveTo>
                  <a:pt x="684" y="262"/>
                </a:moveTo>
                <a:lnTo>
                  <a:pt x="684" y="174"/>
                </a:lnTo>
                <a:lnTo>
                  <a:pt x="684" y="174"/>
                </a:lnTo>
                <a:lnTo>
                  <a:pt x="732" y="212"/>
                </a:lnTo>
                <a:lnTo>
                  <a:pt x="780" y="256"/>
                </a:lnTo>
                <a:lnTo>
                  <a:pt x="780" y="256"/>
                </a:lnTo>
                <a:lnTo>
                  <a:pt x="732" y="262"/>
                </a:lnTo>
                <a:lnTo>
                  <a:pt x="684" y="262"/>
                </a:lnTo>
                <a:lnTo>
                  <a:pt x="684" y="262"/>
                </a:lnTo>
                <a:close/>
                <a:moveTo>
                  <a:pt x="692" y="170"/>
                </a:moveTo>
                <a:lnTo>
                  <a:pt x="692" y="170"/>
                </a:lnTo>
                <a:lnTo>
                  <a:pt x="758" y="174"/>
                </a:lnTo>
                <a:lnTo>
                  <a:pt x="820" y="182"/>
                </a:lnTo>
                <a:lnTo>
                  <a:pt x="882" y="194"/>
                </a:lnTo>
                <a:lnTo>
                  <a:pt x="942" y="212"/>
                </a:lnTo>
                <a:lnTo>
                  <a:pt x="942" y="212"/>
                </a:lnTo>
                <a:lnTo>
                  <a:pt x="912" y="226"/>
                </a:lnTo>
                <a:lnTo>
                  <a:pt x="876" y="238"/>
                </a:lnTo>
                <a:lnTo>
                  <a:pt x="834" y="248"/>
                </a:lnTo>
                <a:lnTo>
                  <a:pt x="790" y="256"/>
                </a:lnTo>
                <a:lnTo>
                  <a:pt x="790" y="256"/>
                </a:lnTo>
                <a:lnTo>
                  <a:pt x="742" y="210"/>
                </a:lnTo>
                <a:lnTo>
                  <a:pt x="692" y="170"/>
                </a:lnTo>
                <a:lnTo>
                  <a:pt x="692" y="170"/>
                </a:lnTo>
                <a:close/>
                <a:moveTo>
                  <a:pt x="684" y="150"/>
                </a:moveTo>
                <a:lnTo>
                  <a:pt x="684" y="150"/>
                </a:lnTo>
                <a:lnTo>
                  <a:pt x="694" y="150"/>
                </a:lnTo>
                <a:lnTo>
                  <a:pt x="694" y="150"/>
                </a:lnTo>
                <a:lnTo>
                  <a:pt x="684" y="158"/>
                </a:lnTo>
                <a:lnTo>
                  <a:pt x="684" y="150"/>
                </a:lnTo>
                <a:close/>
                <a:moveTo>
                  <a:pt x="676" y="158"/>
                </a:moveTo>
                <a:lnTo>
                  <a:pt x="676" y="158"/>
                </a:lnTo>
                <a:lnTo>
                  <a:pt x="664" y="150"/>
                </a:lnTo>
                <a:lnTo>
                  <a:pt x="664" y="150"/>
                </a:lnTo>
                <a:lnTo>
                  <a:pt x="676" y="150"/>
                </a:lnTo>
                <a:lnTo>
                  <a:pt x="676" y="158"/>
                </a:lnTo>
                <a:close/>
                <a:moveTo>
                  <a:pt x="570" y="256"/>
                </a:moveTo>
                <a:lnTo>
                  <a:pt x="570" y="256"/>
                </a:lnTo>
                <a:lnTo>
                  <a:pt x="524" y="248"/>
                </a:lnTo>
                <a:lnTo>
                  <a:pt x="482" y="238"/>
                </a:lnTo>
                <a:lnTo>
                  <a:pt x="446" y="226"/>
                </a:lnTo>
                <a:lnTo>
                  <a:pt x="416" y="212"/>
                </a:lnTo>
                <a:lnTo>
                  <a:pt x="416" y="212"/>
                </a:lnTo>
                <a:lnTo>
                  <a:pt x="476" y="194"/>
                </a:lnTo>
                <a:lnTo>
                  <a:pt x="536" y="182"/>
                </a:lnTo>
                <a:lnTo>
                  <a:pt x="600" y="174"/>
                </a:lnTo>
                <a:lnTo>
                  <a:pt x="632" y="172"/>
                </a:lnTo>
                <a:lnTo>
                  <a:pt x="666" y="170"/>
                </a:lnTo>
                <a:lnTo>
                  <a:pt x="666" y="170"/>
                </a:lnTo>
                <a:lnTo>
                  <a:pt x="618" y="210"/>
                </a:lnTo>
                <a:lnTo>
                  <a:pt x="570" y="256"/>
                </a:lnTo>
                <a:lnTo>
                  <a:pt x="570" y="256"/>
                </a:lnTo>
                <a:close/>
                <a:moveTo>
                  <a:pt x="676" y="174"/>
                </a:moveTo>
                <a:lnTo>
                  <a:pt x="676" y="262"/>
                </a:lnTo>
                <a:lnTo>
                  <a:pt x="676" y="262"/>
                </a:lnTo>
                <a:lnTo>
                  <a:pt x="626" y="262"/>
                </a:lnTo>
                <a:lnTo>
                  <a:pt x="580" y="256"/>
                </a:lnTo>
                <a:lnTo>
                  <a:pt x="580" y="256"/>
                </a:lnTo>
                <a:lnTo>
                  <a:pt x="626" y="212"/>
                </a:lnTo>
                <a:lnTo>
                  <a:pt x="676" y="174"/>
                </a:lnTo>
                <a:lnTo>
                  <a:pt x="676" y="174"/>
                </a:lnTo>
                <a:close/>
                <a:moveTo>
                  <a:pt x="676" y="270"/>
                </a:moveTo>
                <a:lnTo>
                  <a:pt x="676" y="332"/>
                </a:lnTo>
                <a:lnTo>
                  <a:pt x="676" y="332"/>
                </a:lnTo>
                <a:lnTo>
                  <a:pt x="630" y="332"/>
                </a:lnTo>
                <a:lnTo>
                  <a:pt x="586" y="336"/>
                </a:lnTo>
                <a:lnTo>
                  <a:pt x="542" y="338"/>
                </a:lnTo>
                <a:lnTo>
                  <a:pt x="500" y="344"/>
                </a:lnTo>
                <a:lnTo>
                  <a:pt x="500" y="344"/>
                </a:lnTo>
                <a:lnTo>
                  <a:pt x="536" y="302"/>
                </a:lnTo>
                <a:lnTo>
                  <a:pt x="572" y="264"/>
                </a:lnTo>
                <a:lnTo>
                  <a:pt x="572" y="264"/>
                </a:lnTo>
                <a:lnTo>
                  <a:pt x="622" y="268"/>
                </a:lnTo>
                <a:lnTo>
                  <a:pt x="676" y="270"/>
                </a:lnTo>
                <a:lnTo>
                  <a:pt x="676" y="270"/>
                </a:lnTo>
                <a:close/>
                <a:moveTo>
                  <a:pt x="676" y="450"/>
                </a:moveTo>
                <a:lnTo>
                  <a:pt x="676" y="616"/>
                </a:lnTo>
                <a:lnTo>
                  <a:pt x="676" y="616"/>
                </a:lnTo>
                <a:lnTo>
                  <a:pt x="622" y="618"/>
                </a:lnTo>
                <a:lnTo>
                  <a:pt x="572" y="622"/>
                </a:lnTo>
                <a:lnTo>
                  <a:pt x="522" y="630"/>
                </a:lnTo>
                <a:lnTo>
                  <a:pt x="474" y="640"/>
                </a:lnTo>
                <a:lnTo>
                  <a:pt x="474" y="640"/>
                </a:lnTo>
                <a:lnTo>
                  <a:pt x="438" y="634"/>
                </a:lnTo>
                <a:lnTo>
                  <a:pt x="402" y="626"/>
                </a:lnTo>
                <a:lnTo>
                  <a:pt x="368" y="618"/>
                </a:lnTo>
                <a:lnTo>
                  <a:pt x="334" y="608"/>
                </a:lnTo>
                <a:lnTo>
                  <a:pt x="334" y="608"/>
                </a:lnTo>
                <a:lnTo>
                  <a:pt x="360" y="560"/>
                </a:lnTo>
                <a:lnTo>
                  <a:pt x="386" y="510"/>
                </a:lnTo>
                <a:lnTo>
                  <a:pt x="386" y="510"/>
                </a:lnTo>
                <a:lnTo>
                  <a:pt x="412" y="468"/>
                </a:lnTo>
                <a:lnTo>
                  <a:pt x="438" y="428"/>
                </a:lnTo>
                <a:lnTo>
                  <a:pt x="438" y="428"/>
                </a:lnTo>
                <a:lnTo>
                  <a:pt x="492" y="436"/>
                </a:lnTo>
                <a:lnTo>
                  <a:pt x="552" y="444"/>
                </a:lnTo>
                <a:lnTo>
                  <a:pt x="612" y="448"/>
                </a:lnTo>
                <a:lnTo>
                  <a:pt x="676" y="450"/>
                </a:lnTo>
                <a:lnTo>
                  <a:pt x="676" y="450"/>
                </a:lnTo>
                <a:close/>
                <a:moveTo>
                  <a:pt x="476" y="648"/>
                </a:moveTo>
                <a:lnTo>
                  <a:pt x="476" y="648"/>
                </a:lnTo>
                <a:lnTo>
                  <a:pt x="522" y="654"/>
                </a:lnTo>
                <a:lnTo>
                  <a:pt x="572" y="658"/>
                </a:lnTo>
                <a:lnTo>
                  <a:pt x="624" y="662"/>
                </a:lnTo>
                <a:lnTo>
                  <a:pt x="676" y="662"/>
                </a:lnTo>
                <a:lnTo>
                  <a:pt x="676" y="1020"/>
                </a:lnTo>
                <a:lnTo>
                  <a:pt x="676" y="1020"/>
                </a:lnTo>
                <a:lnTo>
                  <a:pt x="628" y="1018"/>
                </a:lnTo>
                <a:lnTo>
                  <a:pt x="582" y="1016"/>
                </a:lnTo>
                <a:lnTo>
                  <a:pt x="536" y="1012"/>
                </a:lnTo>
                <a:lnTo>
                  <a:pt x="492" y="1006"/>
                </a:lnTo>
                <a:lnTo>
                  <a:pt x="492" y="1006"/>
                </a:lnTo>
                <a:lnTo>
                  <a:pt x="464" y="968"/>
                </a:lnTo>
                <a:lnTo>
                  <a:pt x="438" y="930"/>
                </a:lnTo>
                <a:lnTo>
                  <a:pt x="412" y="890"/>
                </a:lnTo>
                <a:lnTo>
                  <a:pt x="386" y="848"/>
                </a:lnTo>
                <a:lnTo>
                  <a:pt x="386" y="848"/>
                </a:lnTo>
                <a:lnTo>
                  <a:pt x="366" y="812"/>
                </a:lnTo>
                <a:lnTo>
                  <a:pt x="348" y="776"/>
                </a:lnTo>
                <a:lnTo>
                  <a:pt x="330" y="740"/>
                </a:lnTo>
                <a:lnTo>
                  <a:pt x="314" y="704"/>
                </a:lnTo>
                <a:lnTo>
                  <a:pt x="314" y="704"/>
                </a:lnTo>
                <a:lnTo>
                  <a:pt x="352" y="688"/>
                </a:lnTo>
                <a:lnTo>
                  <a:pt x="390" y="672"/>
                </a:lnTo>
                <a:lnTo>
                  <a:pt x="432" y="658"/>
                </a:lnTo>
                <a:lnTo>
                  <a:pt x="476" y="648"/>
                </a:lnTo>
                <a:lnTo>
                  <a:pt x="476" y="648"/>
                </a:lnTo>
                <a:close/>
                <a:moveTo>
                  <a:pt x="684" y="662"/>
                </a:moveTo>
                <a:lnTo>
                  <a:pt x="684" y="662"/>
                </a:lnTo>
                <a:lnTo>
                  <a:pt x="736" y="662"/>
                </a:lnTo>
                <a:lnTo>
                  <a:pt x="786" y="658"/>
                </a:lnTo>
                <a:lnTo>
                  <a:pt x="836" y="654"/>
                </a:lnTo>
                <a:lnTo>
                  <a:pt x="884" y="648"/>
                </a:lnTo>
                <a:lnTo>
                  <a:pt x="884" y="648"/>
                </a:lnTo>
                <a:lnTo>
                  <a:pt x="926" y="658"/>
                </a:lnTo>
                <a:lnTo>
                  <a:pt x="968" y="672"/>
                </a:lnTo>
                <a:lnTo>
                  <a:pt x="1006" y="688"/>
                </a:lnTo>
                <a:lnTo>
                  <a:pt x="1044" y="704"/>
                </a:lnTo>
                <a:lnTo>
                  <a:pt x="1044" y="704"/>
                </a:lnTo>
                <a:lnTo>
                  <a:pt x="1028" y="740"/>
                </a:lnTo>
                <a:lnTo>
                  <a:pt x="1010" y="776"/>
                </a:lnTo>
                <a:lnTo>
                  <a:pt x="992" y="812"/>
                </a:lnTo>
                <a:lnTo>
                  <a:pt x="972" y="848"/>
                </a:lnTo>
                <a:lnTo>
                  <a:pt x="972" y="848"/>
                </a:lnTo>
                <a:lnTo>
                  <a:pt x="948" y="890"/>
                </a:lnTo>
                <a:lnTo>
                  <a:pt x="920" y="930"/>
                </a:lnTo>
                <a:lnTo>
                  <a:pt x="894" y="968"/>
                </a:lnTo>
                <a:lnTo>
                  <a:pt x="866" y="1006"/>
                </a:lnTo>
                <a:lnTo>
                  <a:pt x="866" y="1006"/>
                </a:lnTo>
                <a:lnTo>
                  <a:pt x="822" y="1012"/>
                </a:lnTo>
                <a:lnTo>
                  <a:pt x="776" y="1016"/>
                </a:lnTo>
                <a:lnTo>
                  <a:pt x="730" y="1018"/>
                </a:lnTo>
                <a:lnTo>
                  <a:pt x="684" y="1020"/>
                </a:lnTo>
                <a:lnTo>
                  <a:pt x="684" y="662"/>
                </a:lnTo>
                <a:close/>
                <a:moveTo>
                  <a:pt x="1034" y="614"/>
                </a:moveTo>
                <a:lnTo>
                  <a:pt x="1034" y="614"/>
                </a:lnTo>
                <a:lnTo>
                  <a:pt x="1084" y="596"/>
                </a:lnTo>
                <a:lnTo>
                  <a:pt x="1084" y="596"/>
                </a:lnTo>
                <a:lnTo>
                  <a:pt x="1072" y="632"/>
                </a:lnTo>
                <a:lnTo>
                  <a:pt x="1058" y="668"/>
                </a:lnTo>
                <a:lnTo>
                  <a:pt x="1058" y="668"/>
                </a:lnTo>
                <a:lnTo>
                  <a:pt x="1034" y="614"/>
                </a:lnTo>
                <a:lnTo>
                  <a:pt x="1034" y="614"/>
                </a:lnTo>
                <a:close/>
                <a:moveTo>
                  <a:pt x="960" y="208"/>
                </a:moveTo>
                <a:lnTo>
                  <a:pt x="960" y="208"/>
                </a:lnTo>
                <a:lnTo>
                  <a:pt x="974" y="198"/>
                </a:lnTo>
                <a:lnTo>
                  <a:pt x="986" y="186"/>
                </a:lnTo>
                <a:lnTo>
                  <a:pt x="986" y="186"/>
                </a:lnTo>
                <a:lnTo>
                  <a:pt x="1018" y="194"/>
                </a:lnTo>
                <a:lnTo>
                  <a:pt x="1050" y="204"/>
                </a:lnTo>
                <a:lnTo>
                  <a:pt x="1080" y="214"/>
                </a:lnTo>
                <a:lnTo>
                  <a:pt x="1108" y="226"/>
                </a:lnTo>
                <a:lnTo>
                  <a:pt x="1108" y="226"/>
                </a:lnTo>
                <a:lnTo>
                  <a:pt x="1114" y="256"/>
                </a:lnTo>
                <a:lnTo>
                  <a:pt x="1120" y="286"/>
                </a:lnTo>
                <a:lnTo>
                  <a:pt x="1120" y="286"/>
                </a:lnTo>
                <a:lnTo>
                  <a:pt x="1082" y="264"/>
                </a:lnTo>
                <a:lnTo>
                  <a:pt x="1044" y="244"/>
                </a:lnTo>
                <a:lnTo>
                  <a:pt x="1002" y="224"/>
                </a:lnTo>
                <a:lnTo>
                  <a:pt x="960" y="208"/>
                </a:lnTo>
                <a:lnTo>
                  <a:pt x="960" y="208"/>
                </a:lnTo>
                <a:close/>
                <a:moveTo>
                  <a:pt x="950" y="206"/>
                </a:moveTo>
                <a:lnTo>
                  <a:pt x="950" y="206"/>
                </a:lnTo>
                <a:lnTo>
                  <a:pt x="920" y="196"/>
                </a:lnTo>
                <a:lnTo>
                  <a:pt x="888" y="188"/>
                </a:lnTo>
                <a:lnTo>
                  <a:pt x="856" y="180"/>
                </a:lnTo>
                <a:lnTo>
                  <a:pt x="824" y="174"/>
                </a:lnTo>
                <a:lnTo>
                  <a:pt x="792" y="170"/>
                </a:lnTo>
                <a:lnTo>
                  <a:pt x="758" y="166"/>
                </a:lnTo>
                <a:lnTo>
                  <a:pt x="724" y="164"/>
                </a:lnTo>
                <a:lnTo>
                  <a:pt x="690" y="162"/>
                </a:lnTo>
                <a:lnTo>
                  <a:pt x="690" y="162"/>
                </a:lnTo>
                <a:lnTo>
                  <a:pt x="708" y="150"/>
                </a:lnTo>
                <a:lnTo>
                  <a:pt x="708" y="150"/>
                </a:lnTo>
                <a:lnTo>
                  <a:pt x="780" y="154"/>
                </a:lnTo>
                <a:lnTo>
                  <a:pt x="850" y="160"/>
                </a:lnTo>
                <a:lnTo>
                  <a:pt x="916" y="170"/>
                </a:lnTo>
                <a:lnTo>
                  <a:pt x="978" y="184"/>
                </a:lnTo>
                <a:lnTo>
                  <a:pt x="978" y="184"/>
                </a:lnTo>
                <a:lnTo>
                  <a:pt x="966" y="194"/>
                </a:lnTo>
                <a:lnTo>
                  <a:pt x="950" y="206"/>
                </a:lnTo>
                <a:lnTo>
                  <a:pt x="950" y="206"/>
                </a:lnTo>
                <a:close/>
                <a:moveTo>
                  <a:pt x="706" y="142"/>
                </a:moveTo>
                <a:lnTo>
                  <a:pt x="706" y="142"/>
                </a:lnTo>
                <a:lnTo>
                  <a:pt x="684" y="142"/>
                </a:lnTo>
                <a:lnTo>
                  <a:pt x="684" y="86"/>
                </a:lnTo>
                <a:lnTo>
                  <a:pt x="684" y="86"/>
                </a:lnTo>
                <a:lnTo>
                  <a:pt x="744" y="88"/>
                </a:lnTo>
                <a:lnTo>
                  <a:pt x="802" y="92"/>
                </a:lnTo>
                <a:lnTo>
                  <a:pt x="802" y="92"/>
                </a:lnTo>
                <a:lnTo>
                  <a:pt x="778" y="102"/>
                </a:lnTo>
                <a:lnTo>
                  <a:pt x="754" y="114"/>
                </a:lnTo>
                <a:lnTo>
                  <a:pt x="730" y="126"/>
                </a:lnTo>
                <a:lnTo>
                  <a:pt x="706" y="142"/>
                </a:lnTo>
                <a:lnTo>
                  <a:pt x="706" y="142"/>
                </a:lnTo>
                <a:close/>
                <a:moveTo>
                  <a:pt x="676" y="142"/>
                </a:moveTo>
                <a:lnTo>
                  <a:pt x="676" y="142"/>
                </a:lnTo>
                <a:lnTo>
                  <a:pt x="652" y="142"/>
                </a:lnTo>
                <a:lnTo>
                  <a:pt x="652" y="142"/>
                </a:lnTo>
                <a:lnTo>
                  <a:pt x="628" y="126"/>
                </a:lnTo>
                <a:lnTo>
                  <a:pt x="604" y="114"/>
                </a:lnTo>
                <a:lnTo>
                  <a:pt x="580" y="102"/>
                </a:lnTo>
                <a:lnTo>
                  <a:pt x="556" y="92"/>
                </a:lnTo>
                <a:lnTo>
                  <a:pt x="556" y="92"/>
                </a:lnTo>
                <a:lnTo>
                  <a:pt x="614" y="88"/>
                </a:lnTo>
                <a:lnTo>
                  <a:pt x="676" y="86"/>
                </a:lnTo>
                <a:lnTo>
                  <a:pt x="676" y="142"/>
                </a:lnTo>
                <a:close/>
                <a:moveTo>
                  <a:pt x="650" y="150"/>
                </a:moveTo>
                <a:lnTo>
                  <a:pt x="650" y="150"/>
                </a:lnTo>
                <a:lnTo>
                  <a:pt x="668" y="162"/>
                </a:lnTo>
                <a:lnTo>
                  <a:pt x="668" y="162"/>
                </a:lnTo>
                <a:lnTo>
                  <a:pt x="634" y="164"/>
                </a:lnTo>
                <a:lnTo>
                  <a:pt x="600" y="166"/>
                </a:lnTo>
                <a:lnTo>
                  <a:pt x="566" y="170"/>
                </a:lnTo>
                <a:lnTo>
                  <a:pt x="534" y="174"/>
                </a:lnTo>
                <a:lnTo>
                  <a:pt x="500" y="180"/>
                </a:lnTo>
                <a:lnTo>
                  <a:pt x="470" y="188"/>
                </a:lnTo>
                <a:lnTo>
                  <a:pt x="438" y="196"/>
                </a:lnTo>
                <a:lnTo>
                  <a:pt x="408" y="206"/>
                </a:lnTo>
                <a:lnTo>
                  <a:pt x="408" y="206"/>
                </a:lnTo>
                <a:lnTo>
                  <a:pt x="392" y="194"/>
                </a:lnTo>
                <a:lnTo>
                  <a:pt x="380" y="184"/>
                </a:lnTo>
                <a:lnTo>
                  <a:pt x="380" y="184"/>
                </a:lnTo>
                <a:lnTo>
                  <a:pt x="442" y="170"/>
                </a:lnTo>
                <a:lnTo>
                  <a:pt x="508" y="160"/>
                </a:lnTo>
                <a:lnTo>
                  <a:pt x="578" y="154"/>
                </a:lnTo>
                <a:lnTo>
                  <a:pt x="650" y="150"/>
                </a:lnTo>
                <a:lnTo>
                  <a:pt x="650" y="150"/>
                </a:lnTo>
                <a:close/>
                <a:moveTo>
                  <a:pt x="398" y="210"/>
                </a:moveTo>
                <a:lnTo>
                  <a:pt x="398" y="210"/>
                </a:lnTo>
                <a:lnTo>
                  <a:pt x="356" y="226"/>
                </a:lnTo>
                <a:lnTo>
                  <a:pt x="314" y="244"/>
                </a:lnTo>
                <a:lnTo>
                  <a:pt x="276" y="264"/>
                </a:lnTo>
                <a:lnTo>
                  <a:pt x="238" y="288"/>
                </a:lnTo>
                <a:lnTo>
                  <a:pt x="238" y="288"/>
                </a:lnTo>
                <a:lnTo>
                  <a:pt x="244" y="256"/>
                </a:lnTo>
                <a:lnTo>
                  <a:pt x="250" y="226"/>
                </a:lnTo>
                <a:lnTo>
                  <a:pt x="250" y="226"/>
                </a:lnTo>
                <a:lnTo>
                  <a:pt x="278" y="214"/>
                </a:lnTo>
                <a:lnTo>
                  <a:pt x="308" y="204"/>
                </a:lnTo>
                <a:lnTo>
                  <a:pt x="340" y="194"/>
                </a:lnTo>
                <a:lnTo>
                  <a:pt x="372" y="186"/>
                </a:lnTo>
                <a:lnTo>
                  <a:pt x="372" y="186"/>
                </a:lnTo>
                <a:lnTo>
                  <a:pt x="384" y="198"/>
                </a:lnTo>
                <a:lnTo>
                  <a:pt x="398" y="210"/>
                </a:lnTo>
                <a:lnTo>
                  <a:pt x="398" y="210"/>
                </a:lnTo>
                <a:close/>
                <a:moveTo>
                  <a:pt x="314" y="394"/>
                </a:moveTo>
                <a:lnTo>
                  <a:pt x="314" y="394"/>
                </a:lnTo>
                <a:lnTo>
                  <a:pt x="368" y="412"/>
                </a:lnTo>
                <a:lnTo>
                  <a:pt x="430" y="426"/>
                </a:lnTo>
                <a:lnTo>
                  <a:pt x="430" y="426"/>
                </a:lnTo>
                <a:lnTo>
                  <a:pt x="404" y="466"/>
                </a:lnTo>
                <a:lnTo>
                  <a:pt x="380" y="506"/>
                </a:lnTo>
                <a:lnTo>
                  <a:pt x="380" y="506"/>
                </a:lnTo>
                <a:lnTo>
                  <a:pt x="352" y="556"/>
                </a:lnTo>
                <a:lnTo>
                  <a:pt x="328" y="606"/>
                </a:lnTo>
                <a:lnTo>
                  <a:pt x="328" y="606"/>
                </a:lnTo>
                <a:lnTo>
                  <a:pt x="272" y="586"/>
                </a:lnTo>
                <a:lnTo>
                  <a:pt x="272" y="586"/>
                </a:lnTo>
                <a:lnTo>
                  <a:pt x="260" y="544"/>
                </a:lnTo>
                <a:lnTo>
                  <a:pt x="250" y="504"/>
                </a:lnTo>
                <a:lnTo>
                  <a:pt x="244" y="464"/>
                </a:lnTo>
                <a:lnTo>
                  <a:pt x="238" y="424"/>
                </a:lnTo>
                <a:lnTo>
                  <a:pt x="238" y="424"/>
                </a:lnTo>
                <a:lnTo>
                  <a:pt x="276" y="408"/>
                </a:lnTo>
                <a:lnTo>
                  <a:pt x="314" y="394"/>
                </a:lnTo>
                <a:lnTo>
                  <a:pt x="314" y="394"/>
                </a:lnTo>
                <a:close/>
                <a:moveTo>
                  <a:pt x="262" y="584"/>
                </a:moveTo>
                <a:lnTo>
                  <a:pt x="262" y="584"/>
                </a:lnTo>
                <a:lnTo>
                  <a:pt x="218" y="562"/>
                </a:lnTo>
                <a:lnTo>
                  <a:pt x="180" y="540"/>
                </a:lnTo>
                <a:lnTo>
                  <a:pt x="162" y="530"/>
                </a:lnTo>
                <a:lnTo>
                  <a:pt x="148" y="518"/>
                </a:lnTo>
                <a:lnTo>
                  <a:pt x="134" y="504"/>
                </a:lnTo>
                <a:lnTo>
                  <a:pt x="120" y="492"/>
                </a:lnTo>
                <a:lnTo>
                  <a:pt x="120" y="492"/>
                </a:lnTo>
                <a:lnTo>
                  <a:pt x="146" y="474"/>
                </a:lnTo>
                <a:lnTo>
                  <a:pt x="172" y="458"/>
                </a:lnTo>
                <a:lnTo>
                  <a:pt x="200" y="442"/>
                </a:lnTo>
                <a:lnTo>
                  <a:pt x="230" y="428"/>
                </a:lnTo>
                <a:lnTo>
                  <a:pt x="230" y="428"/>
                </a:lnTo>
                <a:lnTo>
                  <a:pt x="236" y="464"/>
                </a:lnTo>
                <a:lnTo>
                  <a:pt x="242" y="504"/>
                </a:lnTo>
                <a:lnTo>
                  <a:pt x="252" y="542"/>
                </a:lnTo>
                <a:lnTo>
                  <a:pt x="262" y="584"/>
                </a:lnTo>
                <a:lnTo>
                  <a:pt x="262" y="584"/>
                </a:lnTo>
                <a:close/>
                <a:moveTo>
                  <a:pt x="278" y="724"/>
                </a:moveTo>
                <a:lnTo>
                  <a:pt x="278" y="724"/>
                </a:lnTo>
                <a:lnTo>
                  <a:pt x="262" y="778"/>
                </a:lnTo>
                <a:lnTo>
                  <a:pt x="248" y="830"/>
                </a:lnTo>
                <a:lnTo>
                  <a:pt x="238" y="882"/>
                </a:lnTo>
                <a:lnTo>
                  <a:pt x="230" y="932"/>
                </a:lnTo>
                <a:lnTo>
                  <a:pt x="230" y="932"/>
                </a:lnTo>
                <a:lnTo>
                  <a:pt x="204" y="918"/>
                </a:lnTo>
                <a:lnTo>
                  <a:pt x="178" y="904"/>
                </a:lnTo>
                <a:lnTo>
                  <a:pt x="154" y="890"/>
                </a:lnTo>
                <a:lnTo>
                  <a:pt x="132" y="876"/>
                </a:lnTo>
                <a:lnTo>
                  <a:pt x="132" y="876"/>
                </a:lnTo>
                <a:lnTo>
                  <a:pt x="144" y="854"/>
                </a:lnTo>
                <a:lnTo>
                  <a:pt x="156" y="834"/>
                </a:lnTo>
                <a:lnTo>
                  <a:pt x="172" y="814"/>
                </a:lnTo>
                <a:lnTo>
                  <a:pt x="190" y="794"/>
                </a:lnTo>
                <a:lnTo>
                  <a:pt x="210" y="776"/>
                </a:lnTo>
                <a:lnTo>
                  <a:pt x="230" y="758"/>
                </a:lnTo>
                <a:lnTo>
                  <a:pt x="254" y="740"/>
                </a:lnTo>
                <a:lnTo>
                  <a:pt x="278" y="724"/>
                </a:lnTo>
                <a:lnTo>
                  <a:pt x="278" y="724"/>
                </a:lnTo>
                <a:close/>
                <a:moveTo>
                  <a:pt x="290" y="718"/>
                </a:moveTo>
                <a:lnTo>
                  <a:pt x="290" y="718"/>
                </a:lnTo>
                <a:lnTo>
                  <a:pt x="308" y="708"/>
                </a:lnTo>
                <a:lnTo>
                  <a:pt x="308" y="708"/>
                </a:lnTo>
                <a:lnTo>
                  <a:pt x="324" y="744"/>
                </a:lnTo>
                <a:lnTo>
                  <a:pt x="340" y="780"/>
                </a:lnTo>
                <a:lnTo>
                  <a:pt x="360" y="816"/>
                </a:lnTo>
                <a:lnTo>
                  <a:pt x="380" y="852"/>
                </a:lnTo>
                <a:lnTo>
                  <a:pt x="380" y="852"/>
                </a:lnTo>
                <a:lnTo>
                  <a:pt x="404" y="892"/>
                </a:lnTo>
                <a:lnTo>
                  <a:pt x="428" y="932"/>
                </a:lnTo>
                <a:lnTo>
                  <a:pt x="454" y="968"/>
                </a:lnTo>
                <a:lnTo>
                  <a:pt x="482" y="1004"/>
                </a:lnTo>
                <a:lnTo>
                  <a:pt x="482" y="1004"/>
                </a:lnTo>
                <a:lnTo>
                  <a:pt x="414" y="992"/>
                </a:lnTo>
                <a:lnTo>
                  <a:pt x="352" y="976"/>
                </a:lnTo>
                <a:lnTo>
                  <a:pt x="292" y="956"/>
                </a:lnTo>
                <a:lnTo>
                  <a:pt x="238" y="934"/>
                </a:lnTo>
                <a:lnTo>
                  <a:pt x="238" y="934"/>
                </a:lnTo>
                <a:lnTo>
                  <a:pt x="246" y="882"/>
                </a:lnTo>
                <a:lnTo>
                  <a:pt x="256" y="828"/>
                </a:lnTo>
                <a:lnTo>
                  <a:pt x="270" y="774"/>
                </a:lnTo>
                <a:lnTo>
                  <a:pt x="290" y="718"/>
                </a:lnTo>
                <a:lnTo>
                  <a:pt x="290" y="718"/>
                </a:lnTo>
                <a:close/>
                <a:moveTo>
                  <a:pt x="500" y="1014"/>
                </a:moveTo>
                <a:lnTo>
                  <a:pt x="500" y="1014"/>
                </a:lnTo>
                <a:lnTo>
                  <a:pt x="542" y="1020"/>
                </a:lnTo>
                <a:lnTo>
                  <a:pt x="586" y="1024"/>
                </a:lnTo>
                <a:lnTo>
                  <a:pt x="630" y="1026"/>
                </a:lnTo>
                <a:lnTo>
                  <a:pt x="676" y="1028"/>
                </a:lnTo>
                <a:lnTo>
                  <a:pt x="676" y="1184"/>
                </a:lnTo>
                <a:lnTo>
                  <a:pt x="676" y="1184"/>
                </a:lnTo>
                <a:lnTo>
                  <a:pt x="674" y="1184"/>
                </a:lnTo>
                <a:lnTo>
                  <a:pt x="674" y="1184"/>
                </a:lnTo>
                <a:lnTo>
                  <a:pt x="630" y="1148"/>
                </a:lnTo>
                <a:lnTo>
                  <a:pt x="586" y="1108"/>
                </a:lnTo>
                <a:lnTo>
                  <a:pt x="542" y="1064"/>
                </a:lnTo>
                <a:lnTo>
                  <a:pt x="500" y="1014"/>
                </a:lnTo>
                <a:lnTo>
                  <a:pt x="500" y="1014"/>
                </a:lnTo>
                <a:close/>
                <a:moveTo>
                  <a:pt x="684" y="1184"/>
                </a:moveTo>
                <a:lnTo>
                  <a:pt x="684" y="1028"/>
                </a:lnTo>
                <a:lnTo>
                  <a:pt x="684" y="1028"/>
                </a:lnTo>
                <a:lnTo>
                  <a:pt x="728" y="1026"/>
                </a:lnTo>
                <a:lnTo>
                  <a:pt x="772" y="1024"/>
                </a:lnTo>
                <a:lnTo>
                  <a:pt x="816" y="1020"/>
                </a:lnTo>
                <a:lnTo>
                  <a:pt x="858" y="1014"/>
                </a:lnTo>
                <a:lnTo>
                  <a:pt x="858" y="1014"/>
                </a:lnTo>
                <a:lnTo>
                  <a:pt x="816" y="1064"/>
                </a:lnTo>
                <a:lnTo>
                  <a:pt x="774" y="1108"/>
                </a:lnTo>
                <a:lnTo>
                  <a:pt x="730" y="1148"/>
                </a:lnTo>
                <a:lnTo>
                  <a:pt x="684" y="1184"/>
                </a:lnTo>
                <a:lnTo>
                  <a:pt x="684" y="1184"/>
                </a:lnTo>
                <a:lnTo>
                  <a:pt x="684" y="1184"/>
                </a:lnTo>
                <a:lnTo>
                  <a:pt x="684" y="1184"/>
                </a:lnTo>
                <a:close/>
                <a:moveTo>
                  <a:pt x="876" y="1004"/>
                </a:moveTo>
                <a:lnTo>
                  <a:pt x="876" y="1004"/>
                </a:lnTo>
                <a:lnTo>
                  <a:pt x="904" y="968"/>
                </a:lnTo>
                <a:lnTo>
                  <a:pt x="930" y="932"/>
                </a:lnTo>
                <a:lnTo>
                  <a:pt x="954" y="892"/>
                </a:lnTo>
                <a:lnTo>
                  <a:pt x="980" y="852"/>
                </a:lnTo>
                <a:lnTo>
                  <a:pt x="980" y="852"/>
                </a:lnTo>
                <a:lnTo>
                  <a:pt x="1000" y="816"/>
                </a:lnTo>
                <a:lnTo>
                  <a:pt x="1018" y="780"/>
                </a:lnTo>
                <a:lnTo>
                  <a:pt x="1034" y="744"/>
                </a:lnTo>
                <a:lnTo>
                  <a:pt x="1050" y="708"/>
                </a:lnTo>
                <a:lnTo>
                  <a:pt x="1050" y="708"/>
                </a:lnTo>
                <a:lnTo>
                  <a:pt x="1068" y="718"/>
                </a:lnTo>
                <a:lnTo>
                  <a:pt x="1068" y="718"/>
                </a:lnTo>
                <a:lnTo>
                  <a:pt x="1088" y="774"/>
                </a:lnTo>
                <a:lnTo>
                  <a:pt x="1102" y="830"/>
                </a:lnTo>
                <a:lnTo>
                  <a:pt x="1112" y="884"/>
                </a:lnTo>
                <a:lnTo>
                  <a:pt x="1120" y="934"/>
                </a:lnTo>
                <a:lnTo>
                  <a:pt x="1120" y="934"/>
                </a:lnTo>
                <a:lnTo>
                  <a:pt x="1066" y="956"/>
                </a:lnTo>
                <a:lnTo>
                  <a:pt x="1006" y="976"/>
                </a:lnTo>
                <a:lnTo>
                  <a:pt x="944" y="992"/>
                </a:lnTo>
                <a:lnTo>
                  <a:pt x="876" y="1004"/>
                </a:lnTo>
                <a:lnTo>
                  <a:pt x="876" y="1004"/>
                </a:lnTo>
                <a:close/>
                <a:moveTo>
                  <a:pt x="1080" y="724"/>
                </a:moveTo>
                <a:lnTo>
                  <a:pt x="1080" y="724"/>
                </a:lnTo>
                <a:lnTo>
                  <a:pt x="1082" y="726"/>
                </a:lnTo>
                <a:lnTo>
                  <a:pt x="1082" y="726"/>
                </a:lnTo>
                <a:lnTo>
                  <a:pt x="1106" y="742"/>
                </a:lnTo>
                <a:lnTo>
                  <a:pt x="1130" y="758"/>
                </a:lnTo>
                <a:lnTo>
                  <a:pt x="1152" y="776"/>
                </a:lnTo>
                <a:lnTo>
                  <a:pt x="1170" y="796"/>
                </a:lnTo>
                <a:lnTo>
                  <a:pt x="1188" y="814"/>
                </a:lnTo>
                <a:lnTo>
                  <a:pt x="1202" y="834"/>
                </a:lnTo>
                <a:lnTo>
                  <a:pt x="1216" y="854"/>
                </a:lnTo>
                <a:lnTo>
                  <a:pt x="1226" y="876"/>
                </a:lnTo>
                <a:lnTo>
                  <a:pt x="1226" y="876"/>
                </a:lnTo>
                <a:lnTo>
                  <a:pt x="1204" y="890"/>
                </a:lnTo>
                <a:lnTo>
                  <a:pt x="1180" y="904"/>
                </a:lnTo>
                <a:lnTo>
                  <a:pt x="1154" y="918"/>
                </a:lnTo>
                <a:lnTo>
                  <a:pt x="1128" y="932"/>
                </a:lnTo>
                <a:lnTo>
                  <a:pt x="1128" y="932"/>
                </a:lnTo>
                <a:lnTo>
                  <a:pt x="1120" y="882"/>
                </a:lnTo>
                <a:lnTo>
                  <a:pt x="1110" y="830"/>
                </a:lnTo>
                <a:lnTo>
                  <a:pt x="1096" y="778"/>
                </a:lnTo>
                <a:lnTo>
                  <a:pt x="1080" y="724"/>
                </a:lnTo>
                <a:lnTo>
                  <a:pt x="1080" y="724"/>
                </a:lnTo>
                <a:close/>
                <a:moveTo>
                  <a:pt x="1086" y="718"/>
                </a:moveTo>
                <a:lnTo>
                  <a:pt x="1086" y="718"/>
                </a:lnTo>
                <a:lnTo>
                  <a:pt x="1076" y="712"/>
                </a:lnTo>
                <a:lnTo>
                  <a:pt x="1076" y="712"/>
                </a:lnTo>
                <a:lnTo>
                  <a:pt x="1062" y="680"/>
                </a:lnTo>
                <a:lnTo>
                  <a:pt x="1062" y="680"/>
                </a:lnTo>
                <a:lnTo>
                  <a:pt x="1078" y="636"/>
                </a:lnTo>
                <a:lnTo>
                  <a:pt x="1094" y="592"/>
                </a:lnTo>
                <a:lnTo>
                  <a:pt x="1094" y="592"/>
                </a:lnTo>
                <a:lnTo>
                  <a:pt x="1140" y="572"/>
                </a:lnTo>
                <a:lnTo>
                  <a:pt x="1180" y="548"/>
                </a:lnTo>
                <a:lnTo>
                  <a:pt x="1198" y="536"/>
                </a:lnTo>
                <a:lnTo>
                  <a:pt x="1216" y="524"/>
                </a:lnTo>
                <a:lnTo>
                  <a:pt x="1230" y="510"/>
                </a:lnTo>
                <a:lnTo>
                  <a:pt x="1244" y="496"/>
                </a:lnTo>
                <a:lnTo>
                  <a:pt x="1244" y="496"/>
                </a:lnTo>
                <a:lnTo>
                  <a:pt x="1264" y="514"/>
                </a:lnTo>
                <a:lnTo>
                  <a:pt x="1284" y="532"/>
                </a:lnTo>
                <a:lnTo>
                  <a:pt x="1300" y="552"/>
                </a:lnTo>
                <a:lnTo>
                  <a:pt x="1314" y="572"/>
                </a:lnTo>
                <a:lnTo>
                  <a:pt x="1326" y="592"/>
                </a:lnTo>
                <a:lnTo>
                  <a:pt x="1336" y="612"/>
                </a:lnTo>
                <a:lnTo>
                  <a:pt x="1344" y="632"/>
                </a:lnTo>
                <a:lnTo>
                  <a:pt x="1348" y="654"/>
                </a:lnTo>
                <a:lnTo>
                  <a:pt x="1348" y="654"/>
                </a:lnTo>
                <a:lnTo>
                  <a:pt x="1348" y="678"/>
                </a:lnTo>
                <a:lnTo>
                  <a:pt x="1348" y="678"/>
                </a:lnTo>
                <a:lnTo>
                  <a:pt x="1346" y="712"/>
                </a:lnTo>
                <a:lnTo>
                  <a:pt x="1346" y="712"/>
                </a:lnTo>
                <a:lnTo>
                  <a:pt x="1342" y="734"/>
                </a:lnTo>
                <a:lnTo>
                  <a:pt x="1332" y="754"/>
                </a:lnTo>
                <a:lnTo>
                  <a:pt x="1322" y="776"/>
                </a:lnTo>
                <a:lnTo>
                  <a:pt x="1308" y="796"/>
                </a:lnTo>
                <a:lnTo>
                  <a:pt x="1294" y="816"/>
                </a:lnTo>
                <a:lnTo>
                  <a:pt x="1276" y="834"/>
                </a:lnTo>
                <a:lnTo>
                  <a:pt x="1256" y="854"/>
                </a:lnTo>
                <a:lnTo>
                  <a:pt x="1232" y="870"/>
                </a:lnTo>
                <a:lnTo>
                  <a:pt x="1232" y="870"/>
                </a:lnTo>
                <a:lnTo>
                  <a:pt x="1222" y="850"/>
                </a:lnTo>
                <a:lnTo>
                  <a:pt x="1208" y="830"/>
                </a:lnTo>
                <a:lnTo>
                  <a:pt x="1194" y="808"/>
                </a:lnTo>
                <a:lnTo>
                  <a:pt x="1176" y="790"/>
                </a:lnTo>
                <a:lnTo>
                  <a:pt x="1156" y="770"/>
                </a:lnTo>
                <a:lnTo>
                  <a:pt x="1134" y="752"/>
                </a:lnTo>
                <a:lnTo>
                  <a:pt x="1112" y="736"/>
                </a:lnTo>
                <a:lnTo>
                  <a:pt x="1086" y="718"/>
                </a:lnTo>
                <a:lnTo>
                  <a:pt x="1086" y="718"/>
                </a:lnTo>
                <a:close/>
                <a:moveTo>
                  <a:pt x="1248" y="490"/>
                </a:moveTo>
                <a:lnTo>
                  <a:pt x="1248" y="490"/>
                </a:lnTo>
                <a:lnTo>
                  <a:pt x="1264" y="470"/>
                </a:lnTo>
                <a:lnTo>
                  <a:pt x="1276" y="448"/>
                </a:lnTo>
                <a:lnTo>
                  <a:pt x="1276" y="448"/>
                </a:lnTo>
                <a:lnTo>
                  <a:pt x="1298" y="484"/>
                </a:lnTo>
                <a:lnTo>
                  <a:pt x="1316" y="522"/>
                </a:lnTo>
                <a:lnTo>
                  <a:pt x="1332" y="562"/>
                </a:lnTo>
                <a:lnTo>
                  <a:pt x="1342" y="602"/>
                </a:lnTo>
                <a:lnTo>
                  <a:pt x="1342" y="602"/>
                </a:lnTo>
                <a:lnTo>
                  <a:pt x="1334" y="588"/>
                </a:lnTo>
                <a:lnTo>
                  <a:pt x="1326" y="574"/>
                </a:lnTo>
                <a:lnTo>
                  <a:pt x="1304" y="544"/>
                </a:lnTo>
                <a:lnTo>
                  <a:pt x="1280" y="516"/>
                </a:lnTo>
                <a:lnTo>
                  <a:pt x="1248" y="490"/>
                </a:lnTo>
                <a:lnTo>
                  <a:pt x="1248" y="490"/>
                </a:lnTo>
                <a:close/>
                <a:moveTo>
                  <a:pt x="1244" y="486"/>
                </a:moveTo>
                <a:lnTo>
                  <a:pt x="1244" y="486"/>
                </a:lnTo>
                <a:lnTo>
                  <a:pt x="1204" y="458"/>
                </a:lnTo>
                <a:lnTo>
                  <a:pt x="1158" y="432"/>
                </a:lnTo>
                <a:lnTo>
                  <a:pt x="1158" y="432"/>
                </a:lnTo>
                <a:lnTo>
                  <a:pt x="1128" y="418"/>
                </a:lnTo>
                <a:lnTo>
                  <a:pt x="1128" y="418"/>
                </a:lnTo>
                <a:lnTo>
                  <a:pt x="1132" y="384"/>
                </a:lnTo>
                <a:lnTo>
                  <a:pt x="1132" y="352"/>
                </a:lnTo>
                <a:lnTo>
                  <a:pt x="1132" y="352"/>
                </a:lnTo>
                <a:lnTo>
                  <a:pt x="1148" y="340"/>
                </a:lnTo>
                <a:lnTo>
                  <a:pt x="1162" y="326"/>
                </a:lnTo>
                <a:lnTo>
                  <a:pt x="1162" y="326"/>
                </a:lnTo>
                <a:lnTo>
                  <a:pt x="1194" y="354"/>
                </a:lnTo>
                <a:lnTo>
                  <a:pt x="1222" y="380"/>
                </a:lnTo>
                <a:lnTo>
                  <a:pt x="1248" y="410"/>
                </a:lnTo>
                <a:lnTo>
                  <a:pt x="1270" y="440"/>
                </a:lnTo>
                <a:lnTo>
                  <a:pt x="1270" y="440"/>
                </a:lnTo>
                <a:lnTo>
                  <a:pt x="1266" y="452"/>
                </a:lnTo>
                <a:lnTo>
                  <a:pt x="1260" y="462"/>
                </a:lnTo>
                <a:lnTo>
                  <a:pt x="1244" y="486"/>
                </a:lnTo>
                <a:lnTo>
                  <a:pt x="1244" y="486"/>
                </a:lnTo>
                <a:close/>
                <a:moveTo>
                  <a:pt x="1162" y="316"/>
                </a:moveTo>
                <a:lnTo>
                  <a:pt x="1162" y="316"/>
                </a:lnTo>
                <a:lnTo>
                  <a:pt x="1158" y="312"/>
                </a:lnTo>
                <a:lnTo>
                  <a:pt x="1158" y="312"/>
                </a:lnTo>
                <a:lnTo>
                  <a:pt x="1128" y="292"/>
                </a:lnTo>
                <a:lnTo>
                  <a:pt x="1128" y="292"/>
                </a:lnTo>
                <a:lnTo>
                  <a:pt x="1124" y="260"/>
                </a:lnTo>
                <a:lnTo>
                  <a:pt x="1116" y="230"/>
                </a:lnTo>
                <a:lnTo>
                  <a:pt x="1116" y="230"/>
                </a:lnTo>
                <a:lnTo>
                  <a:pt x="1152" y="248"/>
                </a:lnTo>
                <a:lnTo>
                  <a:pt x="1184" y="268"/>
                </a:lnTo>
                <a:lnTo>
                  <a:pt x="1184" y="268"/>
                </a:lnTo>
                <a:lnTo>
                  <a:pt x="1182" y="280"/>
                </a:lnTo>
                <a:lnTo>
                  <a:pt x="1178" y="292"/>
                </a:lnTo>
                <a:lnTo>
                  <a:pt x="1172" y="304"/>
                </a:lnTo>
                <a:lnTo>
                  <a:pt x="1162" y="316"/>
                </a:lnTo>
                <a:lnTo>
                  <a:pt x="1162" y="316"/>
                </a:lnTo>
                <a:close/>
                <a:moveTo>
                  <a:pt x="1104" y="216"/>
                </a:moveTo>
                <a:lnTo>
                  <a:pt x="1104" y="216"/>
                </a:lnTo>
                <a:lnTo>
                  <a:pt x="1050" y="196"/>
                </a:lnTo>
                <a:lnTo>
                  <a:pt x="990" y="178"/>
                </a:lnTo>
                <a:lnTo>
                  <a:pt x="990" y="178"/>
                </a:lnTo>
                <a:lnTo>
                  <a:pt x="996" y="166"/>
                </a:lnTo>
                <a:lnTo>
                  <a:pt x="998" y="152"/>
                </a:lnTo>
                <a:lnTo>
                  <a:pt x="998" y="152"/>
                </a:lnTo>
                <a:lnTo>
                  <a:pt x="996" y="138"/>
                </a:lnTo>
                <a:lnTo>
                  <a:pt x="990" y="124"/>
                </a:lnTo>
                <a:lnTo>
                  <a:pt x="990" y="124"/>
                </a:lnTo>
                <a:lnTo>
                  <a:pt x="1034" y="138"/>
                </a:lnTo>
                <a:lnTo>
                  <a:pt x="1072" y="152"/>
                </a:lnTo>
                <a:lnTo>
                  <a:pt x="1072" y="152"/>
                </a:lnTo>
                <a:lnTo>
                  <a:pt x="1082" y="168"/>
                </a:lnTo>
                <a:lnTo>
                  <a:pt x="1090" y="182"/>
                </a:lnTo>
                <a:lnTo>
                  <a:pt x="1098" y="200"/>
                </a:lnTo>
                <a:lnTo>
                  <a:pt x="1104" y="216"/>
                </a:lnTo>
                <a:lnTo>
                  <a:pt x="1104" y="216"/>
                </a:lnTo>
                <a:close/>
                <a:moveTo>
                  <a:pt x="968" y="110"/>
                </a:moveTo>
                <a:lnTo>
                  <a:pt x="968" y="110"/>
                </a:lnTo>
                <a:lnTo>
                  <a:pt x="906" y="98"/>
                </a:lnTo>
                <a:lnTo>
                  <a:pt x="838" y="88"/>
                </a:lnTo>
                <a:lnTo>
                  <a:pt x="838" y="88"/>
                </a:lnTo>
                <a:lnTo>
                  <a:pt x="872" y="78"/>
                </a:lnTo>
                <a:lnTo>
                  <a:pt x="904" y="74"/>
                </a:lnTo>
                <a:lnTo>
                  <a:pt x="904" y="74"/>
                </a:lnTo>
                <a:lnTo>
                  <a:pt x="924" y="82"/>
                </a:lnTo>
                <a:lnTo>
                  <a:pt x="940" y="92"/>
                </a:lnTo>
                <a:lnTo>
                  <a:pt x="956" y="100"/>
                </a:lnTo>
                <a:lnTo>
                  <a:pt x="968" y="110"/>
                </a:lnTo>
                <a:lnTo>
                  <a:pt x="968" y="110"/>
                </a:lnTo>
                <a:close/>
                <a:moveTo>
                  <a:pt x="818" y="86"/>
                </a:moveTo>
                <a:lnTo>
                  <a:pt x="818" y="86"/>
                </a:lnTo>
                <a:lnTo>
                  <a:pt x="752" y="80"/>
                </a:lnTo>
                <a:lnTo>
                  <a:pt x="684" y="78"/>
                </a:lnTo>
                <a:lnTo>
                  <a:pt x="684" y="40"/>
                </a:lnTo>
                <a:lnTo>
                  <a:pt x="684" y="40"/>
                </a:lnTo>
                <a:lnTo>
                  <a:pt x="740" y="42"/>
                </a:lnTo>
                <a:lnTo>
                  <a:pt x="794" y="48"/>
                </a:lnTo>
                <a:lnTo>
                  <a:pt x="842" y="56"/>
                </a:lnTo>
                <a:lnTo>
                  <a:pt x="886" y="68"/>
                </a:lnTo>
                <a:lnTo>
                  <a:pt x="886" y="68"/>
                </a:lnTo>
                <a:lnTo>
                  <a:pt x="852" y="74"/>
                </a:lnTo>
                <a:lnTo>
                  <a:pt x="818" y="86"/>
                </a:lnTo>
                <a:lnTo>
                  <a:pt x="818" y="86"/>
                </a:lnTo>
                <a:close/>
                <a:moveTo>
                  <a:pt x="676" y="78"/>
                </a:moveTo>
                <a:lnTo>
                  <a:pt x="676" y="78"/>
                </a:lnTo>
                <a:lnTo>
                  <a:pt x="606" y="80"/>
                </a:lnTo>
                <a:lnTo>
                  <a:pt x="540" y="86"/>
                </a:lnTo>
                <a:lnTo>
                  <a:pt x="540" y="86"/>
                </a:lnTo>
                <a:lnTo>
                  <a:pt x="506" y="74"/>
                </a:lnTo>
                <a:lnTo>
                  <a:pt x="472" y="68"/>
                </a:lnTo>
                <a:lnTo>
                  <a:pt x="472" y="68"/>
                </a:lnTo>
                <a:lnTo>
                  <a:pt x="516" y="56"/>
                </a:lnTo>
                <a:lnTo>
                  <a:pt x="564" y="48"/>
                </a:lnTo>
                <a:lnTo>
                  <a:pt x="618" y="42"/>
                </a:lnTo>
                <a:lnTo>
                  <a:pt x="676" y="40"/>
                </a:lnTo>
                <a:lnTo>
                  <a:pt x="676" y="78"/>
                </a:lnTo>
                <a:close/>
                <a:moveTo>
                  <a:pt x="520" y="88"/>
                </a:moveTo>
                <a:lnTo>
                  <a:pt x="520" y="88"/>
                </a:lnTo>
                <a:lnTo>
                  <a:pt x="452" y="98"/>
                </a:lnTo>
                <a:lnTo>
                  <a:pt x="390" y="110"/>
                </a:lnTo>
                <a:lnTo>
                  <a:pt x="390" y="110"/>
                </a:lnTo>
                <a:lnTo>
                  <a:pt x="402" y="100"/>
                </a:lnTo>
                <a:lnTo>
                  <a:pt x="418" y="92"/>
                </a:lnTo>
                <a:lnTo>
                  <a:pt x="434" y="82"/>
                </a:lnTo>
                <a:lnTo>
                  <a:pt x="454" y="74"/>
                </a:lnTo>
                <a:lnTo>
                  <a:pt x="454" y="74"/>
                </a:lnTo>
                <a:lnTo>
                  <a:pt x="488" y="78"/>
                </a:lnTo>
                <a:lnTo>
                  <a:pt x="520" y="88"/>
                </a:lnTo>
                <a:lnTo>
                  <a:pt x="520" y="88"/>
                </a:lnTo>
                <a:close/>
                <a:moveTo>
                  <a:pt x="368" y="124"/>
                </a:moveTo>
                <a:lnTo>
                  <a:pt x="368" y="124"/>
                </a:lnTo>
                <a:lnTo>
                  <a:pt x="362" y="138"/>
                </a:lnTo>
                <a:lnTo>
                  <a:pt x="360" y="152"/>
                </a:lnTo>
                <a:lnTo>
                  <a:pt x="360" y="152"/>
                </a:lnTo>
                <a:lnTo>
                  <a:pt x="362" y="166"/>
                </a:lnTo>
                <a:lnTo>
                  <a:pt x="368" y="178"/>
                </a:lnTo>
                <a:lnTo>
                  <a:pt x="368" y="178"/>
                </a:lnTo>
                <a:lnTo>
                  <a:pt x="308" y="196"/>
                </a:lnTo>
                <a:lnTo>
                  <a:pt x="254" y="216"/>
                </a:lnTo>
                <a:lnTo>
                  <a:pt x="254" y="216"/>
                </a:lnTo>
                <a:lnTo>
                  <a:pt x="260" y="200"/>
                </a:lnTo>
                <a:lnTo>
                  <a:pt x="268" y="182"/>
                </a:lnTo>
                <a:lnTo>
                  <a:pt x="276" y="168"/>
                </a:lnTo>
                <a:lnTo>
                  <a:pt x="286" y="152"/>
                </a:lnTo>
                <a:lnTo>
                  <a:pt x="286" y="152"/>
                </a:lnTo>
                <a:lnTo>
                  <a:pt x="324" y="138"/>
                </a:lnTo>
                <a:lnTo>
                  <a:pt x="368" y="124"/>
                </a:lnTo>
                <a:lnTo>
                  <a:pt x="368" y="124"/>
                </a:lnTo>
                <a:close/>
                <a:moveTo>
                  <a:pt x="242" y="230"/>
                </a:moveTo>
                <a:lnTo>
                  <a:pt x="242" y="230"/>
                </a:lnTo>
                <a:lnTo>
                  <a:pt x="234" y="260"/>
                </a:lnTo>
                <a:lnTo>
                  <a:pt x="230" y="292"/>
                </a:lnTo>
                <a:lnTo>
                  <a:pt x="230" y="292"/>
                </a:lnTo>
                <a:lnTo>
                  <a:pt x="196" y="316"/>
                </a:lnTo>
                <a:lnTo>
                  <a:pt x="196" y="316"/>
                </a:lnTo>
                <a:lnTo>
                  <a:pt x="188" y="304"/>
                </a:lnTo>
                <a:lnTo>
                  <a:pt x="180" y="292"/>
                </a:lnTo>
                <a:lnTo>
                  <a:pt x="176" y="280"/>
                </a:lnTo>
                <a:lnTo>
                  <a:pt x="174" y="268"/>
                </a:lnTo>
                <a:lnTo>
                  <a:pt x="174" y="268"/>
                </a:lnTo>
                <a:lnTo>
                  <a:pt x="206" y="248"/>
                </a:lnTo>
                <a:lnTo>
                  <a:pt x="242" y="230"/>
                </a:lnTo>
                <a:lnTo>
                  <a:pt x="242" y="230"/>
                </a:lnTo>
                <a:close/>
                <a:moveTo>
                  <a:pt x="196" y="326"/>
                </a:moveTo>
                <a:lnTo>
                  <a:pt x="196" y="326"/>
                </a:lnTo>
                <a:lnTo>
                  <a:pt x="210" y="340"/>
                </a:lnTo>
                <a:lnTo>
                  <a:pt x="226" y="352"/>
                </a:lnTo>
                <a:lnTo>
                  <a:pt x="226" y="352"/>
                </a:lnTo>
                <a:lnTo>
                  <a:pt x="228" y="384"/>
                </a:lnTo>
                <a:lnTo>
                  <a:pt x="230" y="420"/>
                </a:lnTo>
                <a:lnTo>
                  <a:pt x="230" y="420"/>
                </a:lnTo>
                <a:lnTo>
                  <a:pt x="198" y="434"/>
                </a:lnTo>
                <a:lnTo>
                  <a:pt x="168" y="450"/>
                </a:lnTo>
                <a:lnTo>
                  <a:pt x="140" y="468"/>
                </a:lnTo>
                <a:lnTo>
                  <a:pt x="116" y="486"/>
                </a:lnTo>
                <a:lnTo>
                  <a:pt x="116" y="486"/>
                </a:lnTo>
                <a:lnTo>
                  <a:pt x="100" y="464"/>
                </a:lnTo>
                <a:lnTo>
                  <a:pt x="94" y="452"/>
                </a:lnTo>
                <a:lnTo>
                  <a:pt x="88" y="440"/>
                </a:lnTo>
                <a:lnTo>
                  <a:pt x="88" y="440"/>
                </a:lnTo>
                <a:lnTo>
                  <a:pt x="112" y="410"/>
                </a:lnTo>
                <a:lnTo>
                  <a:pt x="138" y="380"/>
                </a:lnTo>
                <a:lnTo>
                  <a:pt x="166" y="352"/>
                </a:lnTo>
                <a:lnTo>
                  <a:pt x="196" y="326"/>
                </a:lnTo>
                <a:lnTo>
                  <a:pt x="196" y="326"/>
                </a:lnTo>
                <a:close/>
                <a:moveTo>
                  <a:pt x="110" y="490"/>
                </a:moveTo>
                <a:lnTo>
                  <a:pt x="110" y="490"/>
                </a:lnTo>
                <a:lnTo>
                  <a:pt x="80" y="516"/>
                </a:lnTo>
                <a:lnTo>
                  <a:pt x="54" y="544"/>
                </a:lnTo>
                <a:lnTo>
                  <a:pt x="34" y="574"/>
                </a:lnTo>
                <a:lnTo>
                  <a:pt x="24" y="588"/>
                </a:lnTo>
                <a:lnTo>
                  <a:pt x="18" y="604"/>
                </a:lnTo>
                <a:lnTo>
                  <a:pt x="18" y="604"/>
                </a:lnTo>
                <a:lnTo>
                  <a:pt x="28" y="562"/>
                </a:lnTo>
                <a:lnTo>
                  <a:pt x="42" y="522"/>
                </a:lnTo>
                <a:lnTo>
                  <a:pt x="60" y="484"/>
                </a:lnTo>
                <a:lnTo>
                  <a:pt x="82" y="448"/>
                </a:lnTo>
                <a:lnTo>
                  <a:pt x="82" y="448"/>
                </a:lnTo>
                <a:lnTo>
                  <a:pt x="94" y="470"/>
                </a:lnTo>
                <a:lnTo>
                  <a:pt x="110" y="490"/>
                </a:lnTo>
                <a:lnTo>
                  <a:pt x="110" y="490"/>
                </a:lnTo>
                <a:close/>
                <a:moveTo>
                  <a:pt x="122" y="878"/>
                </a:moveTo>
                <a:lnTo>
                  <a:pt x="122" y="878"/>
                </a:lnTo>
                <a:lnTo>
                  <a:pt x="112" y="908"/>
                </a:lnTo>
                <a:lnTo>
                  <a:pt x="106" y="938"/>
                </a:lnTo>
                <a:lnTo>
                  <a:pt x="106" y="938"/>
                </a:lnTo>
                <a:lnTo>
                  <a:pt x="90" y="918"/>
                </a:lnTo>
                <a:lnTo>
                  <a:pt x="76" y="896"/>
                </a:lnTo>
                <a:lnTo>
                  <a:pt x="62" y="874"/>
                </a:lnTo>
                <a:lnTo>
                  <a:pt x="52" y="852"/>
                </a:lnTo>
                <a:lnTo>
                  <a:pt x="42" y="830"/>
                </a:lnTo>
                <a:lnTo>
                  <a:pt x="32" y="806"/>
                </a:lnTo>
                <a:lnTo>
                  <a:pt x="24" y="784"/>
                </a:lnTo>
                <a:lnTo>
                  <a:pt x="18" y="760"/>
                </a:lnTo>
                <a:lnTo>
                  <a:pt x="18" y="760"/>
                </a:lnTo>
                <a:lnTo>
                  <a:pt x="26" y="776"/>
                </a:lnTo>
                <a:lnTo>
                  <a:pt x="36" y="792"/>
                </a:lnTo>
                <a:lnTo>
                  <a:pt x="48" y="806"/>
                </a:lnTo>
                <a:lnTo>
                  <a:pt x="60" y="822"/>
                </a:lnTo>
                <a:lnTo>
                  <a:pt x="88" y="850"/>
                </a:lnTo>
                <a:lnTo>
                  <a:pt x="122" y="878"/>
                </a:lnTo>
                <a:lnTo>
                  <a:pt x="122" y="878"/>
                </a:lnTo>
                <a:close/>
                <a:moveTo>
                  <a:pt x="128" y="882"/>
                </a:moveTo>
                <a:lnTo>
                  <a:pt x="128" y="882"/>
                </a:lnTo>
                <a:lnTo>
                  <a:pt x="152" y="898"/>
                </a:lnTo>
                <a:lnTo>
                  <a:pt x="176" y="912"/>
                </a:lnTo>
                <a:lnTo>
                  <a:pt x="202" y="926"/>
                </a:lnTo>
                <a:lnTo>
                  <a:pt x="230" y="940"/>
                </a:lnTo>
                <a:lnTo>
                  <a:pt x="230" y="940"/>
                </a:lnTo>
                <a:lnTo>
                  <a:pt x="226" y="972"/>
                </a:lnTo>
                <a:lnTo>
                  <a:pt x="226" y="972"/>
                </a:lnTo>
                <a:lnTo>
                  <a:pt x="226" y="1012"/>
                </a:lnTo>
                <a:lnTo>
                  <a:pt x="228" y="1052"/>
                </a:lnTo>
                <a:lnTo>
                  <a:pt x="228" y="1052"/>
                </a:lnTo>
                <a:lnTo>
                  <a:pt x="196" y="1028"/>
                </a:lnTo>
                <a:lnTo>
                  <a:pt x="166" y="1002"/>
                </a:lnTo>
                <a:lnTo>
                  <a:pt x="138" y="974"/>
                </a:lnTo>
                <a:lnTo>
                  <a:pt x="112" y="946"/>
                </a:lnTo>
                <a:lnTo>
                  <a:pt x="112" y="946"/>
                </a:lnTo>
                <a:lnTo>
                  <a:pt x="114" y="930"/>
                </a:lnTo>
                <a:lnTo>
                  <a:pt x="118" y="914"/>
                </a:lnTo>
                <a:lnTo>
                  <a:pt x="122" y="898"/>
                </a:lnTo>
                <a:lnTo>
                  <a:pt x="128" y="882"/>
                </a:lnTo>
                <a:lnTo>
                  <a:pt x="128" y="882"/>
                </a:lnTo>
                <a:close/>
                <a:moveTo>
                  <a:pt x="296" y="1220"/>
                </a:moveTo>
                <a:lnTo>
                  <a:pt x="296" y="1220"/>
                </a:lnTo>
                <a:lnTo>
                  <a:pt x="284" y="1206"/>
                </a:lnTo>
                <a:lnTo>
                  <a:pt x="274" y="1190"/>
                </a:lnTo>
                <a:lnTo>
                  <a:pt x="266" y="1172"/>
                </a:lnTo>
                <a:lnTo>
                  <a:pt x="258" y="1154"/>
                </a:lnTo>
                <a:lnTo>
                  <a:pt x="250" y="1134"/>
                </a:lnTo>
                <a:lnTo>
                  <a:pt x="246" y="1112"/>
                </a:lnTo>
                <a:lnTo>
                  <a:pt x="240" y="1090"/>
                </a:lnTo>
                <a:lnTo>
                  <a:pt x="238" y="1068"/>
                </a:lnTo>
                <a:lnTo>
                  <a:pt x="238" y="1068"/>
                </a:lnTo>
                <a:lnTo>
                  <a:pt x="282" y="1094"/>
                </a:lnTo>
                <a:lnTo>
                  <a:pt x="332" y="1118"/>
                </a:lnTo>
                <a:lnTo>
                  <a:pt x="382" y="1140"/>
                </a:lnTo>
                <a:lnTo>
                  <a:pt x="436" y="1158"/>
                </a:lnTo>
                <a:lnTo>
                  <a:pt x="492" y="1172"/>
                </a:lnTo>
                <a:lnTo>
                  <a:pt x="550" y="1182"/>
                </a:lnTo>
                <a:lnTo>
                  <a:pt x="610" y="1190"/>
                </a:lnTo>
                <a:lnTo>
                  <a:pt x="670" y="1192"/>
                </a:lnTo>
                <a:lnTo>
                  <a:pt x="670" y="1192"/>
                </a:lnTo>
                <a:lnTo>
                  <a:pt x="672" y="1194"/>
                </a:lnTo>
                <a:lnTo>
                  <a:pt x="672" y="1194"/>
                </a:lnTo>
                <a:lnTo>
                  <a:pt x="646" y="1212"/>
                </a:lnTo>
                <a:lnTo>
                  <a:pt x="618" y="1228"/>
                </a:lnTo>
                <a:lnTo>
                  <a:pt x="590" y="1244"/>
                </a:lnTo>
                <a:lnTo>
                  <a:pt x="564" y="1256"/>
                </a:lnTo>
                <a:lnTo>
                  <a:pt x="536" y="1266"/>
                </a:lnTo>
                <a:lnTo>
                  <a:pt x="510" y="1274"/>
                </a:lnTo>
                <a:lnTo>
                  <a:pt x="486" y="1280"/>
                </a:lnTo>
                <a:lnTo>
                  <a:pt x="460" y="1284"/>
                </a:lnTo>
                <a:lnTo>
                  <a:pt x="460" y="1284"/>
                </a:lnTo>
                <a:lnTo>
                  <a:pt x="416" y="1272"/>
                </a:lnTo>
                <a:lnTo>
                  <a:pt x="374" y="1256"/>
                </a:lnTo>
                <a:lnTo>
                  <a:pt x="334" y="1240"/>
                </a:lnTo>
                <a:lnTo>
                  <a:pt x="296" y="1220"/>
                </a:lnTo>
                <a:lnTo>
                  <a:pt x="296" y="1220"/>
                </a:lnTo>
                <a:close/>
                <a:moveTo>
                  <a:pt x="676" y="1200"/>
                </a:moveTo>
                <a:lnTo>
                  <a:pt x="676" y="1310"/>
                </a:lnTo>
                <a:lnTo>
                  <a:pt x="676" y="1310"/>
                </a:lnTo>
                <a:lnTo>
                  <a:pt x="624" y="1308"/>
                </a:lnTo>
                <a:lnTo>
                  <a:pt x="576" y="1304"/>
                </a:lnTo>
                <a:lnTo>
                  <a:pt x="528" y="1298"/>
                </a:lnTo>
                <a:lnTo>
                  <a:pt x="482" y="1288"/>
                </a:lnTo>
                <a:lnTo>
                  <a:pt x="482" y="1288"/>
                </a:lnTo>
                <a:lnTo>
                  <a:pt x="506" y="1284"/>
                </a:lnTo>
                <a:lnTo>
                  <a:pt x="528" y="1278"/>
                </a:lnTo>
                <a:lnTo>
                  <a:pt x="552" y="1270"/>
                </a:lnTo>
                <a:lnTo>
                  <a:pt x="576" y="1258"/>
                </a:lnTo>
                <a:lnTo>
                  <a:pt x="602" y="1246"/>
                </a:lnTo>
                <a:lnTo>
                  <a:pt x="626" y="1234"/>
                </a:lnTo>
                <a:lnTo>
                  <a:pt x="650" y="1218"/>
                </a:lnTo>
                <a:lnTo>
                  <a:pt x="676" y="1200"/>
                </a:lnTo>
                <a:lnTo>
                  <a:pt x="676" y="1200"/>
                </a:lnTo>
                <a:close/>
                <a:moveTo>
                  <a:pt x="684" y="1200"/>
                </a:moveTo>
                <a:lnTo>
                  <a:pt x="684" y="1200"/>
                </a:lnTo>
                <a:lnTo>
                  <a:pt x="708" y="1218"/>
                </a:lnTo>
                <a:lnTo>
                  <a:pt x="732" y="1234"/>
                </a:lnTo>
                <a:lnTo>
                  <a:pt x="758" y="1246"/>
                </a:lnTo>
                <a:lnTo>
                  <a:pt x="782" y="1258"/>
                </a:lnTo>
                <a:lnTo>
                  <a:pt x="806" y="1270"/>
                </a:lnTo>
                <a:lnTo>
                  <a:pt x="830" y="1278"/>
                </a:lnTo>
                <a:lnTo>
                  <a:pt x="854" y="1284"/>
                </a:lnTo>
                <a:lnTo>
                  <a:pt x="876" y="1288"/>
                </a:lnTo>
                <a:lnTo>
                  <a:pt x="876" y="1288"/>
                </a:lnTo>
                <a:lnTo>
                  <a:pt x="830" y="1298"/>
                </a:lnTo>
                <a:lnTo>
                  <a:pt x="782" y="1304"/>
                </a:lnTo>
                <a:lnTo>
                  <a:pt x="734" y="1308"/>
                </a:lnTo>
                <a:lnTo>
                  <a:pt x="684" y="1310"/>
                </a:lnTo>
                <a:lnTo>
                  <a:pt x="684" y="1200"/>
                </a:lnTo>
                <a:close/>
                <a:moveTo>
                  <a:pt x="686" y="1194"/>
                </a:moveTo>
                <a:lnTo>
                  <a:pt x="686" y="1194"/>
                </a:lnTo>
                <a:lnTo>
                  <a:pt x="688" y="1192"/>
                </a:lnTo>
                <a:lnTo>
                  <a:pt x="688" y="1192"/>
                </a:lnTo>
                <a:lnTo>
                  <a:pt x="748" y="1190"/>
                </a:lnTo>
                <a:lnTo>
                  <a:pt x="808" y="1182"/>
                </a:lnTo>
                <a:lnTo>
                  <a:pt x="866" y="1172"/>
                </a:lnTo>
                <a:lnTo>
                  <a:pt x="922" y="1158"/>
                </a:lnTo>
                <a:lnTo>
                  <a:pt x="976" y="1140"/>
                </a:lnTo>
                <a:lnTo>
                  <a:pt x="1028" y="1118"/>
                </a:lnTo>
                <a:lnTo>
                  <a:pt x="1076" y="1094"/>
                </a:lnTo>
                <a:lnTo>
                  <a:pt x="1120" y="1068"/>
                </a:lnTo>
                <a:lnTo>
                  <a:pt x="1120" y="1068"/>
                </a:lnTo>
                <a:lnTo>
                  <a:pt x="1118" y="1090"/>
                </a:lnTo>
                <a:lnTo>
                  <a:pt x="1114" y="1112"/>
                </a:lnTo>
                <a:lnTo>
                  <a:pt x="1108" y="1134"/>
                </a:lnTo>
                <a:lnTo>
                  <a:pt x="1100" y="1152"/>
                </a:lnTo>
                <a:lnTo>
                  <a:pt x="1092" y="1172"/>
                </a:lnTo>
                <a:lnTo>
                  <a:pt x="1084" y="1190"/>
                </a:lnTo>
                <a:lnTo>
                  <a:pt x="1074" y="1206"/>
                </a:lnTo>
                <a:lnTo>
                  <a:pt x="1062" y="1220"/>
                </a:lnTo>
                <a:lnTo>
                  <a:pt x="1062" y="1220"/>
                </a:lnTo>
                <a:lnTo>
                  <a:pt x="1024" y="1240"/>
                </a:lnTo>
                <a:lnTo>
                  <a:pt x="984" y="1256"/>
                </a:lnTo>
                <a:lnTo>
                  <a:pt x="942" y="1272"/>
                </a:lnTo>
                <a:lnTo>
                  <a:pt x="898" y="1284"/>
                </a:lnTo>
                <a:lnTo>
                  <a:pt x="898" y="1284"/>
                </a:lnTo>
                <a:lnTo>
                  <a:pt x="874" y="1280"/>
                </a:lnTo>
                <a:lnTo>
                  <a:pt x="848" y="1274"/>
                </a:lnTo>
                <a:lnTo>
                  <a:pt x="822" y="1266"/>
                </a:lnTo>
                <a:lnTo>
                  <a:pt x="794" y="1256"/>
                </a:lnTo>
                <a:lnTo>
                  <a:pt x="768" y="1244"/>
                </a:lnTo>
                <a:lnTo>
                  <a:pt x="740" y="1228"/>
                </a:lnTo>
                <a:lnTo>
                  <a:pt x="714" y="1212"/>
                </a:lnTo>
                <a:lnTo>
                  <a:pt x="686" y="1194"/>
                </a:lnTo>
                <a:lnTo>
                  <a:pt x="686" y="1194"/>
                </a:lnTo>
                <a:close/>
                <a:moveTo>
                  <a:pt x="1130" y="1052"/>
                </a:moveTo>
                <a:lnTo>
                  <a:pt x="1130" y="1052"/>
                </a:lnTo>
                <a:lnTo>
                  <a:pt x="1132" y="1024"/>
                </a:lnTo>
                <a:lnTo>
                  <a:pt x="1132" y="998"/>
                </a:lnTo>
                <a:lnTo>
                  <a:pt x="1130" y="968"/>
                </a:lnTo>
                <a:lnTo>
                  <a:pt x="1128" y="940"/>
                </a:lnTo>
                <a:lnTo>
                  <a:pt x="1128" y="940"/>
                </a:lnTo>
                <a:lnTo>
                  <a:pt x="1156" y="926"/>
                </a:lnTo>
                <a:lnTo>
                  <a:pt x="1182" y="912"/>
                </a:lnTo>
                <a:lnTo>
                  <a:pt x="1206" y="898"/>
                </a:lnTo>
                <a:lnTo>
                  <a:pt x="1230" y="882"/>
                </a:lnTo>
                <a:lnTo>
                  <a:pt x="1230" y="882"/>
                </a:lnTo>
                <a:lnTo>
                  <a:pt x="1236" y="898"/>
                </a:lnTo>
                <a:lnTo>
                  <a:pt x="1240" y="914"/>
                </a:lnTo>
                <a:lnTo>
                  <a:pt x="1244" y="930"/>
                </a:lnTo>
                <a:lnTo>
                  <a:pt x="1246" y="946"/>
                </a:lnTo>
                <a:lnTo>
                  <a:pt x="1246" y="946"/>
                </a:lnTo>
                <a:lnTo>
                  <a:pt x="1220" y="974"/>
                </a:lnTo>
                <a:lnTo>
                  <a:pt x="1192" y="1002"/>
                </a:lnTo>
                <a:lnTo>
                  <a:pt x="1162" y="1028"/>
                </a:lnTo>
                <a:lnTo>
                  <a:pt x="1130" y="1052"/>
                </a:lnTo>
                <a:lnTo>
                  <a:pt x="1130" y="1052"/>
                </a:lnTo>
                <a:close/>
                <a:moveTo>
                  <a:pt x="1236" y="878"/>
                </a:moveTo>
                <a:lnTo>
                  <a:pt x="1236" y="878"/>
                </a:lnTo>
                <a:lnTo>
                  <a:pt x="1270" y="850"/>
                </a:lnTo>
                <a:lnTo>
                  <a:pt x="1298" y="822"/>
                </a:lnTo>
                <a:lnTo>
                  <a:pt x="1310" y="806"/>
                </a:lnTo>
                <a:lnTo>
                  <a:pt x="1322" y="790"/>
                </a:lnTo>
                <a:lnTo>
                  <a:pt x="1332" y="776"/>
                </a:lnTo>
                <a:lnTo>
                  <a:pt x="1340" y="760"/>
                </a:lnTo>
                <a:lnTo>
                  <a:pt x="1340" y="760"/>
                </a:lnTo>
                <a:lnTo>
                  <a:pt x="1334" y="784"/>
                </a:lnTo>
                <a:lnTo>
                  <a:pt x="1326" y="806"/>
                </a:lnTo>
                <a:lnTo>
                  <a:pt x="1318" y="830"/>
                </a:lnTo>
                <a:lnTo>
                  <a:pt x="1306" y="852"/>
                </a:lnTo>
                <a:lnTo>
                  <a:pt x="1296" y="874"/>
                </a:lnTo>
                <a:lnTo>
                  <a:pt x="1282" y="896"/>
                </a:lnTo>
                <a:lnTo>
                  <a:pt x="1268" y="918"/>
                </a:lnTo>
                <a:lnTo>
                  <a:pt x="1252" y="938"/>
                </a:lnTo>
                <a:lnTo>
                  <a:pt x="1252" y="938"/>
                </a:lnTo>
                <a:lnTo>
                  <a:pt x="1246" y="908"/>
                </a:lnTo>
                <a:lnTo>
                  <a:pt x="1236" y="878"/>
                </a:lnTo>
                <a:lnTo>
                  <a:pt x="1236" y="878"/>
                </a:lnTo>
                <a:close/>
                <a:moveTo>
                  <a:pt x="1340" y="562"/>
                </a:moveTo>
                <a:lnTo>
                  <a:pt x="1340" y="562"/>
                </a:lnTo>
                <a:lnTo>
                  <a:pt x="1328" y="530"/>
                </a:lnTo>
                <a:lnTo>
                  <a:pt x="1314" y="498"/>
                </a:lnTo>
                <a:lnTo>
                  <a:pt x="1298" y="468"/>
                </a:lnTo>
                <a:lnTo>
                  <a:pt x="1278" y="438"/>
                </a:lnTo>
                <a:lnTo>
                  <a:pt x="1278" y="438"/>
                </a:lnTo>
                <a:lnTo>
                  <a:pt x="1284" y="420"/>
                </a:lnTo>
                <a:lnTo>
                  <a:pt x="1284" y="402"/>
                </a:lnTo>
                <a:lnTo>
                  <a:pt x="1284" y="402"/>
                </a:lnTo>
                <a:lnTo>
                  <a:pt x="1284" y="390"/>
                </a:lnTo>
                <a:lnTo>
                  <a:pt x="1284" y="390"/>
                </a:lnTo>
                <a:lnTo>
                  <a:pt x="1302" y="432"/>
                </a:lnTo>
                <a:lnTo>
                  <a:pt x="1318" y="474"/>
                </a:lnTo>
                <a:lnTo>
                  <a:pt x="1330" y="518"/>
                </a:lnTo>
                <a:lnTo>
                  <a:pt x="1340" y="562"/>
                </a:lnTo>
                <a:lnTo>
                  <a:pt x="1340" y="562"/>
                </a:lnTo>
                <a:close/>
                <a:moveTo>
                  <a:pt x="1222" y="288"/>
                </a:moveTo>
                <a:lnTo>
                  <a:pt x="1222" y="288"/>
                </a:lnTo>
                <a:lnTo>
                  <a:pt x="1192" y="264"/>
                </a:lnTo>
                <a:lnTo>
                  <a:pt x="1192" y="264"/>
                </a:lnTo>
                <a:lnTo>
                  <a:pt x="1192" y="264"/>
                </a:lnTo>
                <a:lnTo>
                  <a:pt x="1192" y="264"/>
                </a:lnTo>
                <a:lnTo>
                  <a:pt x="1192" y="254"/>
                </a:lnTo>
                <a:lnTo>
                  <a:pt x="1190" y="246"/>
                </a:lnTo>
                <a:lnTo>
                  <a:pt x="1190" y="246"/>
                </a:lnTo>
                <a:lnTo>
                  <a:pt x="1222" y="288"/>
                </a:lnTo>
                <a:lnTo>
                  <a:pt x="1222" y="288"/>
                </a:lnTo>
                <a:close/>
                <a:moveTo>
                  <a:pt x="1078" y="148"/>
                </a:moveTo>
                <a:lnTo>
                  <a:pt x="1078" y="148"/>
                </a:lnTo>
                <a:lnTo>
                  <a:pt x="1068" y="134"/>
                </a:lnTo>
                <a:lnTo>
                  <a:pt x="1068" y="134"/>
                </a:lnTo>
                <a:lnTo>
                  <a:pt x="1098" y="158"/>
                </a:lnTo>
                <a:lnTo>
                  <a:pt x="1098" y="158"/>
                </a:lnTo>
                <a:lnTo>
                  <a:pt x="1078" y="148"/>
                </a:lnTo>
                <a:lnTo>
                  <a:pt x="1078" y="148"/>
                </a:lnTo>
                <a:close/>
                <a:moveTo>
                  <a:pt x="920" y="66"/>
                </a:moveTo>
                <a:lnTo>
                  <a:pt x="920" y="66"/>
                </a:lnTo>
                <a:lnTo>
                  <a:pt x="906" y="66"/>
                </a:lnTo>
                <a:lnTo>
                  <a:pt x="906" y="66"/>
                </a:lnTo>
                <a:lnTo>
                  <a:pt x="882" y="60"/>
                </a:lnTo>
                <a:lnTo>
                  <a:pt x="858" y="52"/>
                </a:lnTo>
                <a:lnTo>
                  <a:pt x="834" y="46"/>
                </a:lnTo>
                <a:lnTo>
                  <a:pt x="806" y="42"/>
                </a:lnTo>
                <a:lnTo>
                  <a:pt x="746" y="34"/>
                </a:lnTo>
                <a:lnTo>
                  <a:pt x="684" y="32"/>
                </a:lnTo>
                <a:lnTo>
                  <a:pt x="684" y="8"/>
                </a:lnTo>
                <a:lnTo>
                  <a:pt x="684" y="8"/>
                </a:lnTo>
                <a:lnTo>
                  <a:pt x="720" y="10"/>
                </a:lnTo>
                <a:lnTo>
                  <a:pt x="756" y="14"/>
                </a:lnTo>
                <a:lnTo>
                  <a:pt x="790" y="18"/>
                </a:lnTo>
                <a:lnTo>
                  <a:pt x="826" y="26"/>
                </a:lnTo>
                <a:lnTo>
                  <a:pt x="860" y="34"/>
                </a:lnTo>
                <a:lnTo>
                  <a:pt x="892" y="44"/>
                </a:lnTo>
                <a:lnTo>
                  <a:pt x="924" y="56"/>
                </a:lnTo>
                <a:lnTo>
                  <a:pt x="956" y="70"/>
                </a:lnTo>
                <a:lnTo>
                  <a:pt x="956" y="70"/>
                </a:lnTo>
                <a:lnTo>
                  <a:pt x="938" y="66"/>
                </a:lnTo>
                <a:lnTo>
                  <a:pt x="920" y="66"/>
                </a:lnTo>
                <a:lnTo>
                  <a:pt x="920" y="66"/>
                </a:lnTo>
                <a:close/>
                <a:moveTo>
                  <a:pt x="676" y="8"/>
                </a:moveTo>
                <a:lnTo>
                  <a:pt x="676" y="32"/>
                </a:lnTo>
                <a:lnTo>
                  <a:pt x="676" y="32"/>
                </a:lnTo>
                <a:lnTo>
                  <a:pt x="612" y="34"/>
                </a:lnTo>
                <a:lnTo>
                  <a:pt x="552" y="42"/>
                </a:lnTo>
                <a:lnTo>
                  <a:pt x="526" y="46"/>
                </a:lnTo>
                <a:lnTo>
                  <a:pt x="500" y="52"/>
                </a:lnTo>
                <a:lnTo>
                  <a:pt x="476" y="60"/>
                </a:lnTo>
                <a:lnTo>
                  <a:pt x="454" y="66"/>
                </a:lnTo>
                <a:lnTo>
                  <a:pt x="454" y="66"/>
                </a:lnTo>
                <a:lnTo>
                  <a:pt x="438" y="66"/>
                </a:lnTo>
                <a:lnTo>
                  <a:pt x="438" y="66"/>
                </a:lnTo>
                <a:lnTo>
                  <a:pt x="420" y="66"/>
                </a:lnTo>
                <a:lnTo>
                  <a:pt x="402" y="70"/>
                </a:lnTo>
                <a:lnTo>
                  <a:pt x="402" y="70"/>
                </a:lnTo>
                <a:lnTo>
                  <a:pt x="434" y="56"/>
                </a:lnTo>
                <a:lnTo>
                  <a:pt x="466" y="44"/>
                </a:lnTo>
                <a:lnTo>
                  <a:pt x="500" y="34"/>
                </a:lnTo>
                <a:lnTo>
                  <a:pt x="534" y="26"/>
                </a:lnTo>
                <a:lnTo>
                  <a:pt x="568" y="18"/>
                </a:lnTo>
                <a:lnTo>
                  <a:pt x="602" y="14"/>
                </a:lnTo>
                <a:lnTo>
                  <a:pt x="638" y="10"/>
                </a:lnTo>
                <a:lnTo>
                  <a:pt x="676" y="8"/>
                </a:lnTo>
                <a:lnTo>
                  <a:pt x="676" y="8"/>
                </a:lnTo>
                <a:close/>
                <a:moveTo>
                  <a:pt x="290" y="134"/>
                </a:moveTo>
                <a:lnTo>
                  <a:pt x="290" y="134"/>
                </a:lnTo>
                <a:lnTo>
                  <a:pt x="280" y="148"/>
                </a:lnTo>
                <a:lnTo>
                  <a:pt x="280" y="148"/>
                </a:lnTo>
                <a:lnTo>
                  <a:pt x="260" y="158"/>
                </a:lnTo>
                <a:lnTo>
                  <a:pt x="260" y="158"/>
                </a:lnTo>
                <a:lnTo>
                  <a:pt x="290" y="134"/>
                </a:lnTo>
                <a:lnTo>
                  <a:pt x="290" y="134"/>
                </a:lnTo>
                <a:close/>
                <a:moveTo>
                  <a:pt x="166" y="264"/>
                </a:moveTo>
                <a:lnTo>
                  <a:pt x="166" y="264"/>
                </a:lnTo>
                <a:lnTo>
                  <a:pt x="136" y="288"/>
                </a:lnTo>
                <a:lnTo>
                  <a:pt x="136" y="288"/>
                </a:lnTo>
                <a:lnTo>
                  <a:pt x="168" y="246"/>
                </a:lnTo>
                <a:lnTo>
                  <a:pt x="168" y="246"/>
                </a:lnTo>
                <a:lnTo>
                  <a:pt x="166" y="254"/>
                </a:lnTo>
                <a:lnTo>
                  <a:pt x="166" y="264"/>
                </a:lnTo>
                <a:lnTo>
                  <a:pt x="166" y="264"/>
                </a:lnTo>
                <a:lnTo>
                  <a:pt x="166" y="264"/>
                </a:lnTo>
                <a:lnTo>
                  <a:pt x="166" y="264"/>
                </a:lnTo>
                <a:close/>
                <a:moveTo>
                  <a:pt x="80" y="438"/>
                </a:moveTo>
                <a:lnTo>
                  <a:pt x="80" y="438"/>
                </a:lnTo>
                <a:lnTo>
                  <a:pt x="60" y="468"/>
                </a:lnTo>
                <a:lnTo>
                  <a:pt x="44" y="500"/>
                </a:lnTo>
                <a:lnTo>
                  <a:pt x="30" y="532"/>
                </a:lnTo>
                <a:lnTo>
                  <a:pt x="18" y="564"/>
                </a:lnTo>
                <a:lnTo>
                  <a:pt x="18" y="564"/>
                </a:lnTo>
                <a:lnTo>
                  <a:pt x="28" y="518"/>
                </a:lnTo>
                <a:lnTo>
                  <a:pt x="40" y="474"/>
                </a:lnTo>
                <a:lnTo>
                  <a:pt x="56" y="432"/>
                </a:lnTo>
                <a:lnTo>
                  <a:pt x="74" y="390"/>
                </a:lnTo>
                <a:lnTo>
                  <a:pt x="74" y="390"/>
                </a:lnTo>
                <a:lnTo>
                  <a:pt x="74" y="402"/>
                </a:lnTo>
                <a:lnTo>
                  <a:pt x="74" y="402"/>
                </a:lnTo>
                <a:lnTo>
                  <a:pt x="74" y="420"/>
                </a:lnTo>
                <a:lnTo>
                  <a:pt x="80" y="438"/>
                </a:lnTo>
                <a:lnTo>
                  <a:pt x="80" y="438"/>
                </a:lnTo>
                <a:close/>
                <a:moveTo>
                  <a:pt x="16" y="784"/>
                </a:moveTo>
                <a:lnTo>
                  <a:pt x="16" y="784"/>
                </a:lnTo>
                <a:lnTo>
                  <a:pt x="24" y="806"/>
                </a:lnTo>
                <a:lnTo>
                  <a:pt x="32" y="828"/>
                </a:lnTo>
                <a:lnTo>
                  <a:pt x="42" y="850"/>
                </a:lnTo>
                <a:lnTo>
                  <a:pt x="52" y="870"/>
                </a:lnTo>
                <a:lnTo>
                  <a:pt x="76" y="910"/>
                </a:lnTo>
                <a:lnTo>
                  <a:pt x="104" y="948"/>
                </a:lnTo>
                <a:lnTo>
                  <a:pt x="104" y="948"/>
                </a:lnTo>
                <a:lnTo>
                  <a:pt x="104" y="968"/>
                </a:lnTo>
                <a:lnTo>
                  <a:pt x="104" y="968"/>
                </a:lnTo>
                <a:lnTo>
                  <a:pt x="104" y="988"/>
                </a:lnTo>
                <a:lnTo>
                  <a:pt x="108" y="1008"/>
                </a:lnTo>
                <a:lnTo>
                  <a:pt x="112" y="1026"/>
                </a:lnTo>
                <a:lnTo>
                  <a:pt x="118" y="1046"/>
                </a:lnTo>
                <a:lnTo>
                  <a:pt x="118" y="1046"/>
                </a:lnTo>
                <a:lnTo>
                  <a:pt x="100" y="1016"/>
                </a:lnTo>
                <a:lnTo>
                  <a:pt x="82" y="986"/>
                </a:lnTo>
                <a:lnTo>
                  <a:pt x="68" y="954"/>
                </a:lnTo>
                <a:lnTo>
                  <a:pt x="54" y="922"/>
                </a:lnTo>
                <a:lnTo>
                  <a:pt x="42" y="888"/>
                </a:lnTo>
                <a:lnTo>
                  <a:pt x="32" y="854"/>
                </a:lnTo>
                <a:lnTo>
                  <a:pt x="24" y="820"/>
                </a:lnTo>
                <a:lnTo>
                  <a:pt x="16" y="784"/>
                </a:lnTo>
                <a:lnTo>
                  <a:pt x="16" y="784"/>
                </a:lnTo>
                <a:close/>
                <a:moveTo>
                  <a:pt x="438" y="1292"/>
                </a:moveTo>
                <a:lnTo>
                  <a:pt x="438" y="1292"/>
                </a:lnTo>
                <a:lnTo>
                  <a:pt x="460" y="1292"/>
                </a:lnTo>
                <a:lnTo>
                  <a:pt x="460" y="1292"/>
                </a:lnTo>
                <a:lnTo>
                  <a:pt x="510" y="1302"/>
                </a:lnTo>
                <a:lnTo>
                  <a:pt x="564" y="1312"/>
                </a:lnTo>
                <a:lnTo>
                  <a:pt x="618" y="1316"/>
                </a:lnTo>
                <a:lnTo>
                  <a:pt x="676" y="1318"/>
                </a:lnTo>
                <a:lnTo>
                  <a:pt x="676" y="1350"/>
                </a:lnTo>
                <a:lnTo>
                  <a:pt x="676" y="1350"/>
                </a:lnTo>
                <a:lnTo>
                  <a:pt x="638" y="1348"/>
                </a:lnTo>
                <a:lnTo>
                  <a:pt x="602" y="1346"/>
                </a:lnTo>
                <a:lnTo>
                  <a:pt x="568" y="1340"/>
                </a:lnTo>
                <a:lnTo>
                  <a:pt x="534" y="1334"/>
                </a:lnTo>
                <a:lnTo>
                  <a:pt x="500" y="1326"/>
                </a:lnTo>
                <a:lnTo>
                  <a:pt x="466" y="1316"/>
                </a:lnTo>
                <a:lnTo>
                  <a:pt x="434" y="1304"/>
                </a:lnTo>
                <a:lnTo>
                  <a:pt x="402" y="1290"/>
                </a:lnTo>
                <a:lnTo>
                  <a:pt x="402" y="1290"/>
                </a:lnTo>
                <a:lnTo>
                  <a:pt x="420" y="1292"/>
                </a:lnTo>
                <a:lnTo>
                  <a:pt x="438" y="1292"/>
                </a:lnTo>
                <a:lnTo>
                  <a:pt x="438" y="1292"/>
                </a:lnTo>
                <a:close/>
                <a:moveTo>
                  <a:pt x="684" y="1350"/>
                </a:moveTo>
                <a:lnTo>
                  <a:pt x="684" y="1318"/>
                </a:lnTo>
                <a:lnTo>
                  <a:pt x="684" y="1318"/>
                </a:lnTo>
                <a:lnTo>
                  <a:pt x="740" y="1316"/>
                </a:lnTo>
                <a:lnTo>
                  <a:pt x="794" y="1312"/>
                </a:lnTo>
                <a:lnTo>
                  <a:pt x="848" y="1302"/>
                </a:lnTo>
                <a:lnTo>
                  <a:pt x="898" y="1292"/>
                </a:lnTo>
                <a:lnTo>
                  <a:pt x="898" y="1292"/>
                </a:lnTo>
                <a:lnTo>
                  <a:pt x="920" y="1292"/>
                </a:lnTo>
                <a:lnTo>
                  <a:pt x="920" y="1292"/>
                </a:lnTo>
                <a:lnTo>
                  <a:pt x="938" y="1292"/>
                </a:lnTo>
                <a:lnTo>
                  <a:pt x="956" y="1290"/>
                </a:lnTo>
                <a:lnTo>
                  <a:pt x="956" y="1290"/>
                </a:lnTo>
                <a:lnTo>
                  <a:pt x="924" y="1304"/>
                </a:lnTo>
                <a:lnTo>
                  <a:pt x="892" y="1316"/>
                </a:lnTo>
                <a:lnTo>
                  <a:pt x="860" y="1326"/>
                </a:lnTo>
                <a:lnTo>
                  <a:pt x="826" y="1334"/>
                </a:lnTo>
                <a:lnTo>
                  <a:pt x="790" y="1340"/>
                </a:lnTo>
                <a:lnTo>
                  <a:pt x="756" y="1346"/>
                </a:lnTo>
                <a:lnTo>
                  <a:pt x="720" y="1348"/>
                </a:lnTo>
                <a:lnTo>
                  <a:pt x="684" y="1350"/>
                </a:lnTo>
                <a:lnTo>
                  <a:pt x="684" y="1350"/>
                </a:lnTo>
                <a:close/>
                <a:moveTo>
                  <a:pt x="1254" y="968"/>
                </a:moveTo>
                <a:lnTo>
                  <a:pt x="1254" y="968"/>
                </a:lnTo>
                <a:lnTo>
                  <a:pt x="1254" y="948"/>
                </a:lnTo>
                <a:lnTo>
                  <a:pt x="1254" y="948"/>
                </a:lnTo>
                <a:lnTo>
                  <a:pt x="1282" y="910"/>
                </a:lnTo>
                <a:lnTo>
                  <a:pt x="1306" y="870"/>
                </a:lnTo>
                <a:lnTo>
                  <a:pt x="1318" y="850"/>
                </a:lnTo>
                <a:lnTo>
                  <a:pt x="1326" y="828"/>
                </a:lnTo>
                <a:lnTo>
                  <a:pt x="1334" y="806"/>
                </a:lnTo>
                <a:lnTo>
                  <a:pt x="1342" y="784"/>
                </a:lnTo>
                <a:lnTo>
                  <a:pt x="1342" y="784"/>
                </a:lnTo>
                <a:lnTo>
                  <a:pt x="1334" y="820"/>
                </a:lnTo>
                <a:lnTo>
                  <a:pt x="1326" y="854"/>
                </a:lnTo>
                <a:lnTo>
                  <a:pt x="1316" y="888"/>
                </a:lnTo>
                <a:lnTo>
                  <a:pt x="1304" y="922"/>
                </a:lnTo>
                <a:lnTo>
                  <a:pt x="1290" y="954"/>
                </a:lnTo>
                <a:lnTo>
                  <a:pt x="1276" y="986"/>
                </a:lnTo>
                <a:lnTo>
                  <a:pt x="1258" y="1016"/>
                </a:lnTo>
                <a:lnTo>
                  <a:pt x="1240" y="1046"/>
                </a:lnTo>
                <a:lnTo>
                  <a:pt x="1240" y="1046"/>
                </a:lnTo>
                <a:lnTo>
                  <a:pt x="1246" y="1026"/>
                </a:lnTo>
                <a:lnTo>
                  <a:pt x="1252" y="1008"/>
                </a:lnTo>
                <a:lnTo>
                  <a:pt x="1254" y="988"/>
                </a:lnTo>
                <a:lnTo>
                  <a:pt x="1254" y="968"/>
                </a:lnTo>
                <a:lnTo>
                  <a:pt x="1254" y="968"/>
                </a:lnTo>
                <a:close/>
              </a:path>
            </a:pathLst>
          </a:custGeom>
          <a:solidFill>
            <a:srgbClr val="56647A"/>
          </a:solidFill>
          <a:ln w="9525">
            <a:solidFill>
              <a:schemeClr val="bg1"/>
            </a:solidFill>
            <a:round/>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753455"/>
            <a:ext cx="3657600"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8755381" y="753455"/>
            <a:ext cx="3436623"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新</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消费者权益保护法</a:t>
            </a:r>
            <a:r>
              <a:rPr kumimoji="0" lang="en-US" altLang="zh-CN"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a:t>
            </a:r>
            <a:r>
              <a:rPr kumimoji="0" lang="zh-CN" altLang="en-US" sz="24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亮点</a:t>
            </a:r>
          </a:p>
        </p:txBody>
      </p:sp>
      <p:sp>
        <p:nvSpPr>
          <p:cNvPr id="6" name="任意多边形 178"/>
          <p:cNvSpPr/>
          <p:nvPr/>
        </p:nvSpPr>
        <p:spPr bwMode="auto">
          <a:xfrm>
            <a:off x="1362126" y="1929254"/>
            <a:ext cx="1361345" cy="2999495"/>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cs typeface="+mn-ea"/>
              <a:sym typeface="+mn-lt"/>
            </a:endParaRPr>
          </a:p>
        </p:txBody>
      </p:sp>
      <p:sp>
        <p:nvSpPr>
          <p:cNvPr id="7" name="任意多边形 187"/>
          <p:cNvSpPr>
            <a:spLocks noChangeArrowheads="1"/>
          </p:cNvSpPr>
          <p:nvPr/>
        </p:nvSpPr>
        <p:spPr bwMode="auto">
          <a:xfrm>
            <a:off x="6004560" y="1929254"/>
            <a:ext cx="1361344" cy="2999495"/>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83727" tIns="41863" rIns="83727" bIns="41863" numCol="1" spcCol="0" rtlCol="0" fromWordArt="0" anchor="ctr" anchorCtr="0" forceAA="0" compatLnSpc="1">
            <a:noAutofit/>
          </a:bodyPr>
          <a:lstStyle/>
          <a:p>
            <a:pPr algn="ctr">
              <a:lnSpc>
                <a:spcPct val="120000"/>
              </a:lnSpc>
            </a:pPr>
            <a:endParaRPr lang="zh-CN" altLang="en-US" kern="0">
              <a:solidFill>
                <a:sysClr val="window" lastClr="FFFFFF"/>
              </a:solidFill>
              <a:cs typeface="+mn-ea"/>
              <a:sym typeface="+mn-lt"/>
            </a:endParaRPr>
          </a:p>
        </p:txBody>
      </p:sp>
      <p:grpSp>
        <p:nvGrpSpPr>
          <p:cNvPr id="8" name="组合 7"/>
          <p:cNvGrpSpPr/>
          <p:nvPr/>
        </p:nvGrpSpPr>
        <p:grpSpPr>
          <a:xfrm>
            <a:off x="1362128" y="2128918"/>
            <a:ext cx="571765" cy="1692604"/>
            <a:chOff x="2267202" y="1680422"/>
            <a:chExt cx="658423" cy="1949140"/>
          </a:xfrm>
          <a:solidFill>
            <a:schemeClr val="accent1"/>
          </a:solidFill>
        </p:grpSpPr>
        <p:sp>
          <p:nvSpPr>
            <p:cNvPr id="9"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cs typeface="+mn-ea"/>
                <a:sym typeface="+mn-lt"/>
              </a:endParaRPr>
            </a:p>
          </p:txBody>
        </p:sp>
        <p:grpSp>
          <p:nvGrpSpPr>
            <p:cNvPr id="10" name="组合 9"/>
            <p:cNvGrpSpPr/>
            <p:nvPr/>
          </p:nvGrpSpPr>
          <p:grpSpPr>
            <a:xfrm>
              <a:off x="2462290" y="2482548"/>
              <a:ext cx="165477" cy="344888"/>
              <a:chOff x="3505027" y="3162328"/>
              <a:chExt cx="165477" cy="344888"/>
            </a:xfrm>
            <a:grpFill/>
          </p:grpSpPr>
          <p:sp>
            <p:nvSpPr>
              <p:cNvPr id="11"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cs typeface="+mn-ea"/>
                  <a:sym typeface="+mn-lt"/>
                </a:endParaRPr>
              </a:p>
            </p:txBody>
          </p:sp>
          <p:sp>
            <p:nvSpPr>
              <p:cNvPr id="12"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cs typeface="+mn-ea"/>
                  <a:sym typeface="+mn-lt"/>
                </a:endParaRPr>
              </a:p>
            </p:txBody>
          </p:sp>
        </p:grpSp>
      </p:grpSp>
      <p:grpSp>
        <p:nvGrpSpPr>
          <p:cNvPr id="13" name="组合 12"/>
          <p:cNvGrpSpPr/>
          <p:nvPr/>
        </p:nvGrpSpPr>
        <p:grpSpPr>
          <a:xfrm>
            <a:off x="6004562" y="2128918"/>
            <a:ext cx="570252" cy="1692604"/>
            <a:chOff x="4585650" y="1680422"/>
            <a:chExt cx="656681" cy="1949140"/>
          </a:xfrm>
          <a:solidFill>
            <a:schemeClr val="accent2"/>
          </a:solidFill>
        </p:grpSpPr>
        <p:sp>
          <p:nvSpPr>
            <p:cNvPr id="14"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600">
                <a:solidFill>
                  <a:srgbClr val="009882"/>
                </a:solidFill>
                <a:cs typeface="+mn-ea"/>
                <a:sym typeface="+mn-lt"/>
              </a:endParaRPr>
            </a:p>
          </p:txBody>
        </p:sp>
        <p:grpSp>
          <p:nvGrpSpPr>
            <p:cNvPr id="15" name="组合 14"/>
            <p:cNvGrpSpPr/>
            <p:nvPr/>
          </p:nvGrpSpPr>
          <p:grpSpPr>
            <a:xfrm>
              <a:off x="4745901" y="2482548"/>
              <a:ext cx="224700" cy="344888"/>
              <a:chOff x="5098828" y="3162328"/>
              <a:chExt cx="224700" cy="344888"/>
            </a:xfrm>
            <a:grpFill/>
          </p:grpSpPr>
          <p:sp>
            <p:nvSpPr>
              <p:cNvPr id="1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cs typeface="+mn-ea"/>
                  <a:sym typeface="+mn-lt"/>
                </a:endParaRPr>
              </a:p>
            </p:txBody>
          </p:sp>
          <p:sp>
            <p:nvSpPr>
              <p:cNvPr id="1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cs typeface="+mn-ea"/>
                  <a:sym typeface="+mn-lt"/>
                </a:endParaRPr>
              </a:p>
            </p:txBody>
          </p:sp>
          <p:sp>
            <p:nvSpPr>
              <p:cNvPr id="1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600">
                  <a:solidFill>
                    <a:srgbClr val="009882"/>
                  </a:solidFill>
                  <a:cs typeface="+mn-ea"/>
                  <a:sym typeface="+mn-lt"/>
                </a:endParaRPr>
              </a:p>
            </p:txBody>
          </p:sp>
        </p:grpSp>
      </p:grpSp>
      <p:sp>
        <p:nvSpPr>
          <p:cNvPr id="32" name="矩形 31"/>
          <p:cNvSpPr/>
          <p:nvPr/>
        </p:nvSpPr>
        <p:spPr>
          <a:xfrm>
            <a:off x="2723469" y="1686619"/>
            <a:ext cx="2767595" cy="3416320"/>
          </a:xfrm>
          <a:prstGeom prst="rect">
            <a:avLst/>
          </a:prstGeom>
        </p:spPr>
        <p:txBody>
          <a:bodyPr wrap="square">
            <a:spAutoFit/>
          </a:bodyPr>
          <a:lstStyle/>
          <a:p>
            <a:pPr algn="ctr"/>
            <a:r>
              <a:rPr lang="en-US" altLang="zh-CN" dirty="0">
                <a:solidFill>
                  <a:schemeClr val="bg1"/>
                </a:solidFill>
                <a:cs typeface="+mn-ea"/>
                <a:sym typeface="+mn-lt"/>
              </a:rPr>
              <a:t>【</a:t>
            </a:r>
            <a:r>
              <a:rPr lang="zh-CN" altLang="en-US" dirty="0">
                <a:solidFill>
                  <a:schemeClr val="bg1"/>
                </a:solidFill>
                <a:cs typeface="+mn-ea"/>
                <a:sym typeface="+mn-lt"/>
              </a:rPr>
              <a:t>法条</a:t>
            </a:r>
            <a:r>
              <a:rPr lang="en-US" altLang="zh-CN" dirty="0">
                <a:solidFill>
                  <a:schemeClr val="bg1"/>
                </a:solidFill>
                <a:cs typeface="+mn-ea"/>
                <a:sym typeface="+mn-lt"/>
              </a:rPr>
              <a:t>】</a:t>
            </a:r>
          </a:p>
          <a:p>
            <a:pPr algn="ctr"/>
            <a:r>
              <a:rPr lang="en-US" altLang="zh-CN" dirty="0">
                <a:solidFill>
                  <a:schemeClr val="bg1"/>
                </a:solidFill>
                <a:cs typeface="+mn-ea"/>
                <a:sym typeface="+mn-lt"/>
              </a:rPr>
              <a:t>   《</a:t>
            </a:r>
            <a:r>
              <a:rPr lang="zh-CN" altLang="en-US" dirty="0">
                <a:solidFill>
                  <a:schemeClr val="bg1"/>
                </a:solidFill>
                <a:cs typeface="+mn-ea"/>
                <a:sym typeface="+mn-lt"/>
              </a:rPr>
              <a:t>消费者权益保护法</a:t>
            </a:r>
            <a:r>
              <a:rPr lang="en-US" altLang="zh-CN" dirty="0">
                <a:solidFill>
                  <a:schemeClr val="bg1"/>
                </a:solidFill>
                <a:cs typeface="+mn-ea"/>
                <a:sym typeface="+mn-lt"/>
              </a:rPr>
              <a:t>》</a:t>
            </a:r>
          </a:p>
          <a:p>
            <a:pPr algn="ctr"/>
            <a:endParaRPr lang="en-US" altLang="zh-CN" dirty="0">
              <a:solidFill>
                <a:schemeClr val="bg1"/>
              </a:solidFill>
              <a:cs typeface="+mn-ea"/>
              <a:sym typeface="+mn-lt"/>
            </a:endParaRPr>
          </a:p>
          <a:p>
            <a:pPr algn="ctr"/>
            <a:r>
              <a:rPr lang="zh-CN" altLang="en-US" dirty="0">
                <a:solidFill>
                  <a:schemeClr val="bg1"/>
                </a:solidFill>
                <a:cs typeface="+mn-ea"/>
                <a:sym typeface="+mn-lt"/>
              </a:rPr>
              <a:t>经营者不得以格式条款、通知、声明、店堂告示等方式，作出排除或者限制消费者权利、减轻或者免除经营者责任、加重消费者责任等对消费者不公平、不合理的规定，不得利用格式条款并借助技术手段强制交易。</a:t>
            </a:r>
          </a:p>
        </p:txBody>
      </p:sp>
      <p:sp>
        <p:nvSpPr>
          <p:cNvPr id="33" name="矩形 32"/>
          <p:cNvSpPr/>
          <p:nvPr/>
        </p:nvSpPr>
        <p:spPr>
          <a:xfrm>
            <a:off x="7499181" y="1723576"/>
            <a:ext cx="2558715" cy="2862322"/>
          </a:xfrm>
          <a:prstGeom prst="rect">
            <a:avLst/>
          </a:prstGeom>
        </p:spPr>
        <p:txBody>
          <a:bodyPr wrap="square">
            <a:spAutoFit/>
          </a:bodyPr>
          <a:lstStyle/>
          <a:p>
            <a:pPr algn="ctr"/>
            <a:r>
              <a:rPr lang="en-US" altLang="zh-CN" dirty="0">
                <a:solidFill>
                  <a:schemeClr val="bg1"/>
                </a:solidFill>
                <a:cs typeface="+mn-ea"/>
                <a:sym typeface="+mn-lt"/>
              </a:rPr>
              <a:t>【</a:t>
            </a:r>
            <a:r>
              <a:rPr lang="zh-CN" altLang="en-US" dirty="0">
                <a:solidFill>
                  <a:schemeClr val="bg1"/>
                </a:solidFill>
                <a:cs typeface="+mn-ea"/>
                <a:sym typeface="+mn-lt"/>
              </a:rPr>
              <a:t>解读</a:t>
            </a:r>
            <a:r>
              <a:rPr lang="en-US" altLang="zh-CN" dirty="0">
                <a:solidFill>
                  <a:schemeClr val="bg1"/>
                </a:solidFill>
                <a:cs typeface="+mn-ea"/>
                <a:sym typeface="+mn-lt"/>
              </a:rPr>
              <a:t>】</a:t>
            </a:r>
          </a:p>
          <a:p>
            <a:pPr algn="ctr"/>
            <a:r>
              <a:rPr lang="en-US" altLang="zh-CN" dirty="0">
                <a:solidFill>
                  <a:schemeClr val="bg1"/>
                </a:solidFill>
                <a:cs typeface="+mn-ea"/>
                <a:sym typeface="+mn-lt"/>
              </a:rPr>
              <a:t>    </a:t>
            </a:r>
            <a:r>
              <a:rPr lang="zh-CN" altLang="en-US" dirty="0">
                <a:solidFill>
                  <a:schemeClr val="bg1"/>
                </a:solidFill>
                <a:cs typeface="+mn-ea"/>
                <a:sym typeface="+mn-lt"/>
              </a:rPr>
              <a:t>格式条款是当事人为了重复使用而预先拟定，并在订立合同时未与对方协商的条款。 一些经营者利用其优势地位，在制定格式条款时只强调权利，有意识地逃避法定义务，甚至将不公平条款强加给消费者。</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77556E-17 -3.7037E-6 L -0.040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3.7037E-6 L 0.04493 -3.703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ppt_x</p:attrName>
                                        </p:attrNameLst>
                                      </p:cBhvr>
                                      <p:tavLst>
                                        <p:tav tm="0">
                                          <p:val>
                                            <p:strVal val="#ppt_x+#ppt_w*1.125000"/>
                                          </p:val>
                                        </p:tav>
                                        <p:tav tm="100000">
                                          <p:val>
                                            <p:strVal val="#ppt_x"/>
                                          </p:val>
                                        </p:tav>
                                      </p:tavLst>
                                    </p:anim>
                                    <p:animEffect transition="in" filter="wipe(left)">
                                      <p:cBhvr>
                                        <p:cTn id="25" dur="500"/>
                                        <p:tgtEl>
                                          <p:spTgt spid="6"/>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p:tgtEl>
                                          <p:spTgt spid="7"/>
                                        </p:tgtEl>
                                        <p:attrNameLst>
                                          <p:attrName>ppt_x</p:attrName>
                                        </p:attrNameLst>
                                      </p:cBhvr>
                                      <p:tavLst>
                                        <p:tav tm="0">
                                          <p:val>
                                            <p:strVal val="#ppt_x+#ppt_w*1.125000"/>
                                          </p:val>
                                        </p:tav>
                                        <p:tav tm="100000">
                                          <p:val>
                                            <p:strVal val="#ppt_x"/>
                                          </p:val>
                                        </p:tav>
                                      </p:tavLst>
                                    </p:anim>
                                    <p:animEffect transition="in" filter="wipe(left)">
                                      <p:cBhvr>
                                        <p:cTn id="29" dur="500"/>
                                        <p:tgtEl>
                                          <p:spTgt spid="7"/>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8"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2783005" y="968377"/>
            <a:ext cx="7051191" cy="3157788"/>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第</a:t>
            </a:r>
            <a:r>
              <a:rPr kumimoji="0" lang="en-US" altLang="zh-CN" sz="16600" b="0" i="0" u="none" strike="noStrike" kern="0" cap="none" spc="0" normalizeH="0" baseline="0" noProof="0" dirty="0">
                <a:ln>
                  <a:solidFill>
                    <a:srgbClr val="FDF28B"/>
                  </a:solidFill>
                </a:ln>
                <a:blipFill dpi="0" rotWithShape="1">
                  <a:blip r:embed="rId3"/>
                  <a:srcRect/>
                  <a:tile tx="0" ty="0" sx="100000" sy="100000" flip="none" algn="tl"/>
                </a:blipFill>
                <a:effectLst>
                  <a:outerShdw blurRad="88900" dist="50800" dir="5400000" algn="t" rotWithShape="0">
                    <a:srgbClr val="C00000">
                      <a:lumMod val="50000"/>
                    </a:srgbClr>
                  </a:outerShdw>
                </a:effectLst>
                <a:uLnTx/>
                <a:uFillTx/>
                <a:cs typeface="+mn-ea"/>
                <a:sym typeface="+mn-lt"/>
              </a:rPr>
              <a:t>O</a:t>
            </a:r>
            <a:r>
              <a:rPr lang="en-US" altLang="zh-CN" sz="16600"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6</a:t>
            </a: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部分</a:t>
            </a:r>
            <a:endParaRPr kumimoji="0" lang="en-US" altLang="zh-CN"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endParaRPr>
          </a:p>
        </p:txBody>
      </p:sp>
      <p:sp>
        <p:nvSpPr>
          <p:cNvPr id="3" name="TextBox 20"/>
          <p:cNvSpPr txBox="1"/>
          <p:nvPr/>
        </p:nvSpPr>
        <p:spPr>
          <a:xfrm>
            <a:off x="3455137" y="3786189"/>
            <a:ext cx="5706921" cy="978729"/>
          </a:xfrm>
          <a:prstGeom prst="rect">
            <a:avLst/>
          </a:prstGeom>
          <a:noFill/>
          <a:effectLst/>
        </p:spPr>
        <p:txBody>
          <a:bodyPr vert="horz" wrap="square" rtlCol="0">
            <a:spAutoFit/>
          </a:bodyPr>
          <a:lstStyle/>
          <a:p>
            <a:pPr lvl="0" algn="ctr">
              <a:lnSpc>
                <a:spcPct val="120000"/>
              </a:lnSpc>
            </a:pPr>
            <a:r>
              <a:rPr lang="zh-CN" altLang="en-US"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案例分析</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699"/>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2" name="图片 11"/>
          <p:cNvPicPr>
            <a:picLocks noChangeAspect="1"/>
          </p:cNvPicPr>
          <p:nvPr/>
        </p:nvPicPr>
        <p:blipFill>
          <a:blip r:embed="rId4" cstate="email"/>
          <a:stretch>
            <a:fillRect/>
          </a:stretch>
        </p:blipFill>
        <p:spPr>
          <a:xfrm>
            <a:off x="0" y="2503714"/>
            <a:ext cx="12192000" cy="4354286"/>
          </a:xfrm>
          <a:prstGeom prst="rect">
            <a:avLst/>
          </a:prstGeom>
        </p:spPr>
      </p:pic>
      <p:pic>
        <p:nvPicPr>
          <p:cNvPr id="13" name="图片 12"/>
          <p:cNvPicPr>
            <a:picLocks noChangeAspect="1"/>
          </p:cNvPicPr>
          <p:nvPr/>
        </p:nvPicPr>
        <p:blipFill rotWithShape="1">
          <a:blip r:embed="rId5" cstate="email"/>
          <a:srcRect/>
          <a:stretch>
            <a:fillRect/>
          </a:stretch>
        </p:blipFill>
        <p:spPr>
          <a:xfrm>
            <a:off x="2750378" y="4546176"/>
            <a:ext cx="6691247" cy="2876817"/>
          </a:xfrm>
          <a:prstGeom prst="rect">
            <a:avLst/>
          </a:prstGeom>
        </p:spPr>
      </p:pic>
      <p:sp>
        <p:nvSpPr>
          <p:cNvPr id="14" name="TextBox 20"/>
          <p:cNvSpPr txBox="1"/>
          <p:nvPr/>
        </p:nvSpPr>
        <p:spPr>
          <a:xfrm>
            <a:off x="2783005" y="968377"/>
            <a:ext cx="7051191" cy="3157788"/>
          </a:xfrm>
          <a:prstGeom prst="rect">
            <a:avLst/>
          </a:prstGeom>
          <a:noFill/>
          <a:effectLst/>
        </p:spPr>
        <p:txBody>
          <a:bodyPr vert="horz" wrap="square" rtlCol="0">
            <a:spAutoFit/>
          </a:bodyPr>
          <a:lstStyle/>
          <a:p>
            <a:pPr lvl="0" algn="ctr">
              <a:lnSpc>
                <a:spcPct val="120000"/>
              </a:lnSpc>
            </a:pPr>
            <a:r>
              <a:rPr kumimoji="0" lang="zh-CN" altLang="en-US" sz="8000" b="0" i="0" u="none" strike="noStrike" kern="0" cap="none" spc="0" normalizeH="0" baseline="0" noProof="0" dirty="0">
                <a:ln>
                  <a:solidFill>
                    <a:srgbClr val="FDF28B"/>
                  </a:solidFill>
                </a:ln>
                <a:blipFill>
                  <a:blip r:embed="rId6"/>
                  <a:stretch>
                    <a:fillRect/>
                  </a:stretch>
                </a:blipFill>
                <a:effectLst>
                  <a:outerShdw blurRad="88900" dist="50800" dir="5400000" algn="t" rotWithShape="0">
                    <a:srgbClr val="C00000">
                      <a:lumMod val="50000"/>
                    </a:srgbClr>
                  </a:outerShdw>
                </a:effectLst>
                <a:uLnTx/>
                <a:uFillTx/>
                <a:cs typeface="+mn-ea"/>
                <a:sym typeface="+mn-lt"/>
              </a:rPr>
              <a:t>第</a:t>
            </a:r>
            <a:r>
              <a:rPr lang="en-US" altLang="zh-CN" sz="16600" kern="0" noProof="0" dirty="0">
                <a:ln>
                  <a:solidFill>
                    <a:srgbClr val="FDF28B"/>
                  </a:solidFill>
                </a:ln>
                <a:blipFill dpi="0" rotWithShape="1">
                  <a:blip r:embed="rId6"/>
                  <a:srcRect/>
                  <a:tile tx="0" ty="0" sx="100000" sy="100000" flip="none" algn="tl"/>
                </a:blipFill>
                <a:effectLst>
                  <a:outerShdw blurRad="88900" dist="50800" dir="5400000" algn="t" rotWithShape="0">
                    <a:srgbClr val="C00000">
                      <a:lumMod val="50000"/>
                    </a:srgbClr>
                  </a:outerShdw>
                </a:effectLst>
                <a:cs typeface="+mn-ea"/>
                <a:sym typeface="+mn-lt"/>
              </a:rPr>
              <a:t>O</a:t>
            </a:r>
            <a:r>
              <a:rPr lang="en-US" altLang="zh-CN" sz="16600" kern="0" dirty="0">
                <a:ln>
                  <a:solidFill>
                    <a:srgbClr val="FDF28B"/>
                  </a:solidFill>
                </a:ln>
                <a:blipFill>
                  <a:blip r:embed="rId6"/>
                  <a:stretch>
                    <a:fillRect/>
                  </a:stretch>
                </a:blipFill>
                <a:effectLst>
                  <a:outerShdw blurRad="88900" dist="50800" dir="5400000" algn="t" rotWithShape="0">
                    <a:srgbClr val="C00000">
                      <a:lumMod val="50000"/>
                    </a:srgbClr>
                  </a:outerShdw>
                </a:effectLst>
                <a:cs typeface="+mn-ea"/>
                <a:sym typeface="+mn-lt"/>
              </a:rPr>
              <a:t>1</a:t>
            </a:r>
            <a:r>
              <a:rPr kumimoji="0" lang="zh-CN" altLang="en-US" sz="8000" b="0" i="0" u="none" strike="noStrike" kern="0" cap="none" spc="0" normalizeH="0" baseline="0" noProof="0" dirty="0">
                <a:ln>
                  <a:solidFill>
                    <a:srgbClr val="FDF28B"/>
                  </a:solidFill>
                </a:ln>
                <a:blipFill>
                  <a:blip r:embed="rId6"/>
                  <a:stretch>
                    <a:fillRect/>
                  </a:stretch>
                </a:blipFill>
                <a:effectLst>
                  <a:outerShdw blurRad="88900" dist="50800" dir="5400000" algn="t" rotWithShape="0">
                    <a:srgbClr val="C00000">
                      <a:lumMod val="50000"/>
                    </a:srgbClr>
                  </a:outerShdw>
                </a:effectLst>
                <a:uLnTx/>
                <a:uFillTx/>
                <a:cs typeface="+mn-ea"/>
                <a:sym typeface="+mn-lt"/>
              </a:rPr>
              <a:t>部分</a:t>
            </a:r>
            <a:endParaRPr kumimoji="0" lang="en-US" altLang="zh-CN" sz="8000" b="0" i="0" u="none" strike="noStrike" kern="0" cap="none" spc="0" normalizeH="0" baseline="0" noProof="0" dirty="0">
              <a:ln>
                <a:solidFill>
                  <a:srgbClr val="FDF28B"/>
                </a:solidFill>
              </a:ln>
              <a:blipFill>
                <a:blip r:embed="rId6"/>
                <a:stretch>
                  <a:fillRect/>
                </a:stretch>
              </a:blipFill>
              <a:effectLst>
                <a:outerShdw blurRad="88900" dist="50800" dir="5400000" algn="t" rotWithShape="0">
                  <a:srgbClr val="C00000">
                    <a:lumMod val="50000"/>
                  </a:srgbClr>
                </a:outerShdw>
              </a:effectLst>
              <a:uLnTx/>
              <a:uFillTx/>
              <a:cs typeface="+mn-ea"/>
              <a:sym typeface="+mn-lt"/>
            </a:endParaRPr>
          </a:p>
        </p:txBody>
      </p:sp>
      <p:sp>
        <p:nvSpPr>
          <p:cNvPr id="15" name="TextBox 20"/>
          <p:cNvSpPr txBox="1"/>
          <p:nvPr/>
        </p:nvSpPr>
        <p:spPr>
          <a:xfrm>
            <a:off x="3455137" y="3786188"/>
            <a:ext cx="5706921" cy="978729"/>
          </a:xfrm>
          <a:prstGeom prst="rect">
            <a:avLst/>
          </a:prstGeom>
          <a:noFill/>
          <a:effectLst/>
        </p:spPr>
        <p:txBody>
          <a:bodyPr vert="horz" wrap="square" rtlCol="0">
            <a:spAutoFit/>
          </a:bodyPr>
          <a:lstStyle/>
          <a:p>
            <a:pPr algn="ctr">
              <a:lnSpc>
                <a:spcPct val="120000"/>
              </a:lnSpc>
            </a:pPr>
            <a:r>
              <a:rPr lang="zh-CN" altLang="en-US" sz="4800" b="1" dirty="0">
                <a:ln>
                  <a:solidFill>
                    <a:srgbClr val="FDF28B"/>
                  </a:solidFill>
                </a:ln>
                <a:blipFill>
                  <a:blip r:embed="rId6"/>
                  <a:stretch>
                    <a:fillRect/>
                  </a:stretch>
                </a:blipFill>
                <a:effectLst>
                  <a:outerShdw blurRad="88900" dist="50800" dir="5400000" algn="t" rotWithShape="0">
                    <a:srgbClr val="C00000">
                      <a:lumMod val="50000"/>
                    </a:srgbClr>
                  </a:outerShdw>
                </a:effectLst>
                <a:cs typeface="+mn-ea"/>
                <a:sym typeface="+mn-lt"/>
              </a:rPr>
              <a:t>消费者权益日简介</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699"/>
                            </p:stCondLst>
                            <p:childTnLst>
                              <p:par>
                                <p:cTn id="11" presetID="42"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750889" y="1539243"/>
            <a:ext cx="3595791" cy="3779517"/>
          </a:xfrm>
          <a:prstGeom prst="rect">
            <a:avLst/>
          </a:prstGeom>
        </p:spPr>
      </p:pic>
      <p:cxnSp>
        <p:nvCxnSpPr>
          <p:cNvPr id="8" name="直接连接符 7"/>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0" name="直接连接符 9"/>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1"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案例分析</a:t>
            </a:r>
          </a:p>
        </p:txBody>
      </p:sp>
      <p:sp>
        <p:nvSpPr>
          <p:cNvPr id="14" name="Text Box 7"/>
          <p:cNvSpPr txBox="1">
            <a:spLocks noChangeArrowheads="1"/>
          </p:cNvSpPr>
          <p:nvPr/>
        </p:nvSpPr>
        <p:spPr bwMode="auto">
          <a:xfrm>
            <a:off x="4438033" y="1730432"/>
            <a:ext cx="68973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zh-CN" altLang="en-US" sz="3600" b="1" dirty="0">
              <a:cs typeface="+mn-ea"/>
              <a:sym typeface="+mn-lt"/>
            </a:endParaRPr>
          </a:p>
          <a:p>
            <a:r>
              <a:rPr lang="zh-CN" altLang="en-US" b="1" dirty="0">
                <a:solidFill>
                  <a:schemeClr val="bg1"/>
                </a:solidFill>
                <a:cs typeface="+mn-ea"/>
                <a:sym typeface="+mn-lt"/>
              </a:rPr>
              <a:t>案    例：   赠品质量问题</a:t>
            </a:r>
          </a:p>
          <a:p>
            <a:r>
              <a:rPr lang="zh-CN" altLang="en-US" b="1" dirty="0">
                <a:solidFill>
                  <a:schemeClr val="bg1"/>
                </a:solidFill>
                <a:cs typeface="+mn-ea"/>
                <a:sym typeface="+mn-lt"/>
              </a:rPr>
              <a:t>事实经过：刘先生在一家通信器材店购买了一部手机，商家赠送一个充电宝。刘先生发现充电宝经常出现问题，不能正常使用，要求商家更换。商家称充电宝属于赠品，没有“三包”待遇，不予更换。</a:t>
            </a:r>
          </a:p>
          <a:p>
            <a:endParaRPr lang="zh-CN" altLang="en-US" b="1" dirty="0">
              <a:solidFill>
                <a:schemeClr val="bg1"/>
              </a:solidFill>
              <a:cs typeface="+mn-ea"/>
              <a:sym typeface="+mn-lt"/>
            </a:endParaRPr>
          </a:p>
          <a:p>
            <a:r>
              <a:rPr lang="zh-CN" altLang="en-US" b="1" dirty="0">
                <a:solidFill>
                  <a:schemeClr val="bg1"/>
                </a:solidFill>
                <a:cs typeface="+mn-ea"/>
                <a:sym typeface="+mn-lt"/>
              </a:rPr>
              <a:t>维权经过：刘先生到某工商局进行投诉。执法人员调查了解后，认定商家做法不合理，“赠品”也应保证品质、质量，也要提供“三包”服务。</a:t>
            </a:r>
            <a:endParaRPr lang="en-US" altLang="zh-CN" b="1" dirty="0">
              <a:solidFill>
                <a:schemeClr val="bg1"/>
              </a:solidFill>
              <a:cs typeface="+mn-ea"/>
              <a:sym typeface="+mn-lt"/>
            </a:endParaRPr>
          </a:p>
          <a:p>
            <a:endParaRPr lang="zh-CN" altLang="en-US" b="1" dirty="0">
              <a:solidFill>
                <a:schemeClr val="bg1"/>
              </a:solidFill>
              <a:cs typeface="+mn-ea"/>
              <a:sym typeface="+mn-lt"/>
            </a:endParaRPr>
          </a:p>
          <a:p>
            <a:r>
              <a:rPr lang="zh-CN" altLang="zh-CN" b="1" dirty="0">
                <a:solidFill>
                  <a:schemeClr val="bg1"/>
                </a:solidFill>
                <a:cs typeface="+mn-ea"/>
                <a:sym typeface="+mn-lt"/>
              </a:rPr>
              <a:t>维权结果：通过调解，经营者为刘先生更换了新的充电宝。</a:t>
            </a:r>
          </a:p>
          <a:p>
            <a:endParaRPr lang="zh-CN" altLang="en-US" sz="3600" b="1" dirty="0">
              <a:cs typeface="+mn-ea"/>
              <a:sym typeface="+mn-lt"/>
            </a:endParaRPr>
          </a:p>
          <a:p>
            <a:endParaRPr lang="zh-CN" altLang="en-US" sz="36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8"/>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0"/>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stretch>
            <a:fillRect/>
          </a:stretch>
        </p:blipFill>
        <p:spPr>
          <a:xfrm>
            <a:off x="750889" y="1539243"/>
            <a:ext cx="3595791" cy="3779517"/>
          </a:xfrm>
          <a:prstGeom prst="rect">
            <a:avLst/>
          </a:prstGeom>
        </p:spPr>
      </p:pic>
      <p:cxnSp>
        <p:nvCxnSpPr>
          <p:cNvPr id="8" name="直接连接符 7"/>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0" name="直接连接符 9"/>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1"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案例分析</a:t>
            </a:r>
          </a:p>
        </p:txBody>
      </p:sp>
      <p:sp>
        <p:nvSpPr>
          <p:cNvPr id="14" name="Text Box 7"/>
          <p:cNvSpPr txBox="1">
            <a:spLocks noChangeArrowheads="1"/>
          </p:cNvSpPr>
          <p:nvPr/>
        </p:nvSpPr>
        <p:spPr bwMode="auto">
          <a:xfrm>
            <a:off x="4346680" y="1801552"/>
            <a:ext cx="68973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en-US" b="1" dirty="0">
                <a:solidFill>
                  <a:schemeClr val="bg1"/>
                </a:solidFill>
                <a:cs typeface="+mn-ea"/>
                <a:sym typeface="+mn-lt"/>
              </a:rPr>
              <a:t>案      例：保健品当药品卖， 商家道歉并退款</a:t>
            </a:r>
          </a:p>
          <a:p>
            <a:pPr lvl="0"/>
            <a:endParaRPr lang="zh-CN" altLang="en-US" b="1" dirty="0">
              <a:solidFill>
                <a:schemeClr val="bg1"/>
              </a:solidFill>
              <a:cs typeface="+mn-ea"/>
              <a:sym typeface="+mn-lt"/>
            </a:endParaRPr>
          </a:p>
          <a:p>
            <a:pPr lvl="0"/>
            <a:r>
              <a:rPr lang="zh-CN" altLang="en-US" b="1" dirty="0">
                <a:solidFill>
                  <a:schemeClr val="bg1"/>
                </a:solidFill>
                <a:cs typeface="+mn-ea"/>
                <a:sym typeface="+mn-lt"/>
              </a:rPr>
              <a:t> 事实经过：王女士</a:t>
            </a:r>
            <a:r>
              <a:rPr lang="en-US" altLang="zh-CN" b="1" dirty="0">
                <a:solidFill>
                  <a:schemeClr val="bg1"/>
                </a:solidFill>
                <a:cs typeface="+mn-ea"/>
                <a:sym typeface="+mn-lt"/>
              </a:rPr>
              <a:t>2014</a:t>
            </a:r>
            <a:r>
              <a:rPr lang="zh-CN" altLang="en-US" b="1" dirty="0">
                <a:solidFill>
                  <a:schemeClr val="bg1"/>
                </a:solidFill>
                <a:cs typeface="+mn-ea"/>
                <a:sym typeface="+mn-lt"/>
              </a:rPr>
              <a:t>年</a:t>
            </a:r>
            <a:r>
              <a:rPr lang="en-US" altLang="zh-CN" b="1" dirty="0">
                <a:solidFill>
                  <a:schemeClr val="bg1"/>
                </a:solidFill>
                <a:cs typeface="+mn-ea"/>
                <a:sym typeface="+mn-lt"/>
              </a:rPr>
              <a:t>3</a:t>
            </a:r>
            <a:r>
              <a:rPr lang="zh-CN" altLang="en-US" b="1" dirty="0">
                <a:solidFill>
                  <a:schemeClr val="bg1"/>
                </a:solidFill>
                <a:cs typeface="+mn-ea"/>
                <a:sym typeface="+mn-lt"/>
              </a:rPr>
              <a:t>至</a:t>
            </a:r>
            <a:r>
              <a:rPr lang="en-US" altLang="zh-CN" b="1" dirty="0">
                <a:solidFill>
                  <a:schemeClr val="bg1"/>
                </a:solidFill>
                <a:cs typeface="+mn-ea"/>
                <a:sym typeface="+mn-lt"/>
              </a:rPr>
              <a:t>4</a:t>
            </a:r>
            <a:r>
              <a:rPr lang="zh-CN" altLang="en-US" b="1" dirty="0">
                <a:solidFill>
                  <a:schemeClr val="bg1"/>
                </a:solidFill>
                <a:cs typeface="+mn-ea"/>
                <a:sym typeface="+mn-lt"/>
              </a:rPr>
              <a:t>月，先后两次在某药店购买了</a:t>
            </a:r>
            <a:r>
              <a:rPr lang="en-US" altLang="zh-CN" b="1" dirty="0">
                <a:solidFill>
                  <a:schemeClr val="bg1"/>
                </a:solidFill>
                <a:cs typeface="+mn-ea"/>
                <a:sym typeface="+mn-lt"/>
              </a:rPr>
              <a:t>30</a:t>
            </a:r>
            <a:r>
              <a:rPr lang="zh-CN" altLang="en-US" b="1" dirty="0">
                <a:solidFill>
                  <a:schemeClr val="bg1"/>
                </a:solidFill>
                <a:cs typeface="+mn-ea"/>
                <a:sym typeface="+mn-lt"/>
              </a:rPr>
              <a:t>盒劲元康胶囊，价值</a:t>
            </a:r>
            <a:r>
              <a:rPr lang="en-US" altLang="zh-CN" b="1" dirty="0">
                <a:solidFill>
                  <a:schemeClr val="bg1"/>
                </a:solidFill>
                <a:cs typeface="+mn-ea"/>
                <a:sym typeface="+mn-lt"/>
              </a:rPr>
              <a:t>4470</a:t>
            </a:r>
            <a:r>
              <a:rPr lang="zh-CN" altLang="en-US" b="1" dirty="0">
                <a:solidFill>
                  <a:schemeClr val="bg1"/>
                </a:solidFill>
                <a:cs typeface="+mn-ea"/>
                <a:sym typeface="+mn-lt"/>
              </a:rPr>
              <a:t>元。商家宣传该商品是保健药品，具有治疗功效。服用</a:t>
            </a:r>
            <a:r>
              <a:rPr lang="en-US" altLang="zh-CN" b="1" dirty="0">
                <a:solidFill>
                  <a:schemeClr val="bg1"/>
                </a:solidFill>
                <a:cs typeface="+mn-ea"/>
                <a:sym typeface="+mn-lt"/>
              </a:rPr>
              <a:t>12</a:t>
            </a:r>
            <a:r>
              <a:rPr lang="zh-CN" altLang="en-US" b="1" dirty="0">
                <a:solidFill>
                  <a:schemeClr val="bg1"/>
                </a:solidFill>
                <a:cs typeface="+mn-ea"/>
                <a:sym typeface="+mn-lt"/>
              </a:rPr>
              <a:t>盒后，王女士发现该商品的包装盒上印有保健品标识，不属于药品。</a:t>
            </a:r>
          </a:p>
          <a:p>
            <a:pPr lvl="0"/>
            <a:endParaRPr lang="zh-CN" altLang="en-US" b="1" dirty="0">
              <a:solidFill>
                <a:schemeClr val="bg1"/>
              </a:solidFill>
              <a:cs typeface="+mn-ea"/>
              <a:sym typeface="+mn-lt"/>
            </a:endParaRPr>
          </a:p>
          <a:p>
            <a:pPr lvl="0"/>
            <a:r>
              <a:rPr lang="zh-CN" altLang="en-US" b="1" dirty="0">
                <a:solidFill>
                  <a:schemeClr val="bg1"/>
                </a:solidFill>
                <a:cs typeface="+mn-ea"/>
                <a:sym typeface="+mn-lt"/>
              </a:rPr>
              <a:t>维权经过：王女士通过</a:t>
            </a:r>
            <a:r>
              <a:rPr lang="en-US" altLang="zh-CN" b="1" dirty="0">
                <a:solidFill>
                  <a:schemeClr val="bg1"/>
                </a:solidFill>
                <a:cs typeface="+mn-ea"/>
                <a:sym typeface="+mn-lt"/>
              </a:rPr>
              <a:t>12315</a:t>
            </a:r>
            <a:r>
              <a:rPr lang="zh-CN" altLang="en-US" b="1" dirty="0">
                <a:solidFill>
                  <a:schemeClr val="bg1"/>
                </a:solidFill>
                <a:cs typeface="+mn-ea"/>
                <a:sym typeface="+mn-lt"/>
              </a:rPr>
              <a:t>投诉，工商执法人员了解情况后，认定商家在销售过程中存在夸大功效，模糊药品和保健品概念，误导消费者进行购买的情况。</a:t>
            </a:r>
            <a:endParaRPr lang="en-US" altLang="zh-CN" b="1" dirty="0">
              <a:solidFill>
                <a:schemeClr val="bg1"/>
              </a:solidFill>
              <a:cs typeface="+mn-ea"/>
              <a:sym typeface="+mn-lt"/>
            </a:endParaRPr>
          </a:p>
          <a:p>
            <a:pPr lvl="0"/>
            <a:endParaRPr lang="en-US" altLang="zh-CN" b="1" dirty="0">
              <a:solidFill>
                <a:schemeClr val="bg1"/>
              </a:solidFill>
              <a:cs typeface="+mn-ea"/>
              <a:sym typeface="+mn-lt"/>
            </a:endParaRPr>
          </a:p>
          <a:p>
            <a:pPr lvl="0">
              <a:defRPr/>
            </a:pPr>
            <a:r>
              <a:rPr lang="zh-CN" altLang="zh-CN" b="1" kern="0" dirty="0">
                <a:solidFill>
                  <a:schemeClr val="bg1"/>
                </a:solidFill>
                <a:cs typeface="+mn-ea"/>
                <a:sym typeface="+mn-lt"/>
              </a:rPr>
              <a:t>维权结果：</a:t>
            </a:r>
            <a:r>
              <a:rPr lang="zh-CN" altLang="en-US" b="1" kern="0" dirty="0">
                <a:solidFill>
                  <a:schemeClr val="bg1"/>
                </a:solidFill>
                <a:cs typeface="+mn-ea"/>
                <a:sym typeface="+mn-lt"/>
              </a:rPr>
              <a:t>商家给消费者赔礼道歉，并退回药款。</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8"/>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0"/>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7706" y="278181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prstClr val="black"/>
                </a:solidFill>
                <a:effectLst/>
                <a:uLnTx/>
                <a:uFillTx/>
              </a:rPr>
              <a:t>节日</a:t>
            </a:r>
            <a:r>
              <a:rPr kumimoji="0" lang="en-US" altLang="zh-CN" sz="100" b="0" i="0" u="none" strike="noStrike" kern="0" cap="none" spc="0" normalizeH="0" baseline="0" noProof="0" smtClean="0">
                <a:ln>
                  <a:noFill/>
                </a:ln>
                <a:solidFill>
                  <a:prstClr val="black"/>
                </a:solidFill>
                <a:effectLst/>
                <a:uLnTx/>
                <a:uFillTx/>
              </a:rPr>
              <a:t>PPT</a:t>
            </a:r>
            <a:r>
              <a:rPr kumimoji="0" lang="zh-CN" altLang="en-US" sz="100" b="0" i="0" u="none" strike="noStrike" kern="0" cap="none" spc="0" normalizeH="0" baseline="0" noProof="0" smtClean="0">
                <a:ln>
                  <a:noFill/>
                </a:ln>
                <a:solidFill>
                  <a:prstClr val="black"/>
                </a:solidFill>
                <a:effectLst/>
                <a:uLnTx/>
                <a:uFillTx/>
              </a:rPr>
              <a:t>模板 </a:t>
            </a:r>
            <a:r>
              <a:rPr kumimoji="0" lang="en-US" altLang="zh-CN" sz="100" b="0" i="0" u="none" strike="noStrike" kern="0" cap="none" spc="0" normalizeH="0" baseline="0" noProof="0" smtClean="0">
                <a:ln>
                  <a:noFill/>
                </a:ln>
                <a:solidFill>
                  <a:prstClr val="black"/>
                </a:solidFill>
                <a:effectLst/>
                <a:uLnTx/>
                <a:uFillTx/>
              </a:rPr>
              <a:t>http:// www.PPT818.com/jieri/</a:t>
            </a:r>
            <a:endParaRPr kumimoji="0" lang="en-US" altLang="zh-CN" sz="100" b="0" i="0" u="none" strike="noStrike" kern="0" cap="none" spc="0" normalizeH="0" baseline="0" noProof="0" dirty="0" smtClean="0">
              <a:ln>
                <a:noFill/>
              </a:ln>
              <a:solidFill>
                <a:prstClr val="black"/>
              </a:solidFill>
              <a:effectLst/>
              <a:uLnTx/>
              <a:uFillTx/>
            </a:endParaRPr>
          </a:p>
        </p:txBody>
      </p:sp>
      <p:pic>
        <p:nvPicPr>
          <p:cNvPr id="7" name="图片 6"/>
          <p:cNvPicPr>
            <a:picLocks noChangeAspect="1"/>
          </p:cNvPicPr>
          <p:nvPr/>
        </p:nvPicPr>
        <p:blipFill>
          <a:blip r:embed="rId3" cstate="email"/>
          <a:stretch>
            <a:fillRect/>
          </a:stretch>
        </p:blipFill>
        <p:spPr>
          <a:xfrm>
            <a:off x="750889" y="1539243"/>
            <a:ext cx="3595791" cy="3779517"/>
          </a:xfrm>
          <a:prstGeom prst="rect">
            <a:avLst/>
          </a:prstGeom>
        </p:spPr>
      </p:pic>
      <p:cxnSp>
        <p:nvCxnSpPr>
          <p:cNvPr id="8" name="直接连接符 7"/>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10" name="直接连接符 9"/>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1"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4"/>
                  <a:stretch>
                    <a:fillRect/>
                  </a:stretch>
                </a:blipFill>
                <a:effectLst>
                  <a:outerShdw blurRad="88900" dist="50800" dir="5400000" algn="t" rotWithShape="0">
                    <a:srgbClr val="C00000">
                      <a:lumMod val="50000"/>
                    </a:srgbClr>
                  </a:outerShdw>
                </a:effectLst>
                <a:cs typeface="+mn-ea"/>
                <a:sym typeface="+mn-lt"/>
              </a:rPr>
              <a:t>案例分析</a:t>
            </a:r>
          </a:p>
        </p:txBody>
      </p:sp>
      <p:sp>
        <p:nvSpPr>
          <p:cNvPr id="14" name="Text Box 7"/>
          <p:cNvSpPr txBox="1">
            <a:spLocks noChangeArrowheads="1"/>
          </p:cNvSpPr>
          <p:nvPr/>
        </p:nvSpPr>
        <p:spPr bwMode="auto">
          <a:xfrm>
            <a:off x="4346680" y="1801553"/>
            <a:ext cx="68973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r>
              <a:rPr lang="zh-CN" altLang="en-US" b="1" kern="0" dirty="0">
                <a:solidFill>
                  <a:schemeClr val="bg1"/>
                </a:solidFill>
                <a:cs typeface="+mn-ea"/>
                <a:sym typeface="+mn-lt"/>
              </a:rPr>
              <a:t>案       例：商品与订单不符， 经营者承担运费</a:t>
            </a:r>
          </a:p>
          <a:p>
            <a:pPr lvl="0"/>
            <a:endParaRPr lang="zh-CN" altLang="en-US" b="1" kern="0" dirty="0">
              <a:solidFill>
                <a:schemeClr val="bg1"/>
              </a:solidFill>
              <a:cs typeface="+mn-ea"/>
              <a:sym typeface="+mn-lt"/>
            </a:endParaRPr>
          </a:p>
          <a:p>
            <a:pPr lvl="0"/>
            <a:r>
              <a:rPr lang="zh-CN" altLang="en-US" b="1" kern="0" dirty="0">
                <a:solidFill>
                  <a:schemeClr val="bg1"/>
                </a:solidFill>
                <a:cs typeface="+mn-ea"/>
                <a:sym typeface="+mn-lt"/>
              </a:rPr>
              <a:t>事实经过：</a:t>
            </a:r>
            <a:r>
              <a:rPr lang="en-US" altLang="zh-CN" b="1" kern="0" dirty="0">
                <a:solidFill>
                  <a:schemeClr val="bg1"/>
                </a:solidFill>
                <a:cs typeface="+mn-ea"/>
                <a:sym typeface="+mn-lt"/>
              </a:rPr>
              <a:t>2014</a:t>
            </a:r>
            <a:r>
              <a:rPr lang="zh-CN" altLang="en-US" b="1" kern="0" dirty="0">
                <a:solidFill>
                  <a:schemeClr val="bg1"/>
                </a:solidFill>
                <a:cs typeface="+mn-ea"/>
                <a:sym typeface="+mn-lt"/>
              </a:rPr>
              <a:t>年</a:t>
            </a:r>
            <a:r>
              <a:rPr lang="en-US" altLang="zh-CN" b="1" kern="0" dirty="0">
                <a:solidFill>
                  <a:schemeClr val="bg1"/>
                </a:solidFill>
                <a:cs typeface="+mn-ea"/>
                <a:sym typeface="+mn-lt"/>
              </a:rPr>
              <a:t>7</a:t>
            </a:r>
            <a:r>
              <a:rPr lang="zh-CN" altLang="en-US" b="1" kern="0" dirty="0">
                <a:solidFill>
                  <a:schemeClr val="bg1"/>
                </a:solidFill>
                <a:cs typeface="+mn-ea"/>
                <a:sym typeface="+mn-lt"/>
              </a:rPr>
              <a:t>月，郑先生在某家具城购买了家具，</a:t>
            </a:r>
            <a:r>
              <a:rPr lang="en-US" altLang="zh-CN" b="1" kern="0" dirty="0">
                <a:solidFill>
                  <a:schemeClr val="bg1"/>
                </a:solidFill>
                <a:cs typeface="+mn-ea"/>
                <a:sym typeface="+mn-lt"/>
              </a:rPr>
              <a:t>8</a:t>
            </a:r>
            <a:r>
              <a:rPr lang="zh-CN" altLang="en-US" b="1" kern="0" dirty="0">
                <a:solidFill>
                  <a:schemeClr val="bg1"/>
                </a:solidFill>
                <a:cs typeface="+mn-ea"/>
                <a:sym typeface="+mn-lt"/>
              </a:rPr>
              <a:t>月</a:t>
            </a:r>
            <a:r>
              <a:rPr lang="en-US" altLang="zh-CN" b="1" kern="0" dirty="0">
                <a:solidFill>
                  <a:schemeClr val="bg1"/>
                </a:solidFill>
                <a:cs typeface="+mn-ea"/>
                <a:sym typeface="+mn-lt"/>
              </a:rPr>
              <a:t>9</a:t>
            </a:r>
            <a:r>
              <a:rPr lang="zh-CN" altLang="en-US" b="1" kern="0" dirty="0">
                <a:solidFill>
                  <a:schemeClr val="bg1"/>
                </a:solidFill>
                <a:cs typeface="+mn-ea"/>
                <a:sym typeface="+mn-lt"/>
              </a:rPr>
              <a:t>日送货后，发现床头的尺寸与票据上的尺寸不符，要求退货，但商家要消费者承担运输费用。</a:t>
            </a:r>
          </a:p>
          <a:p>
            <a:pPr lvl="0"/>
            <a:endParaRPr lang="zh-CN" altLang="en-US" b="1" kern="0" dirty="0">
              <a:solidFill>
                <a:schemeClr val="bg1"/>
              </a:solidFill>
              <a:cs typeface="+mn-ea"/>
              <a:sym typeface="+mn-lt"/>
            </a:endParaRPr>
          </a:p>
          <a:p>
            <a:pPr lvl="0"/>
            <a:r>
              <a:rPr lang="zh-CN" altLang="en-US" b="1" kern="0" dirty="0">
                <a:solidFill>
                  <a:schemeClr val="bg1"/>
                </a:solidFill>
                <a:cs typeface="+mn-ea"/>
                <a:sym typeface="+mn-lt"/>
              </a:rPr>
              <a:t>维权经过：郑先生到工商局投诉，执法人员调查了解到，消费者的订购票据中明确标明了家具的相关要求，送的货物尺寸不符，是经营者工作失误造成的，应当由经营者承担相应责任。根据</a:t>
            </a:r>
            <a:r>
              <a:rPr lang="en-US" altLang="zh-CN" b="1" kern="0" dirty="0">
                <a:solidFill>
                  <a:schemeClr val="bg1"/>
                </a:solidFill>
                <a:cs typeface="+mn-ea"/>
                <a:sym typeface="+mn-lt"/>
              </a:rPr>
              <a:t>《</a:t>
            </a:r>
            <a:r>
              <a:rPr lang="zh-CN" altLang="en-US" b="1" kern="0" dirty="0">
                <a:solidFill>
                  <a:schemeClr val="bg1"/>
                </a:solidFill>
                <a:cs typeface="+mn-ea"/>
                <a:sym typeface="+mn-lt"/>
              </a:rPr>
              <a:t>消法</a:t>
            </a:r>
            <a:r>
              <a:rPr lang="en-US" altLang="zh-CN" b="1" kern="0" dirty="0">
                <a:solidFill>
                  <a:schemeClr val="bg1"/>
                </a:solidFill>
                <a:cs typeface="+mn-ea"/>
                <a:sym typeface="+mn-lt"/>
              </a:rPr>
              <a:t>》</a:t>
            </a:r>
            <a:r>
              <a:rPr lang="zh-CN" altLang="en-US" b="1" kern="0" dirty="0">
                <a:solidFill>
                  <a:schemeClr val="bg1"/>
                </a:solidFill>
                <a:cs typeface="+mn-ea"/>
                <a:sym typeface="+mn-lt"/>
              </a:rPr>
              <a:t>的相关规定，经营者给消费者的商品与消费者订购的商品不符，经营者应负担换货的运输费用。</a:t>
            </a:r>
            <a:endParaRPr lang="en-US" altLang="zh-CN" b="1" kern="0" dirty="0">
              <a:solidFill>
                <a:schemeClr val="bg1"/>
              </a:solidFill>
              <a:cs typeface="+mn-ea"/>
              <a:sym typeface="+mn-lt"/>
            </a:endParaRPr>
          </a:p>
          <a:p>
            <a:pPr lvl="0"/>
            <a:endParaRPr lang="en-US" altLang="zh-CN" b="1" kern="0" dirty="0">
              <a:solidFill>
                <a:schemeClr val="bg1"/>
              </a:solidFill>
              <a:cs typeface="+mn-ea"/>
              <a:sym typeface="+mn-lt"/>
            </a:endParaRPr>
          </a:p>
          <a:p>
            <a:pPr lvl="0">
              <a:defRPr/>
            </a:pPr>
            <a:r>
              <a:rPr lang="zh-CN" altLang="zh-CN" b="1" kern="0" dirty="0">
                <a:solidFill>
                  <a:schemeClr val="bg1"/>
                </a:solidFill>
                <a:cs typeface="+mn-ea"/>
                <a:sym typeface="+mn-lt"/>
              </a:rPr>
              <a:t>维权结果：</a:t>
            </a:r>
            <a:r>
              <a:rPr lang="zh-CN" altLang="en-US" b="1" kern="0" dirty="0">
                <a:solidFill>
                  <a:schemeClr val="bg1"/>
                </a:solidFill>
                <a:cs typeface="+mn-ea"/>
                <a:sym typeface="+mn-lt"/>
              </a:rPr>
              <a:t>经调解，经营者为消费者退货，并承担运输费用。</a:t>
            </a:r>
          </a:p>
          <a:p>
            <a:pPr lvl="0"/>
            <a:endParaRPr lang="zh-CN" altLang="en-US" b="1" kern="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8"/>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10"/>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8" name="图片 17"/>
          <p:cNvPicPr>
            <a:picLocks noChangeAspect="1"/>
          </p:cNvPicPr>
          <p:nvPr/>
        </p:nvPicPr>
        <p:blipFill>
          <a:blip r:embed="rId4"/>
          <a:stretch>
            <a:fillRect/>
          </a:stretch>
        </p:blipFill>
        <p:spPr>
          <a:xfrm>
            <a:off x="1218367" y="-439795"/>
            <a:ext cx="8812587" cy="6858000"/>
          </a:xfrm>
          <a:prstGeom prst="rect">
            <a:avLst/>
          </a:prstGeom>
        </p:spPr>
      </p:pic>
      <p:pic>
        <p:nvPicPr>
          <p:cNvPr id="8" name="图片 7"/>
          <p:cNvPicPr>
            <a:picLocks noChangeAspect="1"/>
          </p:cNvPicPr>
          <p:nvPr/>
        </p:nvPicPr>
        <p:blipFill rotWithShape="1">
          <a:blip r:embed="rId5" cstate="email"/>
          <a:srcRect/>
          <a:stretch>
            <a:fillRect/>
          </a:stretch>
        </p:blipFill>
        <p:spPr>
          <a:xfrm>
            <a:off x="0" y="4478345"/>
            <a:ext cx="12192000" cy="3114330"/>
          </a:xfrm>
          <a:prstGeom prst="rect">
            <a:avLst/>
          </a:prstGeom>
        </p:spPr>
      </p:pic>
      <p:pic>
        <p:nvPicPr>
          <p:cNvPr id="13" name="图片 12"/>
          <p:cNvPicPr>
            <a:picLocks noChangeAspect="1"/>
          </p:cNvPicPr>
          <p:nvPr/>
        </p:nvPicPr>
        <p:blipFill rotWithShape="1">
          <a:blip r:embed="rId6" cstate="email"/>
          <a:srcRect/>
          <a:stretch>
            <a:fillRect/>
          </a:stretch>
        </p:blipFill>
        <p:spPr>
          <a:xfrm>
            <a:off x="1906000" y="3868795"/>
            <a:ext cx="8661447" cy="3723880"/>
          </a:xfrm>
          <a:prstGeom prst="rect">
            <a:avLst/>
          </a:prstGeom>
        </p:spPr>
      </p:pic>
      <p:pic>
        <p:nvPicPr>
          <p:cNvPr id="11" name="图片 10"/>
          <p:cNvPicPr>
            <a:picLocks noChangeAspect="1"/>
          </p:cNvPicPr>
          <p:nvPr/>
        </p:nvPicPr>
        <p:blipFill rotWithShape="1">
          <a:blip r:embed="rId7" cstate="email"/>
          <a:srcRect/>
          <a:stretch>
            <a:fillRect/>
          </a:stretch>
        </p:blipFill>
        <p:spPr>
          <a:xfrm>
            <a:off x="0" y="4741685"/>
            <a:ext cx="12192000" cy="2116317"/>
          </a:xfrm>
          <a:prstGeom prst="rect">
            <a:avLst/>
          </a:prstGeom>
        </p:spPr>
      </p:pic>
      <p:pic>
        <p:nvPicPr>
          <p:cNvPr id="16" name="图片 15"/>
          <p:cNvPicPr>
            <a:picLocks noChangeAspect="1"/>
          </p:cNvPicPr>
          <p:nvPr/>
        </p:nvPicPr>
        <p:blipFill rotWithShape="1">
          <a:blip r:embed="rId8" cstate="email"/>
          <a:srcRect/>
          <a:stretch>
            <a:fillRect/>
          </a:stretch>
        </p:blipFill>
        <p:spPr>
          <a:xfrm>
            <a:off x="3810215" y="284097"/>
            <a:ext cx="4571571" cy="43269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菱形 32"/>
          <p:cNvSpPr/>
          <p:nvPr/>
        </p:nvSpPr>
        <p:spPr>
          <a:xfrm>
            <a:off x="1442258" y="2347984"/>
            <a:ext cx="1854015" cy="1854014"/>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cs typeface="+mn-ea"/>
              <a:sym typeface="+mn-lt"/>
            </a:endParaRPr>
          </a:p>
        </p:txBody>
      </p:sp>
      <p:sp>
        <p:nvSpPr>
          <p:cNvPr id="34" name="菱形 33"/>
          <p:cNvSpPr/>
          <p:nvPr/>
        </p:nvSpPr>
        <p:spPr>
          <a:xfrm>
            <a:off x="3676086" y="2347984"/>
            <a:ext cx="1854015" cy="1854014"/>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cs typeface="+mn-ea"/>
              <a:sym typeface="+mn-lt"/>
            </a:endParaRPr>
          </a:p>
        </p:txBody>
      </p:sp>
      <p:sp>
        <p:nvSpPr>
          <p:cNvPr id="35" name="菱形 34"/>
          <p:cNvSpPr/>
          <p:nvPr/>
        </p:nvSpPr>
        <p:spPr>
          <a:xfrm>
            <a:off x="5909915" y="2347984"/>
            <a:ext cx="1854015" cy="1854014"/>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cs typeface="+mn-ea"/>
              <a:sym typeface="+mn-lt"/>
            </a:endParaRPr>
          </a:p>
        </p:txBody>
      </p:sp>
      <p:sp>
        <p:nvSpPr>
          <p:cNvPr id="36" name="菱形 35"/>
          <p:cNvSpPr/>
          <p:nvPr/>
        </p:nvSpPr>
        <p:spPr>
          <a:xfrm>
            <a:off x="8143745" y="2347984"/>
            <a:ext cx="1854015" cy="1854014"/>
          </a:xfrm>
          <a:prstGeom prst="diamond">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cs typeface="+mn-ea"/>
              <a:sym typeface="+mn-lt"/>
            </a:endParaRPr>
          </a:p>
        </p:txBody>
      </p:sp>
      <p:cxnSp>
        <p:nvCxnSpPr>
          <p:cNvPr id="2" name="直接连接符 1"/>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algn="ctr">
              <a:lnSpc>
                <a:spcPct val="120000"/>
              </a:lnSpc>
            </a:pPr>
            <a:r>
              <a:rPr lang="zh-CN" altLang="en-US" sz="24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消费者权益日简介</a:t>
            </a:r>
          </a:p>
        </p:txBody>
      </p:sp>
      <p:sp>
        <p:nvSpPr>
          <p:cNvPr id="28" name="Text Box 20"/>
          <p:cNvSpPr txBox="1">
            <a:spLocks noChangeArrowheads="1"/>
          </p:cNvSpPr>
          <p:nvPr/>
        </p:nvSpPr>
        <p:spPr bwMode="auto">
          <a:xfrm>
            <a:off x="4163219" y="301338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chemeClr val="bg1"/>
                </a:solidFill>
                <a:cs typeface="+mn-ea"/>
                <a:sym typeface="+mn-lt"/>
              </a:rPr>
              <a:t>时间</a:t>
            </a:r>
          </a:p>
        </p:txBody>
      </p:sp>
      <p:sp>
        <p:nvSpPr>
          <p:cNvPr id="26" name="Text Box 20"/>
          <p:cNvSpPr txBox="1">
            <a:spLocks noChangeArrowheads="1"/>
          </p:cNvSpPr>
          <p:nvPr/>
        </p:nvSpPr>
        <p:spPr bwMode="auto">
          <a:xfrm>
            <a:off x="6391283" y="301338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chemeClr val="bg1"/>
                </a:solidFill>
                <a:cs typeface="+mn-ea"/>
                <a:sym typeface="+mn-lt"/>
              </a:rPr>
              <a:t>全称</a:t>
            </a:r>
          </a:p>
        </p:txBody>
      </p:sp>
      <p:sp>
        <p:nvSpPr>
          <p:cNvPr id="24" name="Text Box 20"/>
          <p:cNvSpPr txBox="1">
            <a:spLocks noChangeArrowheads="1"/>
          </p:cNvSpPr>
          <p:nvPr/>
        </p:nvSpPr>
        <p:spPr bwMode="auto">
          <a:xfrm>
            <a:off x="8619346" y="3016938"/>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chemeClr val="bg1"/>
                </a:solidFill>
                <a:cs typeface="+mn-ea"/>
                <a:sym typeface="+mn-lt"/>
              </a:rPr>
              <a:t>意义</a:t>
            </a:r>
          </a:p>
        </p:txBody>
      </p:sp>
      <p:sp>
        <p:nvSpPr>
          <p:cNvPr id="19" name="Text Box 12"/>
          <p:cNvSpPr txBox="1">
            <a:spLocks noChangeArrowheads="1"/>
          </p:cNvSpPr>
          <p:nvPr/>
        </p:nvSpPr>
        <p:spPr bwMode="auto">
          <a:xfrm>
            <a:off x="3511037" y="4405866"/>
            <a:ext cx="222632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dirty="0">
                <a:solidFill>
                  <a:schemeClr val="bg1"/>
                </a:solidFill>
                <a:cs typeface="+mn-ea"/>
                <a:sym typeface="+mn-lt"/>
              </a:rPr>
              <a:t>每年3月15日</a:t>
            </a:r>
          </a:p>
        </p:txBody>
      </p:sp>
      <p:sp>
        <p:nvSpPr>
          <p:cNvPr id="20" name="Text Box 12"/>
          <p:cNvSpPr txBox="1">
            <a:spLocks noChangeArrowheads="1"/>
          </p:cNvSpPr>
          <p:nvPr/>
        </p:nvSpPr>
        <p:spPr bwMode="auto">
          <a:xfrm>
            <a:off x="1393585" y="4405865"/>
            <a:ext cx="2226329" cy="461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altLang="zh-CN" sz="2400" b="1" dirty="0">
                <a:solidFill>
                  <a:schemeClr val="bg1"/>
                </a:solidFill>
                <a:cs typeface="+mn-ea"/>
                <a:sym typeface="+mn-lt"/>
              </a:rPr>
              <a:t>3.15</a:t>
            </a:r>
            <a:endParaRPr lang="zh-CN" altLang="en-US" sz="2400" b="1" dirty="0">
              <a:solidFill>
                <a:schemeClr val="bg1"/>
              </a:solidFill>
              <a:cs typeface="+mn-ea"/>
              <a:sym typeface="+mn-lt"/>
            </a:endParaRPr>
          </a:p>
        </p:txBody>
      </p:sp>
      <p:sp>
        <p:nvSpPr>
          <p:cNvPr id="21" name="Text Box 12"/>
          <p:cNvSpPr txBox="1">
            <a:spLocks noChangeArrowheads="1"/>
          </p:cNvSpPr>
          <p:nvPr/>
        </p:nvSpPr>
        <p:spPr bwMode="auto">
          <a:xfrm>
            <a:off x="5737365" y="4405867"/>
            <a:ext cx="2226329"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dirty="0">
                <a:solidFill>
                  <a:schemeClr val="bg1"/>
                </a:solidFill>
                <a:cs typeface="+mn-ea"/>
                <a:sym typeface="+mn-lt"/>
              </a:rPr>
              <a:t>国际消费者权益保护日</a:t>
            </a:r>
          </a:p>
        </p:txBody>
      </p:sp>
      <p:sp>
        <p:nvSpPr>
          <p:cNvPr id="22" name="Text Box 12"/>
          <p:cNvSpPr txBox="1">
            <a:spLocks noChangeArrowheads="1"/>
          </p:cNvSpPr>
          <p:nvPr/>
        </p:nvSpPr>
        <p:spPr bwMode="auto">
          <a:xfrm>
            <a:off x="8143745" y="4405866"/>
            <a:ext cx="2226329"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en-US" sz="2400" b="1" dirty="0">
                <a:solidFill>
                  <a:schemeClr val="bg1"/>
                </a:solidFill>
                <a:cs typeface="+mn-ea"/>
                <a:sym typeface="+mn-lt"/>
              </a:rPr>
              <a:t>宣传维护消费者权益</a:t>
            </a:r>
          </a:p>
        </p:txBody>
      </p:sp>
      <p:sp>
        <p:nvSpPr>
          <p:cNvPr id="30" name="Text Box 20"/>
          <p:cNvSpPr txBox="1">
            <a:spLocks noChangeArrowheads="1"/>
          </p:cNvSpPr>
          <p:nvPr/>
        </p:nvSpPr>
        <p:spPr bwMode="auto">
          <a:xfrm>
            <a:off x="1935155" y="301338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chemeClr val="bg1"/>
                </a:solidFill>
                <a:cs typeface="+mn-ea"/>
                <a:sym typeface="+mn-lt"/>
              </a:rPr>
              <a:t>别称</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p:cNvSpPr txBox="1">
            <a:spLocks noChangeArrowheads="1"/>
          </p:cNvSpPr>
          <p:nvPr/>
        </p:nvSpPr>
        <p:spPr bwMode="auto">
          <a:xfrm>
            <a:off x="4794052" y="1789897"/>
            <a:ext cx="58007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buFont typeface="Wingdings" panose="05000000000000000000" pitchFamily="2" charset="2"/>
              <a:buChar char="ü"/>
            </a:pPr>
            <a:r>
              <a:rPr lang="zh-CN" altLang="en-US" sz="2400" b="1" dirty="0">
                <a:solidFill>
                  <a:schemeClr val="bg1"/>
                </a:solidFill>
                <a:cs typeface="+mn-ea"/>
                <a:sym typeface="+mn-lt"/>
              </a:rPr>
              <a:t>提高消费者维护自身权益的意识和能力</a:t>
            </a:r>
          </a:p>
        </p:txBody>
      </p:sp>
      <p:sp>
        <p:nvSpPr>
          <p:cNvPr id="3" name="Text Box 12"/>
          <p:cNvSpPr txBox="1">
            <a:spLocks noChangeArrowheads="1"/>
          </p:cNvSpPr>
          <p:nvPr/>
        </p:nvSpPr>
        <p:spPr bwMode="auto">
          <a:xfrm>
            <a:off x="4794052" y="2661985"/>
            <a:ext cx="58007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buFont typeface="Wingdings" panose="05000000000000000000" pitchFamily="2" charset="2"/>
              <a:buChar char="ü"/>
            </a:pPr>
            <a:r>
              <a:rPr lang="zh-CN" altLang="en-US" sz="2400" b="1" dirty="0">
                <a:solidFill>
                  <a:schemeClr val="bg1"/>
                </a:solidFill>
                <a:cs typeface="+mn-ea"/>
                <a:sym typeface="+mn-lt"/>
              </a:rPr>
              <a:t>倡导健康文明的消费方式</a:t>
            </a:r>
          </a:p>
        </p:txBody>
      </p:sp>
      <p:sp>
        <p:nvSpPr>
          <p:cNvPr id="4" name="Text Box 12"/>
          <p:cNvSpPr txBox="1">
            <a:spLocks noChangeArrowheads="1"/>
          </p:cNvSpPr>
          <p:nvPr/>
        </p:nvSpPr>
        <p:spPr bwMode="auto">
          <a:xfrm>
            <a:off x="4794052" y="3534070"/>
            <a:ext cx="58007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buFont typeface="Wingdings" panose="05000000000000000000" pitchFamily="2" charset="2"/>
              <a:buChar char="ü"/>
            </a:pPr>
            <a:r>
              <a:rPr lang="zh-CN" altLang="en-US" sz="2400" b="1" dirty="0">
                <a:solidFill>
                  <a:schemeClr val="bg1"/>
                </a:solidFill>
                <a:cs typeface="+mn-ea"/>
                <a:sym typeface="+mn-lt"/>
              </a:rPr>
              <a:t>营造安全、和谐的消费环境</a:t>
            </a:r>
          </a:p>
        </p:txBody>
      </p:sp>
      <p:sp>
        <p:nvSpPr>
          <p:cNvPr id="5" name="Text Box 12"/>
          <p:cNvSpPr txBox="1">
            <a:spLocks noChangeArrowheads="1"/>
          </p:cNvSpPr>
          <p:nvPr/>
        </p:nvSpPr>
        <p:spPr bwMode="auto">
          <a:xfrm>
            <a:off x="4794052" y="4406160"/>
            <a:ext cx="58007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buFont typeface="Wingdings" panose="05000000000000000000" pitchFamily="2" charset="2"/>
              <a:buChar char="ü"/>
            </a:pPr>
            <a:r>
              <a:rPr lang="zh-CN" altLang="en-US" sz="2400" b="1" dirty="0">
                <a:solidFill>
                  <a:schemeClr val="bg1"/>
                </a:solidFill>
                <a:cs typeface="+mn-ea"/>
                <a:sym typeface="+mn-lt"/>
              </a:rPr>
              <a:t>帮助消费者维权、挽回损失</a:t>
            </a:r>
          </a:p>
        </p:txBody>
      </p:sp>
      <p:sp>
        <p:nvSpPr>
          <p:cNvPr id="6" name="Text Box 12"/>
          <p:cNvSpPr txBox="1">
            <a:spLocks noChangeArrowheads="1"/>
          </p:cNvSpPr>
          <p:nvPr/>
        </p:nvSpPr>
        <p:spPr bwMode="auto">
          <a:xfrm>
            <a:off x="4794052" y="5278248"/>
            <a:ext cx="58007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342900" indent="-342900">
              <a:buFont typeface="Wingdings" panose="05000000000000000000" pitchFamily="2" charset="2"/>
              <a:buChar char="ü"/>
            </a:pPr>
            <a:r>
              <a:rPr lang="zh-CN" altLang="en-US" sz="2400" b="1" dirty="0">
                <a:solidFill>
                  <a:schemeClr val="bg1"/>
                </a:solidFill>
                <a:cs typeface="+mn-ea"/>
                <a:sym typeface="+mn-lt"/>
              </a:rPr>
              <a:t>促进经济发展、社会稳定</a:t>
            </a:r>
          </a:p>
        </p:txBody>
      </p:sp>
      <p:cxnSp>
        <p:nvCxnSpPr>
          <p:cNvPr id="7" name="直接连接符 6"/>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9" name="直接连接符 8"/>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10" name="TextBox 20"/>
          <p:cNvSpPr txBox="1"/>
          <p:nvPr/>
        </p:nvSpPr>
        <p:spPr>
          <a:xfrm>
            <a:off x="3363832" y="380653"/>
            <a:ext cx="5706921" cy="535531"/>
          </a:xfrm>
          <a:prstGeom prst="rect">
            <a:avLst/>
          </a:prstGeom>
          <a:noFill/>
          <a:effectLst/>
        </p:spPr>
        <p:txBody>
          <a:bodyPr vert="horz" wrap="square" rtlCol="0">
            <a:spAutoFit/>
          </a:bodyPr>
          <a:lstStyle/>
          <a:p>
            <a:pPr algn="ctr">
              <a:lnSpc>
                <a:spcPct val="120000"/>
              </a:lnSpc>
            </a:pPr>
            <a:r>
              <a:rPr lang="zh-CN" altLang="en-US" sz="2400" b="1"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消费者权益日宗旨</a:t>
            </a:r>
          </a:p>
        </p:txBody>
      </p:sp>
      <p:pic>
        <p:nvPicPr>
          <p:cNvPr id="13" name="图片 12"/>
          <p:cNvPicPr>
            <a:picLocks noChangeAspect="1"/>
          </p:cNvPicPr>
          <p:nvPr/>
        </p:nvPicPr>
        <p:blipFill>
          <a:blip r:embed="rId4" cstate="email"/>
          <a:stretch>
            <a:fillRect/>
          </a:stretch>
        </p:blipFill>
        <p:spPr>
          <a:xfrm>
            <a:off x="414270" y="1251414"/>
            <a:ext cx="4007215" cy="4211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7"/>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9"/>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2783005" y="968377"/>
            <a:ext cx="7051191" cy="3157788"/>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第</a:t>
            </a:r>
            <a:r>
              <a:rPr kumimoji="0" lang="en-US" altLang="zh-CN" sz="16600" b="0" i="0" u="none" strike="noStrike" kern="0" cap="none" spc="0" normalizeH="0" baseline="0" noProof="0" dirty="0">
                <a:ln>
                  <a:solidFill>
                    <a:srgbClr val="FDF28B"/>
                  </a:solidFill>
                </a:ln>
                <a:blipFill dpi="0" rotWithShape="1">
                  <a:blip r:embed="rId3"/>
                  <a:srcRect/>
                  <a:tile tx="0" ty="0" sx="100000" sy="100000" flip="none" algn="tl"/>
                </a:blipFill>
                <a:effectLst>
                  <a:outerShdw blurRad="88900" dist="50800" dir="5400000" algn="t" rotWithShape="0">
                    <a:srgbClr val="C00000">
                      <a:lumMod val="50000"/>
                    </a:srgbClr>
                  </a:outerShdw>
                </a:effectLst>
                <a:uLnTx/>
                <a:uFillTx/>
                <a:cs typeface="+mn-ea"/>
                <a:sym typeface="+mn-lt"/>
              </a:rPr>
              <a:t>O</a:t>
            </a:r>
            <a:r>
              <a:rPr lang="en-US" altLang="zh-CN" sz="16600"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2</a:t>
            </a: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部分</a:t>
            </a:r>
            <a:endParaRPr kumimoji="0" lang="en-US" altLang="zh-CN"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endParaRPr>
          </a:p>
        </p:txBody>
      </p:sp>
      <p:sp>
        <p:nvSpPr>
          <p:cNvPr id="3" name="TextBox 20"/>
          <p:cNvSpPr txBox="1"/>
          <p:nvPr/>
        </p:nvSpPr>
        <p:spPr>
          <a:xfrm>
            <a:off x="3455137" y="3786189"/>
            <a:ext cx="5706921" cy="978729"/>
          </a:xfrm>
          <a:prstGeom prst="rect">
            <a:avLst/>
          </a:prstGeom>
          <a:noFill/>
          <a:effectLst/>
        </p:spPr>
        <p:txBody>
          <a:bodyPr vert="horz" wrap="square" rtlCol="0">
            <a:spAutoFit/>
          </a:bodyPr>
          <a:lstStyle/>
          <a:p>
            <a:pPr lvl="0" algn="ctr">
              <a:lnSpc>
                <a:spcPct val="120000"/>
              </a:lnSpc>
            </a:pPr>
            <a:r>
              <a:rPr lang="zh-CN" altLang="en-US"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699"/>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
        <p:nvSpPr>
          <p:cNvPr id="31" name="TextBox 572"/>
          <p:cNvSpPr txBox="1"/>
          <p:nvPr/>
        </p:nvSpPr>
        <p:spPr>
          <a:xfrm>
            <a:off x="1574277" y="2250913"/>
            <a:ext cx="4367732" cy="646331"/>
          </a:xfrm>
          <a:prstGeom prst="rect">
            <a:avLst/>
          </a:prstGeom>
          <a:noFill/>
        </p:spPr>
        <p:txBody>
          <a:bodyPr wrap="square" rtlCol="0">
            <a:spAutoFit/>
          </a:bodyPr>
          <a:lstStyle/>
          <a:p>
            <a:pPr lvl="0" algn="r" fontAlgn="base">
              <a:spcBef>
                <a:spcPct val="0"/>
              </a:spcBef>
              <a:spcAft>
                <a:spcPct val="0"/>
              </a:spcAft>
            </a:pPr>
            <a:r>
              <a:rPr lang="zh-CN" altLang="en-US" b="1" dirty="0">
                <a:solidFill>
                  <a:schemeClr val="bg1"/>
                </a:solidFill>
                <a:cs typeface="+mn-ea"/>
                <a:sym typeface="+mn-lt"/>
              </a:rPr>
              <a:t>从法律的意义上讲，消费者是为个人的目的购买或使用商品和接受服务的社会成员</a:t>
            </a:r>
            <a:endParaRPr lang="zh-CN" altLang="en-US" dirty="0">
              <a:solidFill>
                <a:schemeClr val="bg1"/>
              </a:solidFill>
              <a:cs typeface="+mn-ea"/>
              <a:sym typeface="+mn-lt"/>
            </a:endParaRPr>
          </a:p>
        </p:txBody>
      </p:sp>
      <p:sp>
        <p:nvSpPr>
          <p:cNvPr id="32" name="TextBox 574"/>
          <p:cNvSpPr txBox="1"/>
          <p:nvPr/>
        </p:nvSpPr>
        <p:spPr>
          <a:xfrm>
            <a:off x="735499" y="3425259"/>
            <a:ext cx="5206511" cy="646331"/>
          </a:xfrm>
          <a:prstGeom prst="rect">
            <a:avLst/>
          </a:prstGeom>
          <a:noFill/>
        </p:spPr>
        <p:txBody>
          <a:bodyPr wrap="square" rtlCol="0">
            <a:spAutoFit/>
          </a:bodyPr>
          <a:lstStyle/>
          <a:p>
            <a:pPr lvl="0" algn="r" fontAlgn="base">
              <a:spcBef>
                <a:spcPct val="0"/>
              </a:spcBef>
              <a:spcAft>
                <a:spcPct val="0"/>
              </a:spcAft>
            </a:pPr>
            <a:r>
              <a:rPr lang="zh-CN" altLang="en-US" b="1" dirty="0">
                <a:solidFill>
                  <a:schemeClr val="bg1"/>
                </a:solidFill>
                <a:cs typeface="+mn-ea"/>
                <a:sym typeface="+mn-lt"/>
              </a:rPr>
              <a:t>消费者应当是为生活目的而进行的消费，如果消费的目的是用于生产，则不属于消费者范畴</a:t>
            </a:r>
          </a:p>
        </p:txBody>
      </p:sp>
      <p:sp>
        <p:nvSpPr>
          <p:cNvPr id="33" name="TextBox 576"/>
          <p:cNvSpPr txBox="1"/>
          <p:nvPr/>
        </p:nvSpPr>
        <p:spPr>
          <a:xfrm>
            <a:off x="2011746" y="4599604"/>
            <a:ext cx="3930263" cy="369332"/>
          </a:xfrm>
          <a:prstGeom prst="rect">
            <a:avLst/>
          </a:prstGeom>
          <a:noFill/>
        </p:spPr>
        <p:txBody>
          <a:bodyPr wrap="square" rtlCol="0">
            <a:spAutoFit/>
          </a:bodyPr>
          <a:lstStyle/>
          <a:p>
            <a:pPr lvl="0" algn="r" fontAlgn="base">
              <a:spcBef>
                <a:spcPct val="0"/>
              </a:spcBef>
              <a:spcAft>
                <a:spcPct val="0"/>
              </a:spcAft>
            </a:pPr>
            <a:r>
              <a:rPr lang="zh-CN" altLang="en-US" b="1" dirty="0">
                <a:solidFill>
                  <a:schemeClr val="bg1"/>
                </a:solidFill>
                <a:cs typeface="+mn-ea"/>
                <a:sym typeface="+mn-lt"/>
              </a:rPr>
              <a:t>消费的客体既包括商品，也包括服务</a:t>
            </a:r>
          </a:p>
        </p:txBody>
      </p:sp>
      <p:grpSp>
        <p:nvGrpSpPr>
          <p:cNvPr id="75" name="Group 105"/>
          <p:cNvGrpSpPr/>
          <p:nvPr/>
        </p:nvGrpSpPr>
        <p:grpSpPr bwMode="auto">
          <a:xfrm rot="1800000">
            <a:off x="6875271" y="2518946"/>
            <a:ext cx="4522200" cy="2476385"/>
            <a:chOff x="3697363" y="1910825"/>
            <a:chExt cx="1897492" cy="1039813"/>
          </a:xfrm>
          <a:solidFill>
            <a:schemeClr val="bg1">
              <a:alpha val="35000"/>
            </a:schemeClr>
          </a:solidFill>
        </p:grpSpPr>
        <p:sp>
          <p:nvSpPr>
            <p:cNvPr id="76" name="AutoShape 1"/>
            <p:cNvSpPr/>
            <p:nvPr/>
          </p:nvSpPr>
          <p:spPr bwMode="auto">
            <a:xfrm>
              <a:off x="5351641" y="2614845"/>
              <a:ext cx="243214" cy="201914"/>
            </a:xfrm>
            <a:custGeom>
              <a:avLst/>
              <a:gdLst>
                <a:gd name="T0" fmla="*/ 2147483647 w 21175"/>
                <a:gd name="T1" fmla="*/ 0 h 21477"/>
                <a:gd name="T2" fmla="*/ 2147483647 w 21175"/>
                <a:gd name="T3" fmla="*/ 2147483647 h 21477"/>
                <a:gd name="T4" fmla="*/ 2147483647 w 21175"/>
                <a:gd name="T5" fmla="*/ 2147483647 h 21477"/>
                <a:gd name="T6" fmla="*/ 0 w 21175"/>
                <a:gd name="T7" fmla="*/ 2147483647 h 21477"/>
                <a:gd name="T8" fmla="*/ 2147483647 w 21175"/>
                <a:gd name="T9" fmla="*/ 0 h 21477"/>
                <a:gd name="T10" fmla="*/ 2147483647 w 21175"/>
                <a:gd name="T11" fmla="*/ 0 h 21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75" h="21477">
                  <a:moveTo>
                    <a:pt x="2894" y="0"/>
                  </a:moveTo>
                  <a:lnTo>
                    <a:pt x="21157" y="16957"/>
                  </a:lnTo>
                  <a:cubicBezTo>
                    <a:pt x="21157" y="16957"/>
                    <a:pt x="21600" y="21600"/>
                    <a:pt x="18108" y="21474"/>
                  </a:cubicBezTo>
                  <a:lnTo>
                    <a:pt x="0" y="2609"/>
                  </a:lnTo>
                  <a:lnTo>
                    <a:pt x="2894" y="0"/>
                  </a:lnTo>
                  <a:close/>
                  <a:moveTo>
                    <a:pt x="289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sp>
          <p:nvSpPr>
            <p:cNvPr id="77" name="AutoShape 2"/>
            <p:cNvSpPr/>
            <p:nvPr/>
          </p:nvSpPr>
          <p:spPr bwMode="auto">
            <a:xfrm>
              <a:off x="3697363" y="1973753"/>
              <a:ext cx="398264" cy="486945"/>
            </a:xfrm>
            <a:custGeom>
              <a:avLst/>
              <a:gdLst/>
              <a:ahLst/>
              <a:cxnLst/>
              <a:rect l="0" t="0" r="r" b="b"/>
              <a:pathLst>
                <a:path w="21241" h="21251">
                  <a:moveTo>
                    <a:pt x="48" y="713"/>
                  </a:moveTo>
                  <a:cubicBezTo>
                    <a:pt x="-221" y="142"/>
                    <a:pt x="710" y="-279"/>
                    <a:pt x="1126" y="227"/>
                  </a:cubicBezTo>
                  <a:cubicBezTo>
                    <a:pt x="3513" y="3129"/>
                    <a:pt x="7121" y="6980"/>
                    <a:pt x="11609" y="10149"/>
                  </a:cubicBezTo>
                  <a:cubicBezTo>
                    <a:pt x="11990" y="9799"/>
                    <a:pt x="12489" y="9340"/>
                    <a:pt x="12632" y="9208"/>
                  </a:cubicBezTo>
                  <a:cubicBezTo>
                    <a:pt x="13061" y="8814"/>
                    <a:pt x="12899" y="8530"/>
                    <a:pt x="12899" y="8530"/>
                  </a:cubicBezTo>
                  <a:cubicBezTo>
                    <a:pt x="12766" y="8139"/>
                    <a:pt x="12865" y="7702"/>
                    <a:pt x="13215" y="7380"/>
                  </a:cubicBezTo>
                  <a:cubicBezTo>
                    <a:pt x="13749" y="6889"/>
                    <a:pt x="14656" y="6855"/>
                    <a:pt x="15240" y="7305"/>
                  </a:cubicBezTo>
                  <a:lnTo>
                    <a:pt x="15575" y="7564"/>
                  </a:lnTo>
                  <a:cubicBezTo>
                    <a:pt x="16159" y="8014"/>
                    <a:pt x="16199" y="8777"/>
                    <a:pt x="15664" y="9269"/>
                  </a:cubicBezTo>
                  <a:cubicBezTo>
                    <a:pt x="15664" y="9269"/>
                    <a:pt x="15220" y="9824"/>
                    <a:pt x="14341" y="9644"/>
                  </a:cubicBezTo>
                  <a:cubicBezTo>
                    <a:pt x="14341" y="9644"/>
                    <a:pt x="13916" y="9595"/>
                    <a:pt x="13559" y="9924"/>
                  </a:cubicBezTo>
                  <a:cubicBezTo>
                    <a:pt x="13422" y="10050"/>
                    <a:pt x="12962" y="10473"/>
                    <a:pt x="12589" y="10816"/>
                  </a:cubicBezTo>
                  <a:cubicBezTo>
                    <a:pt x="15102" y="12485"/>
                    <a:pt x="17864" y="13922"/>
                    <a:pt x="20831" y="14853"/>
                  </a:cubicBezTo>
                  <a:cubicBezTo>
                    <a:pt x="21241" y="14982"/>
                    <a:pt x="21379" y="15414"/>
                    <a:pt x="21083" y="15684"/>
                  </a:cubicBezTo>
                  <a:cubicBezTo>
                    <a:pt x="20198" y="16494"/>
                    <a:pt x="19308" y="17237"/>
                    <a:pt x="18451" y="17907"/>
                  </a:cubicBezTo>
                  <a:lnTo>
                    <a:pt x="18432" y="17891"/>
                  </a:lnTo>
                  <a:cubicBezTo>
                    <a:pt x="18423" y="17883"/>
                    <a:pt x="18395" y="17897"/>
                    <a:pt x="18387" y="17896"/>
                  </a:cubicBezTo>
                  <a:cubicBezTo>
                    <a:pt x="18679" y="17004"/>
                    <a:pt x="18155" y="16335"/>
                    <a:pt x="17752" y="16044"/>
                  </a:cubicBezTo>
                  <a:cubicBezTo>
                    <a:pt x="16857" y="15296"/>
                    <a:pt x="15407" y="15281"/>
                    <a:pt x="14491" y="16020"/>
                  </a:cubicBezTo>
                  <a:lnTo>
                    <a:pt x="14163" y="16285"/>
                  </a:lnTo>
                  <a:cubicBezTo>
                    <a:pt x="13234" y="17035"/>
                    <a:pt x="13202" y="18283"/>
                    <a:pt x="14093" y="19065"/>
                  </a:cubicBezTo>
                  <a:cubicBezTo>
                    <a:pt x="14612" y="19522"/>
                    <a:pt x="15345" y="19731"/>
                    <a:pt x="16084" y="19648"/>
                  </a:cubicBezTo>
                  <a:cubicBezTo>
                    <a:pt x="15190" y="20265"/>
                    <a:pt x="14397" y="20771"/>
                    <a:pt x="13770" y="21154"/>
                  </a:cubicBezTo>
                  <a:cubicBezTo>
                    <a:pt x="13496" y="21321"/>
                    <a:pt x="13114" y="21268"/>
                    <a:pt x="12916" y="21037"/>
                  </a:cubicBezTo>
                  <a:cubicBezTo>
                    <a:pt x="7572" y="14828"/>
                    <a:pt x="3434" y="7884"/>
                    <a:pt x="48" y="713"/>
                  </a:cubicBezTo>
                  <a:close/>
                  <a:moveTo>
                    <a:pt x="48" y="7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defRPr/>
              </a:pPr>
              <a:endParaRPr lang="en-US" dirty="0">
                <a:solidFill>
                  <a:schemeClr val="bg1"/>
                </a:solidFill>
                <a:cs typeface="+mn-ea"/>
                <a:sym typeface="+mn-lt"/>
              </a:endParaRPr>
            </a:p>
          </p:txBody>
        </p:sp>
        <p:sp>
          <p:nvSpPr>
            <p:cNvPr id="78" name="AutoShape 3"/>
            <p:cNvSpPr/>
            <p:nvPr/>
          </p:nvSpPr>
          <p:spPr bwMode="auto">
            <a:xfrm>
              <a:off x="3748269" y="1961767"/>
              <a:ext cx="556970" cy="337116"/>
            </a:xfrm>
            <a:custGeom>
              <a:avLst/>
              <a:gdLst/>
              <a:ahLst/>
              <a:cxnLst/>
              <a:rect l="0" t="0" r="r" b="b"/>
              <a:pathLst>
                <a:path w="21294" h="21205">
                  <a:moveTo>
                    <a:pt x="94" y="1201"/>
                  </a:moveTo>
                  <a:cubicBezTo>
                    <a:pt x="-205" y="542"/>
                    <a:pt x="265" y="-323"/>
                    <a:pt x="680" y="123"/>
                  </a:cubicBezTo>
                  <a:cubicBezTo>
                    <a:pt x="4038" y="3733"/>
                    <a:pt x="8570" y="4780"/>
                    <a:pt x="12636" y="3933"/>
                  </a:cubicBezTo>
                  <a:cubicBezTo>
                    <a:pt x="14594" y="3525"/>
                    <a:pt x="16516" y="2790"/>
                    <a:pt x="18425" y="1946"/>
                  </a:cubicBezTo>
                  <a:cubicBezTo>
                    <a:pt x="18713" y="1818"/>
                    <a:pt x="18987" y="2198"/>
                    <a:pt x="18978" y="2702"/>
                  </a:cubicBezTo>
                  <a:cubicBezTo>
                    <a:pt x="18935" y="5191"/>
                    <a:pt x="18646" y="7580"/>
                    <a:pt x="18190" y="9849"/>
                  </a:cubicBezTo>
                  <a:cubicBezTo>
                    <a:pt x="18508" y="9974"/>
                    <a:pt x="18826" y="10100"/>
                    <a:pt x="18937" y="10144"/>
                  </a:cubicBezTo>
                  <a:cubicBezTo>
                    <a:pt x="19380" y="10319"/>
                    <a:pt x="19535" y="9949"/>
                    <a:pt x="19535" y="9949"/>
                  </a:cubicBezTo>
                  <a:cubicBezTo>
                    <a:pt x="19778" y="9531"/>
                    <a:pt x="20137" y="9328"/>
                    <a:pt x="20499" y="9471"/>
                  </a:cubicBezTo>
                  <a:cubicBezTo>
                    <a:pt x="21052" y="9689"/>
                    <a:pt x="21395" y="10624"/>
                    <a:pt x="21266" y="11559"/>
                  </a:cubicBezTo>
                  <a:lnTo>
                    <a:pt x="21192" y="12096"/>
                  </a:lnTo>
                  <a:cubicBezTo>
                    <a:pt x="21063" y="13031"/>
                    <a:pt x="20510" y="13612"/>
                    <a:pt x="19958" y="13393"/>
                  </a:cubicBezTo>
                  <a:cubicBezTo>
                    <a:pt x="19958" y="13393"/>
                    <a:pt x="19389" y="13315"/>
                    <a:pt x="19215" y="12259"/>
                  </a:cubicBezTo>
                  <a:cubicBezTo>
                    <a:pt x="19215" y="12259"/>
                    <a:pt x="19102" y="11776"/>
                    <a:pt x="18732" y="11629"/>
                  </a:cubicBezTo>
                  <a:cubicBezTo>
                    <a:pt x="18608" y="11581"/>
                    <a:pt x="18228" y="11430"/>
                    <a:pt x="17876" y="11291"/>
                  </a:cubicBezTo>
                  <a:cubicBezTo>
                    <a:pt x="17025" y="14871"/>
                    <a:pt x="15769" y="18120"/>
                    <a:pt x="14406" y="20931"/>
                  </a:cubicBezTo>
                  <a:cubicBezTo>
                    <a:pt x="14281" y="21191"/>
                    <a:pt x="14066" y="21277"/>
                    <a:pt x="13884" y="21141"/>
                  </a:cubicBezTo>
                  <a:cubicBezTo>
                    <a:pt x="11916" y="19668"/>
                    <a:pt x="10071" y="17702"/>
                    <a:pt x="8372" y="15502"/>
                  </a:cubicBezTo>
                  <a:cubicBezTo>
                    <a:pt x="9137" y="15761"/>
                    <a:pt x="9679" y="15070"/>
                    <a:pt x="9906" y="14557"/>
                  </a:cubicBezTo>
                  <a:cubicBezTo>
                    <a:pt x="10499" y="13404"/>
                    <a:pt x="10444" y="11648"/>
                    <a:pt x="9774" y="10609"/>
                  </a:cubicBezTo>
                  <a:lnTo>
                    <a:pt x="9533" y="10237"/>
                  </a:lnTo>
                  <a:cubicBezTo>
                    <a:pt x="8852" y="9182"/>
                    <a:pt x="7791" y="9261"/>
                    <a:pt x="7167" y="10413"/>
                  </a:cubicBezTo>
                  <a:cubicBezTo>
                    <a:pt x="6788" y="11113"/>
                    <a:pt x="6645" y="12069"/>
                    <a:pt x="6777" y="12991"/>
                  </a:cubicBezTo>
                  <a:cubicBezTo>
                    <a:pt x="6770" y="13007"/>
                    <a:pt x="6761" y="13025"/>
                    <a:pt x="6749" y="13047"/>
                  </a:cubicBezTo>
                  <a:lnTo>
                    <a:pt x="6680" y="13175"/>
                  </a:lnTo>
                  <a:cubicBezTo>
                    <a:pt x="3986" y="9226"/>
                    <a:pt x="1744" y="4837"/>
                    <a:pt x="94" y="1201"/>
                  </a:cubicBezTo>
                  <a:close/>
                  <a:moveTo>
                    <a:pt x="94" y="12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defRPr/>
              </a:pPr>
              <a:endParaRPr lang="en-US" dirty="0">
                <a:solidFill>
                  <a:schemeClr val="bg1"/>
                </a:solidFill>
                <a:cs typeface="+mn-ea"/>
                <a:sym typeface="+mn-lt"/>
              </a:endParaRPr>
            </a:p>
          </p:txBody>
        </p:sp>
        <p:sp>
          <p:nvSpPr>
            <p:cNvPr id="79" name="AutoShape 4"/>
            <p:cNvSpPr/>
            <p:nvPr/>
          </p:nvSpPr>
          <p:spPr bwMode="auto">
            <a:xfrm>
              <a:off x="4141863" y="1910825"/>
              <a:ext cx="641350" cy="430213"/>
            </a:xfrm>
            <a:custGeom>
              <a:avLst/>
              <a:gdLst>
                <a:gd name="T0" fmla="*/ 2147483647 w 21432"/>
                <a:gd name="T1" fmla="*/ 2147483647 h 21367"/>
                <a:gd name="T2" fmla="*/ 2147483647 w 21432"/>
                <a:gd name="T3" fmla="*/ 2147483647 h 21367"/>
                <a:gd name="T4" fmla="*/ 2147483647 w 21432"/>
                <a:gd name="T5" fmla="*/ 2147483647 h 21367"/>
                <a:gd name="T6" fmla="*/ 2147483647 w 21432"/>
                <a:gd name="T7" fmla="*/ 2147483647 h 21367"/>
                <a:gd name="T8" fmla="*/ 2147483647 w 21432"/>
                <a:gd name="T9" fmla="*/ 2147483647 h 21367"/>
                <a:gd name="T10" fmla="*/ 2147483647 w 21432"/>
                <a:gd name="T11" fmla="*/ 2147483647 h 21367"/>
                <a:gd name="T12" fmla="*/ 2147483647 w 21432"/>
                <a:gd name="T13" fmla="*/ 2147483647 h 21367"/>
                <a:gd name="T14" fmla="*/ 2147483647 w 21432"/>
                <a:gd name="T15" fmla="*/ 2147483647 h 21367"/>
                <a:gd name="T16" fmla="*/ 2147483647 w 21432"/>
                <a:gd name="T17" fmla="*/ 2147483647 h 21367"/>
                <a:gd name="T18" fmla="*/ 2147483647 w 21432"/>
                <a:gd name="T19" fmla="*/ 2147483647 h 21367"/>
                <a:gd name="T20" fmla="*/ 2147483647 w 21432"/>
                <a:gd name="T21" fmla="*/ 2147483647 h 21367"/>
                <a:gd name="T22" fmla="*/ 2147483647 w 21432"/>
                <a:gd name="T23" fmla="*/ 2147483647 h 21367"/>
                <a:gd name="T24" fmla="*/ 2147483647 w 21432"/>
                <a:gd name="T25" fmla="*/ 2147483647 h 21367"/>
                <a:gd name="T26" fmla="*/ 2147483647 w 21432"/>
                <a:gd name="T27" fmla="*/ 2147483647 h 21367"/>
                <a:gd name="T28" fmla="*/ 2147483647 w 21432"/>
                <a:gd name="T29" fmla="*/ 2147483647 h 21367"/>
                <a:gd name="T30" fmla="*/ 2147483647 w 21432"/>
                <a:gd name="T31" fmla="*/ 2147483647 h 21367"/>
                <a:gd name="T32" fmla="*/ 2147483647 w 21432"/>
                <a:gd name="T33" fmla="*/ 2147483647 h 21367"/>
                <a:gd name="T34" fmla="*/ 2147483647 w 21432"/>
                <a:gd name="T35" fmla="*/ 2147483647 h 21367"/>
                <a:gd name="T36" fmla="*/ 2147483647 w 21432"/>
                <a:gd name="T37" fmla="*/ 2147483647 h 21367"/>
                <a:gd name="T38" fmla="*/ 2147483647 w 21432"/>
                <a:gd name="T39" fmla="*/ 2147483647 h 21367"/>
                <a:gd name="T40" fmla="*/ 2147483647 w 21432"/>
                <a:gd name="T41" fmla="*/ 2147483647 h 21367"/>
                <a:gd name="T42" fmla="*/ 2147483647 w 21432"/>
                <a:gd name="T43" fmla="*/ 2147483647 h 21367"/>
                <a:gd name="T44" fmla="*/ 2147483647 w 21432"/>
                <a:gd name="T45" fmla="*/ 2147483647 h 21367"/>
                <a:gd name="T46" fmla="*/ 2147483647 w 21432"/>
                <a:gd name="T47" fmla="*/ 2147483647 h 21367"/>
                <a:gd name="T48" fmla="*/ 2147483647 w 21432"/>
                <a:gd name="T49" fmla="*/ 2147483647 h 21367"/>
                <a:gd name="T50" fmla="*/ 2147483647 w 21432"/>
                <a:gd name="T51" fmla="*/ 2147483647 h 21367"/>
                <a:gd name="T52" fmla="*/ 2147483647 w 21432"/>
                <a:gd name="T53" fmla="*/ 2147483647 h 21367"/>
                <a:gd name="T54" fmla="*/ 2147483647 w 21432"/>
                <a:gd name="T55" fmla="*/ 2147483647 h 21367"/>
                <a:gd name="T56" fmla="*/ 2147483647 w 21432"/>
                <a:gd name="T57" fmla="*/ 2147483647 h 21367"/>
                <a:gd name="T58" fmla="*/ 2147483647 w 21432"/>
                <a:gd name="T59" fmla="*/ 2147483647 h 2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2" h="21367">
                  <a:moveTo>
                    <a:pt x="85" y="19170"/>
                  </a:moveTo>
                  <a:cubicBezTo>
                    <a:pt x="1218" y="16971"/>
                    <a:pt x="2106" y="14731"/>
                    <a:pt x="2745" y="12479"/>
                  </a:cubicBezTo>
                  <a:lnTo>
                    <a:pt x="2824" y="12507"/>
                  </a:lnTo>
                  <a:cubicBezTo>
                    <a:pt x="2832" y="12510"/>
                    <a:pt x="2841" y="12481"/>
                    <a:pt x="2846" y="12479"/>
                  </a:cubicBezTo>
                  <a:cubicBezTo>
                    <a:pt x="3055" y="13480"/>
                    <a:pt x="3603" y="13845"/>
                    <a:pt x="3933" y="13911"/>
                  </a:cubicBezTo>
                  <a:cubicBezTo>
                    <a:pt x="4708" y="14157"/>
                    <a:pt x="5478" y="13413"/>
                    <a:pt x="5659" y="12231"/>
                  </a:cubicBezTo>
                  <a:lnTo>
                    <a:pt x="5724" y="11807"/>
                  </a:lnTo>
                  <a:cubicBezTo>
                    <a:pt x="5908" y="10607"/>
                    <a:pt x="5417" y="9401"/>
                    <a:pt x="4629" y="9121"/>
                  </a:cubicBezTo>
                  <a:cubicBezTo>
                    <a:pt x="4212" y="8973"/>
                    <a:pt x="3785" y="9108"/>
                    <a:pt x="3444" y="9482"/>
                  </a:cubicBezTo>
                  <a:cubicBezTo>
                    <a:pt x="3783" y="7632"/>
                    <a:pt x="3954" y="5785"/>
                    <a:pt x="3946" y="3957"/>
                  </a:cubicBezTo>
                  <a:cubicBezTo>
                    <a:pt x="3945" y="3691"/>
                    <a:pt x="4057" y="3457"/>
                    <a:pt x="4225" y="3386"/>
                  </a:cubicBezTo>
                  <a:cubicBezTo>
                    <a:pt x="7107" y="2168"/>
                    <a:pt x="9976" y="844"/>
                    <a:pt x="12937" y="281"/>
                  </a:cubicBezTo>
                  <a:cubicBezTo>
                    <a:pt x="15153" y="-140"/>
                    <a:pt x="17392" y="-79"/>
                    <a:pt x="19592" y="409"/>
                  </a:cubicBezTo>
                  <a:cubicBezTo>
                    <a:pt x="19799" y="455"/>
                    <a:pt x="19945" y="743"/>
                    <a:pt x="19921" y="1060"/>
                  </a:cubicBezTo>
                  <a:cubicBezTo>
                    <a:pt x="19777" y="2956"/>
                    <a:pt x="19430" y="5976"/>
                    <a:pt x="18595" y="9802"/>
                  </a:cubicBezTo>
                  <a:cubicBezTo>
                    <a:pt x="18909" y="9914"/>
                    <a:pt x="19257" y="10038"/>
                    <a:pt x="19368" y="10078"/>
                  </a:cubicBezTo>
                  <a:cubicBezTo>
                    <a:pt x="19756" y="10216"/>
                    <a:pt x="19891" y="9923"/>
                    <a:pt x="19891" y="9923"/>
                  </a:cubicBezTo>
                  <a:cubicBezTo>
                    <a:pt x="20104" y="9594"/>
                    <a:pt x="20419" y="9433"/>
                    <a:pt x="20736" y="9546"/>
                  </a:cubicBezTo>
                  <a:cubicBezTo>
                    <a:pt x="21220" y="9718"/>
                    <a:pt x="21521" y="10457"/>
                    <a:pt x="21408" y="11194"/>
                  </a:cubicBezTo>
                  <a:lnTo>
                    <a:pt x="21343" y="11618"/>
                  </a:lnTo>
                  <a:cubicBezTo>
                    <a:pt x="21230" y="12356"/>
                    <a:pt x="20746" y="12815"/>
                    <a:pt x="20262" y="12643"/>
                  </a:cubicBezTo>
                  <a:cubicBezTo>
                    <a:pt x="20262" y="12643"/>
                    <a:pt x="19764" y="12581"/>
                    <a:pt x="19611" y="11747"/>
                  </a:cubicBezTo>
                  <a:cubicBezTo>
                    <a:pt x="19611" y="11747"/>
                    <a:pt x="19512" y="11365"/>
                    <a:pt x="19189" y="11250"/>
                  </a:cubicBezTo>
                  <a:cubicBezTo>
                    <a:pt x="19068" y="11207"/>
                    <a:pt x="18669" y="11065"/>
                    <a:pt x="18336" y="10946"/>
                  </a:cubicBezTo>
                  <a:cubicBezTo>
                    <a:pt x="17705" y="13636"/>
                    <a:pt x="16841" y="16678"/>
                    <a:pt x="15652" y="19979"/>
                  </a:cubicBezTo>
                  <a:cubicBezTo>
                    <a:pt x="15588" y="20156"/>
                    <a:pt x="15468" y="20273"/>
                    <a:pt x="15336" y="20286"/>
                  </a:cubicBezTo>
                  <a:cubicBezTo>
                    <a:pt x="12263" y="20579"/>
                    <a:pt x="9122" y="21155"/>
                    <a:pt x="5654" y="21353"/>
                  </a:cubicBezTo>
                  <a:cubicBezTo>
                    <a:pt x="3777" y="21460"/>
                    <a:pt x="1971" y="20979"/>
                    <a:pt x="255" y="20093"/>
                  </a:cubicBezTo>
                  <a:cubicBezTo>
                    <a:pt x="4" y="19963"/>
                    <a:pt x="-79" y="19489"/>
                    <a:pt x="85" y="19170"/>
                  </a:cubicBezTo>
                  <a:close/>
                  <a:moveTo>
                    <a:pt x="85" y="1917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sp>
          <p:nvSpPr>
            <p:cNvPr id="80" name="AutoShape 5"/>
            <p:cNvSpPr/>
            <p:nvPr/>
          </p:nvSpPr>
          <p:spPr bwMode="auto">
            <a:xfrm>
              <a:off x="4649863" y="1923525"/>
              <a:ext cx="604838" cy="490538"/>
            </a:xfrm>
            <a:custGeom>
              <a:avLst/>
              <a:gdLst>
                <a:gd name="T0" fmla="*/ 2147483647 w 21407"/>
                <a:gd name="T1" fmla="*/ 2147483647 h 21467"/>
                <a:gd name="T2" fmla="*/ 2147483647 w 21407"/>
                <a:gd name="T3" fmla="*/ 2147483647 h 21467"/>
                <a:gd name="T4" fmla="*/ 2147483647 w 21407"/>
                <a:gd name="T5" fmla="*/ 2147483647 h 21467"/>
                <a:gd name="T6" fmla="*/ 2147483647 w 21407"/>
                <a:gd name="T7" fmla="*/ 2147483647 h 21467"/>
                <a:gd name="T8" fmla="*/ 2147483647 w 21407"/>
                <a:gd name="T9" fmla="*/ 2147483647 h 21467"/>
                <a:gd name="T10" fmla="*/ 2147483647 w 21407"/>
                <a:gd name="T11" fmla="*/ 2147483647 h 21467"/>
                <a:gd name="T12" fmla="*/ 2147483647 w 21407"/>
                <a:gd name="T13" fmla="*/ 2147483647 h 21467"/>
                <a:gd name="T14" fmla="*/ 2147483647 w 21407"/>
                <a:gd name="T15" fmla="*/ 2147483647 h 21467"/>
                <a:gd name="T16" fmla="*/ 2147483647 w 21407"/>
                <a:gd name="T17" fmla="*/ 2147483647 h 21467"/>
                <a:gd name="T18" fmla="*/ 2147483647 w 21407"/>
                <a:gd name="T19" fmla="*/ 2147483647 h 21467"/>
                <a:gd name="T20" fmla="*/ 2147483647 w 21407"/>
                <a:gd name="T21" fmla="*/ 2147483647 h 21467"/>
                <a:gd name="T22" fmla="*/ 2147483647 w 21407"/>
                <a:gd name="T23" fmla="*/ 1563917293 h 21467"/>
                <a:gd name="T24" fmla="*/ 2147483647 w 21407"/>
                <a:gd name="T25" fmla="*/ 2147483647 h 21467"/>
                <a:gd name="T26" fmla="*/ 2147483647 w 21407"/>
                <a:gd name="T27" fmla="*/ 2147483647 h 21467"/>
                <a:gd name="T28" fmla="*/ 2147483647 w 21407"/>
                <a:gd name="T29" fmla="*/ 2147483647 h 21467"/>
                <a:gd name="T30" fmla="*/ 2147483647 w 21407"/>
                <a:gd name="T31" fmla="*/ 2147483647 h 21467"/>
                <a:gd name="T32" fmla="*/ 2147483647 w 21407"/>
                <a:gd name="T33" fmla="*/ 2147483647 h 21467"/>
                <a:gd name="T34" fmla="*/ 2147483647 w 21407"/>
                <a:gd name="T35" fmla="*/ 2147483647 h 21467"/>
                <a:gd name="T36" fmla="*/ 2147483647 w 21407"/>
                <a:gd name="T37" fmla="*/ 2147483647 h 21467"/>
                <a:gd name="T38" fmla="*/ 2147483647 w 21407"/>
                <a:gd name="T39" fmla="*/ 2147483647 h 21467"/>
                <a:gd name="T40" fmla="*/ 2147483647 w 21407"/>
                <a:gd name="T41" fmla="*/ 2147483647 h 21467"/>
                <a:gd name="T42" fmla="*/ 2147483647 w 21407"/>
                <a:gd name="T43" fmla="*/ 2147483647 h 21467"/>
                <a:gd name="T44" fmla="*/ 2147483647 w 21407"/>
                <a:gd name="T45" fmla="*/ 2147483647 h 21467"/>
                <a:gd name="T46" fmla="*/ 2147483647 w 21407"/>
                <a:gd name="T47" fmla="*/ 2147483647 h 21467"/>
                <a:gd name="T48" fmla="*/ 2147483647 w 21407"/>
                <a:gd name="T49" fmla="*/ 2147483647 h 21467"/>
                <a:gd name="T50" fmla="*/ 2147483647 w 21407"/>
                <a:gd name="T51" fmla="*/ 2147483647 h 21467"/>
                <a:gd name="T52" fmla="*/ 2147483647 w 21407"/>
                <a:gd name="T53" fmla="*/ 2147483647 h 21467"/>
                <a:gd name="T54" fmla="*/ 2147483647 w 21407"/>
                <a:gd name="T55" fmla="*/ 2147483647 h 21467"/>
                <a:gd name="T56" fmla="*/ 2147483647 w 21407"/>
                <a:gd name="T57" fmla="*/ 2147483647 h 214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07" h="21467">
                  <a:moveTo>
                    <a:pt x="48" y="16266"/>
                  </a:moveTo>
                  <a:cubicBezTo>
                    <a:pt x="859" y="14309"/>
                    <a:pt x="1501" y="12504"/>
                    <a:pt x="2002" y="10897"/>
                  </a:cubicBezTo>
                  <a:cubicBezTo>
                    <a:pt x="2108" y="10555"/>
                    <a:pt x="2208" y="10220"/>
                    <a:pt x="2305" y="9889"/>
                  </a:cubicBezTo>
                  <a:lnTo>
                    <a:pt x="2443" y="9931"/>
                  </a:lnTo>
                  <a:cubicBezTo>
                    <a:pt x="2452" y="9933"/>
                    <a:pt x="2461" y="9908"/>
                    <a:pt x="2466" y="9906"/>
                  </a:cubicBezTo>
                  <a:cubicBezTo>
                    <a:pt x="2688" y="10788"/>
                    <a:pt x="3269" y="11109"/>
                    <a:pt x="3619" y="11168"/>
                  </a:cubicBezTo>
                  <a:cubicBezTo>
                    <a:pt x="4440" y="11384"/>
                    <a:pt x="5256" y="10729"/>
                    <a:pt x="5447" y="9687"/>
                  </a:cubicBezTo>
                  <a:lnTo>
                    <a:pt x="5516" y="9314"/>
                  </a:lnTo>
                  <a:cubicBezTo>
                    <a:pt x="5711" y="8257"/>
                    <a:pt x="5191" y="7195"/>
                    <a:pt x="4356" y="6948"/>
                  </a:cubicBezTo>
                  <a:cubicBezTo>
                    <a:pt x="3862" y="6802"/>
                    <a:pt x="3354" y="6971"/>
                    <a:pt x="2976" y="7395"/>
                  </a:cubicBezTo>
                  <a:cubicBezTo>
                    <a:pt x="3705" y="4420"/>
                    <a:pt x="4028" y="2048"/>
                    <a:pt x="4170" y="461"/>
                  </a:cubicBezTo>
                  <a:cubicBezTo>
                    <a:pt x="4197" y="158"/>
                    <a:pt x="4424" y="-51"/>
                    <a:pt x="4659" y="11"/>
                  </a:cubicBezTo>
                  <a:cubicBezTo>
                    <a:pt x="10155" y="1457"/>
                    <a:pt x="15326" y="4993"/>
                    <a:pt x="19291" y="10027"/>
                  </a:cubicBezTo>
                  <a:cubicBezTo>
                    <a:pt x="19378" y="10138"/>
                    <a:pt x="19422" y="10289"/>
                    <a:pt x="19410" y="10444"/>
                  </a:cubicBezTo>
                  <a:cubicBezTo>
                    <a:pt x="19301" y="11873"/>
                    <a:pt x="19039" y="14086"/>
                    <a:pt x="18419" y="16885"/>
                  </a:cubicBezTo>
                  <a:cubicBezTo>
                    <a:pt x="18747" y="16982"/>
                    <a:pt x="19104" y="17088"/>
                    <a:pt x="19220" y="17122"/>
                  </a:cubicBezTo>
                  <a:cubicBezTo>
                    <a:pt x="19631" y="17244"/>
                    <a:pt x="19775" y="16985"/>
                    <a:pt x="19775" y="16985"/>
                  </a:cubicBezTo>
                  <a:cubicBezTo>
                    <a:pt x="20000" y="16695"/>
                    <a:pt x="20334" y="16554"/>
                    <a:pt x="20670" y="16653"/>
                  </a:cubicBezTo>
                  <a:cubicBezTo>
                    <a:pt x="21182" y="16805"/>
                    <a:pt x="21501" y="17455"/>
                    <a:pt x="21381" y="18105"/>
                  </a:cubicBezTo>
                  <a:lnTo>
                    <a:pt x="21313" y="18478"/>
                  </a:lnTo>
                  <a:cubicBezTo>
                    <a:pt x="21193" y="19128"/>
                    <a:pt x="20680" y="19532"/>
                    <a:pt x="20167" y="19381"/>
                  </a:cubicBezTo>
                  <a:cubicBezTo>
                    <a:pt x="20167" y="19381"/>
                    <a:pt x="19640" y="19326"/>
                    <a:pt x="19478" y="18592"/>
                  </a:cubicBezTo>
                  <a:cubicBezTo>
                    <a:pt x="19478" y="18592"/>
                    <a:pt x="19373" y="18256"/>
                    <a:pt x="19030" y="18154"/>
                  </a:cubicBezTo>
                  <a:cubicBezTo>
                    <a:pt x="18909" y="18118"/>
                    <a:pt x="18524" y="18004"/>
                    <a:pt x="18184" y="17904"/>
                  </a:cubicBezTo>
                  <a:cubicBezTo>
                    <a:pt x="17939" y="18917"/>
                    <a:pt x="17651" y="19996"/>
                    <a:pt x="17308" y="21135"/>
                  </a:cubicBezTo>
                  <a:cubicBezTo>
                    <a:pt x="17221" y="21422"/>
                    <a:pt x="16954" y="21549"/>
                    <a:pt x="16737" y="21411"/>
                  </a:cubicBezTo>
                  <a:cubicBezTo>
                    <a:pt x="10619" y="17509"/>
                    <a:pt x="5543" y="16813"/>
                    <a:pt x="425" y="17029"/>
                  </a:cubicBezTo>
                  <a:cubicBezTo>
                    <a:pt x="108" y="17041"/>
                    <a:pt x="-99" y="16620"/>
                    <a:pt x="48" y="16266"/>
                  </a:cubicBezTo>
                  <a:close/>
                  <a:moveTo>
                    <a:pt x="48" y="16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sp>
          <p:nvSpPr>
            <p:cNvPr id="81" name="AutoShape 6"/>
            <p:cNvSpPr/>
            <p:nvPr/>
          </p:nvSpPr>
          <p:spPr bwMode="auto">
            <a:xfrm>
              <a:off x="5157863" y="2201338"/>
              <a:ext cx="249238" cy="438150"/>
            </a:xfrm>
            <a:custGeom>
              <a:avLst/>
              <a:gdLst>
                <a:gd name="T0" fmla="*/ 2147483647 w 19442"/>
                <a:gd name="T1" fmla="*/ 2147483647 h 21245"/>
                <a:gd name="T2" fmla="*/ 2147483647 w 19442"/>
                <a:gd name="T3" fmla="*/ 2147483647 h 21245"/>
                <a:gd name="T4" fmla="*/ 2147483647 w 19442"/>
                <a:gd name="T5" fmla="*/ 2147483647 h 21245"/>
                <a:gd name="T6" fmla="*/ 2147483647 w 19442"/>
                <a:gd name="T7" fmla="*/ 2147483647 h 21245"/>
                <a:gd name="T8" fmla="*/ 2037217762 w 19442"/>
                <a:gd name="T9" fmla="*/ 2147483647 h 21245"/>
                <a:gd name="T10" fmla="*/ 279749272 w 19442"/>
                <a:gd name="T11" fmla="*/ 2147483647 h 21245"/>
                <a:gd name="T12" fmla="*/ 2147483647 w 19442"/>
                <a:gd name="T13" fmla="*/ 2147483647 h 21245"/>
                <a:gd name="T14" fmla="*/ 2147483647 w 19442"/>
                <a:gd name="T15" fmla="*/ 2147483647 h 21245"/>
                <a:gd name="T16" fmla="*/ 2147483647 w 19442"/>
                <a:gd name="T17" fmla="*/ 2147483647 h 21245"/>
                <a:gd name="T18" fmla="*/ 2147483647 w 19442"/>
                <a:gd name="T19" fmla="*/ 2147483647 h 21245"/>
                <a:gd name="T20" fmla="*/ 2147483647 w 19442"/>
                <a:gd name="T21" fmla="*/ 2147483647 h 21245"/>
                <a:gd name="T22" fmla="*/ 2147483647 w 19442"/>
                <a:gd name="T23" fmla="*/ 2147483647 h 21245"/>
                <a:gd name="T24" fmla="*/ 2147483647 w 19442"/>
                <a:gd name="T25" fmla="*/ 2147483647 h 21245"/>
                <a:gd name="T26" fmla="*/ 2147483647 w 19442"/>
                <a:gd name="T27" fmla="*/ 2147483647 h 21245"/>
                <a:gd name="T28" fmla="*/ 2147483647 w 19442"/>
                <a:gd name="T29" fmla="*/ 2147483647 h 21245"/>
                <a:gd name="T30" fmla="*/ 2147483647 w 19442"/>
                <a:gd name="T31" fmla="*/ 2147483647 h 21245"/>
                <a:gd name="T32" fmla="*/ 2147483647 w 19442"/>
                <a:gd name="T33" fmla="*/ 2147483647 h 21245"/>
                <a:gd name="T34" fmla="*/ 2147483647 w 19442"/>
                <a:gd name="T35" fmla="*/ 2147483647 h 21245"/>
                <a:gd name="T36" fmla="*/ 2147483647 w 19442"/>
                <a:gd name="T37" fmla="*/ 2147483647 h 21245"/>
                <a:gd name="T38" fmla="*/ 2147483647 w 19442"/>
                <a:gd name="T39" fmla="*/ 2147483647 h 21245"/>
                <a:gd name="T40" fmla="*/ 2147483647 w 19442"/>
                <a:gd name="T41" fmla="*/ 2147483647 h 21245"/>
                <a:gd name="T42" fmla="*/ 2147483647 w 19442"/>
                <a:gd name="T43" fmla="*/ 2147483647 h 21245"/>
                <a:gd name="T44" fmla="*/ 2147483647 w 19442"/>
                <a:gd name="T45" fmla="*/ 2147483647 h 21245"/>
                <a:gd name="T46" fmla="*/ 2147483647 w 19442"/>
                <a:gd name="T47" fmla="*/ 2147483647 h 21245"/>
                <a:gd name="T48" fmla="*/ 2147483647 w 19442"/>
                <a:gd name="T49" fmla="*/ 2147483647 h 21245"/>
                <a:gd name="T50" fmla="*/ 2147483647 w 19442"/>
                <a:gd name="T51" fmla="*/ 2147483647 h 21245"/>
                <a:gd name="T52" fmla="*/ 2147483647 w 19442"/>
                <a:gd name="T53" fmla="*/ 2147483647 h 21245"/>
                <a:gd name="T54" fmla="*/ 2147483647 w 19442"/>
                <a:gd name="T55" fmla="*/ 2147483647 h 21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442" h="21245">
                  <a:moveTo>
                    <a:pt x="8937" y="18910"/>
                  </a:moveTo>
                  <a:cubicBezTo>
                    <a:pt x="8937" y="18910"/>
                    <a:pt x="9441" y="18238"/>
                    <a:pt x="10761" y="18317"/>
                  </a:cubicBezTo>
                  <a:cubicBezTo>
                    <a:pt x="10761" y="18317"/>
                    <a:pt x="11390" y="18313"/>
                    <a:pt x="11825" y="17902"/>
                  </a:cubicBezTo>
                  <a:cubicBezTo>
                    <a:pt x="11984" y="17751"/>
                    <a:pt x="12505" y="17261"/>
                    <a:pt x="12948" y="16842"/>
                  </a:cubicBezTo>
                  <a:cubicBezTo>
                    <a:pt x="8549" y="14778"/>
                    <a:pt x="4401" y="13068"/>
                    <a:pt x="459" y="11671"/>
                  </a:cubicBezTo>
                  <a:cubicBezTo>
                    <a:pt x="64" y="11531"/>
                    <a:pt x="-102" y="11227"/>
                    <a:pt x="63" y="10958"/>
                  </a:cubicBezTo>
                  <a:cubicBezTo>
                    <a:pt x="412" y="10389"/>
                    <a:pt x="738" y="9837"/>
                    <a:pt x="1028" y="9311"/>
                  </a:cubicBezTo>
                  <a:cubicBezTo>
                    <a:pt x="1321" y="8781"/>
                    <a:pt x="1586" y="8268"/>
                    <a:pt x="1839" y="7764"/>
                  </a:cubicBezTo>
                  <a:lnTo>
                    <a:pt x="1987" y="7786"/>
                  </a:lnTo>
                  <a:cubicBezTo>
                    <a:pt x="2006" y="7789"/>
                    <a:pt x="2027" y="7761"/>
                    <a:pt x="2038" y="7758"/>
                  </a:cubicBezTo>
                  <a:cubicBezTo>
                    <a:pt x="2526" y="8739"/>
                    <a:pt x="3807" y="9096"/>
                    <a:pt x="4578" y="9161"/>
                  </a:cubicBezTo>
                  <a:cubicBezTo>
                    <a:pt x="6388" y="9401"/>
                    <a:pt x="8185" y="8673"/>
                    <a:pt x="8608" y="7516"/>
                  </a:cubicBezTo>
                  <a:lnTo>
                    <a:pt x="8759" y="7101"/>
                  </a:lnTo>
                  <a:cubicBezTo>
                    <a:pt x="9189" y="5925"/>
                    <a:pt x="8042" y="4746"/>
                    <a:pt x="6203" y="4472"/>
                  </a:cubicBezTo>
                  <a:cubicBezTo>
                    <a:pt x="5086" y="4305"/>
                    <a:pt x="3935" y="4503"/>
                    <a:pt x="3097" y="5003"/>
                  </a:cubicBezTo>
                  <a:cubicBezTo>
                    <a:pt x="3096" y="5003"/>
                    <a:pt x="3094" y="5002"/>
                    <a:pt x="3093" y="5002"/>
                  </a:cubicBezTo>
                  <a:cubicBezTo>
                    <a:pt x="3800" y="3267"/>
                    <a:pt x="4267" y="1744"/>
                    <a:pt x="4565" y="486"/>
                  </a:cubicBezTo>
                  <a:cubicBezTo>
                    <a:pt x="4682" y="-6"/>
                    <a:pt x="5647" y="-170"/>
                    <a:pt x="6151" y="208"/>
                  </a:cubicBezTo>
                  <a:cubicBezTo>
                    <a:pt x="8901" y="2274"/>
                    <a:pt x="11310" y="4523"/>
                    <a:pt x="13290" y="6935"/>
                  </a:cubicBezTo>
                  <a:cubicBezTo>
                    <a:pt x="13290" y="6935"/>
                    <a:pt x="21498" y="16314"/>
                    <a:pt x="18952" y="19801"/>
                  </a:cubicBezTo>
                  <a:cubicBezTo>
                    <a:pt x="17413" y="19005"/>
                    <a:pt x="15908" y="18256"/>
                    <a:pt x="14429" y="17544"/>
                  </a:cubicBezTo>
                  <a:cubicBezTo>
                    <a:pt x="13997" y="17953"/>
                    <a:pt x="13504" y="18417"/>
                    <a:pt x="13350" y="18563"/>
                  </a:cubicBezTo>
                  <a:cubicBezTo>
                    <a:pt x="12828" y="19055"/>
                    <a:pt x="13134" y="19346"/>
                    <a:pt x="13134" y="19346"/>
                  </a:cubicBezTo>
                  <a:cubicBezTo>
                    <a:pt x="13427" y="19758"/>
                    <a:pt x="13394" y="20253"/>
                    <a:pt x="12968" y="20655"/>
                  </a:cubicBezTo>
                  <a:cubicBezTo>
                    <a:pt x="12317" y="21269"/>
                    <a:pt x="11010" y="21430"/>
                    <a:pt x="10049" y="21014"/>
                  </a:cubicBezTo>
                  <a:lnTo>
                    <a:pt x="9497" y="20775"/>
                  </a:lnTo>
                  <a:cubicBezTo>
                    <a:pt x="8538" y="20360"/>
                    <a:pt x="8287" y="19524"/>
                    <a:pt x="8937" y="18910"/>
                  </a:cubicBezTo>
                  <a:close/>
                  <a:moveTo>
                    <a:pt x="8937" y="1891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sp>
          <p:nvSpPr>
            <p:cNvPr id="82" name="AutoShape 7"/>
            <p:cNvSpPr/>
            <p:nvPr/>
          </p:nvSpPr>
          <p:spPr bwMode="auto">
            <a:xfrm>
              <a:off x="4814963" y="2456925"/>
              <a:ext cx="582613" cy="493713"/>
            </a:xfrm>
            <a:custGeom>
              <a:avLst/>
              <a:gdLst>
                <a:gd name="T0" fmla="*/ 2147483647 w 21600"/>
                <a:gd name="T1" fmla="*/ 2147483647 h 21516"/>
                <a:gd name="T2" fmla="*/ 2147483647 w 21600"/>
                <a:gd name="T3" fmla="*/ 2147483647 h 21516"/>
                <a:gd name="T4" fmla="*/ 2147483647 w 21600"/>
                <a:gd name="T5" fmla="*/ 2147483647 h 21516"/>
                <a:gd name="T6" fmla="*/ 2147483647 w 21600"/>
                <a:gd name="T7" fmla="*/ 2147483647 h 21516"/>
                <a:gd name="T8" fmla="*/ 2147483647 w 21600"/>
                <a:gd name="T9" fmla="*/ 2147483647 h 21516"/>
                <a:gd name="T10" fmla="*/ 2147483647 w 21600"/>
                <a:gd name="T11" fmla="*/ 2147483647 h 21516"/>
                <a:gd name="T12" fmla="*/ 2147483647 w 21600"/>
                <a:gd name="T13" fmla="*/ 2147483647 h 21516"/>
                <a:gd name="T14" fmla="*/ 2147483647 w 21600"/>
                <a:gd name="T15" fmla="*/ 2147483647 h 21516"/>
                <a:gd name="T16" fmla="*/ 2147483647 w 21600"/>
                <a:gd name="T17" fmla="*/ 2147483647 h 21516"/>
                <a:gd name="T18" fmla="*/ 2147483647 w 21600"/>
                <a:gd name="T19" fmla="*/ 2147483647 h 21516"/>
                <a:gd name="T20" fmla="*/ 2147483647 w 21600"/>
                <a:gd name="T21" fmla="*/ 2147483647 h 21516"/>
                <a:gd name="T22" fmla="*/ 2147483647 w 21600"/>
                <a:gd name="T23" fmla="*/ 2147483647 h 21516"/>
                <a:gd name="T24" fmla="*/ 2147483647 w 21600"/>
                <a:gd name="T25" fmla="*/ 2147483647 h 21516"/>
                <a:gd name="T26" fmla="*/ 2147483647 w 21600"/>
                <a:gd name="T27" fmla="*/ 2147483647 h 21516"/>
                <a:gd name="T28" fmla="*/ 2147483647 w 21600"/>
                <a:gd name="T29" fmla="*/ 2147483647 h 21516"/>
                <a:gd name="T30" fmla="*/ 2147483647 w 21600"/>
                <a:gd name="T31" fmla="*/ 2147483647 h 21516"/>
                <a:gd name="T32" fmla="*/ 2147483647 w 21600"/>
                <a:gd name="T33" fmla="*/ 2147483647 h 21516"/>
                <a:gd name="T34" fmla="*/ 2147483647 w 21600"/>
                <a:gd name="T35" fmla="*/ 2147483647 h 21516"/>
                <a:gd name="T36" fmla="*/ 2147483647 w 21600"/>
                <a:gd name="T37" fmla="*/ 2147483647 h 21516"/>
                <a:gd name="T38" fmla="*/ 2147483647 w 21600"/>
                <a:gd name="T39" fmla="*/ 2147483647 h 21516"/>
                <a:gd name="T40" fmla="*/ 2147483647 w 21600"/>
                <a:gd name="T41" fmla="*/ 2147483647 h 21516"/>
                <a:gd name="T42" fmla="*/ 2147483647 w 21600"/>
                <a:gd name="T43" fmla="*/ 2147483647 h 21516"/>
                <a:gd name="T44" fmla="*/ 2147483647 w 21600"/>
                <a:gd name="T45" fmla="*/ 2147483647 h 21516"/>
                <a:gd name="T46" fmla="*/ 2147483647 w 21600"/>
                <a:gd name="T47" fmla="*/ 2147483647 h 21516"/>
                <a:gd name="T48" fmla="*/ 0 w 21600"/>
                <a:gd name="T49" fmla="*/ 2147483647 h 21516"/>
                <a:gd name="T50" fmla="*/ 2147483647 w 21600"/>
                <a:gd name="T51" fmla="*/ 2147483647 h 21516"/>
                <a:gd name="T52" fmla="*/ 2147483647 w 21600"/>
                <a:gd name="T53" fmla="*/ 2147483647 h 21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516">
                  <a:moveTo>
                    <a:pt x="2790" y="17937"/>
                  </a:moveTo>
                  <a:cubicBezTo>
                    <a:pt x="2536" y="17700"/>
                    <a:pt x="2282" y="17462"/>
                    <a:pt x="2193" y="17380"/>
                  </a:cubicBezTo>
                  <a:cubicBezTo>
                    <a:pt x="1843" y="17053"/>
                    <a:pt x="1618" y="17211"/>
                    <a:pt x="1618" y="17211"/>
                  </a:cubicBezTo>
                  <a:cubicBezTo>
                    <a:pt x="1303" y="17355"/>
                    <a:pt x="937" y="17308"/>
                    <a:pt x="651" y="17041"/>
                  </a:cubicBezTo>
                  <a:cubicBezTo>
                    <a:pt x="216" y="16634"/>
                    <a:pt x="136" y="15878"/>
                    <a:pt x="474" y="15353"/>
                  </a:cubicBezTo>
                  <a:lnTo>
                    <a:pt x="668" y="15051"/>
                  </a:lnTo>
                  <a:cubicBezTo>
                    <a:pt x="1006" y="14526"/>
                    <a:pt x="1634" y="14430"/>
                    <a:pt x="2070" y="14837"/>
                  </a:cubicBezTo>
                  <a:cubicBezTo>
                    <a:pt x="2070" y="14837"/>
                    <a:pt x="2553" y="15164"/>
                    <a:pt x="2454" y="15914"/>
                  </a:cubicBezTo>
                  <a:cubicBezTo>
                    <a:pt x="2454" y="15914"/>
                    <a:pt x="2438" y="16273"/>
                    <a:pt x="2730" y="16545"/>
                  </a:cubicBezTo>
                  <a:cubicBezTo>
                    <a:pt x="2823" y="16633"/>
                    <a:pt x="3103" y="16894"/>
                    <a:pt x="3370" y="17144"/>
                  </a:cubicBezTo>
                  <a:cubicBezTo>
                    <a:pt x="7868" y="10861"/>
                    <a:pt x="10623" y="5001"/>
                    <a:pt x="12301" y="315"/>
                  </a:cubicBezTo>
                  <a:cubicBezTo>
                    <a:pt x="12401" y="33"/>
                    <a:pt x="12678" y="-84"/>
                    <a:pt x="12900" y="65"/>
                  </a:cubicBezTo>
                  <a:cubicBezTo>
                    <a:pt x="14559" y="1179"/>
                    <a:pt x="16293" y="2509"/>
                    <a:pt x="18120" y="4086"/>
                  </a:cubicBezTo>
                  <a:lnTo>
                    <a:pt x="17966" y="4359"/>
                  </a:lnTo>
                  <a:cubicBezTo>
                    <a:pt x="17961" y="4368"/>
                    <a:pt x="17977" y="4389"/>
                    <a:pt x="17977" y="4396"/>
                  </a:cubicBezTo>
                  <a:cubicBezTo>
                    <a:pt x="17213" y="4343"/>
                    <a:pt x="16748" y="4913"/>
                    <a:pt x="16571" y="5304"/>
                  </a:cubicBezTo>
                  <a:cubicBezTo>
                    <a:pt x="16097" y="6195"/>
                    <a:pt x="16297" y="7389"/>
                    <a:pt x="17029" y="7986"/>
                  </a:cubicBezTo>
                  <a:lnTo>
                    <a:pt x="17291" y="8201"/>
                  </a:lnTo>
                  <a:cubicBezTo>
                    <a:pt x="18034" y="8807"/>
                    <a:pt x="19048" y="8572"/>
                    <a:pt x="19552" y="7677"/>
                  </a:cubicBezTo>
                  <a:cubicBezTo>
                    <a:pt x="19858" y="7132"/>
                    <a:pt x="19916" y="6454"/>
                    <a:pt x="19711" y="5845"/>
                  </a:cubicBezTo>
                  <a:cubicBezTo>
                    <a:pt x="19717" y="5833"/>
                    <a:pt x="19724" y="5819"/>
                    <a:pt x="19734" y="5802"/>
                  </a:cubicBezTo>
                  <a:lnTo>
                    <a:pt x="19835" y="5621"/>
                  </a:lnTo>
                  <a:cubicBezTo>
                    <a:pt x="20415" y="6154"/>
                    <a:pt x="21001" y="6704"/>
                    <a:pt x="21600" y="7288"/>
                  </a:cubicBezTo>
                  <a:cubicBezTo>
                    <a:pt x="21600" y="7288"/>
                    <a:pt x="21600" y="7289"/>
                    <a:pt x="21600" y="7290"/>
                  </a:cubicBezTo>
                  <a:cubicBezTo>
                    <a:pt x="17927" y="16618"/>
                    <a:pt x="8757" y="21244"/>
                    <a:pt x="0" y="21516"/>
                  </a:cubicBezTo>
                  <a:cubicBezTo>
                    <a:pt x="997" y="20312"/>
                    <a:pt x="1921" y="19119"/>
                    <a:pt x="2790" y="17937"/>
                  </a:cubicBezTo>
                  <a:close/>
                  <a:moveTo>
                    <a:pt x="2790" y="179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sp>
          <p:nvSpPr>
            <p:cNvPr id="83" name="AutoShape 8"/>
            <p:cNvSpPr/>
            <p:nvPr/>
          </p:nvSpPr>
          <p:spPr bwMode="auto">
            <a:xfrm>
              <a:off x="3964063" y="2329925"/>
              <a:ext cx="627063" cy="438150"/>
            </a:xfrm>
            <a:custGeom>
              <a:avLst/>
              <a:gdLst>
                <a:gd name="T0" fmla="*/ 2147483647 w 21438"/>
                <a:gd name="T1" fmla="*/ 2147483647 h 21501"/>
                <a:gd name="T2" fmla="*/ 2147483647 w 21438"/>
                <a:gd name="T3" fmla="*/ 2147483647 h 21501"/>
                <a:gd name="T4" fmla="*/ 2147483647 w 21438"/>
                <a:gd name="T5" fmla="*/ 2147483647 h 21501"/>
                <a:gd name="T6" fmla="*/ 2147483647 w 21438"/>
                <a:gd name="T7" fmla="*/ 2147483647 h 21501"/>
                <a:gd name="T8" fmla="*/ 2147483647 w 21438"/>
                <a:gd name="T9" fmla="*/ 2147483647 h 21501"/>
                <a:gd name="T10" fmla="*/ 2147483647 w 21438"/>
                <a:gd name="T11" fmla="*/ 2147483647 h 21501"/>
                <a:gd name="T12" fmla="*/ 2147483647 w 21438"/>
                <a:gd name="T13" fmla="*/ 2147483647 h 21501"/>
                <a:gd name="T14" fmla="*/ 2147483647 w 21438"/>
                <a:gd name="T15" fmla="*/ 2147483647 h 21501"/>
                <a:gd name="T16" fmla="*/ 2147483647 w 21438"/>
                <a:gd name="T17" fmla="*/ 2147483647 h 21501"/>
                <a:gd name="T18" fmla="*/ 2147483647 w 21438"/>
                <a:gd name="T19" fmla="*/ 2147483647 h 21501"/>
                <a:gd name="T20" fmla="*/ 2147483647 w 21438"/>
                <a:gd name="T21" fmla="*/ 2147483647 h 21501"/>
                <a:gd name="T22" fmla="*/ 2147483647 w 21438"/>
                <a:gd name="T23" fmla="*/ 2147483647 h 21501"/>
                <a:gd name="T24" fmla="*/ 2147483647 w 21438"/>
                <a:gd name="T25" fmla="*/ 2147483647 h 21501"/>
                <a:gd name="T26" fmla="*/ 2147483647 w 21438"/>
                <a:gd name="T27" fmla="*/ 2147483647 h 21501"/>
                <a:gd name="T28" fmla="*/ 2147483647 w 21438"/>
                <a:gd name="T29" fmla="*/ 2147483647 h 21501"/>
                <a:gd name="T30" fmla="*/ 2147483647 w 21438"/>
                <a:gd name="T31" fmla="*/ 2147483647 h 21501"/>
                <a:gd name="T32" fmla="*/ 2147483647 w 21438"/>
                <a:gd name="T33" fmla="*/ 2147483647 h 21501"/>
                <a:gd name="T34" fmla="*/ 2147483647 w 21438"/>
                <a:gd name="T35" fmla="*/ 2147483647 h 21501"/>
                <a:gd name="T36" fmla="*/ 2147483647 w 21438"/>
                <a:gd name="T37" fmla="*/ 2147483647 h 21501"/>
                <a:gd name="T38" fmla="*/ 2147483647 w 21438"/>
                <a:gd name="T39" fmla="*/ 2147483647 h 21501"/>
                <a:gd name="T40" fmla="*/ 2147483647 w 21438"/>
                <a:gd name="T41" fmla="*/ 2147483647 h 21501"/>
                <a:gd name="T42" fmla="*/ 2147483647 w 21438"/>
                <a:gd name="T43" fmla="*/ 2147483647 h 21501"/>
                <a:gd name="T44" fmla="*/ 2147483647 w 21438"/>
                <a:gd name="T45" fmla="*/ 2147483647 h 21501"/>
                <a:gd name="T46" fmla="*/ 2147483647 w 21438"/>
                <a:gd name="T47" fmla="*/ 2147483647 h 21501"/>
                <a:gd name="T48" fmla="*/ 2147483647 w 21438"/>
                <a:gd name="T49" fmla="*/ 2147483647 h 21501"/>
                <a:gd name="T50" fmla="*/ 2147483647 w 21438"/>
                <a:gd name="T51" fmla="*/ 2147483647 h 21501"/>
                <a:gd name="T52" fmla="*/ 2147483647 w 21438"/>
                <a:gd name="T53" fmla="*/ 2147483647 h 21501"/>
                <a:gd name="T54" fmla="*/ 2147483647 w 21438"/>
                <a:gd name="T55" fmla="*/ 2147483647 h 21501"/>
                <a:gd name="T56" fmla="*/ 2147483647 w 21438"/>
                <a:gd name="T57" fmla="*/ 2147483647 h 21501"/>
                <a:gd name="T58" fmla="*/ 2147483647 w 21438"/>
                <a:gd name="T59" fmla="*/ 2147483647 h 21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8" h="21501">
                  <a:moveTo>
                    <a:pt x="2472" y="12146"/>
                  </a:moveTo>
                  <a:cubicBezTo>
                    <a:pt x="1635" y="10777"/>
                    <a:pt x="842" y="9359"/>
                    <a:pt x="82" y="7904"/>
                  </a:cubicBezTo>
                  <a:cubicBezTo>
                    <a:pt x="-55" y="7643"/>
                    <a:pt x="-17" y="7268"/>
                    <a:pt x="164" y="7075"/>
                  </a:cubicBezTo>
                  <a:cubicBezTo>
                    <a:pt x="697" y="6508"/>
                    <a:pt x="1402" y="5716"/>
                    <a:pt x="2194" y="4721"/>
                  </a:cubicBezTo>
                  <a:cubicBezTo>
                    <a:pt x="1974" y="4382"/>
                    <a:pt x="1739" y="4021"/>
                    <a:pt x="1662" y="3902"/>
                  </a:cubicBezTo>
                  <a:cubicBezTo>
                    <a:pt x="1380" y="3468"/>
                    <a:pt x="1157" y="3599"/>
                    <a:pt x="1157" y="3599"/>
                  </a:cubicBezTo>
                  <a:cubicBezTo>
                    <a:pt x="854" y="3697"/>
                    <a:pt x="526" y="3571"/>
                    <a:pt x="295" y="3217"/>
                  </a:cubicBezTo>
                  <a:cubicBezTo>
                    <a:pt x="-56" y="2677"/>
                    <a:pt x="-43" y="1818"/>
                    <a:pt x="323" y="1300"/>
                  </a:cubicBezTo>
                  <a:lnTo>
                    <a:pt x="534" y="1002"/>
                  </a:lnTo>
                  <a:cubicBezTo>
                    <a:pt x="901" y="485"/>
                    <a:pt x="1483" y="503"/>
                    <a:pt x="1834" y="1043"/>
                  </a:cubicBezTo>
                  <a:cubicBezTo>
                    <a:pt x="1834" y="1043"/>
                    <a:pt x="2238" y="1504"/>
                    <a:pt x="2064" y="2319"/>
                  </a:cubicBezTo>
                  <a:cubicBezTo>
                    <a:pt x="2064" y="2319"/>
                    <a:pt x="2009" y="2717"/>
                    <a:pt x="2244" y="3078"/>
                  </a:cubicBezTo>
                  <a:cubicBezTo>
                    <a:pt x="2325" y="3202"/>
                    <a:pt x="2575" y="3587"/>
                    <a:pt x="2802" y="3937"/>
                  </a:cubicBezTo>
                  <a:cubicBezTo>
                    <a:pt x="3069" y="3584"/>
                    <a:pt x="3341" y="3217"/>
                    <a:pt x="3618" y="2825"/>
                  </a:cubicBezTo>
                  <a:cubicBezTo>
                    <a:pt x="4049" y="2217"/>
                    <a:pt x="4490" y="1560"/>
                    <a:pt x="4929" y="858"/>
                  </a:cubicBezTo>
                  <a:cubicBezTo>
                    <a:pt x="5067" y="638"/>
                    <a:pt x="5201" y="417"/>
                    <a:pt x="5333" y="196"/>
                  </a:cubicBezTo>
                  <a:cubicBezTo>
                    <a:pt x="5441" y="15"/>
                    <a:pt x="5611" y="-47"/>
                    <a:pt x="5764" y="37"/>
                  </a:cubicBezTo>
                  <a:cubicBezTo>
                    <a:pt x="7656" y="1066"/>
                    <a:pt x="9657" y="1642"/>
                    <a:pt x="11746" y="1526"/>
                  </a:cubicBezTo>
                  <a:cubicBezTo>
                    <a:pt x="15055" y="1343"/>
                    <a:pt x="18072" y="835"/>
                    <a:pt x="21014" y="533"/>
                  </a:cubicBezTo>
                  <a:cubicBezTo>
                    <a:pt x="21330" y="500"/>
                    <a:pt x="21544" y="1007"/>
                    <a:pt x="21381" y="1409"/>
                  </a:cubicBezTo>
                  <a:cubicBezTo>
                    <a:pt x="19530" y="5984"/>
                    <a:pt x="17033" y="10987"/>
                    <a:pt x="13662" y="16175"/>
                  </a:cubicBezTo>
                  <a:cubicBezTo>
                    <a:pt x="13708" y="15435"/>
                    <a:pt x="13472" y="14855"/>
                    <a:pt x="13272" y="14569"/>
                  </a:cubicBezTo>
                  <a:cubicBezTo>
                    <a:pt x="12733" y="13677"/>
                    <a:pt x="11805" y="13577"/>
                    <a:pt x="11184" y="14352"/>
                  </a:cubicBezTo>
                  <a:lnTo>
                    <a:pt x="10962" y="14630"/>
                  </a:lnTo>
                  <a:cubicBezTo>
                    <a:pt x="10331" y="15417"/>
                    <a:pt x="10253" y="16815"/>
                    <a:pt x="10786" y="17745"/>
                  </a:cubicBezTo>
                  <a:cubicBezTo>
                    <a:pt x="11110" y="18309"/>
                    <a:pt x="11594" y="18590"/>
                    <a:pt x="12092" y="18509"/>
                  </a:cubicBezTo>
                  <a:cubicBezTo>
                    <a:pt x="11438" y="19452"/>
                    <a:pt x="10757" y="20398"/>
                    <a:pt x="10043" y="21348"/>
                  </a:cubicBezTo>
                  <a:cubicBezTo>
                    <a:pt x="9905" y="21531"/>
                    <a:pt x="9696" y="21553"/>
                    <a:pt x="9544" y="21396"/>
                  </a:cubicBezTo>
                  <a:cubicBezTo>
                    <a:pt x="6958" y="18722"/>
                    <a:pt x="4577" y="15589"/>
                    <a:pt x="2472" y="12146"/>
                  </a:cubicBezTo>
                  <a:close/>
                  <a:moveTo>
                    <a:pt x="2472" y="1214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sp>
          <p:nvSpPr>
            <p:cNvPr id="84" name="AutoShape 9"/>
            <p:cNvSpPr/>
            <p:nvPr/>
          </p:nvSpPr>
          <p:spPr bwMode="auto">
            <a:xfrm>
              <a:off x="4279976" y="2329925"/>
              <a:ext cx="844550" cy="615950"/>
            </a:xfrm>
            <a:custGeom>
              <a:avLst/>
              <a:gdLst>
                <a:gd name="T0" fmla="*/ 2147483647 w 21517"/>
                <a:gd name="T1" fmla="*/ 2147483647 h 21418"/>
                <a:gd name="T2" fmla="*/ 2147483647 w 21517"/>
                <a:gd name="T3" fmla="*/ 2147483647 h 21418"/>
                <a:gd name="T4" fmla="*/ 2147483647 w 21517"/>
                <a:gd name="T5" fmla="*/ 2147483647 h 21418"/>
                <a:gd name="T6" fmla="*/ 2147483647 w 21517"/>
                <a:gd name="T7" fmla="*/ 2147483647 h 21418"/>
                <a:gd name="T8" fmla="*/ 2147483647 w 21517"/>
                <a:gd name="T9" fmla="*/ 2147483647 h 21418"/>
                <a:gd name="T10" fmla="*/ 2147483647 w 21517"/>
                <a:gd name="T11" fmla="*/ 2147483647 h 21418"/>
                <a:gd name="T12" fmla="*/ 2147483647 w 21517"/>
                <a:gd name="T13" fmla="*/ 2147483647 h 21418"/>
                <a:gd name="T14" fmla="*/ 2147483647 w 21517"/>
                <a:gd name="T15" fmla="*/ 2147483647 h 21418"/>
                <a:gd name="T16" fmla="*/ 2147483647 w 21517"/>
                <a:gd name="T17" fmla="*/ 2147483647 h 21418"/>
                <a:gd name="T18" fmla="*/ 2147483647 w 21517"/>
                <a:gd name="T19" fmla="*/ 2147483647 h 21418"/>
                <a:gd name="T20" fmla="*/ 2147483647 w 21517"/>
                <a:gd name="T21" fmla="*/ 2147483647 h 21418"/>
                <a:gd name="T22" fmla="*/ 2147483647 w 21517"/>
                <a:gd name="T23" fmla="*/ 2147483647 h 21418"/>
                <a:gd name="T24" fmla="*/ 2147483647 w 21517"/>
                <a:gd name="T25" fmla="*/ 2147483647 h 21418"/>
                <a:gd name="T26" fmla="*/ 2147483647 w 21517"/>
                <a:gd name="T27" fmla="*/ 2147483647 h 21418"/>
                <a:gd name="T28" fmla="*/ 2147483647 w 21517"/>
                <a:gd name="T29" fmla="*/ 2147483647 h 21418"/>
                <a:gd name="T30" fmla="*/ 2147483647 w 21517"/>
                <a:gd name="T31" fmla="*/ 2147483647 h 21418"/>
                <a:gd name="T32" fmla="*/ 2147483647 w 21517"/>
                <a:gd name="T33" fmla="*/ 2147483647 h 21418"/>
                <a:gd name="T34" fmla="*/ 2147483647 w 21517"/>
                <a:gd name="T35" fmla="*/ 2147483647 h 21418"/>
                <a:gd name="T36" fmla="*/ 2147483647 w 21517"/>
                <a:gd name="T37" fmla="*/ 2147483647 h 21418"/>
                <a:gd name="T38" fmla="*/ 2147483647 w 21517"/>
                <a:gd name="T39" fmla="*/ 2147483647 h 21418"/>
                <a:gd name="T40" fmla="*/ 2147483647 w 21517"/>
                <a:gd name="T41" fmla="*/ 2147483647 h 21418"/>
                <a:gd name="T42" fmla="*/ 2147483647 w 21517"/>
                <a:gd name="T43" fmla="*/ 2147483647 h 21418"/>
                <a:gd name="T44" fmla="*/ 2147483647 w 21517"/>
                <a:gd name="T45" fmla="*/ 2147483647 h 21418"/>
                <a:gd name="T46" fmla="*/ 2147483647 w 21517"/>
                <a:gd name="T47" fmla="*/ 2147483647 h 21418"/>
                <a:gd name="T48" fmla="*/ 2147483647 w 21517"/>
                <a:gd name="T49" fmla="*/ 2147483647 h 21418"/>
                <a:gd name="T50" fmla="*/ 2147483647 w 21517"/>
                <a:gd name="T51" fmla="*/ 2147483647 h 21418"/>
                <a:gd name="T52" fmla="*/ 2147483647 w 21517"/>
                <a:gd name="T53" fmla="*/ 2147483647 h 214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17" h="21418">
                  <a:moveTo>
                    <a:pt x="98" y="15212"/>
                  </a:moveTo>
                  <a:cubicBezTo>
                    <a:pt x="430" y="14791"/>
                    <a:pt x="753" y="14370"/>
                    <a:pt x="1067" y="13951"/>
                  </a:cubicBezTo>
                  <a:cubicBezTo>
                    <a:pt x="1286" y="13658"/>
                    <a:pt x="1500" y="13367"/>
                    <a:pt x="1710" y="13076"/>
                  </a:cubicBezTo>
                  <a:cubicBezTo>
                    <a:pt x="1565" y="12837"/>
                    <a:pt x="1418" y="12594"/>
                    <a:pt x="1367" y="12511"/>
                  </a:cubicBezTo>
                  <a:cubicBezTo>
                    <a:pt x="1171" y="12187"/>
                    <a:pt x="1000" y="12266"/>
                    <a:pt x="1000" y="12266"/>
                  </a:cubicBezTo>
                  <a:cubicBezTo>
                    <a:pt x="771" y="12315"/>
                    <a:pt x="530" y="12205"/>
                    <a:pt x="369" y="11941"/>
                  </a:cubicBezTo>
                  <a:cubicBezTo>
                    <a:pt x="124" y="11537"/>
                    <a:pt x="159" y="10932"/>
                    <a:pt x="449" y="10590"/>
                  </a:cubicBezTo>
                  <a:lnTo>
                    <a:pt x="616" y="10394"/>
                  </a:lnTo>
                  <a:cubicBezTo>
                    <a:pt x="905" y="10052"/>
                    <a:pt x="1339" y="10102"/>
                    <a:pt x="1585" y="10506"/>
                  </a:cubicBezTo>
                  <a:cubicBezTo>
                    <a:pt x="1585" y="10506"/>
                    <a:pt x="1872" y="10857"/>
                    <a:pt x="1717" y="11421"/>
                  </a:cubicBezTo>
                  <a:cubicBezTo>
                    <a:pt x="1717" y="11421"/>
                    <a:pt x="1663" y="11698"/>
                    <a:pt x="1827" y="11968"/>
                  </a:cubicBezTo>
                  <a:cubicBezTo>
                    <a:pt x="1874" y="12045"/>
                    <a:pt x="2003" y="12258"/>
                    <a:pt x="2137" y="12477"/>
                  </a:cubicBezTo>
                  <a:cubicBezTo>
                    <a:pt x="5244" y="8078"/>
                    <a:pt x="7394" y="3887"/>
                    <a:pt x="8880" y="257"/>
                  </a:cubicBezTo>
                  <a:cubicBezTo>
                    <a:pt x="8930" y="134"/>
                    <a:pt x="9021" y="57"/>
                    <a:pt x="9123" y="51"/>
                  </a:cubicBezTo>
                  <a:cubicBezTo>
                    <a:pt x="12970" y="-182"/>
                    <a:pt x="16752" y="296"/>
                    <a:pt x="21353" y="3537"/>
                  </a:cubicBezTo>
                  <a:cubicBezTo>
                    <a:pt x="21492" y="3635"/>
                    <a:pt x="21555" y="3867"/>
                    <a:pt x="21494" y="4066"/>
                  </a:cubicBezTo>
                  <a:cubicBezTo>
                    <a:pt x="20346" y="7833"/>
                    <a:pt x="18527" y="12275"/>
                    <a:pt x="15666" y="16981"/>
                  </a:cubicBezTo>
                  <a:cubicBezTo>
                    <a:pt x="15729" y="16255"/>
                    <a:pt x="15425" y="15781"/>
                    <a:pt x="15210" y="15593"/>
                  </a:cubicBezTo>
                  <a:cubicBezTo>
                    <a:pt x="14723" y="15093"/>
                    <a:pt x="14033" y="15223"/>
                    <a:pt x="13660" y="15893"/>
                  </a:cubicBezTo>
                  <a:lnTo>
                    <a:pt x="13526" y="16134"/>
                  </a:lnTo>
                  <a:cubicBezTo>
                    <a:pt x="13148" y="16815"/>
                    <a:pt x="13237" y="17798"/>
                    <a:pt x="13725" y="18325"/>
                  </a:cubicBezTo>
                  <a:cubicBezTo>
                    <a:pt x="13989" y="18610"/>
                    <a:pt x="14321" y="18702"/>
                    <a:pt x="14641" y="18606"/>
                  </a:cubicBezTo>
                  <a:cubicBezTo>
                    <a:pt x="14035" y="19536"/>
                    <a:pt x="13391" y="20474"/>
                    <a:pt x="12698" y="21418"/>
                  </a:cubicBezTo>
                  <a:cubicBezTo>
                    <a:pt x="12164" y="21408"/>
                    <a:pt x="11634" y="21374"/>
                    <a:pt x="11111" y="21311"/>
                  </a:cubicBezTo>
                  <a:cubicBezTo>
                    <a:pt x="7190" y="20829"/>
                    <a:pt x="3457" y="18834"/>
                    <a:pt x="134" y="15867"/>
                  </a:cubicBezTo>
                  <a:cubicBezTo>
                    <a:pt x="-29" y="15720"/>
                    <a:pt x="-45" y="15395"/>
                    <a:pt x="98" y="15212"/>
                  </a:cubicBezTo>
                  <a:close/>
                  <a:moveTo>
                    <a:pt x="98" y="152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solidFill>
                  <a:schemeClr val="bg1"/>
                </a:solidFill>
                <a:cs typeface="+mn-ea"/>
                <a:sym typeface="+mn-lt"/>
              </a:endParaRPr>
            </a:p>
          </p:txBody>
        </p:sp>
      </p:grpSp>
      <p:grpSp>
        <p:nvGrpSpPr>
          <p:cNvPr id="85" name="Group 25"/>
          <p:cNvGrpSpPr/>
          <p:nvPr/>
        </p:nvGrpSpPr>
        <p:grpSpPr>
          <a:xfrm>
            <a:off x="6109794" y="2436791"/>
            <a:ext cx="1503911" cy="156223"/>
            <a:chOff x="4671768" y="1525092"/>
            <a:chExt cx="1322632" cy="137392"/>
          </a:xfrm>
          <a:solidFill>
            <a:schemeClr val="bg1"/>
          </a:solidFill>
        </p:grpSpPr>
        <p:grpSp>
          <p:nvGrpSpPr>
            <p:cNvPr id="86" name="Group 34"/>
            <p:cNvGrpSpPr/>
            <p:nvPr/>
          </p:nvGrpSpPr>
          <p:grpSpPr>
            <a:xfrm>
              <a:off x="4671768" y="1525092"/>
              <a:ext cx="137392" cy="137392"/>
              <a:chOff x="6375567" y="1784996"/>
              <a:chExt cx="137392" cy="137392"/>
            </a:xfrm>
            <a:grpFill/>
          </p:grpSpPr>
          <p:sp>
            <p:nvSpPr>
              <p:cNvPr id="88"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solidFill>
                    <a:schemeClr val="bg1"/>
                  </a:solidFill>
                  <a:cs typeface="+mn-ea"/>
                  <a:sym typeface="+mn-lt"/>
                </a:endParaRPr>
              </a:p>
            </p:txBody>
          </p:sp>
          <p:sp>
            <p:nvSpPr>
              <p:cNvPr id="89"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solidFill>
                    <a:schemeClr val="bg1"/>
                  </a:solidFill>
                  <a:cs typeface="+mn-ea"/>
                  <a:sym typeface="+mn-lt"/>
                </a:endParaRPr>
              </a:p>
            </p:txBody>
          </p:sp>
        </p:grpSp>
        <p:cxnSp>
          <p:nvCxnSpPr>
            <p:cNvPr id="87" name="직선 연결선 250"/>
            <p:cNvCxnSpPr/>
            <p:nvPr/>
          </p:nvCxnSpPr>
          <p:spPr>
            <a:xfrm>
              <a:off x="4809160" y="1591378"/>
              <a:ext cx="11852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95" name="Group 27"/>
          <p:cNvGrpSpPr/>
          <p:nvPr/>
        </p:nvGrpSpPr>
        <p:grpSpPr>
          <a:xfrm>
            <a:off x="6109794" y="3551433"/>
            <a:ext cx="2153741" cy="156223"/>
            <a:chOff x="4671768" y="2832138"/>
            <a:chExt cx="1894132" cy="137392"/>
          </a:xfrm>
          <a:solidFill>
            <a:schemeClr val="bg1"/>
          </a:solidFill>
        </p:grpSpPr>
        <p:grpSp>
          <p:nvGrpSpPr>
            <p:cNvPr id="96" name="Group 28"/>
            <p:cNvGrpSpPr/>
            <p:nvPr/>
          </p:nvGrpSpPr>
          <p:grpSpPr>
            <a:xfrm>
              <a:off x="4671768" y="2832138"/>
              <a:ext cx="137392" cy="137392"/>
              <a:chOff x="6375567" y="1784996"/>
              <a:chExt cx="137392" cy="137392"/>
            </a:xfrm>
            <a:grpFill/>
          </p:grpSpPr>
          <p:sp>
            <p:nvSpPr>
              <p:cNvPr id="98"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solidFill>
                    <a:schemeClr val="bg1"/>
                  </a:solidFill>
                  <a:cs typeface="+mn-ea"/>
                  <a:sym typeface="+mn-lt"/>
                </a:endParaRPr>
              </a:p>
            </p:txBody>
          </p:sp>
          <p:sp>
            <p:nvSpPr>
              <p:cNvPr id="99"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solidFill>
                    <a:schemeClr val="bg1"/>
                  </a:solidFill>
                  <a:cs typeface="+mn-ea"/>
                  <a:sym typeface="+mn-lt"/>
                </a:endParaRPr>
              </a:p>
            </p:txBody>
          </p:sp>
        </p:grpSp>
        <p:cxnSp>
          <p:nvCxnSpPr>
            <p:cNvPr id="97" name="직선 연결선 250"/>
            <p:cNvCxnSpPr/>
            <p:nvPr/>
          </p:nvCxnSpPr>
          <p:spPr>
            <a:xfrm>
              <a:off x="4809160" y="2896735"/>
              <a:ext cx="1756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100" name="Group 40"/>
          <p:cNvGrpSpPr/>
          <p:nvPr/>
        </p:nvGrpSpPr>
        <p:grpSpPr>
          <a:xfrm>
            <a:off x="6109794" y="4666075"/>
            <a:ext cx="2988551" cy="156223"/>
            <a:chOff x="4671768" y="3485661"/>
            <a:chExt cx="2628315" cy="137392"/>
          </a:xfrm>
          <a:solidFill>
            <a:schemeClr val="bg1"/>
          </a:solidFill>
        </p:grpSpPr>
        <p:grpSp>
          <p:nvGrpSpPr>
            <p:cNvPr id="101" name="Group 37"/>
            <p:cNvGrpSpPr/>
            <p:nvPr/>
          </p:nvGrpSpPr>
          <p:grpSpPr>
            <a:xfrm>
              <a:off x="4671768" y="3485661"/>
              <a:ext cx="137392" cy="137392"/>
              <a:chOff x="6375567" y="1784996"/>
              <a:chExt cx="137392" cy="137392"/>
            </a:xfrm>
            <a:grpFill/>
          </p:grpSpPr>
          <p:sp>
            <p:nvSpPr>
              <p:cNvPr id="103"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solidFill>
                    <a:schemeClr val="bg1"/>
                  </a:solidFill>
                  <a:cs typeface="+mn-ea"/>
                  <a:sym typeface="+mn-lt"/>
                </a:endParaRPr>
              </a:p>
            </p:txBody>
          </p:sp>
          <p:sp>
            <p:nvSpPr>
              <p:cNvPr id="104"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900" b="1" dirty="0">
                  <a:solidFill>
                    <a:schemeClr val="bg1"/>
                  </a:solidFill>
                  <a:cs typeface="+mn-ea"/>
                  <a:sym typeface="+mn-lt"/>
                </a:endParaRPr>
              </a:p>
            </p:txBody>
          </p:sp>
        </p:grpSp>
        <p:cxnSp>
          <p:nvCxnSpPr>
            <p:cNvPr id="102" name="직선 연결선 250"/>
            <p:cNvCxnSpPr/>
            <p:nvPr/>
          </p:nvCxnSpPr>
          <p:spPr>
            <a:xfrm>
              <a:off x="4809160" y="3552499"/>
              <a:ext cx="2490923"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2783005" y="968377"/>
            <a:ext cx="7051191" cy="3157788"/>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第</a:t>
            </a:r>
            <a:r>
              <a:rPr kumimoji="0" lang="en-US" altLang="zh-CN" sz="16600" b="0" i="0" u="none" strike="noStrike" kern="0" cap="none" spc="0" normalizeH="0" baseline="0" noProof="0" dirty="0">
                <a:ln>
                  <a:solidFill>
                    <a:srgbClr val="FDF28B"/>
                  </a:solidFill>
                </a:ln>
                <a:blipFill dpi="0" rotWithShape="1">
                  <a:blip r:embed="rId3"/>
                  <a:srcRect/>
                  <a:tile tx="0" ty="0" sx="100000" sy="100000" flip="none" algn="tl"/>
                </a:blipFill>
                <a:effectLst>
                  <a:outerShdw blurRad="88900" dist="50800" dir="5400000" algn="t" rotWithShape="0">
                    <a:srgbClr val="C00000">
                      <a:lumMod val="50000"/>
                    </a:srgbClr>
                  </a:outerShdw>
                </a:effectLst>
                <a:uLnTx/>
                <a:uFillTx/>
                <a:cs typeface="+mn-ea"/>
                <a:sym typeface="+mn-lt"/>
              </a:rPr>
              <a:t>O</a:t>
            </a:r>
            <a:r>
              <a:rPr lang="en-US" altLang="zh-CN" sz="16600"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3</a:t>
            </a:r>
            <a:r>
              <a:rPr kumimoji="0" lang="zh-CN" altLang="en-US"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部分</a:t>
            </a:r>
            <a:endParaRPr kumimoji="0" lang="en-US" altLang="zh-CN" sz="8000" b="0"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endParaRPr>
          </a:p>
        </p:txBody>
      </p:sp>
      <p:sp>
        <p:nvSpPr>
          <p:cNvPr id="3" name="TextBox 20"/>
          <p:cNvSpPr txBox="1"/>
          <p:nvPr/>
        </p:nvSpPr>
        <p:spPr>
          <a:xfrm>
            <a:off x="3455137" y="3786189"/>
            <a:ext cx="5706921" cy="978729"/>
          </a:xfrm>
          <a:prstGeom prst="rect">
            <a:avLst/>
          </a:prstGeom>
          <a:noFill/>
          <a:effectLst/>
        </p:spPr>
        <p:txBody>
          <a:bodyPr vert="horz"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48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rPr>
              <a:t>消费者的</a:t>
            </a:r>
            <a:r>
              <a:rPr lang="zh-CN" altLang="en-US" sz="48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权益</a:t>
            </a:r>
            <a:endParaRPr kumimoji="0" lang="zh-CN" altLang="en-US" sz="4800" b="1" i="0" u="none" strike="noStrike" kern="0" cap="none" spc="0" normalizeH="0" baseline="0" noProof="0" dirty="0">
              <a:ln>
                <a:solidFill>
                  <a:srgbClr val="FDF28B"/>
                </a:solidFill>
              </a:ln>
              <a:blipFill>
                <a:blip r:embed="rId3"/>
                <a:stretch>
                  <a:fillRect/>
                </a:stretch>
              </a:blipFill>
              <a:effectLst>
                <a:outerShdw blurRad="88900" dist="50800" dir="5400000" algn="t" rotWithShape="0">
                  <a:srgbClr val="C00000">
                    <a:lumMod val="50000"/>
                  </a:srgbClr>
                </a:outerShdw>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699"/>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 y="753455"/>
            <a:ext cx="455295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4814632" y="840508"/>
            <a:ext cx="2810385" cy="25391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bg1"/>
                </a:solidFill>
                <a:effectLst/>
                <a:uLnTx/>
                <a:uFillTx/>
                <a:cs typeface="+mn-ea"/>
                <a:sym typeface="+mn-lt"/>
              </a:rPr>
              <a:t>PLEASE CLICK HERE TO ADD YOUR TITLE</a:t>
            </a:r>
          </a:p>
        </p:txBody>
      </p:sp>
      <p:cxnSp>
        <p:nvCxnSpPr>
          <p:cNvPr id="4" name="直接连接符 3"/>
          <p:cNvCxnSpPr/>
          <p:nvPr/>
        </p:nvCxnSpPr>
        <p:spPr>
          <a:xfrm flipH="1">
            <a:off x="7886700" y="753455"/>
            <a:ext cx="4305301" cy="0"/>
          </a:xfrm>
          <a:prstGeom prst="line">
            <a:avLst/>
          </a:prstGeom>
          <a:ln w="19050">
            <a:gradFill flip="none" rotWithShape="1">
              <a:gsLst>
                <a:gs pos="0">
                  <a:srgbClr val="FBF08A"/>
                </a:gs>
                <a:gs pos="50300">
                  <a:srgbClr val="FBF08A"/>
                </a:gs>
                <a:gs pos="100000">
                  <a:srgbClr val="E1D6B5"/>
                </a:gs>
              </a:gsLst>
              <a:lin ang="0" scaled="1"/>
              <a:tileRect/>
            </a:gradFill>
            <a:tailEnd type="diamond" w="lg" len="lg"/>
          </a:ln>
        </p:spPr>
        <p:style>
          <a:lnRef idx="1">
            <a:schemeClr val="accent1"/>
          </a:lnRef>
          <a:fillRef idx="0">
            <a:schemeClr val="accent1"/>
          </a:fillRef>
          <a:effectRef idx="0">
            <a:schemeClr val="accent1"/>
          </a:effectRef>
          <a:fontRef idx="minor">
            <a:schemeClr val="tx1"/>
          </a:fontRef>
        </p:style>
      </p:cxnSp>
      <p:sp>
        <p:nvSpPr>
          <p:cNvPr id="5" name="TextBox 20"/>
          <p:cNvSpPr txBox="1"/>
          <p:nvPr/>
        </p:nvSpPr>
        <p:spPr>
          <a:xfrm>
            <a:off x="3363832" y="380653"/>
            <a:ext cx="5706921" cy="535531"/>
          </a:xfrm>
          <a:prstGeom prst="rect">
            <a:avLst/>
          </a:prstGeom>
          <a:noFill/>
          <a:effectLst/>
        </p:spPr>
        <p:txBody>
          <a:bodyPr vert="horz" wrap="square" rtlCol="0">
            <a:spAutoFit/>
          </a:bodyPr>
          <a:lstStyle/>
          <a:p>
            <a:pPr lvl="0" algn="ctr">
              <a:lnSpc>
                <a:spcPct val="120000"/>
              </a:lnSpc>
            </a:pPr>
            <a:r>
              <a:rPr lang="zh-CN" altLang="en-US" sz="2400" b="1" kern="0" dirty="0">
                <a:ln>
                  <a:solidFill>
                    <a:srgbClr val="FDF28B"/>
                  </a:solidFill>
                </a:ln>
                <a:blipFill>
                  <a:blip r:embed="rId3"/>
                  <a:stretch>
                    <a:fillRect/>
                  </a:stretch>
                </a:blipFill>
                <a:effectLst>
                  <a:outerShdw blurRad="88900" dist="50800" dir="5400000" algn="t" rotWithShape="0">
                    <a:srgbClr val="C00000">
                      <a:lumMod val="50000"/>
                    </a:srgbClr>
                  </a:outerShdw>
                </a:effectLst>
                <a:cs typeface="+mn-ea"/>
                <a:sym typeface="+mn-lt"/>
              </a:rPr>
              <a:t>消费者的定义</a:t>
            </a:r>
          </a:p>
        </p:txBody>
      </p:sp>
      <p:sp>
        <p:nvSpPr>
          <p:cNvPr id="6" name="Freeform 5"/>
          <p:cNvSpPr>
            <a:spLocks noEditPoints="1"/>
          </p:cNvSpPr>
          <p:nvPr/>
        </p:nvSpPr>
        <p:spPr bwMode="auto">
          <a:xfrm>
            <a:off x="844517" y="4308273"/>
            <a:ext cx="190419" cy="2380"/>
          </a:xfrm>
          <a:custGeom>
            <a:avLst/>
            <a:gdLst/>
            <a:ahLst/>
            <a:cxnLst>
              <a:cxn ang="0">
                <a:pos x="80" y="0"/>
              </a:cxn>
              <a:cxn ang="0">
                <a:pos x="78" y="0"/>
              </a:cxn>
              <a:cxn ang="0">
                <a:pos x="80" y="0"/>
              </a:cxn>
              <a:cxn ang="0">
                <a:pos x="80" y="0"/>
              </a:cxn>
              <a:cxn ang="0">
                <a:pos x="0" y="0"/>
              </a:cxn>
              <a:cxn ang="0">
                <a:pos x="0" y="0"/>
              </a:cxn>
              <a:cxn ang="0">
                <a:pos x="0" y="0"/>
              </a:cxn>
              <a:cxn ang="0">
                <a:pos x="0" y="0"/>
              </a:cxn>
            </a:cxnLst>
            <a:rect l="0" t="0" r="r" b="b"/>
            <a:pathLst>
              <a:path w="80">
                <a:moveTo>
                  <a:pt x="80" y="0"/>
                </a:moveTo>
                <a:lnTo>
                  <a:pt x="78" y="0"/>
                </a:lnTo>
                <a:lnTo>
                  <a:pt x="80" y="0"/>
                </a:lnTo>
                <a:lnTo>
                  <a:pt x="80" y="0"/>
                </a:lnTo>
                <a:close/>
                <a:moveTo>
                  <a:pt x="0" y="0"/>
                </a:moveTo>
                <a:lnTo>
                  <a:pt x="0" y="0"/>
                </a:lnTo>
                <a:lnTo>
                  <a:pt x="0" y="0"/>
                </a:lnTo>
                <a:lnTo>
                  <a:pt x="0" y="0"/>
                </a:lnTo>
                <a:close/>
              </a:path>
            </a:pathLst>
          </a:custGeom>
          <a:solidFill>
            <a:srgbClr val="AEA596"/>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7" name="Freeform 6"/>
          <p:cNvSpPr/>
          <p:nvPr/>
        </p:nvSpPr>
        <p:spPr bwMode="auto">
          <a:xfrm>
            <a:off x="2427381" y="1462234"/>
            <a:ext cx="852131" cy="1204094"/>
          </a:xfrm>
          <a:custGeom>
            <a:avLst/>
            <a:gdLst/>
            <a:ahLst/>
            <a:cxnLst>
              <a:cxn ang="0">
                <a:pos x="183" y="260"/>
              </a:cxn>
              <a:cxn ang="0">
                <a:pos x="119" y="260"/>
              </a:cxn>
              <a:cxn ang="0">
                <a:pos x="124" y="244"/>
              </a:cxn>
              <a:cxn ang="0">
                <a:pos x="115" y="223"/>
              </a:cxn>
              <a:cxn ang="0">
                <a:pos x="95" y="215"/>
              </a:cxn>
              <a:cxn ang="0">
                <a:pos x="76" y="222"/>
              </a:cxn>
              <a:cxn ang="0">
                <a:pos x="74" y="223"/>
              </a:cxn>
              <a:cxn ang="0">
                <a:pos x="66" y="244"/>
              </a:cxn>
              <a:cxn ang="0">
                <a:pos x="71" y="260"/>
              </a:cxn>
              <a:cxn ang="0">
                <a:pos x="0" y="260"/>
              </a:cxn>
              <a:cxn ang="0">
                <a:pos x="11" y="226"/>
              </a:cxn>
              <a:cxn ang="0">
                <a:pos x="31" y="92"/>
              </a:cxn>
              <a:cxn ang="0">
                <a:pos x="63" y="0"/>
              </a:cxn>
              <a:cxn ang="0">
                <a:pos x="167" y="92"/>
              </a:cxn>
              <a:cxn ang="0">
                <a:pos x="184" y="226"/>
              </a:cxn>
              <a:cxn ang="0">
                <a:pos x="183" y="260"/>
              </a:cxn>
            </a:cxnLst>
            <a:rect l="0" t="0" r="r" b="b"/>
            <a:pathLst>
              <a:path w="184" h="260">
                <a:moveTo>
                  <a:pt x="183" y="260"/>
                </a:moveTo>
                <a:cubicBezTo>
                  <a:pt x="119" y="260"/>
                  <a:pt x="119" y="260"/>
                  <a:pt x="119" y="260"/>
                </a:cubicBezTo>
                <a:cubicBezTo>
                  <a:pt x="122" y="255"/>
                  <a:pt x="124" y="250"/>
                  <a:pt x="124" y="244"/>
                </a:cubicBezTo>
                <a:cubicBezTo>
                  <a:pt x="124" y="236"/>
                  <a:pt x="121" y="229"/>
                  <a:pt x="115" y="223"/>
                </a:cubicBezTo>
                <a:cubicBezTo>
                  <a:pt x="110" y="218"/>
                  <a:pt x="103" y="215"/>
                  <a:pt x="95" y="215"/>
                </a:cubicBezTo>
                <a:cubicBezTo>
                  <a:pt x="87" y="215"/>
                  <a:pt x="81" y="217"/>
                  <a:pt x="76" y="222"/>
                </a:cubicBezTo>
                <a:cubicBezTo>
                  <a:pt x="75" y="222"/>
                  <a:pt x="75" y="223"/>
                  <a:pt x="74" y="223"/>
                </a:cubicBezTo>
                <a:cubicBezTo>
                  <a:pt x="69" y="229"/>
                  <a:pt x="66" y="236"/>
                  <a:pt x="66" y="244"/>
                </a:cubicBezTo>
                <a:cubicBezTo>
                  <a:pt x="66" y="250"/>
                  <a:pt x="67" y="255"/>
                  <a:pt x="71" y="260"/>
                </a:cubicBezTo>
                <a:cubicBezTo>
                  <a:pt x="0" y="260"/>
                  <a:pt x="0" y="260"/>
                  <a:pt x="0" y="260"/>
                </a:cubicBezTo>
                <a:cubicBezTo>
                  <a:pt x="4" y="249"/>
                  <a:pt x="8" y="237"/>
                  <a:pt x="11" y="226"/>
                </a:cubicBezTo>
                <a:cubicBezTo>
                  <a:pt x="25" y="181"/>
                  <a:pt x="31" y="136"/>
                  <a:pt x="31" y="92"/>
                </a:cubicBezTo>
                <a:cubicBezTo>
                  <a:pt x="24" y="32"/>
                  <a:pt x="35" y="1"/>
                  <a:pt x="63" y="0"/>
                </a:cubicBezTo>
                <a:cubicBezTo>
                  <a:pt x="114" y="6"/>
                  <a:pt x="148" y="37"/>
                  <a:pt x="167" y="92"/>
                </a:cubicBezTo>
                <a:cubicBezTo>
                  <a:pt x="179" y="128"/>
                  <a:pt x="184" y="173"/>
                  <a:pt x="184" y="226"/>
                </a:cubicBezTo>
                <a:cubicBezTo>
                  <a:pt x="184" y="237"/>
                  <a:pt x="184" y="248"/>
                  <a:pt x="183" y="260"/>
                </a:cubicBezTo>
                <a:close/>
              </a:path>
            </a:pathLst>
          </a:custGeom>
          <a:solidFill>
            <a:schemeClr val="accent3"/>
          </a:solidFill>
          <a:ln w="19050">
            <a:noFill/>
            <a:round/>
          </a:ln>
        </p:spPr>
        <p:txBody>
          <a:bodyPr vert="horz" wrap="square" lIns="121872" tIns="60936" rIns="121872" bIns="60936" numCol="1" anchor="t" anchorCtr="0" compatLnSpc="1"/>
          <a:lstStyle/>
          <a:p>
            <a:endParaRPr lang="en-US" sz="3600">
              <a:cs typeface="+mn-ea"/>
              <a:sym typeface="+mn-lt"/>
            </a:endParaRPr>
          </a:p>
        </p:txBody>
      </p:sp>
      <p:sp>
        <p:nvSpPr>
          <p:cNvPr id="8" name="Freeform 7"/>
          <p:cNvSpPr>
            <a:spLocks noEditPoints="1"/>
          </p:cNvSpPr>
          <p:nvPr/>
        </p:nvSpPr>
        <p:spPr bwMode="auto">
          <a:xfrm>
            <a:off x="1506226" y="2456924"/>
            <a:ext cx="1768527" cy="1342111"/>
          </a:xfrm>
          <a:custGeom>
            <a:avLst/>
            <a:gdLst/>
            <a:ahLst/>
            <a:cxnLst>
              <a:cxn ang="0">
                <a:pos x="372" y="145"/>
              </a:cxn>
              <a:cxn ang="0">
                <a:pos x="372" y="184"/>
              </a:cxn>
              <a:cxn ang="0">
                <a:pos x="353" y="191"/>
              </a:cxn>
              <a:cxn ang="0">
                <a:pos x="351" y="193"/>
              </a:cxn>
              <a:cxn ang="0">
                <a:pos x="343" y="213"/>
              </a:cxn>
              <a:cxn ang="0">
                <a:pos x="351" y="234"/>
              </a:cxn>
              <a:cxn ang="0">
                <a:pos x="353" y="235"/>
              </a:cxn>
              <a:cxn ang="0">
                <a:pos x="372" y="242"/>
              </a:cxn>
              <a:cxn ang="0">
                <a:pos x="372" y="273"/>
              </a:cxn>
              <a:cxn ang="0">
                <a:pos x="372" y="290"/>
              </a:cxn>
              <a:cxn ang="0">
                <a:pos x="353" y="290"/>
              </a:cxn>
              <a:cxn ang="0">
                <a:pos x="280" y="290"/>
              </a:cxn>
              <a:cxn ang="0">
                <a:pos x="284" y="287"/>
              </a:cxn>
              <a:cxn ang="0">
                <a:pos x="293" y="266"/>
              </a:cxn>
              <a:cxn ang="0">
                <a:pos x="284" y="246"/>
              </a:cxn>
              <a:cxn ang="0">
                <a:pos x="264" y="237"/>
              </a:cxn>
              <a:cxn ang="0">
                <a:pos x="243" y="246"/>
              </a:cxn>
              <a:cxn ang="0">
                <a:pos x="235" y="266"/>
              </a:cxn>
              <a:cxn ang="0">
                <a:pos x="243" y="287"/>
              </a:cxn>
              <a:cxn ang="0">
                <a:pos x="247" y="290"/>
              </a:cxn>
              <a:cxn ang="0">
                <a:pos x="162" y="290"/>
              </a:cxn>
              <a:cxn ang="0">
                <a:pos x="100" y="290"/>
              </a:cxn>
              <a:cxn ang="0">
                <a:pos x="104" y="287"/>
              </a:cxn>
              <a:cxn ang="0">
                <a:pos x="112" y="266"/>
              </a:cxn>
              <a:cxn ang="0">
                <a:pos x="104" y="246"/>
              </a:cxn>
              <a:cxn ang="0">
                <a:pos x="83" y="237"/>
              </a:cxn>
              <a:cxn ang="0">
                <a:pos x="63" y="246"/>
              </a:cxn>
              <a:cxn ang="0">
                <a:pos x="54" y="266"/>
              </a:cxn>
              <a:cxn ang="0">
                <a:pos x="63" y="287"/>
              </a:cxn>
              <a:cxn ang="0">
                <a:pos x="67" y="290"/>
              </a:cxn>
              <a:cxn ang="0">
                <a:pos x="0" y="290"/>
              </a:cxn>
              <a:cxn ang="0">
                <a:pos x="0" y="225"/>
              </a:cxn>
              <a:cxn ang="0">
                <a:pos x="157" y="134"/>
              </a:cxn>
              <a:cxn ang="0">
                <a:pos x="199" y="45"/>
              </a:cxn>
              <a:cxn ang="0">
                <a:pos x="270" y="45"/>
              </a:cxn>
              <a:cxn ang="0">
                <a:pos x="265" y="29"/>
              </a:cxn>
              <a:cxn ang="0">
                <a:pos x="273" y="8"/>
              </a:cxn>
              <a:cxn ang="0">
                <a:pos x="275" y="7"/>
              </a:cxn>
              <a:cxn ang="0">
                <a:pos x="294" y="0"/>
              </a:cxn>
              <a:cxn ang="0">
                <a:pos x="314" y="8"/>
              </a:cxn>
              <a:cxn ang="0">
                <a:pos x="323" y="29"/>
              </a:cxn>
              <a:cxn ang="0">
                <a:pos x="318" y="45"/>
              </a:cxn>
              <a:cxn ang="0">
                <a:pos x="382" y="45"/>
              </a:cxn>
              <a:cxn ang="0">
                <a:pos x="372" y="145"/>
              </a:cxn>
              <a:cxn ang="0">
                <a:pos x="353" y="278"/>
              </a:cxn>
              <a:cxn ang="0">
                <a:pos x="353" y="277"/>
              </a:cxn>
              <a:cxn ang="0">
                <a:pos x="352" y="278"/>
              </a:cxn>
              <a:cxn ang="0">
                <a:pos x="353" y="278"/>
              </a:cxn>
            </a:cxnLst>
            <a:rect l="0" t="0" r="r" b="b"/>
            <a:pathLst>
              <a:path w="382" h="290">
                <a:moveTo>
                  <a:pt x="372" y="145"/>
                </a:moveTo>
                <a:cubicBezTo>
                  <a:pt x="372" y="184"/>
                  <a:pt x="372" y="184"/>
                  <a:pt x="372" y="184"/>
                </a:cubicBezTo>
                <a:cubicBezTo>
                  <a:pt x="365" y="184"/>
                  <a:pt x="358" y="187"/>
                  <a:pt x="353" y="191"/>
                </a:cubicBezTo>
                <a:cubicBezTo>
                  <a:pt x="352" y="192"/>
                  <a:pt x="352" y="192"/>
                  <a:pt x="351" y="193"/>
                </a:cubicBezTo>
                <a:cubicBezTo>
                  <a:pt x="346" y="198"/>
                  <a:pt x="343" y="205"/>
                  <a:pt x="343" y="213"/>
                </a:cubicBezTo>
                <a:cubicBezTo>
                  <a:pt x="343" y="221"/>
                  <a:pt x="346" y="228"/>
                  <a:pt x="351" y="234"/>
                </a:cubicBezTo>
                <a:cubicBezTo>
                  <a:pt x="352" y="234"/>
                  <a:pt x="352" y="235"/>
                  <a:pt x="353" y="235"/>
                </a:cubicBezTo>
                <a:cubicBezTo>
                  <a:pt x="358" y="240"/>
                  <a:pt x="365" y="242"/>
                  <a:pt x="372" y="242"/>
                </a:cubicBezTo>
                <a:cubicBezTo>
                  <a:pt x="372" y="273"/>
                  <a:pt x="372" y="273"/>
                  <a:pt x="372" y="273"/>
                </a:cubicBezTo>
                <a:cubicBezTo>
                  <a:pt x="372" y="290"/>
                  <a:pt x="372" y="290"/>
                  <a:pt x="372" y="290"/>
                </a:cubicBezTo>
                <a:cubicBezTo>
                  <a:pt x="353" y="290"/>
                  <a:pt x="353" y="290"/>
                  <a:pt x="353" y="290"/>
                </a:cubicBezTo>
                <a:cubicBezTo>
                  <a:pt x="280" y="290"/>
                  <a:pt x="280" y="290"/>
                  <a:pt x="280" y="290"/>
                </a:cubicBezTo>
                <a:cubicBezTo>
                  <a:pt x="281" y="289"/>
                  <a:pt x="283" y="288"/>
                  <a:pt x="284" y="287"/>
                </a:cubicBezTo>
                <a:cubicBezTo>
                  <a:pt x="290" y="281"/>
                  <a:pt x="293" y="274"/>
                  <a:pt x="293" y="266"/>
                </a:cubicBezTo>
                <a:cubicBezTo>
                  <a:pt x="293" y="258"/>
                  <a:pt x="290" y="252"/>
                  <a:pt x="284" y="246"/>
                </a:cubicBezTo>
                <a:cubicBezTo>
                  <a:pt x="278" y="240"/>
                  <a:pt x="272" y="237"/>
                  <a:pt x="264" y="237"/>
                </a:cubicBezTo>
                <a:cubicBezTo>
                  <a:pt x="256" y="237"/>
                  <a:pt x="249" y="240"/>
                  <a:pt x="243" y="246"/>
                </a:cubicBezTo>
                <a:cubicBezTo>
                  <a:pt x="237" y="252"/>
                  <a:pt x="235" y="258"/>
                  <a:pt x="235" y="266"/>
                </a:cubicBezTo>
                <a:cubicBezTo>
                  <a:pt x="235" y="274"/>
                  <a:pt x="237" y="281"/>
                  <a:pt x="243" y="287"/>
                </a:cubicBezTo>
                <a:cubicBezTo>
                  <a:pt x="244" y="288"/>
                  <a:pt x="246" y="289"/>
                  <a:pt x="247" y="290"/>
                </a:cubicBezTo>
                <a:cubicBezTo>
                  <a:pt x="162" y="290"/>
                  <a:pt x="162" y="290"/>
                  <a:pt x="162" y="290"/>
                </a:cubicBezTo>
                <a:cubicBezTo>
                  <a:pt x="100" y="290"/>
                  <a:pt x="100" y="290"/>
                  <a:pt x="100" y="290"/>
                </a:cubicBezTo>
                <a:cubicBezTo>
                  <a:pt x="101" y="289"/>
                  <a:pt x="103" y="288"/>
                  <a:pt x="104" y="287"/>
                </a:cubicBezTo>
                <a:cubicBezTo>
                  <a:pt x="110" y="281"/>
                  <a:pt x="112" y="274"/>
                  <a:pt x="112" y="266"/>
                </a:cubicBezTo>
                <a:cubicBezTo>
                  <a:pt x="112" y="258"/>
                  <a:pt x="110" y="252"/>
                  <a:pt x="104" y="246"/>
                </a:cubicBezTo>
                <a:cubicBezTo>
                  <a:pt x="98" y="240"/>
                  <a:pt x="91" y="237"/>
                  <a:pt x="83" y="237"/>
                </a:cubicBezTo>
                <a:cubicBezTo>
                  <a:pt x="75" y="237"/>
                  <a:pt x="69" y="240"/>
                  <a:pt x="63" y="246"/>
                </a:cubicBezTo>
                <a:cubicBezTo>
                  <a:pt x="57" y="252"/>
                  <a:pt x="54" y="258"/>
                  <a:pt x="54" y="266"/>
                </a:cubicBezTo>
                <a:cubicBezTo>
                  <a:pt x="54" y="274"/>
                  <a:pt x="57" y="281"/>
                  <a:pt x="63" y="287"/>
                </a:cubicBezTo>
                <a:cubicBezTo>
                  <a:pt x="64" y="288"/>
                  <a:pt x="65" y="289"/>
                  <a:pt x="67" y="290"/>
                </a:cubicBezTo>
                <a:cubicBezTo>
                  <a:pt x="0" y="290"/>
                  <a:pt x="0" y="290"/>
                  <a:pt x="0" y="290"/>
                </a:cubicBezTo>
                <a:cubicBezTo>
                  <a:pt x="0" y="225"/>
                  <a:pt x="0" y="225"/>
                  <a:pt x="0" y="225"/>
                </a:cubicBezTo>
                <a:cubicBezTo>
                  <a:pt x="77" y="219"/>
                  <a:pt x="129" y="188"/>
                  <a:pt x="157" y="134"/>
                </a:cubicBezTo>
                <a:cubicBezTo>
                  <a:pt x="174" y="104"/>
                  <a:pt x="188" y="74"/>
                  <a:pt x="199" y="45"/>
                </a:cubicBezTo>
                <a:cubicBezTo>
                  <a:pt x="270" y="45"/>
                  <a:pt x="270" y="45"/>
                  <a:pt x="270" y="45"/>
                </a:cubicBezTo>
                <a:cubicBezTo>
                  <a:pt x="266" y="40"/>
                  <a:pt x="265" y="35"/>
                  <a:pt x="265" y="29"/>
                </a:cubicBezTo>
                <a:cubicBezTo>
                  <a:pt x="265" y="21"/>
                  <a:pt x="268" y="14"/>
                  <a:pt x="273" y="8"/>
                </a:cubicBezTo>
                <a:cubicBezTo>
                  <a:pt x="274" y="8"/>
                  <a:pt x="274" y="7"/>
                  <a:pt x="275" y="7"/>
                </a:cubicBezTo>
                <a:cubicBezTo>
                  <a:pt x="280" y="2"/>
                  <a:pt x="286" y="0"/>
                  <a:pt x="294" y="0"/>
                </a:cubicBezTo>
                <a:cubicBezTo>
                  <a:pt x="302" y="0"/>
                  <a:pt x="309" y="3"/>
                  <a:pt x="314" y="8"/>
                </a:cubicBezTo>
                <a:cubicBezTo>
                  <a:pt x="320" y="14"/>
                  <a:pt x="323" y="21"/>
                  <a:pt x="323" y="29"/>
                </a:cubicBezTo>
                <a:cubicBezTo>
                  <a:pt x="323" y="35"/>
                  <a:pt x="321" y="40"/>
                  <a:pt x="318" y="45"/>
                </a:cubicBezTo>
                <a:cubicBezTo>
                  <a:pt x="382" y="45"/>
                  <a:pt x="382" y="45"/>
                  <a:pt x="382" y="45"/>
                </a:cubicBezTo>
                <a:cubicBezTo>
                  <a:pt x="380" y="76"/>
                  <a:pt x="377" y="109"/>
                  <a:pt x="372" y="145"/>
                </a:cubicBezTo>
                <a:close/>
                <a:moveTo>
                  <a:pt x="353" y="278"/>
                </a:moveTo>
                <a:cubicBezTo>
                  <a:pt x="353" y="277"/>
                  <a:pt x="353" y="277"/>
                  <a:pt x="353" y="277"/>
                </a:cubicBezTo>
                <a:cubicBezTo>
                  <a:pt x="353" y="277"/>
                  <a:pt x="352" y="277"/>
                  <a:pt x="352" y="278"/>
                </a:cubicBezTo>
                <a:lnTo>
                  <a:pt x="353" y="278"/>
                </a:lnTo>
                <a:close/>
              </a:path>
            </a:pathLst>
          </a:custGeom>
          <a:solidFill>
            <a:schemeClr val="accent2"/>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9" name="Freeform 8"/>
          <p:cNvSpPr/>
          <p:nvPr/>
        </p:nvSpPr>
        <p:spPr bwMode="auto">
          <a:xfrm>
            <a:off x="368467" y="2999477"/>
            <a:ext cx="1371024" cy="1537243"/>
          </a:xfrm>
          <a:custGeom>
            <a:avLst/>
            <a:gdLst/>
            <a:ahLst/>
            <a:cxnLst>
              <a:cxn ang="0">
                <a:pos x="246" y="108"/>
              </a:cxn>
              <a:cxn ang="0">
                <a:pos x="246" y="173"/>
              </a:cxn>
              <a:cxn ang="0">
                <a:pos x="246" y="219"/>
              </a:cxn>
              <a:cxn ang="0">
                <a:pos x="247" y="219"/>
              </a:cxn>
              <a:cxn ang="0">
                <a:pos x="267" y="211"/>
              </a:cxn>
              <a:cxn ang="0">
                <a:pos x="288" y="219"/>
              </a:cxn>
              <a:cxn ang="0">
                <a:pos x="296" y="240"/>
              </a:cxn>
              <a:cxn ang="0">
                <a:pos x="288" y="260"/>
              </a:cxn>
              <a:cxn ang="0">
                <a:pos x="284" y="263"/>
              </a:cxn>
              <a:cxn ang="0">
                <a:pos x="267" y="269"/>
              </a:cxn>
              <a:cxn ang="0">
                <a:pos x="251" y="263"/>
              </a:cxn>
              <a:cxn ang="0">
                <a:pos x="247" y="260"/>
              </a:cxn>
              <a:cxn ang="0">
                <a:pos x="246" y="260"/>
              </a:cxn>
              <a:cxn ang="0">
                <a:pos x="246" y="283"/>
              </a:cxn>
              <a:cxn ang="0">
                <a:pos x="144" y="283"/>
              </a:cxn>
              <a:cxn ang="0">
                <a:pos x="143" y="283"/>
              </a:cxn>
              <a:cxn ang="0">
                <a:pos x="144" y="283"/>
              </a:cxn>
              <a:cxn ang="0">
                <a:pos x="152" y="303"/>
              </a:cxn>
              <a:cxn ang="0">
                <a:pos x="144" y="324"/>
              </a:cxn>
              <a:cxn ang="0">
                <a:pos x="123" y="332"/>
              </a:cxn>
              <a:cxn ang="0">
                <a:pos x="103" y="324"/>
              </a:cxn>
              <a:cxn ang="0">
                <a:pos x="94" y="303"/>
              </a:cxn>
              <a:cxn ang="0">
                <a:pos x="103" y="283"/>
              </a:cxn>
              <a:cxn ang="0">
                <a:pos x="103" y="283"/>
              </a:cxn>
              <a:cxn ang="0">
                <a:pos x="103" y="283"/>
              </a:cxn>
              <a:cxn ang="0">
                <a:pos x="0" y="283"/>
              </a:cxn>
              <a:cxn ang="0">
                <a:pos x="0" y="48"/>
              </a:cxn>
              <a:cxn ang="0">
                <a:pos x="48" y="0"/>
              </a:cxn>
              <a:cxn ang="0">
                <a:pos x="198" y="0"/>
              </a:cxn>
              <a:cxn ang="0">
                <a:pos x="246" y="48"/>
              </a:cxn>
              <a:cxn ang="0">
                <a:pos x="246" y="108"/>
              </a:cxn>
            </a:cxnLst>
            <a:rect l="0" t="0" r="r" b="b"/>
            <a:pathLst>
              <a:path w="296" h="332">
                <a:moveTo>
                  <a:pt x="246" y="108"/>
                </a:moveTo>
                <a:cubicBezTo>
                  <a:pt x="246" y="173"/>
                  <a:pt x="246" y="173"/>
                  <a:pt x="246" y="173"/>
                </a:cubicBezTo>
                <a:cubicBezTo>
                  <a:pt x="246" y="219"/>
                  <a:pt x="246" y="219"/>
                  <a:pt x="246" y="219"/>
                </a:cubicBezTo>
                <a:cubicBezTo>
                  <a:pt x="246" y="219"/>
                  <a:pt x="247" y="219"/>
                  <a:pt x="247" y="219"/>
                </a:cubicBezTo>
                <a:cubicBezTo>
                  <a:pt x="252" y="213"/>
                  <a:pt x="259" y="211"/>
                  <a:pt x="267" y="211"/>
                </a:cubicBezTo>
                <a:cubicBezTo>
                  <a:pt x="275" y="211"/>
                  <a:pt x="282" y="213"/>
                  <a:pt x="288" y="219"/>
                </a:cubicBezTo>
                <a:cubicBezTo>
                  <a:pt x="293" y="225"/>
                  <a:pt x="296" y="232"/>
                  <a:pt x="296" y="240"/>
                </a:cubicBezTo>
                <a:cubicBezTo>
                  <a:pt x="296" y="248"/>
                  <a:pt x="293" y="254"/>
                  <a:pt x="288" y="260"/>
                </a:cubicBezTo>
                <a:cubicBezTo>
                  <a:pt x="286" y="261"/>
                  <a:pt x="285" y="262"/>
                  <a:pt x="284" y="263"/>
                </a:cubicBezTo>
                <a:cubicBezTo>
                  <a:pt x="279" y="267"/>
                  <a:pt x="273" y="269"/>
                  <a:pt x="267" y="269"/>
                </a:cubicBezTo>
                <a:cubicBezTo>
                  <a:pt x="261" y="269"/>
                  <a:pt x="255" y="267"/>
                  <a:pt x="251" y="263"/>
                </a:cubicBezTo>
                <a:cubicBezTo>
                  <a:pt x="249" y="262"/>
                  <a:pt x="248" y="261"/>
                  <a:pt x="247" y="260"/>
                </a:cubicBezTo>
                <a:cubicBezTo>
                  <a:pt x="247" y="260"/>
                  <a:pt x="246" y="260"/>
                  <a:pt x="246" y="260"/>
                </a:cubicBezTo>
                <a:cubicBezTo>
                  <a:pt x="246" y="283"/>
                  <a:pt x="246" y="283"/>
                  <a:pt x="246" y="283"/>
                </a:cubicBezTo>
                <a:cubicBezTo>
                  <a:pt x="144" y="283"/>
                  <a:pt x="144" y="283"/>
                  <a:pt x="144" y="283"/>
                </a:cubicBezTo>
                <a:cubicBezTo>
                  <a:pt x="143" y="283"/>
                  <a:pt x="143" y="283"/>
                  <a:pt x="143" y="283"/>
                </a:cubicBezTo>
                <a:cubicBezTo>
                  <a:pt x="144" y="283"/>
                  <a:pt x="144" y="283"/>
                  <a:pt x="144" y="283"/>
                </a:cubicBezTo>
                <a:cubicBezTo>
                  <a:pt x="149" y="289"/>
                  <a:pt x="152" y="295"/>
                  <a:pt x="152" y="303"/>
                </a:cubicBezTo>
                <a:cubicBezTo>
                  <a:pt x="152" y="311"/>
                  <a:pt x="149" y="318"/>
                  <a:pt x="144" y="324"/>
                </a:cubicBezTo>
                <a:cubicBezTo>
                  <a:pt x="138" y="330"/>
                  <a:pt x="131" y="332"/>
                  <a:pt x="123" y="332"/>
                </a:cubicBezTo>
                <a:cubicBezTo>
                  <a:pt x="115" y="332"/>
                  <a:pt x="108" y="330"/>
                  <a:pt x="103" y="324"/>
                </a:cubicBezTo>
                <a:cubicBezTo>
                  <a:pt x="97" y="318"/>
                  <a:pt x="94" y="311"/>
                  <a:pt x="94" y="303"/>
                </a:cubicBezTo>
                <a:cubicBezTo>
                  <a:pt x="94" y="295"/>
                  <a:pt x="97" y="289"/>
                  <a:pt x="103" y="283"/>
                </a:cubicBezTo>
                <a:cubicBezTo>
                  <a:pt x="103" y="283"/>
                  <a:pt x="103" y="283"/>
                  <a:pt x="103" y="283"/>
                </a:cubicBezTo>
                <a:cubicBezTo>
                  <a:pt x="103" y="283"/>
                  <a:pt x="103" y="283"/>
                  <a:pt x="103" y="283"/>
                </a:cubicBezTo>
                <a:cubicBezTo>
                  <a:pt x="0" y="283"/>
                  <a:pt x="0" y="283"/>
                  <a:pt x="0" y="283"/>
                </a:cubicBezTo>
                <a:cubicBezTo>
                  <a:pt x="0" y="48"/>
                  <a:pt x="0" y="48"/>
                  <a:pt x="0" y="48"/>
                </a:cubicBezTo>
                <a:cubicBezTo>
                  <a:pt x="0" y="16"/>
                  <a:pt x="16" y="0"/>
                  <a:pt x="48" y="0"/>
                </a:cubicBezTo>
                <a:cubicBezTo>
                  <a:pt x="198" y="0"/>
                  <a:pt x="198" y="0"/>
                  <a:pt x="198" y="0"/>
                </a:cubicBezTo>
                <a:cubicBezTo>
                  <a:pt x="230" y="0"/>
                  <a:pt x="246" y="16"/>
                  <a:pt x="246" y="48"/>
                </a:cubicBezTo>
                <a:lnTo>
                  <a:pt x="246" y="108"/>
                </a:lnTo>
                <a:close/>
              </a:path>
            </a:pathLst>
          </a:custGeom>
          <a:solidFill>
            <a:schemeClr val="accent1"/>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0" name="Freeform 9"/>
          <p:cNvSpPr/>
          <p:nvPr/>
        </p:nvSpPr>
        <p:spPr bwMode="auto">
          <a:xfrm>
            <a:off x="368467" y="4308272"/>
            <a:ext cx="1371024" cy="1130326"/>
          </a:xfrm>
          <a:custGeom>
            <a:avLst/>
            <a:gdLst/>
            <a:ahLst/>
            <a:cxnLst>
              <a:cxn ang="0">
                <a:pos x="103" y="0"/>
              </a:cxn>
              <a:cxn ang="0">
                <a:pos x="103" y="0"/>
              </a:cxn>
              <a:cxn ang="0">
                <a:pos x="94" y="20"/>
              </a:cxn>
              <a:cxn ang="0">
                <a:pos x="103" y="41"/>
              </a:cxn>
              <a:cxn ang="0">
                <a:pos x="123" y="49"/>
              </a:cxn>
              <a:cxn ang="0">
                <a:pos x="144" y="41"/>
              </a:cxn>
              <a:cxn ang="0">
                <a:pos x="152" y="20"/>
              </a:cxn>
              <a:cxn ang="0">
                <a:pos x="144" y="0"/>
              </a:cxn>
              <a:cxn ang="0">
                <a:pos x="144" y="0"/>
              </a:cxn>
              <a:cxn ang="0">
                <a:pos x="246" y="0"/>
              </a:cxn>
              <a:cxn ang="0">
                <a:pos x="246" y="58"/>
              </a:cxn>
              <a:cxn ang="0">
                <a:pos x="247" y="58"/>
              </a:cxn>
              <a:cxn ang="0">
                <a:pos x="267" y="50"/>
              </a:cxn>
              <a:cxn ang="0">
                <a:pos x="288" y="58"/>
              </a:cxn>
              <a:cxn ang="0">
                <a:pos x="296" y="79"/>
              </a:cxn>
              <a:cxn ang="0">
                <a:pos x="288" y="99"/>
              </a:cxn>
              <a:cxn ang="0">
                <a:pos x="284" y="103"/>
              </a:cxn>
              <a:cxn ang="0">
                <a:pos x="267" y="108"/>
              </a:cxn>
              <a:cxn ang="0">
                <a:pos x="251" y="103"/>
              </a:cxn>
              <a:cxn ang="0">
                <a:pos x="247" y="99"/>
              </a:cxn>
              <a:cxn ang="0">
                <a:pos x="246" y="99"/>
              </a:cxn>
              <a:cxn ang="0">
                <a:pos x="246" y="103"/>
              </a:cxn>
              <a:cxn ang="0">
                <a:pos x="246" y="155"/>
              </a:cxn>
              <a:cxn ang="0">
                <a:pos x="246" y="196"/>
              </a:cxn>
              <a:cxn ang="0">
                <a:pos x="198" y="244"/>
              </a:cxn>
              <a:cxn ang="0">
                <a:pos x="48" y="244"/>
              </a:cxn>
              <a:cxn ang="0">
                <a:pos x="0" y="196"/>
              </a:cxn>
              <a:cxn ang="0">
                <a:pos x="0" y="0"/>
              </a:cxn>
              <a:cxn ang="0">
                <a:pos x="103" y="0"/>
              </a:cxn>
            </a:cxnLst>
            <a:rect l="0" t="0" r="r" b="b"/>
            <a:pathLst>
              <a:path w="296" h="244">
                <a:moveTo>
                  <a:pt x="103" y="0"/>
                </a:moveTo>
                <a:cubicBezTo>
                  <a:pt x="103" y="0"/>
                  <a:pt x="103" y="0"/>
                  <a:pt x="103" y="0"/>
                </a:cubicBezTo>
                <a:cubicBezTo>
                  <a:pt x="97" y="6"/>
                  <a:pt x="94" y="12"/>
                  <a:pt x="94" y="20"/>
                </a:cubicBezTo>
                <a:cubicBezTo>
                  <a:pt x="94" y="28"/>
                  <a:pt x="97" y="35"/>
                  <a:pt x="103" y="41"/>
                </a:cubicBezTo>
                <a:cubicBezTo>
                  <a:pt x="108" y="47"/>
                  <a:pt x="115" y="49"/>
                  <a:pt x="123" y="49"/>
                </a:cubicBezTo>
                <a:cubicBezTo>
                  <a:pt x="131" y="49"/>
                  <a:pt x="138" y="47"/>
                  <a:pt x="144" y="41"/>
                </a:cubicBezTo>
                <a:cubicBezTo>
                  <a:pt x="149" y="35"/>
                  <a:pt x="152" y="28"/>
                  <a:pt x="152" y="20"/>
                </a:cubicBezTo>
                <a:cubicBezTo>
                  <a:pt x="152" y="12"/>
                  <a:pt x="149" y="6"/>
                  <a:pt x="144" y="0"/>
                </a:cubicBezTo>
                <a:cubicBezTo>
                  <a:pt x="144" y="0"/>
                  <a:pt x="144" y="0"/>
                  <a:pt x="144" y="0"/>
                </a:cubicBezTo>
                <a:cubicBezTo>
                  <a:pt x="246" y="0"/>
                  <a:pt x="246" y="0"/>
                  <a:pt x="246" y="0"/>
                </a:cubicBezTo>
                <a:cubicBezTo>
                  <a:pt x="246" y="58"/>
                  <a:pt x="246" y="58"/>
                  <a:pt x="246" y="58"/>
                </a:cubicBezTo>
                <a:cubicBezTo>
                  <a:pt x="246" y="58"/>
                  <a:pt x="247" y="58"/>
                  <a:pt x="247" y="58"/>
                </a:cubicBezTo>
                <a:cubicBezTo>
                  <a:pt x="252" y="53"/>
                  <a:pt x="259" y="50"/>
                  <a:pt x="267" y="50"/>
                </a:cubicBezTo>
                <a:cubicBezTo>
                  <a:pt x="275" y="50"/>
                  <a:pt x="282" y="53"/>
                  <a:pt x="288" y="58"/>
                </a:cubicBezTo>
                <a:cubicBezTo>
                  <a:pt x="293" y="64"/>
                  <a:pt x="296" y="71"/>
                  <a:pt x="296" y="79"/>
                </a:cubicBezTo>
                <a:cubicBezTo>
                  <a:pt x="296" y="87"/>
                  <a:pt x="293" y="94"/>
                  <a:pt x="288" y="99"/>
                </a:cubicBezTo>
                <a:cubicBezTo>
                  <a:pt x="286" y="101"/>
                  <a:pt x="285" y="102"/>
                  <a:pt x="284" y="103"/>
                </a:cubicBezTo>
                <a:cubicBezTo>
                  <a:pt x="279" y="106"/>
                  <a:pt x="273" y="108"/>
                  <a:pt x="267" y="108"/>
                </a:cubicBezTo>
                <a:cubicBezTo>
                  <a:pt x="261" y="108"/>
                  <a:pt x="255" y="106"/>
                  <a:pt x="251" y="103"/>
                </a:cubicBezTo>
                <a:cubicBezTo>
                  <a:pt x="249" y="102"/>
                  <a:pt x="248" y="101"/>
                  <a:pt x="247" y="99"/>
                </a:cubicBezTo>
                <a:cubicBezTo>
                  <a:pt x="247" y="99"/>
                  <a:pt x="246" y="99"/>
                  <a:pt x="246" y="99"/>
                </a:cubicBezTo>
                <a:cubicBezTo>
                  <a:pt x="246" y="103"/>
                  <a:pt x="246" y="103"/>
                  <a:pt x="246" y="103"/>
                </a:cubicBezTo>
                <a:cubicBezTo>
                  <a:pt x="246" y="155"/>
                  <a:pt x="246" y="155"/>
                  <a:pt x="246" y="155"/>
                </a:cubicBezTo>
                <a:cubicBezTo>
                  <a:pt x="246" y="196"/>
                  <a:pt x="246" y="196"/>
                  <a:pt x="246" y="196"/>
                </a:cubicBezTo>
                <a:cubicBezTo>
                  <a:pt x="246" y="228"/>
                  <a:pt x="230" y="244"/>
                  <a:pt x="198" y="244"/>
                </a:cubicBezTo>
                <a:cubicBezTo>
                  <a:pt x="48" y="244"/>
                  <a:pt x="48" y="244"/>
                  <a:pt x="48" y="244"/>
                </a:cubicBezTo>
                <a:cubicBezTo>
                  <a:pt x="16" y="244"/>
                  <a:pt x="0" y="228"/>
                  <a:pt x="0" y="196"/>
                </a:cubicBezTo>
                <a:cubicBezTo>
                  <a:pt x="0" y="0"/>
                  <a:pt x="0" y="0"/>
                  <a:pt x="0" y="0"/>
                </a:cubicBezTo>
                <a:lnTo>
                  <a:pt x="103" y="0"/>
                </a:lnTo>
                <a:close/>
              </a:path>
            </a:pathLst>
          </a:custGeom>
          <a:solidFill>
            <a:schemeClr val="accent2"/>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1" name="Freeform 10"/>
          <p:cNvSpPr/>
          <p:nvPr/>
        </p:nvSpPr>
        <p:spPr bwMode="auto">
          <a:xfrm>
            <a:off x="1506227" y="3553935"/>
            <a:ext cx="749780" cy="1851353"/>
          </a:xfrm>
          <a:custGeom>
            <a:avLst/>
            <a:gdLst/>
            <a:ahLst/>
            <a:cxnLst>
              <a:cxn ang="0">
                <a:pos x="162" y="400"/>
              </a:cxn>
              <a:cxn ang="0">
                <a:pos x="78" y="324"/>
              </a:cxn>
              <a:cxn ang="0">
                <a:pos x="3" y="318"/>
              </a:cxn>
              <a:cxn ang="0">
                <a:pos x="0" y="318"/>
              </a:cxn>
              <a:cxn ang="0">
                <a:pos x="0" y="266"/>
              </a:cxn>
              <a:cxn ang="0">
                <a:pos x="5" y="266"/>
              </a:cxn>
              <a:cxn ang="0">
                <a:pos x="21" y="271"/>
              </a:cxn>
              <a:cxn ang="0">
                <a:pos x="38" y="266"/>
              </a:cxn>
              <a:cxn ang="0">
                <a:pos x="42" y="262"/>
              </a:cxn>
              <a:cxn ang="0">
                <a:pos x="50" y="242"/>
              </a:cxn>
              <a:cxn ang="0">
                <a:pos x="42" y="221"/>
              </a:cxn>
              <a:cxn ang="0">
                <a:pos x="21" y="213"/>
              </a:cxn>
              <a:cxn ang="0">
                <a:pos x="1" y="221"/>
              </a:cxn>
              <a:cxn ang="0">
                <a:pos x="0" y="221"/>
              </a:cxn>
              <a:cxn ang="0">
                <a:pos x="0" y="163"/>
              </a:cxn>
              <a:cxn ang="0">
                <a:pos x="0" y="140"/>
              </a:cxn>
              <a:cxn ang="0">
                <a:pos x="1" y="140"/>
              </a:cxn>
              <a:cxn ang="0">
                <a:pos x="5" y="143"/>
              </a:cxn>
              <a:cxn ang="0">
                <a:pos x="21" y="149"/>
              </a:cxn>
              <a:cxn ang="0">
                <a:pos x="38" y="143"/>
              </a:cxn>
              <a:cxn ang="0">
                <a:pos x="42" y="140"/>
              </a:cxn>
              <a:cxn ang="0">
                <a:pos x="50" y="120"/>
              </a:cxn>
              <a:cxn ang="0">
                <a:pos x="42" y="99"/>
              </a:cxn>
              <a:cxn ang="0">
                <a:pos x="21" y="91"/>
              </a:cxn>
              <a:cxn ang="0">
                <a:pos x="1" y="99"/>
              </a:cxn>
              <a:cxn ang="0">
                <a:pos x="0" y="99"/>
              </a:cxn>
              <a:cxn ang="0">
                <a:pos x="0" y="53"/>
              </a:cxn>
              <a:cxn ang="0">
                <a:pos x="67" y="53"/>
              </a:cxn>
              <a:cxn ang="0">
                <a:pos x="63" y="50"/>
              </a:cxn>
              <a:cxn ang="0">
                <a:pos x="54" y="29"/>
              </a:cxn>
              <a:cxn ang="0">
                <a:pos x="63" y="9"/>
              </a:cxn>
              <a:cxn ang="0">
                <a:pos x="83" y="0"/>
              </a:cxn>
              <a:cxn ang="0">
                <a:pos x="104" y="9"/>
              </a:cxn>
              <a:cxn ang="0">
                <a:pos x="112" y="29"/>
              </a:cxn>
              <a:cxn ang="0">
                <a:pos x="104" y="50"/>
              </a:cxn>
              <a:cxn ang="0">
                <a:pos x="100" y="53"/>
              </a:cxn>
              <a:cxn ang="0">
                <a:pos x="162" y="53"/>
              </a:cxn>
              <a:cxn ang="0">
                <a:pos x="162" y="195"/>
              </a:cxn>
              <a:cxn ang="0">
                <a:pos x="147" y="190"/>
              </a:cxn>
              <a:cxn ang="0">
                <a:pos x="127" y="199"/>
              </a:cxn>
              <a:cxn ang="0">
                <a:pos x="127" y="199"/>
              </a:cxn>
              <a:cxn ang="0">
                <a:pos x="118" y="219"/>
              </a:cxn>
              <a:cxn ang="0">
                <a:pos x="127" y="240"/>
              </a:cxn>
              <a:cxn ang="0">
                <a:pos x="127" y="240"/>
              </a:cxn>
              <a:cxn ang="0">
                <a:pos x="131" y="243"/>
              </a:cxn>
              <a:cxn ang="0">
                <a:pos x="147" y="248"/>
              </a:cxn>
              <a:cxn ang="0">
                <a:pos x="162" y="244"/>
              </a:cxn>
              <a:cxn ang="0">
                <a:pos x="162" y="400"/>
              </a:cxn>
            </a:cxnLst>
            <a:rect l="0" t="0" r="r" b="b"/>
            <a:pathLst>
              <a:path w="162" h="400">
                <a:moveTo>
                  <a:pt x="162" y="400"/>
                </a:moveTo>
                <a:cubicBezTo>
                  <a:pt x="142" y="371"/>
                  <a:pt x="114" y="346"/>
                  <a:pt x="78" y="324"/>
                </a:cubicBezTo>
                <a:cubicBezTo>
                  <a:pt x="53" y="314"/>
                  <a:pt x="28" y="312"/>
                  <a:pt x="3" y="318"/>
                </a:cubicBezTo>
                <a:cubicBezTo>
                  <a:pt x="0" y="318"/>
                  <a:pt x="0" y="318"/>
                  <a:pt x="0" y="318"/>
                </a:cubicBezTo>
                <a:cubicBezTo>
                  <a:pt x="0" y="266"/>
                  <a:pt x="0" y="266"/>
                  <a:pt x="0" y="266"/>
                </a:cubicBezTo>
                <a:cubicBezTo>
                  <a:pt x="5" y="266"/>
                  <a:pt x="5" y="266"/>
                  <a:pt x="5" y="266"/>
                </a:cubicBezTo>
                <a:cubicBezTo>
                  <a:pt x="9" y="269"/>
                  <a:pt x="15" y="271"/>
                  <a:pt x="21" y="271"/>
                </a:cubicBezTo>
                <a:cubicBezTo>
                  <a:pt x="27" y="271"/>
                  <a:pt x="33" y="269"/>
                  <a:pt x="38" y="266"/>
                </a:cubicBezTo>
                <a:cubicBezTo>
                  <a:pt x="39" y="265"/>
                  <a:pt x="40" y="264"/>
                  <a:pt x="42" y="262"/>
                </a:cubicBezTo>
                <a:cubicBezTo>
                  <a:pt x="47" y="257"/>
                  <a:pt x="50" y="250"/>
                  <a:pt x="50" y="242"/>
                </a:cubicBezTo>
                <a:cubicBezTo>
                  <a:pt x="50" y="234"/>
                  <a:pt x="47" y="227"/>
                  <a:pt x="42" y="221"/>
                </a:cubicBezTo>
                <a:cubicBezTo>
                  <a:pt x="36" y="216"/>
                  <a:pt x="29" y="213"/>
                  <a:pt x="21" y="213"/>
                </a:cubicBezTo>
                <a:cubicBezTo>
                  <a:pt x="13" y="213"/>
                  <a:pt x="6" y="216"/>
                  <a:pt x="1" y="221"/>
                </a:cubicBezTo>
                <a:cubicBezTo>
                  <a:pt x="1" y="221"/>
                  <a:pt x="0" y="221"/>
                  <a:pt x="0" y="221"/>
                </a:cubicBezTo>
                <a:cubicBezTo>
                  <a:pt x="0" y="163"/>
                  <a:pt x="0" y="163"/>
                  <a:pt x="0" y="163"/>
                </a:cubicBezTo>
                <a:cubicBezTo>
                  <a:pt x="0" y="140"/>
                  <a:pt x="0" y="140"/>
                  <a:pt x="0" y="140"/>
                </a:cubicBezTo>
                <a:cubicBezTo>
                  <a:pt x="0" y="140"/>
                  <a:pt x="1" y="140"/>
                  <a:pt x="1" y="140"/>
                </a:cubicBezTo>
                <a:cubicBezTo>
                  <a:pt x="2" y="141"/>
                  <a:pt x="3" y="142"/>
                  <a:pt x="5" y="143"/>
                </a:cubicBezTo>
                <a:cubicBezTo>
                  <a:pt x="9" y="147"/>
                  <a:pt x="15" y="149"/>
                  <a:pt x="21" y="149"/>
                </a:cubicBezTo>
                <a:cubicBezTo>
                  <a:pt x="27" y="149"/>
                  <a:pt x="33" y="147"/>
                  <a:pt x="38" y="143"/>
                </a:cubicBezTo>
                <a:cubicBezTo>
                  <a:pt x="39" y="142"/>
                  <a:pt x="40" y="141"/>
                  <a:pt x="42" y="140"/>
                </a:cubicBezTo>
                <a:cubicBezTo>
                  <a:pt x="47" y="134"/>
                  <a:pt x="50" y="128"/>
                  <a:pt x="50" y="120"/>
                </a:cubicBezTo>
                <a:cubicBezTo>
                  <a:pt x="50" y="112"/>
                  <a:pt x="47" y="105"/>
                  <a:pt x="42" y="99"/>
                </a:cubicBezTo>
                <a:cubicBezTo>
                  <a:pt x="36" y="93"/>
                  <a:pt x="29" y="91"/>
                  <a:pt x="21" y="91"/>
                </a:cubicBezTo>
                <a:cubicBezTo>
                  <a:pt x="13" y="91"/>
                  <a:pt x="6" y="93"/>
                  <a:pt x="1" y="99"/>
                </a:cubicBezTo>
                <a:cubicBezTo>
                  <a:pt x="1" y="99"/>
                  <a:pt x="0" y="99"/>
                  <a:pt x="0" y="99"/>
                </a:cubicBezTo>
                <a:cubicBezTo>
                  <a:pt x="0" y="53"/>
                  <a:pt x="0" y="53"/>
                  <a:pt x="0" y="53"/>
                </a:cubicBezTo>
                <a:cubicBezTo>
                  <a:pt x="67" y="53"/>
                  <a:pt x="67" y="53"/>
                  <a:pt x="67" y="53"/>
                </a:cubicBezTo>
                <a:cubicBezTo>
                  <a:pt x="65" y="52"/>
                  <a:pt x="64" y="51"/>
                  <a:pt x="63" y="50"/>
                </a:cubicBezTo>
                <a:cubicBezTo>
                  <a:pt x="57" y="44"/>
                  <a:pt x="54" y="37"/>
                  <a:pt x="54" y="29"/>
                </a:cubicBezTo>
                <a:cubicBezTo>
                  <a:pt x="54" y="21"/>
                  <a:pt x="57" y="15"/>
                  <a:pt x="63" y="9"/>
                </a:cubicBezTo>
                <a:cubicBezTo>
                  <a:pt x="69" y="3"/>
                  <a:pt x="75" y="0"/>
                  <a:pt x="83" y="0"/>
                </a:cubicBezTo>
                <a:cubicBezTo>
                  <a:pt x="91" y="0"/>
                  <a:pt x="98" y="3"/>
                  <a:pt x="104" y="9"/>
                </a:cubicBezTo>
                <a:cubicBezTo>
                  <a:pt x="110" y="15"/>
                  <a:pt x="112" y="21"/>
                  <a:pt x="112" y="29"/>
                </a:cubicBezTo>
                <a:cubicBezTo>
                  <a:pt x="112" y="37"/>
                  <a:pt x="110" y="44"/>
                  <a:pt x="104" y="50"/>
                </a:cubicBezTo>
                <a:cubicBezTo>
                  <a:pt x="103" y="51"/>
                  <a:pt x="101" y="52"/>
                  <a:pt x="100" y="53"/>
                </a:cubicBezTo>
                <a:cubicBezTo>
                  <a:pt x="162" y="53"/>
                  <a:pt x="162" y="53"/>
                  <a:pt x="162" y="53"/>
                </a:cubicBezTo>
                <a:cubicBezTo>
                  <a:pt x="162" y="195"/>
                  <a:pt x="162" y="195"/>
                  <a:pt x="162" y="195"/>
                </a:cubicBezTo>
                <a:cubicBezTo>
                  <a:pt x="158" y="192"/>
                  <a:pt x="153" y="190"/>
                  <a:pt x="147" y="190"/>
                </a:cubicBezTo>
                <a:cubicBezTo>
                  <a:pt x="139" y="190"/>
                  <a:pt x="133" y="193"/>
                  <a:pt x="127" y="199"/>
                </a:cubicBezTo>
                <a:cubicBezTo>
                  <a:pt x="127" y="199"/>
                  <a:pt x="127" y="199"/>
                  <a:pt x="127" y="199"/>
                </a:cubicBezTo>
                <a:cubicBezTo>
                  <a:pt x="121" y="205"/>
                  <a:pt x="118" y="212"/>
                  <a:pt x="118" y="219"/>
                </a:cubicBezTo>
                <a:cubicBezTo>
                  <a:pt x="118" y="227"/>
                  <a:pt x="121" y="234"/>
                  <a:pt x="127" y="240"/>
                </a:cubicBezTo>
                <a:cubicBezTo>
                  <a:pt x="127" y="240"/>
                  <a:pt x="127" y="240"/>
                  <a:pt x="127" y="240"/>
                </a:cubicBezTo>
                <a:cubicBezTo>
                  <a:pt x="128" y="241"/>
                  <a:pt x="129" y="242"/>
                  <a:pt x="131" y="243"/>
                </a:cubicBezTo>
                <a:cubicBezTo>
                  <a:pt x="136" y="247"/>
                  <a:pt x="141" y="248"/>
                  <a:pt x="147" y="248"/>
                </a:cubicBezTo>
                <a:cubicBezTo>
                  <a:pt x="153" y="248"/>
                  <a:pt x="158" y="247"/>
                  <a:pt x="162" y="244"/>
                </a:cubicBezTo>
                <a:lnTo>
                  <a:pt x="162" y="400"/>
                </a:lnTo>
                <a:close/>
              </a:path>
            </a:pathLst>
          </a:custGeom>
          <a:solidFill>
            <a:schemeClr val="accent1"/>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2" name="Freeform 11"/>
          <p:cNvSpPr/>
          <p:nvPr/>
        </p:nvSpPr>
        <p:spPr bwMode="auto">
          <a:xfrm>
            <a:off x="2053685" y="3553935"/>
            <a:ext cx="1309139" cy="1851353"/>
          </a:xfrm>
          <a:custGeom>
            <a:avLst/>
            <a:gdLst/>
            <a:ahLst/>
            <a:cxnLst>
              <a:cxn ang="0">
                <a:pos x="235" y="400"/>
              </a:cxn>
              <a:cxn ang="0">
                <a:pos x="44" y="400"/>
              </a:cxn>
              <a:cxn ang="0">
                <a:pos x="44" y="244"/>
              </a:cxn>
              <a:cxn ang="0">
                <a:pos x="29" y="248"/>
              </a:cxn>
              <a:cxn ang="0">
                <a:pos x="13" y="243"/>
              </a:cxn>
              <a:cxn ang="0">
                <a:pos x="9" y="240"/>
              </a:cxn>
              <a:cxn ang="0">
                <a:pos x="9" y="240"/>
              </a:cxn>
              <a:cxn ang="0">
                <a:pos x="0" y="219"/>
              </a:cxn>
              <a:cxn ang="0">
                <a:pos x="9" y="199"/>
              </a:cxn>
              <a:cxn ang="0">
                <a:pos x="9" y="199"/>
              </a:cxn>
              <a:cxn ang="0">
                <a:pos x="29" y="190"/>
              </a:cxn>
              <a:cxn ang="0">
                <a:pos x="44" y="195"/>
              </a:cxn>
              <a:cxn ang="0">
                <a:pos x="44" y="53"/>
              </a:cxn>
              <a:cxn ang="0">
                <a:pos x="129" y="53"/>
              </a:cxn>
              <a:cxn ang="0">
                <a:pos x="125" y="50"/>
              </a:cxn>
              <a:cxn ang="0">
                <a:pos x="117" y="29"/>
              </a:cxn>
              <a:cxn ang="0">
                <a:pos x="125" y="9"/>
              </a:cxn>
              <a:cxn ang="0">
                <a:pos x="146" y="0"/>
              </a:cxn>
              <a:cxn ang="0">
                <a:pos x="166" y="9"/>
              </a:cxn>
              <a:cxn ang="0">
                <a:pos x="175" y="29"/>
              </a:cxn>
              <a:cxn ang="0">
                <a:pos x="166" y="50"/>
              </a:cxn>
              <a:cxn ang="0">
                <a:pos x="162" y="53"/>
              </a:cxn>
              <a:cxn ang="0">
                <a:pos x="235" y="53"/>
              </a:cxn>
              <a:cxn ang="0">
                <a:pos x="235" y="82"/>
              </a:cxn>
              <a:cxn ang="0">
                <a:pos x="254" y="75"/>
              </a:cxn>
              <a:cxn ang="0">
                <a:pos x="274" y="83"/>
              </a:cxn>
              <a:cxn ang="0">
                <a:pos x="283" y="104"/>
              </a:cxn>
              <a:cxn ang="0">
                <a:pos x="274" y="124"/>
              </a:cxn>
              <a:cxn ang="0">
                <a:pos x="254" y="133"/>
              </a:cxn>
              <a:cxn ang="0">
                <a:pos x="235" y="126"/>
              </a:cxn>
              <a:cxn ang="0">
                <a:pos x="235" y="154"/>
              </a:cxn>
              <a:cxn ang="0">
                <a:pos x="235" y="196"/>
              </a:cxn>
              <a:cxn ang="0">
                <a:pos x="218" y="190"/>
              </a:cxn>
              <a:cxn ang="0">
                <a:pos x="197" y="199"/>
              </a:cxn>
              <a:cxn ang="0">
                <a:pos x="191" y="207"/>
              </a:cxn>
              <a:cxn ang="0">
                <a:pos x="189" y="219"/>
              </a:cxn>
              <a:cxn ang="0">
                <a:pos x="194" y="236"/>
              </a:cxn>
              <a:cxn ang="0">
                <a:pos x="197" y="240"/>
              </a:cxn>
              <a:cxn ang="0">
                <a:pos x="218" y="248"/>
              </a:cxn>
              <a:cxn ang="0">
                <a:pos x="235" y="243"/>
              </a:cxn>
              <a:cxn ang="0">
                <a:pos x="235" y="274"/>
              </a:cxn>
              <a:cxn ang="0">
                <a:pos x="235" y="317"/>
              </a:cxn>
              <a:cxn ang="0">
                <a:pos x="218" y="312"/>
              </a:cxn>
              <a:cxn ang="0">
                <a:pos x="210" y="313"/>
              </a:cxn>
              <a:cxn ang="0">
                <a:pos x="197" y="320"/>
              </a:cxn>
              <a:cxn ang="0">
                <a:pos x="189" y="341"/>
              </a:cxn>
              <a:cxn ang="0">
                <a:pos x="197" y="361"/>
              </a:cxn>
              <a:cxn ang="0">
                <a:pos x="215" y="370"/>
              </a:cxn>
              <a:cxn ang="0">
                <a:pos x="218" y="370"/>
              </a:cxn>
              <a:cxn ang="0">
                <a:pos x="235" y="364"/>
              </a:cxn>
              <a:cxn ang="0">
                <a:pos x="235" y="400"/>
              </a:cxn>
            </a:cxnLst>
            <a:rect l="0" t="0" r="r" b="b"/>
            <a:pathLst>
              <a:path w="283" h="400">
                <a:moveTo>
                  <a:pt x="235" y="400"/>
                </a:moveTo>
                <a:cubicBezTo>
                  <a:pt x="44" y="400"/>
                  <a:pt x="44" y="400"/>
                  <a:pt x="44" y="400"/>
                </a:cubicBezTo>
                <a:cubicBezTo>
                  <a:pt x="44" y="244"/>
                  <a:pt x="44" y="244"/>
                  <a:pt x="44" y="244"/>
                </a:cubicBezTo>
                <a:cubicBezTo>
                  <a:pt x="40" y="247"/>
                  <a:pt x="35" y="248"/>
                  <a:pt x="29" y="248"/>
                </a:cubicBezTo>
                <a:cubicBezTo>
                  <a:pt x="23" y="248"/>
                  <a:pt x="18" y="247"/>
                  <a:pt x="13" y="243"/>
                </a:cubicBezTo>
                <a:cubicBezTo>
                  <a:pt x="11" y="242"/>
                  <a:pt x="10" y="241"/>
                  <a:pt x="9" y="240"/>
                </a:cubicBezTo>
                <a:cubicBezTo>
                  <a:pt x="9" y="240"/>
                  <a:pt x="9" y="240"/>
                  <a:pt x="9" y="240"/>
                </a:cubicBezTo>
                <a:cubicBezTo>
                  <a:pt x="3" y="234"/>
                  <a:pt x="0" y="227"/>
                  <a:pt x="0" y="219"/>
                </a:cubicBezTo>
                <a:cubicBezTo>
                  <a:pt x="0" y="212"/>
                  <a:pt x="3" y="205"/>
                  <a:pt x="9" y="199"/>
                </a:cubicBezTo>
                <a:cubicBezTo>
                  <a:pt x="9" y="199"/>
                  <a:pt x="9" y="199"/>
                  <a:pt x="9" y="199"/>
                </a:cubicBezTo>
                <a:cubicBezTo>
                  <a:pt x="15" y="193"/>
                  <a:pt x="21" y="190"/>
                  <a:pt x="29" y="190"/>
                </a:cubicBezTo>
                <a:cubicBezTo>
                  <a:pt x="35" y="190"/>
                  <a:pt x="40" y="192"/>
                  <a:pt x="44" y="195"/>
                </a:cubicBezTo>
                <a:cubicBezTo>
                  <a:pt x="44" y="53"/>
                  <a:pt x="44" y="53"/>
                  <a:pt x="44" y="53"/>
                </a:cubicBezTo>
                <a:cubicBezTo>
                  <a:pt x="129" y="53"/>
                  <a:pt x="129" y="53"/>
                  <a:pt x="129" y="53"/>
                </a:cubicBezTo>
                <a:cubicBezTo>
                  <a:pt x="128" y="52"/>
                  <a:pt x="126" y="51"/>
                  <a:pt x="125" y="50"/>
                </a:cubicBezTo>
                <a:cubicBezTo>
                  <a:pt x="119" y="44"/>
                  <a:pt x="117" y="37"/>
                  <a:pt x="117" y="29"/>
                </a:cubicBezTo>
                <a:cubicBezTo>
                  <a:pt x="117" y="21"/>
                  <a:pt x="119" y="15"/>
                  <a:pt x="125" y="9"/>
                </a:cubicBezTo>
                <a:cubicBezTo>
                  <a:pt x="131" y="3"/>
                  <a:pt x="138" y="0"/>
                  <a:pt x="146" y="0"/>
                </a:cubicBezTo>
                <a:cubicBezTo>
                  <a:pt x="154" y="0"/>
                  <a:pt x="160" y="3"/>
                  <a:pt x="166" y="9"/>
                </a:cubicBezTo>
                <a:cubicBezTo>
                  <a:pt x="172" y="15"/>
                  <a:pt x="175" y="21"/>
                  <a:pt x="175" y="29"/>
                </a:cubicBezTo>
                <a:cubicBezTo>
                  <a:pt x="175" y="37"/>
                  <a:pt x="172" y="44"/>
                  <a:pt x="166" y="50"/>
                </a:cubicBezTo>
                <a:cubicBezTo>
                  <a:pt x="165" y="51"/>
                  <a:pt x="163" y="52"/>
                  <a:pt x="162" y="53"/>
                </a:cubicBezTo>
                <a:cubicBezTo>
                  <a:pt x="235" y="53"/>
                  <a:pt x="235" y="53"/>
                  <a:pt x="235" y="53"/>
                </a:cubicBezTo>
                <a:cubicBezTo>
                  <a:pt x="235" y="82"/>
                  <a:pt x="235" y="82"/>
                  <a:pt x="235" y="82"/>
                </a:cubicBezTo>
                <a:cubicBezTo>
                  <a:pt x="240" y="77"/>
                  <a:pt x="247" y="75"/>
                  <a:pt x="254" y="75"/>
                </a:cubicBezTo>
                <a:cubicBezTo>
                  <a:pt x="262" y="75"/>
                  <a:pt x="269" y="78"/>
                  <a:pt x="274" y="83"/>
                </a:cubicBezTo>
                <a:cubicBezTo>
                  <a:pt x="280" y="89"/>
                  <a:pt x="283" y="96"/>
                  <a:pt x="283" y="104"/>
                </a:cubicBezTo>
                <a:cubicBezTo>
                  <a:pt x="283" y="112"/>
                  <a:pt x="280" y="119"/>
                  <a:pt x="274" y="124"/>
                </a:cubicBezTo>
                <a:cubicBezTo>
                  <a:pt x="269" y="130"/>
                  <a:pt x="262" y="133"/>
                  <a:pt x="254" y="133"/>
                </a:cubicBezTo>
                <a:cubicBezTo>
                  <a:pt x="247" y="133"/>
                  <a:pt x="240" y="130"/>
                  <a:pt x="235" y="126"/>
                </a:cubicBezTo>
                <a:cubicBezTo>
                  <a:pt x="235" y="154"/>
                  <a:pt x="235" y="154"/>
                  <a:pt x="235" y="154"/>
                </a:cubicBezTo>
                <a:cubicBezTo>
                  <a:pt x="235" y="196"/>
                  <a:pt x="235" y="196"/>
                  <a:pt x="235" y="196"/>
                </a:cubicBezTo>
                <a:cubicBezTo>
                  <a:pt x="230" y="192"/>
                  <a:pt x="224" y="190"/>
                  <a:pt x="218" y="190"/>
                </a:cubicBezTo>
                <a:cubicBezTo>
                  <a:pt x="210" y="190"/>
                  <a:pt x="203" y="193"/>
                  <a:pt x="197" y="199"/>
                </a:cubicBezTo>
                <a:cubicBezTo>
                  <a:pt x="195" y="201"/>
                  <a:pt x="193" y="204"/>
                  <a:pt x="191" y="207"/>
                </a:cubicBezTo>
                <a:cubicBezTo>
                  <a:pt x="190" y="211"/>
                  <a:pt x="189" y="215"/>
                  <a:pt x="189" y="219"/>
                </a:cubicBezTo>
                <a:cubicBezTo>
                  <a:pt x="189" y="226"/>
                  <a:pt x="191" y="231"/>
                  <a:pt x="194" y="236"/>
                </a:cubicBezTo>
                <a:cubicBezTo>
                  <a:pt x="195" y="237"/>
                  <a:pt x="196" y="239"/>
                  <a:pt x="197" y="240"/>
                </a:cubicBezTo>
                <a:cubicBezTo>
                  <a:pt x="203" y="246"/>
                  <a:pt x="210" y="248"/>
                  <a:pt x="218" y="248"/>
                </a:cubicBezTo>
                <a:cubicBezTo>
                  <a:pt x="224" y="248"/>
                  <a:pt x="230" y="247"/>
                  <a:pt x="235" y="243"/>
                </a:cubicBezTo>
                <a:cubicBezTo>
                  <a:pt x="235" y="274"/>
                  <a:pt x="235" y="274"/>
                  <a:pt x="235" y="274"/>
                </a:cubicBezTo>
                <a:cubicBezTo>
                  <a:pt x="235" y="317"/>
                  <a:pt x="235" y="317"/>
                  <a:pt x="235" y="317"/>
                </a:cubicBezTo>
                <a:cubicBezTo>
                  <a:pt x="230" y="313"/>
                  <a:pt x="224" y="312"/>
                  <a:pt x="218" y="312"/>
                </a:cubicBezTo>
                <a:cubicBezTo>
                  <a:pt x="215" y="312"/>
                  <a:pt x="213" y="312"/>
                  <a:pt x="210" y="313"/>
                </a:cubicBezTo>
                <a:cubicBezTo>
                  <a:pt x="205" y="314"/>
                  <a:pt x="201" y="316"/>
                  <a:pt x="197" y="320"/>
                </a:cubicBezTo>
                <a:cubicBezTo>
                  <a:pt x="192" y="326"/>
                  <a:pt x="189" y="333"/>
                  <a:pt x="189" y="341"/>
                </a:cubicBezTo>
                <a:cubicBezTo>
                  <a:pt x="189" y="349"/>
                  <a:pt x="192" y="355"/>
                  <a:pt x="197" y="361"/>
                </a:cubicBezTo>
                <a:cubicBezTo>
                  <a:pt x="202" y="366"/>
                  <a:pt x="208" y="369"/>
                  <a:pt x="215" y="370"/>
                </a:cubicBezTo>
                <a:cubicBezTo>
                  <a:pt x="216" y="370"/>
                  <a:pt x="217" y="370"/>
                  <a:pt x="218" y="370"/>
                </a:cubicBezTo>
                <a:cubicBezTo>
                  <a:pt x="224" y="370"/>
                  <a:pt x="230" y="368"/>
                  <a:pt x="235" y="364"/>
                </a:cubicBezTo>
                <a:lnTo>
                  <a:pt x="235" y="400"/>
                </a:lnTo>
                <a:close/>
              </a:path>
            </a:pathLst>
          </a:custGeom>
          <a:solidFill>
            <a:schemeClr val="accent2"/>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3" name="Freeform 12"/>
          <p:cNvSpPr/>
          <p:nvPr/>
        </p:nvSpPr>
        <p:spPr bwMode="auto">
          <a:xfrm>
            <a:off x="2927239" y="4267824"/>
            <a:ext cx="1561445" cy="573492"/>
          </a:xfrm>
          <a:custGeom>
            <a:avLst/>
            <a:gdLst/>
            <a:ahLst/>
            <a:cxnLst>
              <a:cxn ang="0">
                <a:pos x="292" y="2"/>
              </a:cxn>
              <a:cxn ang="0">
                <a:pos x="319" y="18"/>
              </a:cxn>
              <a:cxn ang="0">
                <a:pos x="337" y="62"/>
              </a:cxn>
              <a:cxn ang="0">
                <a:pos x="319" y="105"/>
              </a:cxn>
              <a:cxn ang="0">
                <a:pos x="276" y="124"/>
              </a:cxn>
              <a:cxn ang="0">
                <a:pos x="260" y="124"/>
              </a:cxn>
              <a:cxn ang="0">
                <a:pos x="237" y="120"/>
              </a:cxn>
              <a:cxn ang="0">
                <a:pos x="145" y="120"/>
              </a:cxn>
              <a:cxn ang="0">
                <a:pos x="150" y="103"/>
              </a:cxn>
              <a:cxn ang="0">
                <a:pos x="141" y="83"/>
              </a:cxn>
              <a:cxn ang="0">
                <a:pos x="121" y="74"/>
              </a:cxn>
              <a:cxn ang="0">
                <a:pos x="100" y="83"/>
              </a:cxn>
              <a:cxn ang="0">
                <a:pos x="92" y="103"/>
              </a:cxn>
              <a:cxn ang="0">
                <a:pos x="97" y="120"/>
              </a:cxn>
              <a:cxn ang="0">
                <a:pos x="46" y="120"/>
              </a:cxn>
              <a:cxn ang="0">
                <a:pos x="46" y="89"/>
              </a:cxn>
              <a:cxn ang="0">
                <a:pos x="29" y="94"/>
              </a:cxn>
              <a:cxn ang="0">
                <a:pos x="8" y="86"/>
              </a:cxn>
              <a:cxn ang="0">
                <a:pos x="5" y="82"/>
              </a:cxn>
              <a:cxn ang="0">
                <a:pos x="0" y="65"/>
              </a:cxn>
              <a:cxn ang="0">
                <a:pos x="2" y="53"/>
              </a:cxn>
              <a:cxn ang="0">
                <a:pos x="8" y="45"/>
              </a:cxn>
              <a:cxn ang="0">
                <a:pos x="29" y="36"/>
              </a:cxn>
              <a:cxn ang="0">
                <a:pos x="46" y="42"/>
              </a:cxn>
              <a:cxn ang="0">
                <a:pos x="46" y="0"/>
              </a:cxn>
              <a:cxn ang="0">
                <a:pos x="52" y="0"/>
              </a:cxn>
              <a:cxn ang="0">
                <a:pos x="52" y="1"/>
              </a:cxn>
              <a:cxn ang="0">
                <a:pos x="54" y="1"/>
              </a:cxn>
              <a:cxn ang="0">
                <a:pos x="62" y="0"/>
              </a:cxn>
              <a:cxn ang="0">
                <a:pos x="189" y="0"/>
              </a:cxn>
              <a:cxn ang="0">
                <a:pos x="181" y="20"/>
              </a:cxn>
              <a:cxn ang="0">
                <a:pos x="189" y="40"/>
              </a:cxn>
              <a:cxn ang="0">
                <a:pos x="210" y="49"/>
              </a:cxn>
              <a:cxn ang="0">
                <a:pos x="230" y="40"/>
              </a:cxn>
              <a:cxn ang="0">
                <a:pos x="239" y="20"/>
              </a:cxn>
              <a:cxn ang="0">
                <a:pos x="231" y="0"/>
              </a:cxn>
              <a:cxn ang="0">
                <a:pos x="276" y="0"/>
              </a:cxn>
              <a:cxn ang="0">
                <a:pos x="292" y="2"/>
              </a:cxn>
            </a:cxnLst>
            <a:rect l="0" t="0" r="r" b="b"/>
            <a:pathLst>
              <a:path w="337" h="124">
                <a:moveTo>
                  <a:pt x="292" y="2"/>
                </a:moveTo>
                <a:cubicBezTo>
                  <a:pt x="302" y="5"/>
                  <a:pt x="311" y="10"/>
                  <a:pt x="319" y="18"/>
                </a:cubicBezTo>
                <a:cubicBezTo>
                  <a:pt x="331" y="31"/>
                  <a:pt x="337" y="45"/>
                  <a:pt x="337" y="62"/>
                </a:cubicBezTo>
                <a:cubicBezTo>
                  <a:pt x="337" y="79"/>
                  <a:pt x="331" y="93"/>
                  <a:pt x="319" y="105"/>
                </a:cubicBezTo>
                <a:cubicBezTo>
                  <a:pt x="307" y="118"/>
                  <a:pt x="293" y="124"/>
                  <a:pt x="276" y="124"/>
                </a:cubicBezTo>
                <a:cubicBezTo>
                  <a:pt x="260" y="124"/>
                  <a:pt x="260" y="124"/>
                  <a:pt x="260" y="124"/>
                </a:cubicBezTo>
                <a:cubicBezTo>
                  <a:pt x="253" y="121"/>
                  <a:pt x="245" y="120"/>
                  <a:pt x="237" y="120"/>
                </a:cubicBezTo>
                <a:cubicBezTo>
                  <a:pt x="145" y="120"/>
                  <a:pt x="145" y="120"/>
                  <a:pt x="145" y="120"/>
                </a:cubicBezTo>
                <a:cubicBezTo>
                  <a:pt x="148" y="115"/>
                  <a:pt x="150" y="109"/>
                  <a:pt x="150" y="103"/>
                </a:cubicBezTo>
                <a:cubicBezTo>
                  <a:pt x="150" y="95"/>
                  <a:pt x="147" y="89"/>
                  <a:pt x="141" y="83"/>
                </a:cubicBezTo>
                <a:cubicBezTo>
                  <a:pt x="136" y="77"/>
                  <a:pt x="129" y="74"/>
                  <a:pt x="121" y="74"/>
                </a:cubicBezTo>
                <a:cubicBezTo>
                  <a:pt x="113" y="74"/>
                  <a:pt x="106" y="77"/>
                  <a:pt x="100" y="83"/>
                </a:cubicBezTo>
                <a:cubicBezTo>
                  <a:pt x="95" y="89"/>
                  <a:pt x="92" y="95"/>
                  <a:pt x="92" y="103"/>
                </a:cubicBezTo>
                <a:cubicBezTo>
                  <a:pt x="92" y="109"/>
                  <a:pt x="94" y="115"/>
                  <a:pt x="97" y="120"/>
                </a:cubicBezTo>
                <a:cubicBezTo>
                  <a:pt x="46" y="120"/>
                  <a:pt x="46" y="120"/>
                  <a:pt x="46" y="120"/>
                </a:cubicBezTo>
                <a:cubicBezTo>
                  <a:pt x="46" y="89"/>
                  <a:pt x="46" y="89"/>
                  <a:pt x="46" y="89"/>
                </a:cubicBezTo>
                <a:cubicBezTo>
                  <a:pt x="41" y="93"/>
                  <a:pt x="35" y="94"/>
                  <a:pt x="29" y="94"/>
                </a:cubicBezTo>
                <a:cubicBezTo>
                  <a:pt x="21" y="94"/>
                  <a:pt x="14" y="92"/>
                  <a:pt x="8" y="86"/>
                </a:cubicBezTo>
                <a:cubicBezTo>
                  <a:pt x="7" y="85"/>
                  <a:pt x="6" y="83"/>
                  <a:pt x="5" y="82"/>
                </a:cubicBezTo>
                <a:cubicBezTo>
                  <a:pt x="2" y="77"/>
                  <a:pt x="0" y="72"/>
                  <a:pt x="0" y="65"/>
                </a:cubicBezTo>
                <a:cubicBezTo>
                  <a:pt x="0" y="61"/>
                  <a:pt x="1" y="57"/>
                  <a:pt x="2" y="53"/>
                </a:cubicBezTo>
                <a:cubicBezTo>
                  <a:pt x="4" y="50"/>
                  <a:pt x="6" y="47"/>
                  <a:pt x="8" y="45"/>
                </a:cubicBezTo>
                <a:cubicBezTo>
                  <a:pt x="14" y="39"/>
                  <a:pt x="21" y="36"/>
                  <a:pt x="29" y="36"/>
                </a:cubicBezTo>
                <a:cubicBezTo>
                  <a:pt x="35" y="36"/>
                  <a:pt x="41" y="38"/>
                  <a:pt x="46" y="42"/>
                </a:cubicBezTo>
                <a:cubicBezTo>
                  <a:pt x="46" y="0"/>
                  <a:pt x="46" y="0"/>
                  <a:pt x="46" y="0"/>
                </a:cubicBezTo>
                <a:cubicBezTo>
                  <a:pt x="52" y="0"/>
                  <a:pt x="52" y="0"/>
                  <a:pt x="52" y="0"/>
                </a:cubicBezTo>
                <a:cubicBezTo>
                  <a:pt x="52" y="1"/>
                  <a:pt x="52" y="1"/>
                  <a:pt x="52" y="1"/>
                </a:cubicBezTo>
                <a:cubicBezTo>
                  <a:pt x="53" y="1"/>
                  <a:pt x="54" y="1"/>
                  <a:pt x="54" y="1"/>
                </a:cubicBezTo>
                <a:cubicBezTo>
                  <a:pt x="57" y="1"/>
                  <a:pt x="60" y="0"/>
                  <a:pt x="62" y="0"/>
                </a:cubicBezTo>
                <a:cubicBezTo>
                  <a:pt x="189" y="0"/>
                  <a:pt x="189" y="0"/>
                  <a:pt x="189" y="0"/>
                </a:cubicBezTo>
                <a:cubicBezTo>
                  <a:pt x="184" y="6"/>
                  <a:pt x="181" y="12"/>
                  <a:pt x="181" y="20"/>
                </a:cubicBezTo>
                <a:cubicBezTo>
                  <a:pt x="181" y="28"/>
                  <a:pt x="184" y="35"/>
                  <a:pt x="189" y="40"/>
                </a:cubicBezTo>
                <a:cubicBezTo>
                  <a:pt x="195" y="46"/>
                  <a:pt x="202" y="49"/>
                  <a:pt x="210" y="49"/>
                </a:cubicBezTo>
                <a:cubicBezTo>
                  <a:pt x="218" y="49"/>
                  <a:pt x="225" y="46"/>
                  <a:pt x="230" y="40"/>
                </a:cubicBezTo>
                <a:cubicBezTo>
                  <a:pt x="236" y="35"/>
                  <a:pt x="239" y="28"/>
                  <a:pt x="239" y="20"/>
                </a:cubicBezTo>
                <a:cubicBezTo>
                  <a:pt x="239" y="12"/>
                  <a:pt x="236" y="6"/>
                  <a:pt x="231" y="0"/>
                </a:cubicBezTo>
                <a:cubicBezTo>
                  <a:pt x="276" y="0"/>
                  <a:pt x="276" y="0"/>
                  <a:pt x="276" y="0"/>
                </a:cubicBezTo>
                <a:cubicBezTo>
                  <a:pt x="281" y="0"/>
                  <a:pt x="287" y="1"/>
                  <a:pt x="292" y="2"/>
                </a:cubicBezTo>
                <a:close/>
              </a:path>
            </a:pathLst>
          </a:custGeom>
          <a:solidFill>
            <a:srgbClr val="D6D6D6"/>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4" name="Freeform 13"/>
          <p:cNvSpPr/>
          <p:nvPr/>
        </p:nvSpPr>
        <p:spPr bwMode="auto">
          <a:xfrm>
            <a:off x="3141460" y="3499201"/>
            <a:ext cx="1416251" cy="994686"/>
          </a:xfrm>
          <a:custGeom>
            <a:avLst/>
            <a:gdLst/>
            <a:ahLst/>
            <a:cxnLst>
              <a:cxn ang="0">
                <a:pos x="0" y="166"/>
              </a:cxn>
              <a:cxn ang="0">
                <a:pos x="0" y="138"/>
              </a:cxn>
              <a:cxn ang="0">
                <a:pos x="19" y="145"/>
              </a:cxn>
              <a:cxn ang="0">
                <a:pos x="39" y="136"/>
              </a:cxn>
              <a:cxn ang="0">
                <a:pos x="48" y="116"/>
              </a:cxn>
              <a:cxn ang="0">
                <a:pos x="39" y="95"/>
              </a:cxn>
              <a:cxn ang="0">
                <a:pos x="19" y="87"/>
              </a:cxn>
              <a:cxn ang="0">
                <a:pos x="0" y="94"/>
              </a:cxn>
              <a:cxn ang="0">
                <a:pos x="0" y="65"/>
              </a:cxn>
              <a:cxn ang="0">
                <a:pos x="19" y="65"/>
              </a:cxn>
              <a:cxn ang="0">
                <a:pos x="19" y="48"/>
              </a:cxn>
              <a:cxn ang="0">
                <a:pos x="22" y="48"/>
              </a:cxn>
              <a:cxn ang="0">
                <a:pos x="182" y="48"/>
              </a:cxn>
              <a:cxn ang="0">
                <a:pos x="175" y="29"/>
              </a:cxn>
              <a:cxn ang="0">
                <a:pos x="184" y="9"/>
              </a:cxn>
              <a:cxn ang="0">
                <a:pos x="204" y="0"/>
              </a:cxn>
              <a:cxn ang="0">
                <a:pos x="225" y="9"/>
              </a:cxn>
              <a:cxn ang="0">
                <a:pos x="233" y="29"/>
              </a:cxn>
              <a:cxn ang="0">
                <a:pos x="226" y="48"/>
              </a:cxn>
              <a:cxn ang="0">
                <a:pos x="246" y="48"/>
              </a:cxn>
              <a:cxn ang="0">
                <a:pos x="262" y="50"/>
              </a:cxn>
              <a:cxn ang="0">
                <a:pos x="288" y="65"/>
              </a:cxn>
              <a:cxn ang="0">
                <a:pos x="289" y="66"/>
              </a:cxn>
              <a:cxn ang="0">
                <a:pos x="306" y="108"/>
              </a:cxn>
              <a:cxn ang="0">
                <a:pos x="306" y="108"/>
              </a:cxn>
              <a:cxn ang="0">
                <a:pos x="289" y="151"/>
              </a:cxn>
              <a:cxn ang="0">
                <a:pos x="246" y="168"/>
              </a:cxn>
              <a:cxn ang="0">
                <a:pos x="246" y="168"/>
              </a:cxn>
              <a:cxn ang="0">
                <a:pos x="230" y="166"/>
              </a:cxn>
              <a:cxn ang="0">
                <a:pos x="185" y="166"/>
              </a:cxn>
              <a:cxn ang="0">
                <a:pos x="193" y="186"/>
              </a:cxn>
              <a:cxn ang="0">
                <a:pos x="184" y="206"/>
              </a:cxn>
              <a:cxn ang="0">
                <a:pos x="164" y="215"/>
              </a:cxn>
              <a:cxn ang="0">
                <a:pos x="143" y="206"/>
              </a:cxn>
              <a:cxn ang="0">
                <a:pos x="135" y="186"/>
              </a:cxn>
              <a:cxn ang="0">
                <a:pos x="143" y="166"/>
              </a:cxn>
              <a:cxn ang="0">
                <a:pos x="16" y="166"/>
              </a:cxn>
              <a:cxn ang="0">
                <a:pos x="8" y="167"/>
              </a:cxn>
              <a:cxn ang="0">
                <a:pos x="6" y="167"/>
              </a:cxn>
              <a:cxn ang="0">
                <a:pos x="6" y="166"/>
              </a:cxn>
              <a:cxn ang="0">
                <a:pos x="0" y="166"/>
              </a:cxn>
            </a:cxnLst>
            <a:rect l="0" t="0" r="r" b="b"/>
            <a:pathLst>
              <a:path w="306" h="215">
                <a:moveTo>
                  <a:pt x="0" y="166"/>
                </a:moveTo>
                <a:cubicBezTo>
                  <a:pt x="0" y="138"/>
                  <a:pt x="0" y="138"/>
                  <a:pt x="0" y="138"/>
                </a:cubicBezTo>
                <a:cubicBezTo>
                  <a:pt x="5" y="142"/>
                  <a:pt x="12" y="145"/>
                  <a:pt x="19" y="145"/>
                </a:cubicBezTo>
                <a:cubicBezTo>
                  <a:pt x="27" y="145"/>
                  <a:pt x="34" y="142"/>
                  <a:pt x="39" y="136"/>
                </a:cubicBezTo>
                <a:cubicBezTo>
                  <a:pt x="45" y="131"/>
                  <a:pt x="48" y="124"/>
                  <a:pt x="48" y="116"/>
                </a:cubicBezTo>
                <a:cubicBezTo>
                  <a:pt x="48" y="108"/>
                  <a:pt x="45" y="101"/>
                  <a:pt x="39" y="95"/>
                </a:cubicBezTo>
                <a:cubicBezTo>
                  <a:pt x="34" y="90"/>
                  <a:pt x="27" y="87"/>
                  <a:pt x="19" y="87"/>
                </a:cubicBezTo>
                <a:cubicBezTo>
                  <a:pt x="12" y="87"/>
                  <a:pt x="5" y="89"/>
                  <a:pt x="0" y="94"/>
                </a:cubicBezTo>
                <a:cubicBezTo>
                  <a:pt x="0" y="65"/>
                  <a:pt x="0" y="65"/>
                  <a:pt x="0" y="65"/>
                </a:cubicBezTo>
                <a:cubicBezTo>
                  <a:pt x="19" y="65"/>
                  <a:pt x="19" y="65"/>
                  <a:pt x="19" y="65"/>
                </a:cubicBezTo>
                <a:cubicBezTo>
                  <a:pt x="19" y="48"/>
                  <a:pt x="19" y="48"/>
                  <a:pt x="19" y="48"/>
                </a:cubicBezTo>
                <a:cubicBezTo>
                  <a:pt x="20" y="48"/>
                  <a:pt x="21" y="48"/>
                  <a:pt x="22" y="48"/>
                </a:cubicBezTo>
                <a:cubicBezTo>
                  <a:pt x="182" y="48"/>
                  <a:pt x="182" y="48"/>
                  <a:pt x="182" y="48"/>
                </a:cubicBezTo>
                <a:cubicBezTo>
                  <a:pt x="178" y="43"/>
                  <a:pt x="175" y="37"/>
                  <a:pt x="175" y="29"/>
                </a:cubicBezTo>
                <a:cubicBezTo>
                  <a:pt x="175" y="21"/>
                  <a:pt x="178" y="15"/>
                  <a:pt x="184" y="9"/>
                </a:cubicBezTo>
                <a:cubicBezTo>
                  <a:pt x="189" y="3"/>
                  <a:pt x="196" y="0"/>
                  <a:pt x="204" y="0"/>
                </a:cubicBezTo>
                <a:cubicBezTo>
                  <a:pt x="212" y="0"/>
                  <a:pt x="219" y="3"/>
                  <a:pt x="225" y="9"/>
                </a:cubicBezTo>
                <a:cubicBezTo>
                  <a:pt x="230" y="15"/>
                  <a:pt x="233" y="21"/>
                  <a:pt x="233" y="29"/>
                </a:cubicBezTo>
                <a:cubicBezTo>
                  <a:pt x="233" y="37"/>
                  <a:pt x="231" y="43"/>
                  <a:pt x="226" y="48"/>
                </a:cubicBezTo>
                <a:cubicBezTo>
                  <a:pt x="246" y="48"/>
                  <a:pt x="246" y="48"/>
                  <a:pt x="246" y="48"/>
                </a:cubicBezTo>
                <a:cubicBezTo>
                  <a:pt x="252" y="48"/>
                  <a:pt x="257" y="49"/>
                  <a:pt x="262" y="50"/>
                </a:cubicBezTo>
                <a:cubicBezTo>
                  <a:pt x="272" y="53"/>
                  <a:pt x="280" y="58"/>
                  <a:pt x="288" y="65"/>
                </a:cubicBezTo>
                <a:cubicBezTo>
                  <a:pt x="288" y="65"/>
                  <a:pt x="289" y="66"/>
                  <a:pt x="289" y="66"/>
                </a:cubicBezTo>
                <a:cubicBezTo>
                  <a:pt x="301" y="78"/>
                  <a:pt x="306" y="92"/>
                  <a:pt x="306" y="108"/>
                </a:cubicBezTo>
                <a:cubicBezTo>
                  <a:pt x="306" y="108"/>
                  <a:pt x="306" y="108"/>
                  <a:pt x="306" y="108"/>
                </a:cubicBezTo>
                <a:cubicBezTo>
                  <a:pt x="306" y="125"/>
                  <a:pt x="301" y="139"/>
                  <a:pt x="289" y="151"/>
                </a:cubicBezTo>
                <a:cubicBezTo>
                  <a:pt x="277" y="163"/>
                  <a:pt x="263" y="168"/>
                  <a:pt x="246" y="168"/>
                </a:cubicBezTo>
                <a:cubicBezTo>
                  <a:pt x="246" y="168"/>
                  <a:pt x="246" y="168"/>
                  <a:pt x="246" y="168"/>
                </a:cubicBezTo>
                <a:cubicBezTo>
                  <a:pt x="241" y="167"/>
                  <a:pt x="235" y="166"/>
                  <a:pt x="230" y="166"/>
                </a:cubicBezTo>
                <a:cubicBezTo>
                  <a:pt x="185" y="166"/>
                  <a:pt x="185" y="166"/>
                  <a:pt x="185" y="166"/>
                </a:cubicBezTo>
                <a:cubicBezTo>
                  <a:pt x="190" y="172"/>
                  <a:pt x="193" y="178"/>
                  <a:pt x="193" y="186"/>
                </a:cubicBezTo>
                <a:cubicBezTo>
                  <a:pt x="193" y="194"/>
                  <a:pt x="190" y="201"/>
                  <a:pt x="184" y="206"/>
                </a:cubicBezTo>
                <a:cubicBezTo>
                  <a:pt x="179" y="212"/>
                  <a:pt x="172" y="215"/>
                  <a:pt x="164" y="215"/>
                </a:cubicBezTo>
                <a:cubicBezTo>
                  <a:pt x="156" y="215"/>
                  <a:pt x="149" y="212"/>
                  <a:pt x="143" y="206"/>
                </a:cubicBezTo>
                <a:cubicBezTo>
                  <a:pt x="138" y="201"/>
                  <a:pt x="135" y="194"/>
                  <a:pt x="135" y="186"/>
                </a:cubicBezTo>
                <a:cubicBezTo>
                  <a:pt x="135" y="178"/>
                  <a:pt x="138" y="172"/>
                  <a:pt x="143" y="166"/>
                </a:cubicBezTo>
                <a:cubicBezTo>
                  <a:pt x="16" y="166"/>
                  <a:pt x="16" y="166"/>
                  <a:pt x="16" y="166"/>
                </a:cubicBezTo>
                <a:cubicBezTo>
                  <a:pt x="14" y="166"/>
                  <a:pt x="11" y="167"/>
                  <a:pt x="8" y="167"/>
                </a:cubicBezTo>
                <a:cubicBezTo>
                  <a:pt x="8" y="167"/>
                  <a:pt x="7" y="167"/>
                  <a:pt x="6" y="167"/>
                </a:cubicBezTo>
                <a:cubicBezTo>
                  <a:pt x="6" y="166"/>
                  <a:pt x="6" y="166"/>
                  <a:pt x="6" y="166"/>
                </a:cubicBezTo>
                <a:lnTo>
                  <a:pt x="0" y="166"/>
                </a:lnTo>
                <a:close/>
              </a:path>
            </a:pathLst>
          </a:custGeom>
          <a:solidFill>
            <a:schemeClr val="accent2"/>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5" name="Freeform 14"/>
          <p:cNvSpPr/>
          <p:nvPr/>
        </p:nvSpPr>
        <p:spPr bwMode="auto">
          <a:xfrm>
            <a:off x="3093857" y="3127978"/>
            <a:ext cx="1459095" cy="602047"/>
          </a:xfrm>
          <a:custGeom>
            <a:avLst/>
            <a:gdLst/>
            <a:ahLst/>
            <a:cxnLst>
              <a:cxn ang="0">
                <a:pos x="272" y="130"/>
              </a:cxn>
              <a:cxn ang="0">
                <a:pos x="256" y="128"/>
              </a:cxn>
              <a:cxn ang="0">
                <a:pos x="236" y="128"/>
              </a:cxn>
              <a:cxn ang="0">
                <a:pos x="243" y="109"/>
              </a:cxn>
              <a:cxn ang="0">
                <a:pos x="235" y="89"/>
              </a:cxn>
              <a:cxn ang="0">
                <a:pos x="214" y="80"/>
              </a:cxn>
              <a:cxn ang="0">
                <a:pos x="194" y="89"/>
              </a:cxn>
              <a:cxn ang="0">
                <a:pos x="185" y="109"/>
              </a:cxn>
              <a:cxn ang="0">
                <a:pos x="192" y="128"/>
              </a:cxn>
              <a:cxn ang="0">
                <a:pos x="32" y="128"/>
              </a:cxn>
              <a:cxn ang="0">
                <a:pos x="29" y="128"/>
              </a:cxn>
              <a:cxn ang="0">
                <a:pos x="29" y="97"/>
              </a:cxn>
              <a:cxn ang="0">
                <a:pos x="10" y="90"/>
              </a:cxn>
              <a:cxn ang="0">
                <a:pos x="8" y="89"/>
              </a:cxn>
              <a:cxn ang="0">
                <a:pos x="0" y="68"/>
              </a:cxn>
              <a:cxn ang="0">
                <a:pos x="8" y="48"/>
              </a:cxn>
              <a:cxn ang="0">
                <a:pos x="10" y="46"/>
              </a:cxn>
              <a:cxn ang="0">
                <a:pos x="29" y="39"/>
              </a:cxn>
              <a:cxn ang="0">
                <a:pos x="29" y="0"/>
              </a:cxn>
              <a:cxn ang="0">
                <a:pos x="248" y="0"/>
              </a:cxn>
              <a:cxn ang="0">
                <a:pos x="296" y="20"/>
              </a:cxn>
              <a:cxn ang="0">
                <a:pos x="315" y="67"/>
              </a:cxn>
              <a:cxn ang="0">
                <a:pos x="315" y="67"/>
              </a:cxn>
              <a:cxn ang="0">
                <a:pos x="296" y="115"/>
              </a:cxn>
              <a:cxn ang="0">
                <a:pos x="272" y="130"/>
              </a:cxn>
            </a:cxnLst>
            <a:rect l="0" t="0" r="r" b="b"/>
            <a:pathLst>
              <a:path w="315" h="130">
                <a:moveTo>
                  <a:pt x="272" y="130"/>
                </a:moveTo>
                <a:cubicBezTo>
                  <a:pt x="267" y="129"/>
                  <a:pt x="262" y="128"/>
                  <a:pt x="256" y="128"/>
                </a:cubicBezTo>
                <a:cubicBezTo>
                  <a:pt x="236" y="128"/>
                  <a:pt x="236" y="128"/>
                  <a:pt x="236" y="128"/>
                </a:cubicBezTo>
                <a:cubicBezTo>
                  <a:pt x="241" y="123"/>
                  <a:pt x="243" y="117"/>
                  <a:pt x="243" y="109"/>
                </a:cubicBezTo>
                <a:cubicBezTo>
                  <a:pt x="243" y="101"/>
                  <a:pt x="240" y="95"/>
                  <a:pt x="235" y="89"/>
                </a:cubicBezTo>
                <a:cubicBezTo>
                  <a:pt x="229" y="83"/>
                  <a:pt x="222" y="80"/>
                  <a:pt x="214" y="80"/>
                </a:cubicBezTo>
                <a:cubicBezTo>
                  <a:pt x="206" y="80"/>
                  <a:pt x="199" y="83"/>
                  <a:pt x="194" y="89"/>
                </a:cubicBezTo>
                <a:cubicBezTo>
                  <a:pt x="188" y="95"/>
                  <a:pt x="185" y="101"/>
                  <a:pt x="185" y="109"/>
                </a:cubicBezTo>
                <a:cubicBezTo>
                  <a:pt x="185" y="117"/>
                  <a:pt x="188" y="123"/>
                  <a:pt x="192" y="128"/>
                </a:cubicBezTo>
                <a:cubicBezTo>
                  <a:pt x="32" y="128"/>
                  <a:pt x="32" y="128"/>
                  <a:pt x="32" y="128"/>
                </a:cubicBezTo>
                <a:cubicBezTo>
                  <a:pt x="31" y="128"/>
                  <a:pt x="30" y="128"/>
                  <a:pt x="29" y="128"/>
                </a:cubicBezTo>
                <a:cubicBezTo>
                  <a:pt x="29" y="97"/>
                  <a:pt x="29" y="97"/>
                  <a:pt x="29" y="97"/>
                </a:cubicBezTo>
                <a:cubicBezTo>
                  <a:pt x="22" y="97"/>
                  <a:pt x="15" y="95"/>
                  <a:pt x="10" y="90"/>
                </a:cubicBezTo>
                <a:cubicBezTo>
                  <a:pt x="9" y="90"/>
                  <a:pt x="9" y="89"/>
                  <a:pt x="8" y="89"/>
                </a:cubicBezTo>
                <a:cubicBezTo>
                  <a:pt x="3" y="83"/>
                  <a:pt x="0" y="76"/>
                  <a:pt x="0" y="68"/>
                </a:cubicBezTo>
                <a:cubicBezTo>
                  <a:pt x="0" y="60"/>
                  <a:pt x="3" y="53"/>
                  <a:pt x="8" y="48"/>
                </a:cubicBezTo>
                <a:cubicBezTo>
                  <a:pt x="9" y="47"/>
                  <a:pt x="9" y="47"/>
                  <a:pt x="10" y="46"/>
                </a:cubicBezTo>
                <a:cubicBezTo>
                  <a:pt x="15" y="42"/>
                  <a:pt x="22" y="39"/>
                  <a:pt x="29" y="39"/>
                </a:cubicBezTo>
                <a:cubicBezTo>
                  <a:pt x="29" y="0"/>
                  <a:pt x="29" y="0"/>
                  <a:pt x="29" y="0"/>
                </a:cubicBezTo>
                <a:cubicBezTo>
                  <a:pt x="248" y="0"/>
                  <a:pt x="248" y="0"/>
                  <a:pt x="248" y="0"/>
                </a:cubicBezTo>
                <a:cubicBezTo>
                  <a:pt x="267" y="0"/>
                  <a:pt x="283" y="7"/>
                  <a:pt x="296" y="20"/>
                </a:cubicBezTo>
                <a:cubicBezTo>
                  <a:pt x="309" y="33"/>
                  <a:pt x="315" y="48"/>
                  <a:pt x="315" y="67"/>
                </a:cubicBezTo>
                <a:cubicBezTo>
                  <a:pt x="315" y="67"/>
                  <a:pt x="315" y="67"/>
                  <a:pt x="315" y="67"/>
                </a:cubicBezTo>
                <a:cubicBezTo>
                  <a:pt x="315" y="86"/>
                  <a:pt x="309" y="102"/>
                  <a:pt x="296" y="115"/>
                </a:cubicBezTo>
                <a:cubicBezTo>
                  <a:pt x="289" y="122"/>
                  <a:pt x="281" y="127"/>
                  <a:pt x="272" y="130"/>
                </a:cubicBezTo>
                <a:close/>
              </a:path>
            </a:pathLst>
          </a:custGeom>
          <a:solidFill>
            <a:schemeClr val="accent2"/>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6" name="Freeform 15"/>
          <p:cNvSpPr/>
          <p:nvPr/>
        </p:nvSpPr>
        <p:spPr bwMode="auto">
          <a:xfrm>
            <a:off x="2927237" y="4610489"/>
            <a:ext cx="1390067" cy="794797"/>
          </a:xfrm>
          <a:custGeom>
            <a:avLst/>
            <a:gdLst/>
            <a:ahLst/>
            <a:cxnLst>
              <a:cxn ang="0">
                <a:pos x="46" y="172"/>
              </a:cxn>
              <a:cxn ang="0">
                <a:pos x="46" y="136"/>
              </a:cxn>
              <a:cxn ang="0">
                <a:pos x="29" y="142"/>
              </a:cxn>
              <a:cxn ang="0">
                <a:pos x="26" y="142"/>
              </a:cxn>
              <a:cxn ang="0">
                <a:pos x="8" y="133"/>
              </a:cxn>
              <a:cxn ang="0">
                <a:pos x="0" y="113"/>
              </a:cxn>
              <a:cxn ang="0">
                <a:pos x="8" y="92"/>
              </a:cxn>
              <a:cxn ang="0">
                <a:pos x="21" y="85"/>
              </a:cxn>
              <a:cxn ang="0">
                <a:pos x="29" y="84"/>
              </a:cxn>
              <a:cxn ang="0">
                <a:pos x="46" y="89"/>
              </a:cxn>
              <a:cxn ang="0">
                <a:pos x="46" y="46"/>
              </a:cxn>
              <a:cxn ang="0">
                <a:pos x="97" y="46"/>
              </a:cxn>
              <a:cxn ang="0">
                <a:pos x="92" y="29"/>
              </a:cxn>
              <a:cxn ang="0">
                <a:pos x="100" y="9"/>
              </a:cxn>
              <a:cxn ang="0">
                <a:pos x="121" y="0"/>
              </a:cxn>
              <a:cxn ang="0">
                <a:pos x="141" y="9"/>
              </a:cxn>
              <a:cxn ang="0">
                <a:pos x="150" y="29"/>
              </a:cxn>
              <a:cxn ang="0">
                <a:pos x="145" y="46"/>
              </a:cxn>
              <a:cxn ang="0">
                <a:pos x="237" y="46"/>
              </a:cxn>
              <a:cxn ang="0">
                <a:pos x="260" y="50"/>
              </a:cxn>
              <a:cxn ang="0">
                <a:pos x="282" y="64"/>
              </a:cxn>
              <a:cxn ang="0">
                <a:pos x="300" y="109"/>
              </a:cxn>
              <a:cxn ang="0">
                <a:pos x="300" y="109"/>
              </a:cxn>
              <a:cxn ang="0">
                <a:pos x="282" y="153"/>
              </a:cxn>
              <a:cxn ang="0">
                <a:pos x="239" y="172"/>
              </a:cxn>
              <a:cxn ang="0">
                <a:pos x="46" y="172"/>
              </a:cxn>
            </a:cxnLst>
            <a:rect l="0" t="0" r="r" b="b"/>
            <a:pathLst>
              <a:path w="300" h="172">
                <a:moveTo>
                  <a:pt x="46" y="172"/>
                </a:moveTo>
                <a:cubicBezTo>
                  <a:pt x="46" y="136"/>
                  <a:pt x="46" y="136"/>
                  <a:pt x="46" y="136"/>
                </a:cubicBezTo>
                <a:cubicBezTo>
                  <a:pt x="41" y="140"/>
                  <a:pt x="35" y="142"/>
                  <a:pt x="29" y="142"/>
                </a:cubicBezTo>
                <a:cubicBezTo>
                  <a:pt x="28" y="142"/>
                  <a:pt x="27" y="142"/>
                  <a:pt x="26" y="142"/>
                </a:cubicBezTo>
                <a:cubicBezTo>
                  <a:pt x="19" y="141"/>
                  <a:pt x="13" y="138"/>
                  <a:pt x="8" y="133"/>
                </a:cubicBezTo>
                <a:cubicBezTo>
                  <a:pt x="3" y="127"/>
                  <a:pt x="0" y="121"/>
                  <a:pt x="0" y="113"/>
                </a:cubicBezTo>
                <a:cubicBezTo>
                  <a:pt x="0" y="105"/>
                  <a:pt x="3" y="98"/>
                  <a:pt x="8" y="92"/>
                </a:cubicBezTo>
                <a:cubicBezTo>
                  <a:pt x="12" y="88"/>
                  <a:pt x="16" y="86"/>
                  <a:pt x="21" y="85"/>
                </a:cubicBezTo>
                <a:cubicBezTo>
                  <a:pt x="24" y="84"/>
                  <a:pt x="26" y="84"/>
                  <a:pt x="29" y="84"/>
                </a:cubicBezTo>
                <a:cubicBezTo>
                  <a:pt x="35" y="84"/>
                  <a:pt x="41" y="85"/>
                  <a:pt x="46" y="89"/>
                </a:cubicBezTo>
                <a:cubicBezTo>
                  <a:pt x="46" y="46"/>
                  <a:pt x="46" y="46"/>
                  <a:pt x="46" y="46"/>
                </a:cubicBezTo>
                <a:cubicBezTo>
                  <a:pt x="97" y="46"/>
                  <a:pt x="97" y="46"/>
                  <a:pt x="97" y="46"/>
                </a:cubicBezTo>
                <a:cubicBezTo>
                  <a:pt x="94" y="41"/>
                  <a:pt x="92" y="35"/>
                  <a:pt x="92" y="29"/>
                </a:cubicBezTo>
                <a:cubicBezTo>
                  <a:pt x="92" y="21"/>
                  <a:pt x="95" y="15"/>
                  <a:pt x="100" y="9"/>
                </a:cubicBezTo>
                <a:cubicBezTo>
                  <a:pt x="106" y="3"/>
                  <a:pt x="113" y="0"/>
                  <a:pt x="121" y="0"/>
                </a:cubicBezTo>
                <a:cubicBezTo>
                  <a:pt x="129" y="0"/>
                  <a:pt x="136" y="3"/>
                  <a:pt x="141" y="9"/>
                </a:cubicBezTo>
                <a:cubicBezTo>
                  <a:pt x="147" y="15"/>
                  <a:pt x="150" y="21"/>
                  <a:pt x="150" y="29"/>
                </a:cubicBezTo>
                <a:cubicBezTo>
                  <a:pt x="150" y="35"/>
                  <a:pt x="148" y="41"/>
                  <a:pt x="145" y="46"/>
                </a:cubicBezTo>
                <a:cubicBezTo>
                  <a:pt x="237" y="46"/>
                  <a:pt x="237" y="46"/>
                  <a:pt x="237" y="46"/>
                </a:cubicBezTo>
                <a:cubicBezTo>
                  <a:pt x="245" y="46"/>
                  <a:pt x="253" y="47"/>
                  <a:pt x="260" y="50"/>
                </a:cubicBezTo>
                <a:cubicBezTo>
                  <a:pt x="268" y="53"/>
                  <a:pt x="275" y="57"/>
                  <a:pt x="282" y="64"/>
                </a:cubicBezTo>
                <a:cubicBezTo>
                  <a:pt x="294" y="76"/>
                  <a:pt x="300" y="91"/>
                  <a:pt x="300" y="109"/>
                </a:cubicBezTo>
                <a:cubicBezTo>
                  <a:pt x="300" y="109"/>
                  <a:pt x="300" y="109"/>
                  <a:pt x="300" y="109"/>
                </a:cubicBezTo>
                <a:cubicBezTo>
                  <a:pt x="300" y="126"/>
                  <a:pt x="294" y="141"/>
                  <a:pt x="282" y="153"/>
                </a:cubicBezTo>
                <a:cubicBezTo>
                  <a:pt x="270" y="165"/>
                  <a:pt x="255" y="171"/>
                  <a:pt x="239" y="172"/>
                </a:cubicBezTo>
                <a:lnTo>
                  <a:pt x="46" y="172"/>
                </a:lnTo>
                <a:close/>
              </a:path>
            </a:pathLst>
          </a:custGeom>
          <a:solidFill>
            <a:schemeClr val="accent3"/>
          </a:solidFill>
          <a:ln w="19050">
            <a:solidFill>
              <a:schemeClr val="bg1"/>
            </a:solidFill>
            <a:round/>
          </a:ln>
        </p:spPr>
        <p:txBody>
          <a:bodyPr vert="horz" wrap="square" lIns="121872" tIns="60936" rIns="121872" bIns="60936" numCol="1" anchor="t" anchorCtr="0" compatLnSpc="1"/>
          <a:lstStyle/>
          <a:p>
            <a:endParaRPr lang="en-US" sz="3600">
              <a:cs typeface="+mn-ea"/>
              <a:sym typeface="+mn-lt"/>
            </a:endParaRPr>
          </a:p>
        </p:txBody>
      </p:sp>
      <p:sp>
        <p:nvSpPr>
          <p:cNvPr id="18" name="Oval 31"/>
          <p:cNvSpPr/>
          <p:nvPr/>
        </p:nvSpPr>
        <p:spPr>
          <a:xfrm>
            <a:off x="7418957" y="3105649"/>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21" name="Oval 32"/>
          <p:cNvSpPr/>
          <p:nvPr/>
        </p:nvSpPr>
        <p:spPr>
          <a:xfrm>
            <a:off x="9623305" y="3105649"/>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24" name="Oval 30"/>
          <p:cNvSpPr/>
          <p:nvPr/>
        </p:nvSpPr>
        <p:spPr>
          <a:xfrm>
            <a:off x="5214611" y="3105649"/>
            <a:ext cx="1113683" cy="11133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lumMod val="75000"/>
                  <a:lumOff val="25000"/>
                </a:schemeClr>
              </a:solidFill>
              <a:cs typeface="+mn-ea"/>
              <a:sym typeface="+mn-lt"/>
            </a:endParaRPr>
          </a:p>
        </p:txBody>
      </p:sp>
      <p:sp>
        <p:nvSpPr>
          <p:cNvPr id="26" name="call-center-worker-with-headset_46010"/>
          <p:cNvSpPr>
            <a:spLocks noChangeAspect="1"/>
          </p:cNvSpPr>
          <p:nvPr/>
        </p:nvSpPr>
        <p:spPr bwMode="auto">
          <a:xfrm>
            <a:off x="7670956" y="3363545"/>
            <a:ext cx="609685" cy="597599"/>
          </a:xfrm>
          <a:custGeom>
            <a:avLst/>
            <a:gdLst>
              <a:gd name="T0" fmla="*/ 3439 w 8160"/>
              <a:gd name="T1" fmla="*/ 4406 h 8010"/>
              <a:gd name="T2" fmla="*/ 3020 w 8160"/>
              <a:gd name="T3" fmla="*/ 4825 h 8010"/>
              <a:gd name="T4" fmla="*/ 2601 w 8160"/>
              <a:gd name="T5" fmla="*/ 4406 h 8010"/>
              <a:gd name="T6" fmla="*/ 3020 w 8160"/>
              <a:gd name="T7" fmla="*/ 3987 h 8010"/>
              <a:gd name="T8" fmla="*/ 3439 w 8160"/>
              <a:gd name="T9" fmla="*/ 4406 h 8010"/>
              <a:gd name="T10" fmla="*/ 5140 w 8160"/>
              <a:gd name="T11" fmla="*/ 3987 h 8010"/>
              <a:gd name="T12" fmla="*/ 4721 w 8160"/>
              <a:gd name="T13" fmla="*/ 4406 h 8010"/>
              <a:gd name="T14" fmla="*/ 5140 w 8160"/>
              <a:gd name="T15" fmla="*/ 4825 h 8010"/>
              <a:gd name="T16" fmla="*/ 5559 w 8160"/>
              <a:gd name="T17" fmla="*/ 4406 h 8010"/>
              <a:gd name="T18" fmla="*/ 5140 w 8160"/>
              <a:gd name="T19" fmla="*/ 3987 h 8010"/>
              <a:gd name="T20" fmla="*/ 8160 w 8160"/>
              <a:gd name="T21" fmla="*/ 4172 h 8010"/>
              <a:gd name="T22" fmla="*/ 8160 w 8160"/>
              <a:gd name="T23" fmla="*/ 4969 h 8010"/>
              <a:gd name="T24" fmla="*/ 7436 w 8160"/>
              <a:gd name="T25" fmla="*/ 5693 h 8010"/>
              <a:gd name="T26" fmla="*/ 6911 w 8160"/>
              <a:gd name="T27" fmla="*/ 5693 h 8010"/>
              <a:gd name="T28" fmla="*/ 4080 w 8160"/>
              <a:gd name="T29" fmla="*/ 8010 h 8010"/>
              <a:gd name="T30" fmla="*/ 1249 w 8160"/>
              <a:gd name="T31" fmla="*/ 5692 h 8010"/>
              <a:gd name="T32" fmla="*/ 724 w 8160"/>
              <a:gd name="T33" fmla="*/ 5692 h 8010"/>
              <a:gd name="T34" fmla="*/ 0 w 8160"/>
              <a:gd name="T35" fmla="*/ 4969 h 8010"/>
              <a:gd name="T36" fmla="*/ 0 w 8160"/>
              <a:gd name="T37" fmla="*/ 4172 h 8010"/>
              <a:gd name="T38" fmla="*/ 379 w 8160"/>
              <a:gd name="T39" fmla="*/ 3536 h 8010"/>
              <a:gd name="T40" fmla="*/ 1360 w 8160"/>
              <a:gd name="T41" fmla="*/ 912 h 8010"/>
              <a:gd name="T42" fmla="*/ 4080 w 8160"/>
              <a:gd name="T43" fmla="*/ 0 h 8010"/>
              <a:gd name="T44" fmla="*/ 6800 w 8160"/>
              <a:gd name="T45" fmla="*/ 912 h 8010"/>
              <a:gd name="T46" fmla="*/ 7781 w 8160"/>
              <a:gd name="T47" fmla="*/ 3536 h 8010"/>
              <a:gd name="T48" fmla="*/ 8160 w 8160"/>
              <a:gd name="T49" fmla="*/ 4172 h 8010"/>
              <a:gd name="T50" fmla="*/ 6628 w 8160"/>
              <a:gd name="T51" fmla="*/ 4409 h 8010"/>
              <a:gd name="T52" fmla="*/ 6604 w 8160"/>
              <a:gd name="T53" fmla="*/ 3878 h 8010"/>
              <a:gd name="T54" fmla="*/ 4964 w 8160"/>
              <a:gd name="T55" fmla="*/ 3278 h 8010"/>
              <a:gd name="T56" fmla="*/ 5195 w 8160"/>
              <a:gd name="T57" fmla="*/ 3718 h 8010"/>
              <a:gd name="T58" fmla="*/ 3190 w 8160"/>
              <a:gd name="T59" fmla="*/ 2652 h 8010"/>
              <a:gd name="T60" fmla="*/ 3089 w 8160"/>
              <a:gd name="T61" fmla="*/ 2527 h 8010"/>
              <a:gd name="T62" fmla="*/ 3088 w 8160"/>
              <a:gd name="T63" fmla="*/ 2526 h 8010"/>
              <a:gd name="T64" fmla="*/ 3088 w 8160"/>
              <a:gd name="T65" fmla="*/ 2526 h 8010"/>
              <a:gd name="T66" fmla="*/ 2926 w 8160"/>
              <a:gd name="T67" fmla="*/ 2375 h 8010"/>
              <a:gd name="T68" fmla="*/ 1540 w 8160"/>
              <a:gd name="T69" fmla="*/ 4101 h 8010"/>
              <a:gd name="T70" fmla="*/ 1532 w 8160"/>
              <a:gd name="T71" fmla="*/ 4409 h 8010"/>
              <a:gd name="T72" fmla="*/ 1702 w 8160"/>
              <a:gd name="T73" fmla="*/ 5464 h 8010"/>
              <a:gd name="T74" fmla="*/ 3363 w 8160"/>
              <a:gd name="T75" fmla="*/ 6125 h 8010"/>
              <a:gd name="T76" fmla="*/ 4005 w 8160"/>
              <a:gd name="T77" fmla="*/ 5829 h 8010"/>
              <a:gd name="T78" fmla="*/ 4708 w 8160"/>
              <a:gd name="T79" fmla="*/ 6328 h 8010"/>
              <a:gd name="T80" fmla="*/ 4005 w 8160"/>
              <a:gd name="T81" fmla="*/ 6827 h 8010"/>
              <a:gd name="T82" fmla="*/ 3350 w 8160"/>
              <a:gd name="T83" fmla="*/ 6508 h 8010"/>
              <a:gd name="T84" fmla="*/ 2080 w 8160"/>
              <a:gd name="T85" fmla="*/ 6223 h 8010"/>
              <a:gd name="T86" fmla="*/ 4080 w 8160"/>
              <a:gd name="T87" fmla="*/ 7504 h 8010"/>
              <a:gd name="T88" fmla="*/ 6628 w 8160"/>
              <a:gd name="T89" fmla="*/ 4409 h 8010"/>
              <a:gd name="T90" fmla="*/ 7345 w 8160"/>
              <a:gd name="T91" fmla="*/ 3449 h 8010"/>
              <a:gd name="T92" fmla="*/ 4080 w 8160"/>
              <a:gd name="T93" fmla="*/ 434 h 8010"/>
              <a:gd name="T94" fmla="*/ 815 w 8160"/>
              <a:gd name="T95" fmla="*/ 3449 h 8010"/>
              <a:gd name="T96" fmla="*/ 1094 w 8160"/>
              <a:gd name="T97" fmla="*/ 3449 h 8010"/>
              <a:gd name="T98" fmla="*/ 1738 w 8160"/>
              <a:gd name="T99" fmla="*/ 1816 h 8010"/>
              <a:gd name="T100" fmla="*/ 4080 w 8160"/>
              <a:gd name="T101" fmla="*/ 807 h 8010"/>
              <a:gd name="T102" fmla="*/ 6422 w 8160"/>
              <a:gd name="T103" fmla="*/ 1816 h 8010"/>
              <a:gd name="T104" fmla="*/ 7066 w 8160"/>
              <a:gd name="T105" fmla="*/ 3449 h 8010"/>
              <a:gd name="T106" fmla="*/ 7345 w 8160"/>
              <a:gd name="T107" fmla="*/ 3449 h 8010"/>
              <a:gd name="T108" fmla="*/ 7345 w 8160"/>
              <a:gd name="T109" fmla="*/ 3449 h 8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60" h="8010">
                <a:moveTo>
                  <a:pt x="3439" y="4406"/>
                </a:moveTo>
                <a:cubicBezTo>
                  <a:pt x="3439" y="4637"/>
                  <a:pt x="3252" y="4825"/>
                  <a:pt x="3020" y="4825"/>
                </a:cubicBezTo>
                <a:cubicBezTo>
                  <a:pt x="2789" y="4825"/>
                  <a:pt x="2601" y="4637"/>
                  <a:pt x="2601" y="4406"/>
                </a:cubicBezTo>
                <a:cubicBezTo>
                  <a:pt x="2601" y="4175"/>
                  <a:pt x="2789" y="3987"/>
                  <a:pt x="3020" y="3987"/>
                </a:cubicBezTo>
                <a:cubicBezTo>
                  <a:pt x="3252" y="3987"/>
                  <a:pt x="3439" y="4175"/>
                  <a:pt x="3439" y="4406"/>
                </a:cubicBezTo>
                <a:close/>
                <a:moveTo>
                  <a:pt x="5140" y="3987"/>
                </a:moveTo>
                <a:cubicBezTo>
                  <a:pt x="4908" y="3987"/>
                  <a:pt x="4721" y="4175"/>
                  <a:pt x="4721" y="4406"/>
                </a:cubicBezTo>
                <a:cubicBezTo>
                  <a:pt x="4721" y="4637"/>
                  <a:pt x="4908" y="4825"/>
                  <a:pt x="5140" y="4825"/>
                </a:cubicBezTo>
                <a:cubicBezTo>
                  <a:pt x="5371" y="4825"/>
                  <a:pt x="5559" y="4637"/>
                  <a:pt x="5559" y="4406"/>
                </a:cubicBezTo>
                <a:cubicBezTo>
                  <a:pt x="5559" y="4175"/>
                  <a:pt x="5371" y="3987"/>
                  <a:pt x="5140" y="3987"/>
                </a:cubicBezTo>
                <a:close/>
                <a:moveTo>
                  <a:pt x="8160" y="4172"/>
                </a:moveTo>
                <a:lnTo>
                  <a:pt x="8160" y="4969"/>
                </a:lnTo>
                <a:cubicBezTo>
                  <a:pt x="8160" y="5368"/>
                  <a:pt x="7836" y="5693"/>
                  <a:pt x="7436" y="5693"/>
                </a:cubicBezTo>
                <a:lnTo>
                  <a:pt x="6911" y="5693"/>
                </a:lnTo>
                <a:cubicBezTo>
                  <a:pt x="6390" y="7138"/>
                  <a:pt x="5061" y="8010"/>
                  <a:pt x="4080" y="8010"/>
                </a:cubicBezTo>
                <a:cubicBezTo>
                  <a:pt x="3099" y="8010"/>
                  <a:pt x="1770" y="7138"/>
                  <a:pt x="1249" y="5692"/>
                </a:cubicBezTo>
                <a:lnTo>
                  <a:pt x="724" y="5692"/>
                </a:lnTo>
                <a:cubicBezTo>
                  <a:pt x="324" y="5692"/>
                  <a:pt x="0" y="5368"/>
                  <a:pt x="0" y="4969"/>
                </a:cubicBezTo>
                <a:lnTo>
                  <a:pt x="0" y="4172"/>
                </a:lnTo>
                <a:cubicBezTo>
                  <a:pt x="0" y="3897"/>
                  <a:pt x="153" y="3658"/>
                  <a:pt x="379" y="3536"/>
                </a:cubicBezTo>
                <a:cubicBezTo>
                  <a:pt x="387" y="2405"/>
                  <a:pt x="717" y="1522"/>
                  <a:pt x="1360" y="912"/>
                </a:cubicBezTo>
                <a:cubicBezTo>
                  <a:pt x="1999" y="307"/>
                  <a:pt x="2914" y="0"/>
                  <a:pt x="4080" y="0"/>
                </a:cubicBezTo>
                <a:cubicBezTo>
                  <a:pt x="5246" y="0"/>
                  <a:pt x="6161" y="307"/>
                  <a:pt x="6800" y="912"/>
                </a:cubicBezTo>
                <a:cubicBezTo>
                  <a:pt x="7443" y="1522"/>
                  <a:pt x="7773" y="2405"/>
                  <a:pt x="7781" y="3536"/>
                </a:cubicBezTo>
                <a:cubicBezTo>
                  <a:pt x="8007" y="3658"/>
                  <a:pt x="8160" y="3897"/>
                  <a:pt x="8160" y="4172"/>
                </a:cubicBezTo>
                <a:close/>
                <a:moveTo>
                  <a:pt x="6628" y="4409"/>
                </a:moveTo>
                <a:cubicBezTo>
                  <a:pt x="6628" y="4222"/>
                  <a:pt x="6618" y="4047"/>
                  <a:pt x="6604" y="3878"/>
                </a:cubicBezTo>
                <a:cubicBezTo>
                  <a:pt x="6283" y="3584"/>
                  <a:pt x="5700" y="3361"/>
                  <a:pt x="4964" y="3278"/>
                </a:cubicBezTo>
                <a:cubicBezTo>
                  <a:pt x="5061" y="3387"/>
                  <a:pt x="5144" y="3530"/>
                  <a:pt x="5195" y="3718"/>
                </a:cubicBezTo>
                <a:cubicBezTo>
                  <a:pt x="4744" y="3363"/>
                  <a:pt x="3859" y="3447"/>
                  <a:pt x="3190" y="2652"/>
                </a:cubicBezTo>
                <a:cubicBezTo>
                  <a:pt x="3151" y="2608"/>
                  <a:pt x="3118" y="2566"/>
                  <a:pt x="3089" y="2527"/>
                </a:cubicBezTo>
                <a:cubicBezTo>
                  <a:pt x="3089" y="2526"/>
                  <a:pt x="3089" y="2526"/>
                  <a:pt x="3088" y="2526"/>
                </a:cubicBezTo>
                <a:lnTo>
                  <a:pt x="3088" y="2526"/>
                </a:lnTo>
                <a:cubicBezTo>
                  <a:pt x="2969" y="2365"/>
                  <a:pt x="2929" y="2269"/>
                  <a:pt x="2926" y="2375"/>
                </a:cubicBezTo>
                <a:cubicBezTo>
                  <a:pt x="2907" y="3288"/>
                  <a:pt x="2259" y="4000"/>
                  <a:pt x="1540" y="4101"/>
                </a:cubicBezTo>
                <a:cubicBezTo>
                  <a:pt x="1536" y="4201"/>
                  <a:pt x="1532" y="4303"/>
                  <a:pt x="1532" y="4409"/>
                </a:cubicBezTo>
                <a:cubicBezTo>
                  <a:pt x="1532" y="4795"/>
                  <a:pt x="1595" y="5147"/>
                  <a:pt x="1702" y="5464"/>
                </a:cubicBezTo>
                <a:cubicBezTo>
                  <a:pt x="2106" y="5951"/>
                  <a:pt x="2773" y="6089"/>
                  <a:pt x="3363" y="6125"/>
                </a:cubicBezTo>
                <a:cubicBezTo>
                  <a:pt x="3473" y="5951"/>
                  <a:pt x="3719" y="5829"/>
                  <a:pt x="4005" y="5829"/>
                </a:cubicBezTo>
                <a:cubicBezTo>
                  <a:pt x="4393" y="5829"/>
                  <a:pt x="4708" y="6052"/>
                  <a:pt x="4708" y="6328"/>
                </a:cubicBezTo>
                <a:cubicBezTo>
                  <a:pt x="4708" y="6603"/>
                  <a:pt x="4393" y="6827"/>
                  <a:pt x="4005" y="6827"/>
                </a:cubicBezTo>
                <a:cubicBezTo>
                  <a:pt x="3707" y="6827"/>
                  <a:pt x="3452" y="6694"/>
                  <a:pt x="3350" y="6508"/>
                </a:cubicBezTo>
                <a:cubicBezTo>
                  <a:pt x="2938" y="6484"/>
                  <a:pt x="2484" y="6414"/>
                  <a:pt x="2080" y="6223"/>
                </a:cubicBezTo>
                <a:cubicBezTo>
                  <a:pt x="2648" y="7061"/>
                  <a:pt x="3530" y="7504"/>
                  <a:pt x="4080" y="7504"/>
                </a:cubicBezTo>
                <a:cubicBezTo>
                  <a:pt x="4945" y="7504"/>
                  <a:pt x="6628" y="6411"/>
                  <a:pt x="6628" y="4409"/>
                </a:cubicBezTo>
                <a:close/>
                <a:moveTo>
                  <a:pt x="7345" y="3449"/>
                </a:moveTo>
                <a:cubicBezTo>
                  <a:pt x="7299" y="1476"/>
                  <a:pt x="6173" y="434"/>
                  <a:pt x="4080" y="434"/>
                </a:cubicBezTo>
                <a:cubicBezTo>
                  <a:pt x="1987" y="434"/>
                  <a:pt x="861" y="1476"/>
                  <a:pt x="815" y="3449"/>
                </a:cubicBezTo>
                <a:lnTo>
                  <a:pt x="1094" y="3449"/>
                </a:lnTo>
                <a:cubicBezTo>
                  <a:pt x="1196" y="2784"/>
                  <a:pt x="1411" y="2237"/>
                  <a:pt x="1738" y="1816"/>
                </a:cubicBezTo>
                <a:cubicBezTo>
                  <a:pt x="2258" y="1146"/>
                  <a:pt x="3046" y="807"/>
                  <a:pt x="4080" y="807"/>
                </a:cubicBezTo>
                <a:cubicBezTo>
                  <a:pt x="5114" y="807"/>
                  <a:pt x="5902" y="1146"/>
                  <a:pt x="6422" y="1816"/>
                </a:cubicBezTo>
                <a:cubicBezTo>
                  <a:pt x="6749" y="2237"/>
                  <a:pt x="6964" y="2784"/>
                  <a:pt x="7066" y="3449"/>
                </a:cubicBezTo>
                <a:lnTo>
                  <a:pt x="7345" y="3449"/>
                </a:lnTo>
                <a:lnTo>
                  <a:pt x="7345" y="3449"/>
                </a:lnTo>
                <a:close/>
              </a:path>
            </a:pathLst>
          </a:custGeom>
          <a:solidFill>
            <a:schemeClr val="bg1"/>
          </a:solidFill>
          <a:ln>
            <a:noFill/>
          </a:ln>
        </p:spPr>
        <p:txBody>
          <a:bodyPr/>
          <a:lstStyle/>
          <a:p>
            <a:endParaRPr lang="zh-CN" altLang="en-US">
              <a:cs typeface="+mn-ea"/>
              <a:sym typeface="+mn-lt"/>
            </a:endParaRPr>
          </a:p>
        </p:txBody>
      </p:sp>
      <p:sp>
        <p:nvSpPr>
          <p:cNvPr id="27" name="responsible-energy-use_66204"/>
          <p:cNvSpPr>
            <a:spLocks noChangeAspect="1"/>
          </p:cNvSpPr>
          <p:nvPr/>
        </p:nvSpPr>
        <p:spPr bwMode="auto">
          <a:xfrm>
            <a:off x="5537857" y="3318960"/>
            <a:ext cx="467191" cy="609685"/>
          </a:xfrm>
          <a:custGeom>
            <a:avLst/>
            <a:gdLst>
              <a:gd name="connsiteX0" fmla="*/ 454392 w 463299"/>
              <a:gd name="connsiteY0" fmla="*/ 223559 h 604605"/>
              <a:gd name="connsiteX1" fmla="*/ 463228 w 463299"/>
              <a:gd name="connsiteY1" fmla="*/ 245267 h 604605"/>
              <a:gd name="connsiteX2" fmla="*/ 451811 w 463299"/>
              <a:gd name="connsiteY2" fmla="*/ 388606 h 604605"/>
              <a:gd name="connsiteX3" fmla="*/ 450421 w 463299"/>
              <a:gd name="connsiteY3" fmla="*/ 403376 h 604605"/>
              <a:gd name="connsiteX4" fmla="*/ 441188 w 463299"/>
              <a:gd name="connsiteY4" fmla="*/ 448182 h 604605"/>
              <a:gd name="connsiteX5" fmla="*/ 431657 w 463299"/>
              <a:gd name="connsiteY5" fmla="*/ 462555 h 604605"/>
              <a:gd name="connsiteX6" fmla="*/ 386287 w 463299"/>
              <a:gd name="connsiteY6" fmla="*/ 510731 h 604605"/>
              <a:gd name="connsiteX7" fmla="*/ 339725 w 463299"/>
              <a:gd name="connsiteY7" fmla="*/ 560196 h 604605"/>
              <a:gd name="connsiteX8" fmla="*/ 324535 w 463299"/>
              <a:gd name="connsiteY8" fmla="*/ 583094 h 604605"/>
              <a:gd name="connsiteX9" fmla="*/ 315302 w 463299"/>
              <a:gd name="connsiteY9" fmla="*/ 604605 h 604605"/>
              <a:gd name="connsiteX10" fmla="*/ 245410 w 463299"/>
              <a:gd name="connsiteY10" fmla="*/ 604605 h 604605"/>
              <a:gd name="connsiteX11" fmla="*/ 246502 w 463299"/>
              <a:gd name="connsiteY11" fmla="*/ 601036 h 604605"/>
              <a:gd name="connsiteX12" fmla="*/ 274697 w 463299"/>
              <a:gd name="connsiteY12" fmla="*/ 520347 h 604605"/>
              <a:gd name="connsiteX13" fmla="*/ 281647 w 463299"/>
              <a:gd name="connsiteY13" fmla="*/ 505180 h 604605"/>
              <a:gd name="connsiteX14" fmla="*/ 343200 w 463299"/>
              <a:gd name="connsiteY14" fmla="*/ 431033 h 604605"/>
              <a:gd name="connsiteX15" fmla="*/ 365736 w 463299"/>
              <a:gd name="connsiteY15" fmla="*/ 406350 h 604605"/>
              <a:gd name="connsiteX16" fmla="*/ 399193 w 463299"/>
              <a:gd name="connsiteY16" fmla="*/ 372151 h 604605"/>
              <a:gd name="connsiteX17" fmla="*/ 417957 w 463299"/>
              <a:gd name="connsiteY17" fmla="*/ 371754 h 604605"/>
              <a:gd name="connsiteX18" fmla="*/ 411404 w 463299"/>
              <a:gd name="connsiteY18" fmla="*/ 413685 h 604605"/>
              <a:gd name="connsiteX19" fmla="*/ 380926 w 463299"/>
              <a:gd name="connsiteY19" fmla="*/ 464240 h 604605"/>
              <a:gd name="connsiteX20" fmla="*/ 375167 w 463299"/>
              <a:gd name="connsiteY20" fmla="*/ 473162 h 604605"/>
              <a:gd name="connsiteX21" fmla="*/ 420637 w 463299"/>
              <a:gd name="connsiteY21" fmla="*/ 411703 h 604605"/>
              <a:gd name="connsiteX22" fmla="*/ 426792 w 463299"/>
              <a:gd name="connsiteY22" fmla="*/ 366401 h 604605"/>
              <a:gd name="connsiteX23" fmla="*/ 401079 w 463299"/>
              <a:gd name="connsiteY23" fmla="*/ 362337 h 604605"/>
              <a:gd name="connsiteX24" fmla="*/ 399292 w 463299"/>
              <a:gd name="connsiteY24" fmla="*/ 362734 h 604605"/>
              <a:gd name="connsiteX25" fmla="*/ 399689 w 463299"/>
              <a:gd name="connsiteY25" fmla="*/ 361049 h 604605"/>
              <a:gd name="connsiteX26" fmla="*/ 426395 w 463299"/>
              <a:gd name="connsiteY26" fmla="*/ 252206 h 604605"/>
              <a:gd name="connsiteX27" fmla="*/ 430565 w 463299"/>
              <a:gd name="connsiteY27" fmla="*/ 241302 h 604605"/>
              <a:gd name="connsiteX28" fmla="*/ 454392 w 463299"/>
              <a:gd name="connsiteY28" fmla="*/ 223559 h 604605"/>
              <a:gd name="connsiteX29" fmla="*/ 8810 w 463299"/>
              <a:gd name="connsiteY29" fmla="*/ 223559 h 604605"/>
              <a:gd name="connsiteX30" fmla="*/ 32739 w 463299"/>
              <a:gd name="connsiteY30" fmla="*/ 241302 h 604605"/>
              <a:gd name="connsiteX31" fmla="*/ 36910 w 463299"/>
              <a:gd name="connsiteY31" fmla="*/ 252206 h 604605"/>
              <a:gd name="connsiteX32" fmla="*/ 63520 w 463299"/>
              <a:gd name="connsiteY32" fmla="*/ 361049 h 604605"/>
              <a:gd name="connsiteX33" fmla="*/ 64016 w 463299"/>
              <a:gd name="connsiteY33" fmla="*/ 362734 h 604605"/>
              <a:gd name="connsiteX34" fmla="*/ 62229 w 463299"/>
              <a:gd name="connsiteY34" fmla="*/ 362337 h 604605"/>
              <a:gd name="connsiteX35" fmla="*/ 36413 w 463299"/>
              <a:gd name="connsiteY35" fmla="*/ 366401 h 604605"/>
              <a:gd name="connsiteX36" fmla="*/ 42668 w 463299"/>
              <a:gd name="connsiteY36" fmla="*/ 411703 h 604605"/>
              <a:gd name="connsiteX37" fmla="*/ 88144 w 463299"/>
              <a:gd name="connsiteY37" fmla="*/ 473162 h 604605"/>
              <a:gd name="connsiteX38" fmla="*/ 82385 w 463299"/>
              <a:gd name="connsiteY38" fmla="*/ 464240 h 604605"/>
              <a:gd name="connsiteX39" fmla="*/ 51903 w 463299"/>
              <a:gd name="connsiteY39" fmla="*/ 413685 h 604605"/>
              <a:gd name="connsiteX40" fmla="*/ 45250 w 463299"/>
              <a:gd name="connsiteY40" fmla="*/ 371754 h 604605"/>
              <a:gd name="connsiteX41" fmla="*/ 64016 w 463299"/>
              <a:gd name="connsiteY41" fmla="*/ 372151 h 604605"/>
              <a:gd name="connsiteX42" fmla="*/ 97477 w 463299"/>
              <a:gd name="connsiteY42" fmla="*/ 406350 h 604605"/>
              <a:gd name="connsiteX43" fmla="*/ 120017 w 463299"/>
              <a:gd name="connsiteY43" fmla="*/ 431033 h 604605"/>
              <a:gd name="connsiteX44" fmla="*/ 181578 w 463299"/>
              <a:gd name="connsiteY44" fmla="*/ 505180 h 604605"/>
              <a:gd name="connsiteX45" fmla="*/ 188627 w 463299"/>
              <a:gd name="connsiteY45" fmla="*/ 520347 h 604605"/>
              <a:gd name="connsiteX46" fmla="*/ 216826 w 463299"/>
              <a:gd name="connsiteY46" fmla="*/ 601036 h 604605"/>
              <a:gd name="connsiteX47" fmla="*/ 217819 w 463299"/>
              <a:gd name="connsiteY47" fmla="*/ 604605 h 604605"/>
              <a:gd name="connsiteX48" fmla="*/ 148017 w 463299"/>
              <a:gd name="connsiteY48" fmla="*/ 604605 h 604605"/>
              <a:gd name="connsiteX49" fmla="*/ 138684 w 463299"/>
              <a:gd name="connsiteY49" fmla="*/ 583094 h 604605"/>
              <a:gd name="connsiteX50" fmla="*/ 123591 w 463299"/>
              <a:gd name="connsiteY50" fmla="*/ 560196 h 604605"/>
              <a:gd name="connsiteX51" fmla="*/ 76924 w 463299"/>
              <a:gd name="connsiteY51" fmla="*/ 510731 h 604605"/>
              <a:gd name="connsiteX52" fmla="*/ 31647 w 463299"/>
              <a:gd name="connsiteY52" fmla="*/ 462555 h 604605"/>
              <a:gd name="connsiteX53" fmla="*/ 22016 w 463299"/>
              <a:gd name="connsiteY53" fmla="*/ 448182 h 604605"/>
              <a:gd name="connsiteX54" fmla="*/ 12782 w 463299"/>
              <a:gd name="connsiteY54" fmla="*/ 403277 h 604605"/>
              <a:gd name="connsiteX55" fmla="*/ 11392 w 463299"/>
              <a:gd name="connsiteY55" fmla="*/ 388507 h 604605"/>
              <a:gd name="connsiteX56" fmla="*/ 72 w 463299"/>
              <a:gd name="connsiteY56" fmla="*/ 245267 h 604605"/>
              <a:gd name="connsiteX57" fmla="*/ 8810 w 463299"/>
              <a:gd name="connsiteY57" fmla="*/ 223559 h 604605"/>
              <a:gd name="connsiteX58" fmla="*/ 355234 w 463299"/>
              <a:gd name="connsiteY58" fmla="*/ 208098 h 604605"/>
              <a:gd name="connsiteX59" fmla="*/ 362182 w 463299"/>
              <a:gd name="connsiteY59" fmla="*/ 210375 h 604605"/>
              <a:gd name="connsiteX60" fmla="*/ 387990 w 463299"/>
              <a:gd name="connsiteY60" fmla="*/ 228397 h 604605"/>
              <a:gd name="connsiteX61" fmla="*/ 391067 w 463299"/>
              <a:gd name="connsiteY61" fmla="*/ 245429 h 604605"/>
              <a:gd name="connsiteX62" fmla="*/ 380942 w 463299"/>
              <a:gd name="connsiteY62" fmla="*/ 250578 h 604605"/>
              <a:gd name="connsiteX63" fmla="*/ 373994 w 463299"/>
              <a:gd name="connsiteY63" fmla="*/ 248400 h 604605"/>
              <a:gd name="connsiteX64" fmla="*/ 348186 w 463299"/>
              <a:gd name="connsiteY64" fmla="*/ 230378 h 604605"/>
              <a:gd name="connsiteX65" fmla="*/ 345109 w 463299"/>
              <a:gd name="connsiteY65" fmla="*/ 213346 h 604605"/>
              <a:gd name="connsiteX66" fmla="*/ 355234 w 463299"/>
              <a:gd name="connsiteY66" fmla="*/ 208098 h 604605"/>
              <a:gd name="connsiteX67" fmla="*/ 108105 w 463299"/>
              <a:gd name="connsiteY67" fmla="*/ 208098 h 604605"/>
              <a:gd name="connsiteX68" fmla="*/ 118123 w 463299"/>
              <a:gd name="connsiteY68" fmla="*/ 213346 h 604605"/>
              <a:gd name="connsiteX69" fmla="*/ 115147 w 463299"/>
              <a:gd name="connsiteY69" fmla="*/ 230378 h 604605"/>
              <a:gd name="connsiteX70" fmla="*/ 89360 w 463299"/>
              <a:gd name="connsiteY70" fmla="*/ 248400 h 604605"/>
              <a:gd name="connsiteX71" fmla="*/ 82318 w 463299"/>
              <a:gd name="connsiteY71" fmla="*/ 250578 h 604605"/>
              <a:gd name="connsiteX72" fmla="*/ 72300 w 463299"/>
              <a:gd name="connsiteY72" fmla="*/ 245429 h 604605"/>
              <a:gd name="connsiteX73" fmla="*/ 75276 w 463299"/>
              <a:gd name="connsiteY73" fmla="*/ 228397 h 604605"/>
              <a:gd name="connsiteX74" fmla="*/ 101063 w 463299"/>
              <a:gd name="connsiteY74" fmla="*/ 210375 h 604605"/>
              <a:gd name="connsiteX75" fmla="*/ 108105 w 463299"/>
              <a:gd name="connsiteY75" fmla="*/ 208098 h 604605"/>
              <a:gd name="connsiteX76" fmla="*/ 255572 w 463299"/>
              <a:gd name="connsiteY76" fmla="*/ 194126 h 604605"/>
              <a:gd name="connsiteX77" fmla="*/ 234020 w 463299"/>
              <a:gd name="connsiteY77" fmla="*/ 333140 h 604605"/>
              <a:gd name="connsiteX78" fmla="*/ 229451 w 463299"/>
              <a:gd name="connsiteY78" fmla="*/ 333140 h 604605"/>
              <a:gd name="connsiteX79" fmla="*/ 207799 w 463299"/>
              <a:gd name="connsiteY79" fmla="*/ 194225 h 604605"/>
              <a:gd name="connsiteX80" fmla="*/ 230245 w 463299"/>
              <a:gd name="connsiteY80" fmla="*/ 198486 h 604605"/>
              <a:gd name="connsiteX81" fmla="*/ 232927 w 463299"/>
              <a:gd name="connsiteY81" fmla="*/ 198486 h 604605"/>
              <a:gd name="connsiteX82" fmla="*/ 200548 w 463299"/>
              <a:gd name="connsiteY82" fmla="*/ 178337 h 604605"/>
              <a:gd name="connsiteX83" fmla="*/ 194295 w 463299"/>
              <a:gd name="connsiteY83" fmla="*/ 180220 h 604605"/>
              <a:gd name="connsiteX84" fmla="*/ 192211 w 463299"/>
              <a:gd name="connsiteY84" fmla="*/ 186366 h 604605"/>
              <a:gd name="connsiteX85" fmla="*/ 216429 w 463299"/>
              <a:gd name="connsiteY85" fmla="*/ 341305 h 604605"/>
              <a:gd name="connsiteX86" fmla="*/ 223377 w 463299"/>
              <a:gd name="connsiteY86" fmla="*/ 347252 h 604605"/>
              <a:gd name="connsiteX87" fmla="*/ 240051 w 463299"/>
              <a:gd name="connsiteY87" fmla="*/ 347252 h 604605"/>
              <a:gd name="connsiteX88" fmla="*/ 246999 w 463299"/>
              <a:gd name="connsiteY88" fmla="*/ 341305 h 604605"/>
              <a:gd name="connsiteX89" fmla="*/ 271018 w 463299"/>
              <a:gd name="connsiteY89" fmla="*/ 186366 h 604605"/>
              <a:gd name="connsiteX90" fmla="*/ 269033 w 463299"/>
              <a:gd name="connsiteY90" fmla="*/ 180220 h 604605"/>
              <a:gd name="connsiteX91" fmla="*/ 262780 w 463299"/>
              <a:gd name="connsiteY91" fmla="*/ 178337 h 604605"/>
              <a:gd name="connsiteX92" fmla="*/ 231714 w 463299"/>
              <a:gd name="connsiteY92" fmla="*/ 184384 h 604605"/>
              <a:gd name="connsiteX93" fmla="*/ 380942 w 463299"/>
              <a:gd name="connsiteY93" fmla="*/ 85455 h 604605"/>
              <a:gd name="connsiteX94" fmla="*/ 391067 w 463299"/>
              <a:gd name="connsiteY94" fmla="*/ 90613 h 604605"/>
              <a:gd name="connsiteX95" fmla="*/ 387990 w 463299"/>
              <a:gd name="connsiteY95" fmla="*/ 107673 h 604605"/>
              <a:gd name="connsiteX96" fmla="*/ 362182 w 463299"/>
              <a:gd name="connsiteY96" fmla="*/ 125725 h 604605"/>
              <a:gd name="connsiteX97" fmla="*/ 355234 w 463299"/>
              <a:gd name="connsiteY97" fmla="*/ 128006 h 604605"/>
              <a:gd name="connsiteX98" fmla="*/ 345109 w 463299"/>
              <a:gd name="connsiteY98" fmla="*/ 122749 h 604605"/>
              <a:gd name="connsiteX99" fmla="*/ 348186 w 463299"/>
              <a:gd name="connsiteY99" fmla="*/ 105689 h 604605"/>
              <a:gd name="connsiteX100" fmla="*/ 373994 w 463299"/>
              <a:gd name="connsiteY100" fmla="*/ 87637 h 604605"/>
              <a:gd name="connsiteX101" fmla="*/ 380942 w 463299"/>
              <a:gd name="connsiteY101" fmla="*/ 85455 h 604605"/>
              <a:gd name="connsiteX102" fmla="*/ 82318 w 463299"/>
              <a:gd name="connsiteY102" fmla="*/ 85455 h 604605"/>
              <a:gd name="connsiteX103" fmla="*/ 89360 w 463299"/>
              <a:gd name="connsiteY103" fmla="*/ 87637 h 604605"/>
              <a:gd name="connsiteX104" fmla="*/ 115147 w 463299"/>
              <a:gd name="connsiteY104" fmla="*/ 105689 h 604605"/>
              <a:gd name="connsiteX105" fmla="*/ 118123 w 463299"/>
              <a:gd name="connsiteY105" fmla="*/ 122749 h 604605"/>
              <a:gd name="connsiteX106" fmla="*/ 108105 w 463299"/>
              <a:gd name="connsiteY106" fmla="*/ 128006 h 604605"/>
              <a:gd name="connsiteX107" fmla="*/ 101063 w 463299"/>
              <a:gd name="connsiteY107" fmla="*/ 125725 h 604605"/>
              <a:gd name="connsiteX108" fmla="*/ 75276 w 463299"/>
              <a:gd name="connsiteY108" fmla="*/ 107673 h 604605"/>
              <a:gd name="connsiteX109" fmla="*/ 72300 w 463299"/>
              <a:gd name="connsiteY109" fmla="*/ 90613 h 604605"/>
              <a:gd name="connsiteX110" fmla="*/ 82318 w 463299"/>
              <a:gd name="connsiteY110" fmla="*/ 85455 h 604605"/>
              <a:gd name="connsiteX111" fmla="*/ 231615 w 463299"/>
              <a:gd name="connsiteY111" fmla="*/ 65132 h 604605"/>
              <a:gd name="connsiteX112" fmla="*/ 339403 w 463299"/>
              <a:gd name="connsiteY112" fmla="*/ 172786 h 604605"/>
              <a:gd name="connsiteX113" fmla="*/ 304168 w 463299"/>
              <a:gd name="connsiteY113" fmla="*/ 268643 h 604605"/>
              <a:gd name="connsiteX114" fmla="*/ 272110 w 463299"/>
              <a:gd name="connsiteY114" fmla="*/ 353002 h 604605"/>
              <a:gd name="connsiteX115" fmla="*/ 271812 w 463299"/>
              <a:gd name="connsiteY115" fmla="*/ 354984 h 604605"/>
              <a:gd name="connsiteX116" fmla="*/ 275881 w 463299"/>
              <a:gd name="connsiteY116" fmla="*/ 363113 h 604605"/>
              <a:gd name="connsiteX117" fmla="*/ 218811 w 463299"/>
              <a:gd name="connsiteY117" fmla="*/ 371836 h 604605"/>
              <a:gd name="connsiteX118" fmla="*/ 281737 w 463299"/>
              <a:gd name="connsiteY118" fmla="*/ 383236 h 604605"/>
              <a:gd name="connsiteX119" fmla="*/ 231323 w 463299"/>
              <a:gd name="connsiteY119" fmla="*/ 394444 h 604605"/>
              <a:gd name="connsiteX120" fmla="*/ 231123 w 463299"/>
              <a:gd name="connsiteY120" fmla="*/ 394448 h 604605"/>
              <a:gd name="connsiteX121" fmla="*/ 230408 w 463299"/>
              <a:gd name="connsiteY121" fmla="*/ 394432 h 604605"/>
              <a:gd name="connsiteX122" fmla="*/ 221987 w 463299"/>
              <a:gd name="connsiteY122" fmla="*/ 394636 h 604605"/>
              <a:gd name="connsiteX123" fmla="*/ 231123 w 463299"/>
              <a:gd name="connsiteY123" fmla="*/ 394448 h 604605"/>
              <a:gd name="connsiteX124" fmla="*/ 248934 w 463299"/>
              <a:gd name="connsiteY124" fmla="*/ 394859 h 604605"/>
              <a:gd name="connsiteX125" fmla="*/ 275881 w 463299"/>
              <a:gd name="connsiteY125" fmla="*/ 403855 h 604605"/>
              <a:gd name="connsiteX126" fmla="*/ 265857 w 463299"/>
              <a:gd name="connsiteY126" fmla="*/ 413867 h 604605"/>
              <a:gd name="connsiteX127" fmla="*/ 197472 w 463299"/>
              <a:gd name="connsiteY127" fmla="*/ 413867 h 604605"/>
              <a:gd name="connsiteX128" fmla="*/ 187348 w 463299"/>
              <a:gd name="connsiteY128" fmla="*/ 403855 h 604605"/>
              <a:gd name="connsiteX129" fmla="*/ 193204 w 463299"/>
              <a:gd name="connsiteY129" fmla="*/ 394636 h 604605"/>
              <a:gd name="connsiteX130" fmla="*/ 181591 w 463299"/>
              <a:gd name="connsiteY130" fmla="*/ 383236 h 604605"/>
              <a:gd name="connsiteX131" fmla="*/ 192509 w 463299"/>
              <a:gd name="connsiteY131" fmla="*/ 371836 h 604605"/>
              <a:gd name="connsiteX132" fmla="*/ 187348 w 463299"/>
              <a:gd name="connsiteY132" fmla="*/ 363113 h 604605"/>
              <a:gd name="connsiteX133" fmla="*/ 191417 w 463299"/>
              <a:gd name="connsiteY133" fmla="*/ 354984 h 604605"/>
              <a:gd name="connsiteX134" fmla="*/ 191219 w 463299"/>
              <a:gd name="connsiteY134" fmla="*/ 353002 h 604605"/>
              <a:gd name="connsiteX135" fmla="*/ 159259 w 463299"/>
              <a:gd name="connsiteY135" fmla="*/ 268842 h 604605"/>
              <a:gd name="connsiteX136" fmla="*/ 123826 w 463299"/>
              <a:gd name="connsiteY136" fmla="*/ 172786 h 604605"/>
              <a:gd name="connsiteX137" fmla="*/ 231615 w 463299"/>
              <a:gd name="connsiteY137" fmla="*/ 65132 h 604605"/>
              <a:gd name="connsiteX138" fmla="*/ 231601 w 463299"/>
              <a:gd name="connsiteY138" fmla="*/ 0 h 604605"/>
              <a:gd name="connsiteX139" fmla="*/ 243929 w 463299"/>
              <a:gd name="connsiteY139" fmla="*/ 12293 h 604605"/>
              <a:gd name="connsiteX140" fmla="*/ 243929 w 463299"/>
              <a:gd name="connsiteY140" fmla="*/ 39855 h 604605"/>
              <a:gd name="connsiteX141" fmla="*/ 231601 w 463299"/>
              <a:gd name="connsiteY141" fmla="*/ 52148 h 604605"/>
              <a:gd name="connsiteX142" fmla="*/ 219372 w 463299"/>
              <a:gd name="connsiteY142" fmla="*/ 39855 h 604605"/>
              <a:gd name="connsiteX143" fmla="*/ 219372 w 463299"/>
              <a:gd name="connsiteY143" fmla="*/ 12293 h 604605"/>
              <a:gd name="connsiteX144" fmla="*/ 231601 w 463299"/>
              <a:gd name="connsiteY144" fmla="*/ 0 h 60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3299" h="604605">
                <a:moveTo>
                  <a:pt x="454392" y="223559"/>
                </a:moveTo>
                <a:cubicBezTo>
                  <a:pt x="458065" y="224550"/>
                  <a:pt x="464022" y="228713"/>
                  <a:pt x="463228" y="245267"/>
                </a:cubicBezTo>
                <a:lnTo>
                  <a:pt x="451811" y="388606"/>
                </a:lnTo>
                <a:cubicBezTo>
                  <a:pt x="451314" y="393265"/>
                  <a:pt x="450818" y="398122"/>
                  <a:pt x="450421" y="403376"/>
                </a:cubicBezTo>
                <a:cubicBezTo>
                  <a:pt x="449130" y="419236"/>
                  <a:pt x="447740" y="435592"/>
                  <a:pt x="441188" y="448182"/>
                </a:cubicBezTo>
                <a:cubicBezTo>
                  <a:pt x="438507" y="453435"/>
                  <a:pt x="435430" y="458094"/>
                  <a:pt x="431657" y="462555"/>
                </a:cubicBezTo>
                <a:cubicBezTo>
                  <a:pt x="424906" y="470684"/>
                  <a:pt x="406142" y="490113"/>
                  <a:pt x="386287" y="510731"/>
                </a:cubicBezTo>
                <a:cubicBezTo>
                  <a:pt x="367027" y="530755"/>
                  <a:pt x="346972" y="551572"/>
                  <a:pt x="339725" y="560196"/>
                </a:cubicBezTo>
                <a:cubicBezTo>
                  <a:pt x="333967" y="567036"/>
                  <a:pt x="329003" y="574470"/>
                  <a:pt x="324535" y="583094"/>
                </a:cubicBezTo>
                <a:cubicBezTo>
                  <a:pt x="320961" y="590033"/>
                  <a:pt x="317983" y="597270"/>
                  <a:pt x="315302" y="604605"/>
                </a:cubicBezTo>
                <a:lnTo>
                  <a:pt x="245410" y="604605"/>
                </a:lnTo>
                <a:lnTo>
                  <a:pt x="246502" y="601036"/>
                </a:lnTo>
                <a:cubicBezTo>
                  <a:pt x="254841" y="572587"/>
                  <a:pt x="264074" y="546120"/>
                  <a:pt x="274697" y="520347"/>
                </a:cubicBezTo>
                <a:cubicBezTo>
                  <a:pt x="276782" y="515192"/>
                  <a:pt x="279165" y="510037"/>
                  <a:pt x="281647" y="505180"/>
                </a:cubicBezTo>
                <a:cubicBezTo>
                  <a:pt x="298326" y="473063"/>
                  <a:pt x="321160" y="451651"/>
                  <a:pt x="343200" y="431033"/>
                </a:cubicBezTo>
                <a:cubicBezTo>
                  <a:pt x="349454" y="425184"/>
                  <a:pt x="357397" y="416064"/>
                  <a:pt x="365736" y="406350"/>
                </a:cubicBezTo>
                <a:cubicBezTo>
                  <a:pt x="378047" y="392274"/>
                  <a:pt x="390754" y="377702"/>
                  <a:pt x="399193" y="372151"/>
                </a:cubicBezTo>
                <a:cubicBezTo>
                  <a:pt x="406937" y="367095"/>
                  <a:pt x="413291" y="366996"/>
                  <a:pt x="417957" y="371754"/>
                </a:cubicBezTo>
                <a:cubicBezTo>
                  <a:pt x="424807" y="378693"/>
                  <a:pt x="422821" y="391580"/>
                  <a:pt x="411404" y="413685"/>
                </a:cubicBezTo>
                <a:cubicBezTo>
                  <a:pt x="403760" y="428455"/>
                  <a:pt x="392641" y="445803"/>
                  <a:pt x="380926" y="464240"/>
                </a:cubicBezTo>
                <a:cubicBezTo>
                  <a:pt x="379039" y="467214"/>
                  <a:pt x="377054" y="470188"/>
                  <a:pt x="375167" y="473162"/>
                </a:cubicBezTo>
                <a:cubicBezTo>
                  <a:pt x="395917" y="450462"/>
                  <a:pt x="411206" y="429843"/>
                  <a:pt x="420637" y="411703"/>
                </a:cubicBezTo>
                <a:cubicBezTo>
                  <a:pt x="431459" y="390886"/>
                  <a:pt x="433643" y="374827"/>
                  <a:pt x="426792" y="366401"/>
                </a:cubicBezTo>
                <a:cubicBezTo>
                  <a:pt x="422027" y="360553"/>
                  <a:pt x="412893" y="359066"/>
                  <a:pt x="401079" y="362337"/>
                </a:cubicBezTo>
                <a:lnTo>
                  <a:pt x="399292" y="362734"/>
                </a:lnTo>
                <a:lnTo>
                  <a:pt x="399689" y="361049"/>
                </a:lnTo>
                <a:cubicBezTo>
                  <a:pt x="399888" y="360057"/>
                  <a:pt x="421729" y="269355"/>
                  <a:pt x="426395" y="252206"/>
                </a:cubicBezTo>
                <a:cubicBezTo>
                  <a:pt x="427388" y="248340"/>
                  <a:pt x="428778" y="244673"/>
                  <a:pt x="430565" y="241302"/>
                </a:cubicBezTo>
                <a:cubicBezTo>
                  <a:pt x="436919" y="229011"/>
                  <a:pt x="446946" y="221576"/>
                  <a:pt x="454392" y="223559"/>
                </a:cubicBezTo>
                <a:close/>
                <a:moveTo>
                  <a:pt x="8810" y="223559"/>
                </a:moveTo>
                <a:cubicBezTo>
                  <a:pt x="16257" y="221576"/>
                  <a:pt x="26385" y="229011"/>
                  <a:pt x="32739" y="241302"/>
                </a:cubicBezTo>
                <a:cubicBezTo>
                  <a:pt x="34427" y="244673"/>
                  <a:pt x="35917" y="248340"/>
                  <a:pt x="36910" y="252206"/>
                </a:cubicBezTo>
                <a:cubicBezTo>
                  <a:pt x="41477" y="269355"/>
                  <a:pt x="63321" y="360057"/>
                  <a:pt x="63520" y="361049"/>
                </a:cubicBezTo>
                <a:lnTo>
                  <a:pt x="64016" y="362734"/>
                </a:lnTo>
                <a:lnTo>
                  <a:pt x="62229" y="362337"/>
                </a:lnTo>
                <a:cubicBezTo>
                  <a:pt x="50413" y="359066"/>
                  <a:pt x="41278" y="360553"/>
                  <a:pt x="36413" y="366401"/>
                </a:cubicBezTo>
                <a:cubicBezTo>
                  <a:pt x="29661" y="374827"/>
                  <a:pt x="31846" y="390886"/>
                  <a:pt x="42668" y="411703"/>
                </a:cubicBezTo>
                <a:cubicBezTo>
                  <a:pt x="52002" y="429843"/>
                  <a:pt x="67293" y="450462"/>
                  <a:pt x="88144" y="473162"/>
                </a:cubicBezTo>
                <a:cubicBezTo>
                  <a:pt x="86158" y="470188"/>
                  <a:pt x="84272" y="467214"/>
                  <a:pt x="82385" y="464240"/>
                </a:cubicBezTo>
                <a:cubicBezTo>
                  <a:pt x="70669" y="445803"/>
                  <a:pt x="59548" y="428455"/>
                  <a:pt x="51903" y="413685"/>
                </a:cubicBezTo>
                <a:cubicBezTo>
                  <a:pt x="40484" y="391580"/>
                  <a:pt x="38399" y="378693"/>
                  <a:pt x="45250" y="371754"/>
                </a:cubicBezTo>
                <a:cubicBezTo>
                  <a:pt x="50016" y="366996"/>
                  <a:pt x="56371" y="367095"/>
                  <a:pt x="64016" y="372151"/>
                </a:cubicBezTo>
                <a:cubicBezTo>
                  <a:pt x="72555" y="377702"/>
                  <a:pt x="85265" y="392274"/>
                  <a:pt x="97477" y="406350"/>
                </a:cubicBezTo>
                <a:cubicBezTo>
                  <a:pt x="105917" y="416064"/>
                  <a:pt x="113861" y="425184"/>
                  <a:pt x="120017" y="431033"/>
                </a:cubicBezTo>
                <a:cubicBezTo>
                  <a:pt x="142159" y="451651"/>
                  <a:pt x="164996" y="473063"/>
                  <a:pt x="181578" y="505180"/>
                </a:cubicBezTo>
                <a:cubicBezTo>
                  <a:pt x="184159" y="510037"/>
                  <a:pt x="186542" y="515192"/>
                  <a:pt x="188627" y="520347"/>
                </a:cubicBezTo>
                <a:cubicBezTo>
                  <a:pt x="199152" y="546120"/>
                  <a:pt x="208386" y="572488"/>
                  <a:pt x="216826" y="601036"/>
                </a:cubicBezTo>
                <a:lnTo>
                  <a:pt x="217819" y="604605"/>
                </a:lnTo>
                <a:lnTo>
                  <a:pt x="148017" y="604605"/>
                </a:lnTo>
                <a:cubicBezTo>
                  <a:pt x="145336" y="597270"/>
                  <a:pt x="142258" y="590033"/>
                  <a:pt x="138684" y="583094"/>
                </a:cubicBezTo>
                <a:cubicBezTo>
                  <a:pt x="134215" y="574470"/>
                  <a:pt x="129251" y="567036"/>
                  <a:pt x="123591" y="560196"/>
                </a:cubicBezTo>
                <a:cubicBezTo>
                  <a:pt x="116244" y="551572"/>
                  <a:pt x="96286" y="530755"/>
                  <a:pt x="76924" y="510731"/>
                </a:cubicBezTo>
                <a:cubicBezTo>
                  <a:pt x="57066" y="490113"/>
                  <a:pt x="38399" y="470684"/>
                  <a:pt x="31647" y="462555"/>
                </a:cubicBezTo>
                <a:cubicBezTo>
                  <a:pt x="27874" y="458094"/>
                  <a:pt x="24697" y="453336"/>
                  <a:pt x="22016" y="448182"/>
                </a:cubicBezTo>
                <a:cubicBezTo>
                  <a:pt x="15562" y="435592"/>
                  <a:pt x="14172" y="419236"/>
                  <a:pt x="12782" y="403277"/>
                </a:cubicBezTo>
                <a:cubicBezTo>
                  <a:pt x="12385" y="398122"/>
                  <a:pt x="11987" y="393265"/>
                  <a:pt x="11392" y="388507"/>
                </a:cubicBezTo>
                <a:lnTo>
                  <a:pt x="72" y="245267"/>
                </a:lnTo>
                <a:cubicBezTo>
                  <a:pt x="-722" y="228713"/>
                  <a:pt x="5236" y="224550"/>
                  <a:pt x="8810" y="223559"/>
                </a:cubicBezTo>
                <a:close/>
                <a:moveTo>
                  <a:pt x="355234" y="208098"/>
                </a:moveTo>
                <a:cubicBezTo>
                  <a:pt x="357715" y="208098"/>
                  <a:pt x="360197" y="208890"/>
                  <a:pt x="362182" y="210375"/>
                </a:cubicBezTo>
                <a:lnTo>
                  <a:pt x="387990" y="228397"/>
                </a:lnTo>
                <a:cubicBezTo>
                  <a:pt x="393548" y="232259"/>
                  <a:pt x="394938" y="239884"/>
                  <a:pt x="391067" y="245429"/>
                </a:cubicBezTo>
                <a:cubicBezTo>
                  <a:pt x="388784" y="248697"/>
                  <a:pt x="385012" y="250578"/>
                  <a:pt x="380942" y="250578"/>
                </a:cubicBezTo>
                <a:cubicBezTo>
                  <a:pt x="378461" y="250578"/>
                  <a:pt x="375979" y="249885"/>
                  <a:pt x="373994" y="248400"/>
                </a:cubicBezTo>
                <a:lnTo>
                  <a:pt x="348186" y="230378"/>
                </a:lnTo>
                <a:cubicBezTo>
                  <a:pt x="342628" y="226516"/>
                  <a:pt x="341238" y="218891"/>
                  <a:pt x="345109" y="213346"/>
                </a:cubicBezTo>
                <a:cubicBezTo>
                  <a:pt x="347392" y="210078"/>
                  <a:pt x="351164" y="208098"/>
                  <a:pt x="355234" y="208098"/>
                </a:cubicBezTo>
                <a:close/>
                <a:moveTo>
                  <a:pt x="108105" y="208098"/>
                </a:moveTo>
                <a:cubicBezTo>
                  <a:pt x="112073" y="208098"/>
                  <a:pt x="115842" y="210078"/>
                  <a:pt x="118123" y="213346"/>
                </a:cubicBezTo>
                <a:cubicBezTo>
                  <a:pt x="121991" y="218891"/>
                  <a:pt x="120702" y="226516"/>
                  <a:pt x="115147" y="230378"/>
                </a:cubicBezTo>
                <a:lnTo>
                  <a:pt x="89360" y="248400"/>
                </a:lnTo>
                <a:cubicBezTo>
                  <a:pt x="87277" y="249885"/>
                  <a:pt x="84896" y="250578"/>
                  <a:pt x="82318" y="250578"/>
                </a:cubicBezTo>
                <a:cubicBezTo>
                  <a:pt x="78350" y="250578"/>
                  <a:pt x="74581" y="248697"/>
                  <a:pt x="72300" y="245429"/>
                </a:cubicBezTo>
                <a:cubicBezTo>
                  <a:pt x="68432" y="239884"/>
                  <a:pt x="69821" y="232259"/>
                  <a:pt x="75276" y="228397"/>
                </a:cubicBezTo>
                <a:lnTo>
                  <a:pt x="101063" y="210375"/>
                </a:lnTo>
                <a:cubicBezTo>
                  <a:pt x="103146" y="208890"/>
                  <a:pt x="105626" y="208098"/>
                  <a:pt x="108105" y="208098"/>
                </a:cubicBezTo>
                <a:close/>
                <a:moveTo>
                  <a:pt x="255572" y="194126"/>
                </a:moveTo>
                <a:lnTo>
                  <a:pt x="234020" y="333140"/>
                </a:lnTo>
                <a:lnTo>
                  <a:pt x="229451" y="333140"/>
                </a:lnTo>
                <a:lnTo>
                  <a:pt x="207799" y="194225"/>
                </a:lnTo>
                <a:lnTo>
                  <a:pt x="230245" y="198486"/>
                </a:lnTo>
                <a:cubicBezTo>
                  <a:pt x="231139" y="198684"/>
                  <a:pt x="232033" y="198684"/>
                  <a:pt x="232927" y="198486"/>
                </a:cubicBezTo>
                <a:close/>
                <a:moveTo>
                  <a:pt x="200548" y="178337"/>
                </a:moveTo>
                <a:cubicBezTo>
                  <a:pt x="198266" y="177941"/>
                  <a:pt x="195983" y="178634"/>
                  <a:pt x="194295" y="180220"/>
                </a:cubicBezTo>
                <a:cubicBezTo>
                  <a:pt x="192608" y="181807"/>
                  <a:pt x="191913" y="184087"/>
                  <a:pt x="192211" y="186366"/>
                </a:cubicBezTo>
                <a:lnTo>
                  <a:pt x="216429" y="341305"/>
                </a:lnTo>
                <a:cubicBezTo>
                  <a:pt x="216925" y="344774"/>
                  <a:pt x="219903" y="347252"/>
                  <a:pt x="223377" y="347252"/>
                </a:cubicBezTo>
                <a:lnTo>
                  <a:pt x="240051" y="347252"/>
                </a:lnTo>
                <a:cubicBezTo>
                  <a:pt x="243525" y="347252"/>
                  <a:pt x="246502" y="344774"/>
                  <a:pt x="246999" y="341305"/>
                </a:cubicBezTo>
                <a:lnTo>
                  <a:pt x="271018" y="186366"/>
                </a:lnTo>
                <a:cubicBezTo>
                  <a:pt x="271415" y="184087"/>
                  <a:pt x="270621" y="181807"/>
                  <a:pt x="269033" y="180220"/>
                </a:cubicBezTo>
                <a:cubicBezTo>
                  <a:pt x="267345" y="178634"/>
                  <a:pt x="265063" y="177941"/>
                  <a:pt x="262780" y="178337"/>
                </a:cubicBezTo>
                <a:lnTo>
                  <a:pt x="231714" y="184384"/>
                </a:lnTo>
                <a:close/>
                <a:moveTo>
                  <a:pt x="380942" y="85455"/>
                </a:moveTo>
                <a:cubicBezTo>
                  <a:pt x="385012" y="85455"/>
                  <a:pt x="388685" y="87340"/>
                  <a:pt x="391067" y="90613"/>
                </a:cubicBezTo>
                <a:cubicBezTo>
                  <a:pt x="394938" y="96167"/>
                  <a:pt x="393548" y="103804"/>
                  <a:pt x="387990" y="107673"/>
                </a:cubicBezTo>
                <a:lnTo>
                  <a:pt x="362182" y="125725"/>
                </a:lnTo>
                <a:cubicBezTo>
                  <a:pt x="360098" y="127213"/>
                  <a:pt x="357715" y="128006"/>
                  <a:pt x="355234" y="128006"/>
                </a:cubicBezTo>
                <a:cubicBezTo>
                  <a:pt x="351164" y="128006"/>
                  <a:pt x="347392" y="126022"/>
                  <a:pt x="345109" y="122749"/>
                </a:cubicBezTo>
                <a:cubicBezTo>
                  <a:pt x="341238" y="117195"/>
                  <a:pt x="342628" y="109557"/>
                  <a:pt x="348186" y="105689"/>
                </a:cubicBezTo>
                <a:lnTo>
                  <a:pt x="373994" y="87637"/>
                </a:lnTo>
                <a:cubicBezTo>
                  <a:pt x="375979" y="86149"/>
                  <a:pt x="378461" y="85455"/>
                  <a:pt x="380942" y="85455"/>
                </a:cubicBezTo>
                <a:close/>
                <a:moveTo>
                  <a:pt x="82318" y="85455"/>
                </a:moveTo>
                <a:cubicBezTo>
                  <a:pt x="84896" y="85455"/>
                  <a:pt x="87277" y="86149"/>
                  <a:pt x="89360" y="87637"/>
                </a:cubicBezTo>
                <a:lnTo>
                  <a:pt x="115147" y="105689"/>
                </a:lnTo>
                <a:cubicBezTo>
                  <a:pt x="120702" y="109557"/>
                  <a:pt x="121991" y="117195"/>
                  <a:pt x="118123" y="122749"/>
                </a:cubicBezTo>
                <a:cubicBezTo>
                  <a:pt x="115842" y="126022"/>
                  <a:pt x="112073" y="128006"/>
                  <a:pt x="108105" y="128006"/>
                </a:cubicBezTo>
                <a:cubicBezTo>
                  <a:pt x="105626" y="128006"/>
                  <a:pt x="103146" y="127213"/>
                  <a:pt x="101063" y="125725"/>
                </a:cubicBezTo>
                <a:lnTo>
                  <a:pt x="75276" y="107673"/>
                </a:lnTo>
                <a:cubicBezTo>
                  <a:pt x="69821" y="103804"/>
                  <a:pt x="68432" y="96167"/>
                  <a:pt x="72300" y="90613"/>
                </a:cubicBezTo>
                <a:cubicBezTo>
                  <a:pt x="74581" y="87340"/>
                  <a:pt x="78350" y="85455"/>
                  <a:pt x="82318" y="85455"/>
                </a:cubicBezTo>
                <a:close/>
                <a:moveTo>
                  <a:pt x="231615" y="65132"/>
                </a:moveTo>
                <a:cubicBezTo>
                  <a:pt x="291067" y="65132"/>
                  <a:pt x="339403" y="113408"/>
                  <a:pt x="339403" y="172786"/>
                </a:cubicBezTo>
                <a:cubicBezTo>
                  <a:pt x="339403" y="211743"/>
                  <a:pt x="321537" y="240689"/>
                  <a:pt x="304168" y="268643"/>
                </a:cubicBezTo>
                <a:cubicBezTo>
                  <a:pt x="287692" y="295210"/>
                  <a:pt x="272110" y="320190"/>
                  <a:pt x="272110" y="353002"/>
                </a:cubicBezTo>
                <a:cubicBezTo>
                  <a:pt x="272110" y="353696"/>
                  <a:pt x="272010" y="354390"/>
                  <a:pt x="271812" y="354984"/>
                </a:cubicBezTo>
                <a:cubicBezTo>
                  <a:pt x="274293" y="356868"/>
                  <a:pt x="275881" y="359743"/>
                  <a:pt x="275881" y="363113"/>
                </a:cubicBezTo>
                <a:cubicBezTo>
                  <a:pt x="275881" y="372035"/>
                  <a:pt x="218811" y="371836"/>
                  <a:pt x="218811" y="371836"/>
                </a:cubicBezTo>
                <a:cubicBezTo>
                  <a:pt x="218811" y="371836"/>
                  <a:pt x="281737" y="372035"/>
                  <a:pt x="281737" y="383236"/>
                </a:cubicBezTo>
                <a:cubicBezTo>
                  <a:pt x="281737" y="391712"/>
                  <a:pt x="248128" y="393886"/>
                  <a:pt x="231323" y="394444"/>
                </a:cubicBezTo>
                <a:lnTo>
                  <a:pt x="231123" y="394448"/>
                </a:lnTo>
                <a:lnTo>
                  <a:pt x="230408" y="394432"/>
                </a:lnTo>
                <a:cubicBezTo>
                  <a:pt x="225355" y="394481"/>
                  <a:pt x="221987" y="394636"/>
                  <a:pt x="221987" y="394636"/>
                </a:cubicBezTo>
                <a:lnTo>
                  <a:pt x="231123" y="394448"/>
                </a:lnTo>
                <a:lnTo>
                  <a:pt x="248934" y="394859"/>
                </a:lnTo>
                <a:cubicBezTo>
                  <a:pt x="262407" y="395702"/>
                  <a:pt x="275881" y="398006"/>
                  <a:pt x="275881" y="403855"/>
                </a:cubicBezTo>
                <a:cubicBezTo>
                  <a:pt x="275881" y="409406"/>
                  <a:pt x="271415" y="413867"/>
                  <a:pt x="265857" y="413867"/>
                </a:cubicBezTo>
                <a:lnTo>
                  <a:pt x="197472" y="413867"/>
                </a:lnTo>
                <a:cubicBezTo>
                  <a:pt x="191913" y="413867"/>
                  <a:pt x="187348" y="409406"/>
                  <a:pt x="187348" y="403855"/>
                </a:cubicBezTo>
                <a:cubicBezTo>
                  <a:pt x="187348" y="399791"/>
                  <a:pt x="193204" y="398601"/>
                  <a:pt x="193204" y="394636"/>
                </a:cubicBezTo>
                <a:cubicBezTo>
                  <a:pt x="193204" y="390770"/>
                  <a:pt x="181591" y="389580"/>
                  <a:pt x="181591" y="383236"/>
                </a:cubicBezTo>
                <a:cubicBezTo>
                  <a:pt x="181591" y="377090"/>
                  <a:pt x="192410" y="375207"/>
                  <a:pt x="192509" y="371836"/>
                </a:cubicBezTo>
                <a:cubicBezTo>
                  <a:pt x="192707" y="368466"/>
                  <a:pt x="187348" y="366880"/>
                  <a:pt x="187348" y="363113"/>
                </a:cubicBezTo>
                <a:cubicBezTo>
                  <a:pt x="187348" y="359743"/>
                  <a:pt x="188936" y="356868"/>
                  <a:pt x="191417" y="354984"/>
                </a:cubicBezTo>
                <a:cubicBezTo>
                  <a:pt x="191318" y="354390"/>
                  <a:pt x="191219" y="353696"/>
                  <a:pt x="191219" y="353002"/>
                </a:cubicBezTo>
                <a:cubicBezTo>
                  <a:pt x="191219" y="320488"/>
                  <a:pt x="175636" y="295408"/>
                  <a:pt x="159259" y="268842"/>
                </a:cubicBezTo>
                <a:cubicBezTo>
                  <a:pt x="141791" y="240788"/>
                  <a:pt x="123826" y="211843"/>
                  <a:pt x="123826" y="172786"/>
                </a:cubicBezTo>
                <a:cubicBezTo>
                  <a:pt x="123826" y="113408"/>
                  <a:pt x="172162" y="65132"/>
                  <a:pt x="231615" y="65132"/>
                </a:cubicBezTo>
                <a:close/>
                <a:moveTo>
                  <a:pt x="231601" y="0"/>
                </a:moveTo>
                <a:cubicBezTo>
                  <a:pt x="238361" y="0"/>
                  <a:pt x="243929" y="5453"/>
                  <a:pt x="243929" y="12293"/>
                </a:cubicBezTo>
                <a:lnTo>
                  <a:pt x="243929" y="39855"/>
                </a:lnTo>
                <a:cubicBezTo>
                  <a:pt x="243929" y="46695"/>
                  <a:pt x="238361" y="52148"/>
                  <a:pt x="231601" y="52148"/>
                </a:cubicBezTo>
                <a:cubicBezTo>
                  <a:pt x="224840" y="52148"/>
                  <a:pt x="219372" y="46695"/>
                  <a:pt x="219372" y="39855"/>
                </a:cubicBezTo>
                <a:lnTo>
                  <a:pt x="219372" y="12293"/>
                </a:lnTo>
                <a:cubicBezTo>
                  <a:pt x="219372" y="5453"/>
                  <a:pt x="224840" y="0"/>
                  <a:pt x="231601" y="0"/>
                </a:cubicBezTo>
                <a:close/>
              </a:path>
            </a:pathLst>
          </a:custGeom>
          <a:solidFill>
            <a:schemeClr val="bg1"/>
          </a:solidFill>
          <a:ln>
            <a:noFill/>
          </a:ln>
        </p:spPr>
        <p:txBody>
          <a:bodyPr/>
          <a:lstStyle/>
          <a:p>
            <a:endParaRPr lang="zh-CN" altLang="en-US">
              <a:cs typeface="+mn-ea"/>
              <a:sym typeface="+mn-lt"/>
            </a:endParaRPr>
          </a:p>
        </p:txBody>
      </p:sp>
      <p:sp>
        <p:nvSpPr>
          <p:cNvPr id="28" name="big-dollar-coin_21221"/>
          <p:cNvSpPr>
            <a:spLocks noChangeAspect="1"/>
          </p:cNvSpPr>
          <p:nvPr/>
        </p:nvSpPr>
        <p:spPr bwMode="auto">
          <a:xfrm>
            <a:off x="9875304" y="3357925"/>
            <a:ext cx="609685" cy="608839"/>
          </a:xfrm>
          <a:custGeom>
            <a:avLst/>
            <a:gdLst>
              <a:gd name="connsiteX0" fmla="*/ 302713 w 581025"/>
              <a:gd name="connsiteY0" fmla="*/ 301562 h 580219"/>
              <a:gd name="connsiteX1" fmla="*/ 347900 w 581025"/>
              <a:gd name="connsiteY1" fmla="*/ 319465 h 580219"/>
              <a:gd name="connsiteX2" fmla="*/ 370852 w 581025"/>
              <a:gd name="connsiteY2" fmla="*/ 367444 h 580219"/>
              <a:gd name="connsiteX3" fmla="*/ 362245 w 581025"/>
              <a:gd name="connsiteY3" fmla="*/ 402533 h 580219"/>
              <a:gd name="connsiteX4" fmla="*/ 302713 w 581025"/>
              <a:gd name="connsiteY4" fmla="*/ 434042 h 580219"/>
              <a:gd name="connsiteX5" fmla="*/ 279003 w 581025"/>
              <a:gd name="connsiteY5" fmla="*/ 131099 h 580219"/>
              <a:gd name="connsiteX6" fmla="*/ 279003 w 581025"/>
              <a:gd name="connsiteY6" fmla="*/ 249307 h 580219"/>
              <a:gd name="connsiteX7" fmla="*/ 233809 w 581025"/>
              <a:gd name="connsiteY7" fmla="*/ 229964 h 580219"/>
              <a:gd name="connsiteX8" fmla="*/ 217309 w 581025"/>
              <a:gd name="connsiteY8" fmla="*/ 190561 h 580219"/>
              <a:gd name="connsiteX9" fmla="*/ 230939 w 581025"/>
              <a:gd name="connsiteY9" fmla="*/ 151159 h 580219"/>
              <a:gd name="connsiteX10" fmla="*/ 279003 w 581025"/>
              <a:gd name="connsiteY10" fmla="*/ 131099 h 580219"/>
              <a:gd name="connsiteX11" fmla="*/ 279035 w 581025"/>
              <a:gd name="connsiteY11" fmla="*/ 60171 h 580219"/>
              <a:gd name="connsiteX12" fmla="*/ 279035 w 581025"/>
              <a:gd name="connsiteY12" fmla="*/ 93122 h 580219"/>
              <a:gd name="connsiteX13" fmla="*/ 199414 w 581025"/>
              <a:gd name="connsiteY13" fmla="*/ 124640 h 580219"/>
              <a:gd name="connsiteX14" fmla="*/ 171438 w 581025"/>
              <a:gd name="connsiteY14" fmla="*/ 194123 h 580219"/>
              <a:gd name="connsiteX15" fmla="*/ 197979 w 581025"/>
              <a:gd name="connsiteY15" fmla="*/ 260740 h 580219"/>
              <a:gd name="connsiteX16" fmla="*/ 279035 w 581025"/>
              <a:gd name="connsiteY16" fmla="*/ 295840 h 580219"/>
              <a:gd name="connsiteX17" fmla="*/ 279035 w 581025"/>
              <a:gd name="connsiteY17" fmla="*/ 432657 h 580219"/>
              <a:gd name="connsiteX18" fmla="*/ 220216 w 581025"/>
              <a:gd name="connsiteY18" fmla="*/ 401139 h 580219"/>
              <a:gd name="connsiteX19" fmla="*/ 209456 w 581025"/>
              <a:gd name="connsiteY19" fmla="*/ 350280 h 580219"/>
              <a:gd name="connsiteX20" fmla="*/ 164265 w 581025"/>
              <a:gd name="connsiteY20" fmla="*/ 350280 h 580219"/>
              <a:gd name="connsiteX21" fmla="*/ 178611 w 581025"/>
              <a:gd name="connsiteY21" fmla="*/ 419047 h 580219"/>
              <a:gd name="connsiteX22" fmla="*/ 279035 w 581025"/>
              <a:gd name="connsiteY22" fmla="*/ 471338 h 580219"/>
              <a:gd name="connsiteX23" fmla="*/ 279035 w 581025"/>
              <a:gd name="connsiteY23" fmla="*/ 520048 h 580219"/>
              <a:gd name="connsiteX24" fmla="*/ 302707 w 581025"/>
              <a:gd name="connsiteY24" fmla="*/ 520048 h 580219"/>
              <a:gd name="connsiteX25" fmla="*/ 302707 w 581025"/>
              <a:gd name="connsiteY25" fmla="*/ 471338 h 580219"/>
              <a:gd name="connsiteX26" fmla="*/ 373004 w 581025"/>
              <a:gd name="connsiteY26" fmla="*/ 450565 h 580219"/>
              <a:gd name="connsiteX27" fmla="*/ 416760 w 581025"/>
              <a:gd name="connsiteY27" fmla="*/ 355295 h 580219"/>
              <a:gd name="connsiteX28" fmla="*/ 382329 w 581025"/>
              <a:gd name="connsiteY28" fmla="*/ 285095 h 580219"/>
              <a:gd name="connsiteX29" fmla="*/ 302707 w 581025"/>
              <a:gd name="connsiteY29" fmla="*/ 254294 h 580219"/>
              <a:gd name="connsiteX30" fmla="*/ 302707 w 581025"/>
              <a:gd name="connsiteY30" fmla="*/ 131803 h 580219"/>
              <a:gd name="connsiteX31" fmla="*/ 353636 w 581025"/>
              <a:gd name="connsiteY31" fmla="*/ 158307 h 580219"/>
              <a:gd name="connsiteX32" fmla="*/ 363679 w 581025"/>
              <a:gd name="connsiteY32" fmla="*/ 191257 h 580219"/>
              <a:gd name="connsiteX33" fmla="*/ 408152 w 581025"/>
              <a:gd name="connsiteY33" fmla="*/ 191257 h 580219"/>
              <a:gd name="connsiteX34" fmla="*/ 380177 w 581025"/>
              <a:gd name="connsiteY34" fmla="*/ 122491 h 580219"/>
              <a:gd name="connsiteX35" fmla="*/ 302707 w 581025"/>
              <a:gd name="connsiteY35" fmla="*/ 93122 h 580219"/>
              <a:gd name="connsiteX36" fmla="*/ 302707 w 581025"/>
              <a:gd name="connsiteY36" fmla="*/ 60171 h 580219"/>
              <a:gd name="connsiteX37" fmla="*/ 290512 w 581025"/>
              <a:gd name="connsiteY37" fmla="*/ 0 h 580219"/>
              <a:gd name="connsiteX38" fmla="*/ 581025 w 581025"/>
              <a:gd name="connsiteY38" fmla="*/ 290110 h 580219"/>
              <a:gd name="connsiteX39" fmla="*/ 290512 w 581025"/>
              <a:gd name="connsiteY39" fmla="*/ 580219 h 580219"/>
              <a:gd name="connsiteX40" fmla="*/ 0 w 581025"/>
              <a:gd name="connsiteY40" fmla="*/ 290110 h 580219"/>
              <a:gd name="connsiteX41" fmla="*/ 290512 w 581025"/>
              <a:gd name="connsiteY41" fmla="*/ 0 h 58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1025" h="580219">
                <a:moveTo>
                  <a:pt x="302713" y="301562"/>
                </a:moveTo>
                <a:cubicBezTo>
                  <a:pt x="323513" y="307291"/>
                  <a:pt x="338576" y="313020"/>
                  <a:pt x="347900" y="319465"/>
                </a:cubicBezTo>
                <a:cubicBezTo>
                  <a:pt x="362962" y="330922"/>
                  <a:pt x="370852" y="346677"/>
                  <a:pt x="370852" y="367444"/>
                </a:cubicBezTo>
                <a:cubicBezTo>
                  <a:pt x="370852" y="381050"/>
                  <a:pt x="367983" y="392508"/>
                  <a:pt x="362245" y="402533"/>
                </a:cubicBezTo>
                <a:cubicBezTo>
                  <a:pt x="351486" y="422584"/>
                  <a:pt x="331403" y="432610"/>
                  <a:pt x="302713" y="434042"/>
                </a:cubicBezTo>
                <a:close/>
                <a:moveTo>
                  <a:pt x="279003" y="131099"/>
                </a:moveTo>
                <a:lnTo>
                  <a:pt x="279003" y="249307"/>
                </a:lnTo>
                <a:cubicBezTo>
                  <a:pt x="259634" y="245725"/>
                  <a:pt x="244569" y="239277"/>
                  <a:pt x="233809" y="229964"/>
                </a:cubicBezTo>
                <a:cubicBezTo>
                  <a:pt x="222331" y="220651"/>
                  <a:pt x="217309" y="207755"/>
                  <a:pt x="217309" y="190561"/>
                </a:cubicBezTo>
                <a:cubicBezTo>
                  <a:pt x="217309" y="176949"/>
                  <a:pt x="221613" y="164054"/>
                  <a:pt x="230939" y="151159"/>
                </a:cubicBezTo>
                <a:cubicBezTo>
                  <a:pt x="240265" y="138263"/>
                  <a:pt x="256764" y="131815"/>
                  <a:pt x="279003" y="131099"/>
                </a:cubicBezTo>
                <a:close/>
                <a:moveTo>
                  <a:pt x="279035" y="60171"/>
                </a:moveTo>
                <a:lnTo>
                  <a:pt x="279035" y="93122"/>
                </a:lnTo>
                <a:cubicBezTo>
                  <a:pt x="244604" y="93838"/>
                  <a:pt x="218781" y="103866"/>
                  <a:pt x="199414" y="124640"/>
                </a:cubicBezTo>
                <a:cubicBezTo>
                  <a:pt x="180763" y="145413"/>
                  <a:pt x="171438" y="168335"/>
                  <a:pt x="171438" y="194123"/>
                </a:cubicBezTo>
                <a:cubicBezTo>
                  <a:pt x="171438" y="222059"/>
                  <a:pt x="180046" y="244981"/>
                  <a:pt x="197979" y="260740"/>
                </a:cubicBezTo>
                <a:cubicBezTo>
                  <a:pt x="215194" y="277216"/>
                  <a:pt x="242452" y="288677"/>
                  <a:pt x="279035" y="295840"/>
                </a:cubicBezTo>
                <a:lnTo>
                  <a:pt x="279035" y="432657"/>
                </a:lnTo>
                <a:cubicBezTo>
                  <a:pt x="250343" y="430508"/>
                  <a:pt x="230975" y="419763"/>
                  <a:pt x="220216" y="401139"/>
                </a:cubicBezTo>
                <a:cubicBezTo>
                  <a:pt x="214477" y="390394"/>
                  <a:pt x="210891" y="373203"/>
                  <a:pt x="209456" y="350280"/>
                </a:cubicBezTo>
                <a:lnTo>
                  <a:pt x="164265" y="350280"/>
                </a:lnTo>
                <a:cubicBezTo>
                  <a:pt x="164265" y="379650"/>
                  <a:pt x="169286" y="402572"/>
                  <a:pt x="178611" y="419047"/>
                </a:cubicBezTo>
                <a:cubicBezTo>
                  <a:pt x="196544" y="450565"/>
                  <a:pt x="229541" y="467757"/>
                  <a:pt x="279035" y="471338"/>
                </a:cubicBezTo>
                <a:lnTo>
                  <a:pt x="279035" y="520048"/>
                </a:lnTo>
                <a:lnTo>
                  <a:pt x="302707" y="520048"/>
                </a:lnTo>
                <a:lnTo>
                  <a:pt x="302707" y="471338"/>
                </a:lnTo>
                <a:cubicBezTo>
                  <a:pt x="332834" y="467757"/>
                  <a:pt x="356505" y="461310"/>
                  <a:pt x="373004" y="450565"/>
                </a:cubicBezTo>
                <a:cubicBezTo>
                  <a:pt x="401696" y="431941"/>
                  <a:pt x="416043" y="399707"/>
                  <a:pt x="416760" y="355295"/>
                </a:cubicBezTo>
                <a:cubicBezTo>
                  <a:pt x="416760" y="324493"/>
                  <a:pt x="405283" y="300854"/>
                  <a:pt x="382329" y="285095"/>
                </a:cubicBezTo>
                <a:cubicBezTo>
                  <a:pt x="368700" y="275783"/>
                  <a:pt x="342159" y="265038"/>
                  <a:pt x="302707" y="254294"/>
                </a:cubicBezTo>
                <a:lnTo>
                  <a:pt x="302707" y="131803"/>
                </a:lnTo>
                <a:cubicBezTo>
                  <a:pt x="325661" y="132519"/>
                  <a:pt x="342876" y="141115"/>
                  <a:pt x="353636" y="158307"/>
                </a:cubicBezTo>
                <a:cubicBezTo>
                  <a:pt x="359375" y="167619"/>
                  <a:pt x="362961" y="178364"/>
                  <a:pt x="363679" y="191257"/>
                </a:cubicBezTo>
                <a:lnTo>
                  <a:pt x="408152" y="191257"/>
                </a:lnTo>
                <a:cubicBezTo>
                  <a:pt x="407435" y="162605"/>
                  <a:pt x="398110" y="139682"/>
                  <a:pt x="380177" y="122491"/>
                </a:cubicBezTo>
                <a:cubicBezTo>
                  <a:pt x="362244" y="105299"/>
                  <a:pt x="336421" y="95271"/>
                  <a:pt x="302707" y="93122"/>
                </a:cubicBezTo>
                <a:lnTo>
                  <a:pt x="302707" y="60171"/>
                </a:lnTo>
                <a:close/>
                <a:moveTo>
                  <a:pt x="290512" y="0"/>
                </a:moveTo>
                <a:cubicBezTo>
                  <a:pt x="450474" y="0"/>
                  <a:pt x="581025" y="129654"/>
                  <a:pt x="581025" y="290110"/>
                </a:cubicBezTo>
                <a:cubicBezTo>
                  <a:pt x="581025" y="449849"/>
                  <a:pt x="450474" y="580219"/>
                  <a:pt x="290512" y="580219"/>
                </a:cubicBezTo>
                <a:cubicBezTo>
                  <a:pt x="129834" y="580219"/>
                  <a:pt x="0" y="449849"/>
                  <a:pt x="0" y="290110"/>
                </a:cubicBezTo>
                <a:cubicBezTo>
                  <a:pt x="0" y="129654"/>
                  <a:pt x="129834" y="0"/>
                  <a:pt x="290512" y="0"/>
                </a:cubicBezTo>
                <a:close/>
              </a:path>
            </a:pathLst>
          </a:custGeom>
          <a:solidFill>
            <a:schemeClr val="bg1"/>
          </a:solidFill>
          <a:ln>
            <a:noFill/>
          </a:ln>
        </p:spPr>
        <p:txBody>
          <a:bodyPr/>
          <a:lstStyle/>
          <a:p>
            <a:endParaRPr lang="zh-CN" altLang="en-US">
              <a:cs typeface="+mn-ea"/>
              <a:sym typeface="+mn-lt"/>
            </a:endParaRPr>
          </a:p>
        </p:txBody>
      </p:sp>
      <p:sp>
        <p:nvSpPr>
          <p:cNvPr id="29" name="Content Placeholder 2"/>
          <p:cNvSpPr txBox="1"/>
          <p:nvPr/>
        </p:nvSpPr>
        <p:spPr>
          <a:xfrm>
            <a:off x="4412512" y="4644764"/>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安全保障权</a:t>
            </a:r>
          </a:p>
        </p:txBody>
      </p:sp>
      <p:sp>
        <p:nvSpPr>
          <p:cNvPr id="30" name="Content Placeholder 2"/>
          <p:cNvSpPr txBox="1"/>
          <p:nvPr/>
        </p:nvSpPr>
        <p:spPr>
          <a:xfrm>
            <a:off x="6517681" y="4608683"/>
            <a:ext cx="2655305" cy="8813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知悉真情权</a:t>
            </a:r>
          </a:p>
        </p:txBody>
      </p:sp>
      <p:sp>
        <p:nvSpPr>
          <p:cNvPr id="31" name="Content Placeholder 2"/>
          <p:cNvSpPr txBox="1"/>
          <p:nvPr/>
        </p:nvSpPr>
        <p:spPr>
          <a:xfrm>
            <a:off x="8852493" y="4589140"/>
            <a:ext cx="2655305" cy="8999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fontAlgn="base">
              <a:lnSpc>
                <a:spcPct val="100000"/>
              </a:lnSpc>
              <a:spcBef>
                <a:spcPct val="0"/>
              </a:spcBef>
              <a:spcAft>
                <a:spcPct val="0"/>
              </a:spcAft>
              <a:buNone/>
            </a:pPr>
            <a:r>
              <a:rPr lang="zh-CN" altLang="en-US" sz="2000" b="1" dirty="0">
                <a:solidFill>
                  <a:schemeClr val="bg1"/>
                </a:solidFill>
                <a:cs typeface="+mn-ea"/>
                <a:sym typeface="+mn-lt"/>
              </a:rPr>
              <a:t>自主选择权</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nodeType="withEffect">
                                  <p:stCondLst>
                                    <p:cond delay="0"/>
                                  </p:stCondLst>
                                  <p:childTnLst>
                                    <p:animMotion origin="layout" path="M 2.29167E-6 -3.7037E-6 L -0.04011 -3.7037E-6 " pathEditMode="relative" rAng="0" ptsTypes="AA">
                                      <p:cBhvr>
                                        <p:cTn id="9" dur="1250" spd="-100000" fill="hold"/>
                                        <p:tgtEl>
                                          <p:spTgt spid="2"/>
                                        </p:tgtEl>
                                        <p:attrNameLst>
                                          <p:attrName>ppt_x</p:attrName>
                                          <p:attrName>ppt_y</p:attrName>
                                        </p:attrNameLst>
                                      </p:cBhvr>
                                      <p:rCtr x="-2005" y="0"/>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35" presetClass="path" presetSubtype="0" decel="100000" fill="hold" nodeType="withEffect">
                                  <p:stCondLst>
                                    <p:cond delay="0"/>
                                  </p:stCondLst>
                                  <p:childTnLst>
                                    <p:animMotion origin="layout" path="M -4.375E-6 -4.07407E-6 L 0.04493 -4.07407E-6 " pathEditMode="relative" rAng="0" ptsTypes="AA">
                                      <p:cBhvr>
                                        <p:cTn id="14" dur="1250" spd="-100000" fill="hold"/>
                                        <p:tgtEl>
                                          <p:spTgt spid="4"/>
                                        </p:tgtEl>
                                        <p:attrNameLst>
                                          <p:attrName>ppt_x</p:attrName>
                                          <p:attrName>ppt_y</p:attrName>
                                        </p:attrNameLst>
                                      </p:cBhvr>
                                      <p:rCtr x="2240" y="0"/>
                                    </p:animMotion>
                                  </p:childTnLst>
                                </p:cTn>
                              </p:par>
                              <p:par>
                                <p:cTn id="15" presetID="10" presetClass="entr" presetSubtype="0" fill="hold" grpId="0" nodeType="withEffect">
                                  <p:stCondLst>
                                    <p:cond delay="7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11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29">
                                            <p:txEl>
                                              <p:pRg st="0" end="0"/>
                                            </p:txEl>
                                          </p:spTgt>
                                        </p:tgtEl>
                                        <p:attrNameLst>
                                          <p:attrName>style.visibility</p:attrName>
                                        </p:attrNameLst>
                                      </p:cBhvr>
                                      <p:to>
                                        <p:strVal val="visible"/>
                                      </p:to>
                                    </p:set>
                                    <p:animEffect transition="in" filter="fade">
                                      <p:cBhvr>
                                        <p:cTn id="84" dur="500"/>
                                        <p:tgtEl>
                                          <p:spTgt spid="29">
                                            <p:txEl>
                                              <p:pRg st="0" end="0"/>
                                            </p:txEl>
                                          </p:spTgt>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30">
                                            <p:txEl>
                                              <p:pRg st="0" end="0"/>
                                            </p:txEl>
                                          </p:spTgt>
                                        </p:tgtEl>
                                        <p:attrNameLst>
                                          <p:attrName>style.visibility</p:attrName>
                                        </p:attrNameLst>
                                      </p:cBhvr>
                                      <p:to>
                                        <p:strVal val="visible"/>
                                      </p:to>
                                    </p:set>
                                    <p:animEffect transition="in" filter="fade">
                                      <p:cBhvr>
                                        <p:cTn id="88" dur="500"/>
                                        <p:tgtEl>
                                          <p:spTgt spid="30">
                                            <p:txEl>
                                              <p:pRg st="0" end="0"/>
                                            </p:txEl>
                                          </p:spTgt>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31">
                                            <p:txEl>
                                              <p:pRg st="0" end="0"/>
                                            </p:txEl>
                                          </p:spTgt>
                                        </p:tgtEl>
                                        <p:attrNameLst>
                                          <p:attrName>style.visibility</p:attrName>
                                        </p:attrNameLst>
                                      </p:cBhvr>
                                      <p:to>
                                        <p:strVal val="visible"/>
                                      </p:to>
                                    </p:set>
                                    <p:animEffect transition="in" filter="fade">
                                      <p:cBhvr>
                                        <p:cTn id="9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9" grpId="0" build="p"/>
      <p:bldP spid="30" grpId="0" build="p"/>
      <p:bldP spid="3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红色大气诚信315消费者权益日放心购PPT模板"/>
</p:tagLst>
</file>

<file path=ppt/theme/theme1.xml><?xml version="1.0" encoding="utf-8"?>
<a:theme xmlns:a="http://schemas.openxmlformats.org/drawingml/2006/main" name=" www.2ppt.com">
  <a:themeElements>
    <a:clrScheme name="Office">
      <a:dk1>
        <a:srgbClr val="000000"/>
      </a:dk1>
      <a:lt1>
        <a:srgbClr val="FFFFFF"/>
      </a:lt1>
      <a:dk2>
        <a:srgbClr val="768395"/>
      </a:dk2>
      <a:lt2>
        <a:srgbClr val="F0F0F0"/>
      </a:lt2>
      <a:accent1>
        <a:srgbClr val="F6B104"/>
      </a:accent1>
      <a:accent2>
        <a:srgbClr val="FFC80C"/>
      </a:accent2>
      <a:accent3>
        <a:srgbClr val="FDD033"/>
      </a:accent3>
      <a:accent4>
        <a:srgbClr val="FFD65D"/>
      </a:accent4>
      <a:accent5>
        <a:srgbClr val="F9BC4C"/>
      </a:accent5>
      <a:accent6>
        <a:srgbClr val="FDB31D"/>
      </a:accent6>
      <a:hlink>
        <a:srgbClr val="F6B104"/>
      </a:hlink>
      <a:folHlink>
        <a:srgbClr val="BFBFBF"/>
      </a:folHlink>
    </a:clrScheme>
    <a:fontScheme name="m3gb5kw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3gb5kw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宽屏</PresentationFormat>
  <Paragraphs>222</Paragraphs>
  <Slides>33</Slides>
  <Notes>33</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33</vt:i4>
      </vt:variant>
    </vt:vector>
  </HeadingPairs>
  <TitlesOfParts>
    <vt:vector size="42" baseType="lpstr">
      <vt:lpstr>等线</vt:lpstr>
      <vt:lpstr>宋体</vt:lpstr>
      <vt:lpstr>微软雅黑</vt:lpstr>
      <vt:lpstr>Arial</vt:lpstr>
      <vt:lpstr>Calibri</vt:lpstr>
      <vt:lpstr>Wingdings</vt:lpstr>
      <vt:lpstr> www.2ppt.com</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2022-03-09T03:20:38Z</dcterms:created>
  <dcterms:modified xsi:type="dcterms:W3CDTF">2023-01-11T01:45:47Z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DDC301950B104492BAA1829426013504</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