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6.xml" ContentType="application/vnd.openxmlformats-officedocument.presentationml.notesSlide+xml"/>
  <Override PartName="/ppt/tags/tag3.xml" ContentType="application/vnd.openxmlformats-officedocument.presentationml.tags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80" r:id="rId3"/>
    <p:sldId id="257" r:id="rId4"/>
    <p:sldId id="274" r:id="rId5"/>
    <p:sldId id="263" r:id="rId6"/>
    <p:sldId id="259" r:id="rId7"/>
    <p:sldId id="265" r:id="rId8"/>
    <p:sldId id="266" r:id="rId9"/>
    <p:sldId id="277" r:id="rId10"/>
    <p:sldId id="268" r:id="rId11"/>
    <p:sldId id="270" r:id="rId12"/>
    <p:sldId id="269" r:id="rId13"/>
    <p:sldId id="283" r:id="rId14"/>
    <p:sldId id="273" r:id="rId15"/>
    <p:sldId id="278" r:id="rId16"/>
    <p:sldId id="276" r:id="rId17"/>
    <p:sldId id="281" r:id="rId18"/>
    <p:sldId id="282" r:id="rId19"/>
    <p:sldId id="285" r:id="rId20"/>
    <p:sldId id="275" r:id="rId21"/>
    <p:sldId id="279" r:id="rId22"/>
    <p:sldId id="258" r:id="rId23"/>
    <p:sldId id="260" r:id="rId24"/>
    <p:sldId id="261" r:id="rId25"/>
    <p:sldId id="264" r:id="rId26"/>
    <p:sldId id="271" r:id="rId27"/>
    <p:sldId id="284" r:id="rId28"/>
  </p:sldIdLst>
  <p:sldSz cx="9144000" cy="5143500" type="screen16x9"/>
  <p:notesSz cx="6858000" cy="9144000"/>
  <p:custShowLst>
    <p:custShow name="自定义放映 1" id="0">
      <p:sldLst>
        <p:sld r:id="rId2"/>
        <p:sld r:id="rId19"/>
      </p:sldLst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11">
          <p15:clr>
            <a:srgbClr val="A4A3A4"/>
          </p15:clr>
        </p15:guide>
        <p15:guide id="2" pos="29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B469D"/>
    <a:srgbClr val="08316E"/>
    <a:srgbClr val="FF9900"/>
    <a:srgbClr val="FDD903"/>
    <a:srgbClr val="0000FF"/>
    <a:srgbClr val="FFFFFF"/>
    <a:srgbClr val="B2B2B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464" autoAdjust="0"/>
  </p:normalViewPr>
  <p:slideViewPr>
    <p:cSldViewPr>
      <p:cViewPr>
        <p:scale>
          <a:sx n="66" d="100"/>
          <a:sy n="66" d="100"/>
        </p:scale>
        <p:origin x="-432" y="-1620"/>
      </p:cViewPr>
      <p:guideLst>
        <p:guide orient="horz" pos="1511"/>
        <p:guide pos="294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系列2</c:v>
                </c:pt>
              </c:strCache>
            </c:strRef>
          </c:tx>
          <c:spPr>
            <a:solidFill>
              <a:srgbClr val="46285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87704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977-4896-BCB3-BF1B7FD5B4F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977-4896-BCB3-BF1B7FD5B4F8}"/>
              </c:ext>
            </c:extLst>
          </c:dPt>
          <c:dPt>
            <c:idx val="2"/>
            <c:invertIfNegative val="0"/>
            <c:bubble3D val="0"/>
            <c:spPr>
              <a:solidFill>
                <a:srgbClr val="87704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977-4896-BCB3-BF1B7FD5B4F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977-4896-BCB3-BF1B7FD5B4F8}"/>
              </c:ext>
            </c:extLst>
          </c:dPt>
          <c:dPt>
            <c:idx val="4"/>
            <c:invertIfNegative val="0"/>
            <c:bubble3D val="0"/>
            <c:spPr>
              <a:solidFill>
                <a:srgbClr val="87704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977-4896-BCB3-BF1B7FD5B4F8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977-4896-BCB3-BF1B7FD5B4F8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977-4896-BCB3-BF1B7FD5B4F8}"/>
                </c:ext>
              </c:extLst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977-4896-BCB3-BF1B7FD5B4F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977-4896-BCB3-BF1B7FD5B4F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977-4896-BCB3-BF1B7FD5B4F8}"/>
                </c:ext>
              </c:extLst>
            </c:dLbl>
            <c:dLbl>
              <c:idx val="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977-4896-BCB3-BF1B7FD5B4F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977-4896-BCB3-BF1B7FD5B4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  <c:pt idx="4">
                  <c:v>类别5</c:v>
                </c:pt>
                <c:pt idx="5">
                  <c:v>类别6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3.3</c:v>
                </c:pt>
                <c:pt idx="1">
                  <c:v>2.5</c:v>
                </c:pt>
                <c:pt idx="2">
                  <c:v>3.5</c:v>
                </c:pt>
                <c:pt idx="3">
                  <c:v>4.2</c:v>
                </c:pt>
                <c:pt idx="4">
                  <c:v>5.7</c:v>
                </c:pt>
                <c:pt idx="5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977-4896-BCB3-BF1B7FD5B4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3"/>
        <c:axId val="97377280"/>
        <c:axId val="153031424"/>
      </c:barChart>
      <c:catAx>
        <c:axId val="97377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53031424"/>
        <c:crosses val="autoZero"/>
        <c:auto val="0"/>
        <c:lblAlgn val="l"/>
        <c:lblOffset val="100"/>
        <c:noMultiLvlLbl val="0"/>
      </c:catAx>
      <c:valAx>
        <c:axId val="1530314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7377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 cmpd="sng" algn="ctr">
              <a:solidFill>
                <a:srgbClr val="18A894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C2E-437F-A516-7401FDC7F09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 cmpd="sng" algn="ctr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C2E-437F-A516-7401FDC7F0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5043328"/>
        <c:axId val="155044864"/>
      </c:lineChart>
      <c:catAx>
        <c:axId val="155043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55044864"/>
        <c:crosses val="autoZero"/>
        <c:auto val="1"/>
        <c:lblAlgn val="ctr"/>
        <c:lblOffset val="100"/>
        <c:noMultiLvlLbl val="0"/>
      </c:catAx>
      <c:valAx>
        <c:axId val="1550448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55043328"/>
        <c:crosses val="autoZero"/>
        <c:crossBetween val="between"/>
        <c:majorUnit val="1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343617502268601"/>
          <c:y val="3.6138978560068799E-2"/>
          <c:w val="0.60777351642062905"/>
          <c:h val="0.9116602746309430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/>
            </a:solidFill>
          </c:spPr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8BC-4A1C-9532-8E1B146707D5}"/>
              </c:ext>
            </c:extLst>
          </c:dPt>
          <c:dPt>
            <c:idx val="1"/>
            <c:bubble3D val="0"/>
            <c:spPr>
              <a:solidFill>
                <a:schemeClr val="bg1">
                  <a:alpha val="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8BC-4A1C-9532-8E1B146707D5}"/>
              </c:ext>
            </c:extLst>
          </c:dPt>
          <c:dLbls>
            <c:dLbl>
              <c:idx val="0"/>
              <c:layout>
                <c:manualLayout>
                  <c:x val="-0.400158645469125"/>
                  <c:y val="-0.4556437751768009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18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Ford Antenna Cond Thin" panose="02000506000000020004" pitchFamily="50" charset="0"/>
                      <a:ea typeface="+mn-ea"/>
                      <a:cs typeface="+mn-cs"/>
                    </a:defRPr>
                  </a:pPr>
                  <a:endParaRPr lang="zh-CN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151538194119903"/>
                      <c:h val="0.438689588193477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8BC-4A1C-9532-8E1B146707D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8BC-4A1C-9532-8E1B146707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8BC-4A1C-9532-8E1B146707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343617502268601"/>
          <c:y val="3.6138978560068799E-2"/>
          <c:w val="0.60777351642062905"/>
          <c:h val="0.9116602746309430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/>
            </a:solidFill>
          </c:spPr>
          <c:dPt>
            <c:idx val="0"/>
            <c:bubble3D val="0"/>
            <c:spPr>
              <a:solidFill>
                <a:srgbClr val="87704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542-498B-BBA2-5E84CBD9DED0}"/>
              </c:ext>
            </c:extLst>
          </c:dPt>
          <c:dPt>
            <c:idx val="1"/>
            <c:bubble3D val="0"/>
            <c:spPr>
              <a:solidFill>
                <a:schemeClr val="bg1">
                  <a:alpha val="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542-498B-BBA2-5E84CBD9DED0}"/>
              </c:ext>
            </c:extLst>
          </c:dPt>
          <c:dLbls>
            <c:dLbl>
              <c:idx val="0"/>
              <c:layout>
                <c:manualLayout>
                  <c:x val="-0.400158645469125"/>
                  <c:y val="-0.4556437751768009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18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Ford Antenna Cond Thin" panose="02000506000000020004" pitchFamily="50" charset="0"/>
                      <a:ea typeface="+mn-ea"/>
                      <a:cs typeface="+mn-cs"/>
                    </a:defRPr>
                  </a:pPr>
                  <a:endParaRPr lang="zh-CN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151538194119903"/>
                      <c:h val="0.438689588193477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542-498B-BBA2-5E84CBD9DED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542-498B-BBA2-5E84CBD9DE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800" b="0" i="0" u="none" strike="noStrike" kern="1200" baseline="0">
                    <a:solidFill>
                      <a:srgbClr val="6770E3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6.6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542-498B-BBA2-5E84CBD9DE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343617502268601"/>
          <c:y val="3.6138978560068799E-2"/>
          <c:w val="0.60777351642062905"/>
          <c:h val="0.9116602746309430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/>
            </a:solidFill>
          </c:spPr>
          <c:dPt>
            <c:idx val="0"/>
            <c:bubble3D val="0"/>
            <c:explosion val="4"/>
            <c:spPr>
              <a:solidFill>
                <a:schemeClr val="accent6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AF5-4611-8FA7-11AD93481E4D}"/>
              </c:ext>
            </c:extLst>
          </c:dPt>
          <c:dPt>
            <c:idx val="1"/>
            <c:bubble3D val="0"/>
            <c:spPr>
              <a:solidFill>
                <a:schemeClr val="bg1">
                  <a:alpha val="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AF5-4611-8FA7-11AD93481E4D}"/>
              </c:ext>
            </c:extLst>
          </c:dPt>
          <c:dLbls>
            <c:dLbl>
              <c:idx val="0"/>
              <c:layout>
                <c:manualLayout>
                  <c:x val="-0.400158645469125"/>
                  <c:y val="-0.4556437751768009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18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Ford Antenna Cond Thin" panose="02000506000000020004" pitchFamily="50" charset="0"/>
                      <a:ea typeface="+mn-ea"/>
                      <a:cs typeface="+mn-cs"/>
                    </a:defRPr>
                  </a:pPr>
                  <a:endParaRPr lang="zh-CN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151538194119903"/>
                      <c:h val="0.438689588193477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AF5-4611-8FA7-11AD93481E4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AF5-4611-8FA7-11AD93481E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AF5-4611-8FA7-11AD93481E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343617502268601"/>
          <c:y val="3.6138978560068799E-2"/>
          <c:w val="0.60777351642062905"/>
          <c:h val="0.9116602746309430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/>
            </a:solidFill>
          </c:spPr>
          <c:dPt>
            <c:idx val="0"/>
            <c:bubble3D val="0"/>
            <c:explosion val="3"/>
            <c:spPr>
              <a:solidFill>
                <a:srgbClr val="87704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EF3-41C8-BD41-C0DDB9B6B1E2}"/>
              </c:ext>
            </c:extLst>
          </c:dPt>
          <c:dPt>
            <c:idx val="1"/>
            <c:bubble3D val="0"/>
            <c:spPr>
              <a:solidFill>
                <a:schemeClr val="bg1">
                  <a:alpha val="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EF3-41C8-BD41-C0DDB9B6B1E2}"/>
              </c:ext>
            </c:extLst>
          </c:dPt>
          <c:dLbls>
            <c:dLbl>
              <c:idx val="0"/>
              <c:layout>
                <c:manualLayout>
                  <c:x val="-0.400158645469125"/>
                  <c:y val="-0.4556437751768009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18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Ford Antenna Cond Thin" panose="02000506000000020004" pitchFamily="50" charset="0"/>
                      <a:ea typeface="+mn-ea"/>
                      <a:cs typeface="+mn-cs"/>
                    </a:defRPr>
                  </a:pPr>
                  <a:endParaRPr lang="zh-CN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151538194119903"/>
                      <c:h val="0.438689588193477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EF3-41C8-BD41-C0DDB9B6B1E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EF3-41C8-BD41-C0DDB9B6B1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9.6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EF3-41C8-BD41-C0DDB9B6B1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r>
              <a:rPr lang="zh-CN" altLang="en-US"/>
              <a:t>单击此处添加标题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3A930D33-079D-4CA9-A1E7-7078CAC5F2FE}" type="slidenum">
              <a:rPr lang="zh-CN" alt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FC020-C87E-42BB-A31F-77201252A0F6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FC020-C87E-42BB-A31F-77201252A0F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FC020-C87E-42BB-A31F-77201252A0F6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FC020-C87E-42BB-A31F-77201252A0F6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FC020-C87E-42BB-A31F-77201252A0F6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FC020-C87E-42BB-A31F-77201252A0F6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FC020-C87E-42BB-A31F-77201252A0F6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FC020-C87E-42BB-A31F-77201252A0F6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FC020-C87E-42BB-A31F-77201252A0F6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FC020-C87E-42BB-A31F-77201252A0F6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FC020-C87E-42BB-A31F-77201252A0F6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FC020-C87E-42BB-A31F-77201252A0F6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FC020-C87E-42BB-A31F-77201252A0F6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FC020-C87E-42BB-A31F-77201252A0F6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FC020-C87E-42BB-A31F-77201252A0F6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FC020-C87E-42BB-A31F-77201252A0F6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FC020-C87E-42BB-A31F-77201252A0F6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A930D33-079D-4CA9-A1E7-7078CAC5F2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FC020-C87E-42BB-A31F-77201252A0F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FC020-C87E-42BB-A31F-77201252A0F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FC020-C87E-42BB-A31F-77201252A0F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FC020-C87E-42BB-A31F-77201252A0F6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FC020-C87E-42BB-A31F-77201252A0F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FC020-C87E-42BB-A31F-77201252A0F6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FC020-C87E-42BB-A31F-77201252A0F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spd="slow" advClick="0" advTm="3713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 advClick="0" advTm="3713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 advClick="0" advTm="3713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 advClick="0" advTm="3713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spd="slow" advClick="0" advTm="3713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 advClick="0" advTm="3713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 advClick="0" advTm="3713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7391326" y="4781492"/>
            <a:ext cx="775136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www.2ppt.com/hangye/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www.2ppt.com/sucai/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www.2ppt.com/tubiao/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www.2ppt.com/powerpoint/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www.2ppt.com/excel/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www.2ppt.com/kejian/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www.2ppt.com/shiti/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3713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 advClick="0" advTm="3713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 advClick="0" advTm="3713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3713">
    <p:comb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 advClick="0" advTm="3713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144000" cy="518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 advClick="0" advTm="3713">
    <p:comb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-14514" y="-18983"/>
            <a:ext cx="9158514" cy="51814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0" y="810296"/>
            <a:ext cx="9143245" cy="435218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6950" y="359229"/>
            <a:ext cx="2346766" cy="451067"/>
          </a:xfrm>
          <a:prstGeom prst="rect">
            <a:avLst/>
          </a:prstGeom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73494" y="1366297"/>
            <a:ext cx="579197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兴</a:t>
            </a:r>
            <a:r>
              <a:rPr lang="zh-CN" altLang="en-US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业银行金融服务</a:t>
            </a:r>
            <a:r>
              <a:rPr lang="en-US" altLang="zh-CN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558185" y="2083420"/>
            <a:ext cx="393569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16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兴业银行│会议报告</a:t>
            </a:r>
            <a:r>
              <a:rPr lang="zh-CN" altLang="en-US" sz="1600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│工作汇报 </a:t>
            </a:r>
            <a:r>
              <a:rPr lang="en-US" altLang="zh-CN" sz="1600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</a:t>
            </a:r>
            <a:r>
              <a:rPr lang="zh-CN" altLang="en-US" sz="1600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工作总结</a:t>
            </a:r>
            <a:endParaRPr lang="zh-CN" altLang="en-US" sz="16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573590" y="971592"/>
            <a:ext cx="31101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 POWERPOINT</a:t>
            </a:r>
            <a:endParaRPr lang="zh-CN" altLang="en-US" sz="24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3713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673168" y="-19863"/>
            <a:ext cx="2603466" cy="421446"/>
          </a:xfrm>
        </p:spPr>
        <p:txBody>
          <a:bodyPr>
            <a:noAutofit/>
          </a:bodyPr>
          <a:lstStyle/>
          <a:p>
            <a:pPr algn="l"/>
            <a:r>
              <a:rPr lang="zh-CN" altLang="en-US" sz="1800" dirty="0" smtClean="0">
                <a:solidFill>
                  <a:schemeClr val="accent6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单击添加文字标题</a:t>
            </a:r>
            <a:endParaRPr lang="zh-CN" altLang="en-US" sz="785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-17315" y="358081"/>
            <a:ext cx="9161315" cy="1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367441" y="61125"/>
            <a:ext cx="215968" cy="215968"/>
            <a:chOff x="624979" y="908720"/>
            <a:chExt cx="288032" cy="288032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矩形 73"/>
          <p:cNvSpPr/>
          <p:nvPr/>
        </p:nvSpPr>
        <p:spPr>
          <a:xfrm>
            <a:off x="-17315" y="5001387"/>
            <a:ext cx="1079839" cy="161976"/>
          </a:xfrm>
          <a:prstGeom prst="rect">
            <a:avLst/>
          </a:prstGeom>
          <a:solidFill>
            <a:srgbClr val="87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矩形 74"/>
          <p:cNvSpPr/>
          <p:nvPr/>
        </p:nvSpPr>
        <p:spPr>
          <a:xfrm>
            <a:off x="1062524" y="5001387"/>
            <a:ext cx="8081476" cy="16197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-17314" y="439068"/>
            <a:ext cx="360628" cy="21596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标题 4"/>
          <p:cNvSpPr txBox="1"/>
          <p:nvPr/>
        </p:nvSpPr>
        <p:spPr>
          <a:xfrm>
            <a:off x="360629" y="358080"/>
            <a:ext cx="1079839" cy="377944"/>
          </a:xfrm>
          <a:prstGeom prst="rect">
            <a:avLst/>
          </a:prstGeom>
        </p:spPr>
        <p:txBody>
          <a:bodyPr vert="horz" lIns="68562" tIns="34281" rIns="68562" bIns="34281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35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输入小标题</a:t>
            </a:r>
            <a:endParaRPr lang="en-US" altLang="zh-CN" sz="135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5" name="Picture 2"/>
          <p:cNvPicPr>
            <a:picLocks noChangeAspect="1"/>
          </p:cNvPicPr>
          <p:nvPr/>
        </p:nvPicPr>
        <p:blipFill rotWithShape="1">
          <a:blip r:embed="rId3" cstate="screen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1217387" y="995788"/>
            <a:ext cx="3938514" cy="3573664"/>
          </a:xfrm>
          <a:prstGeom prst="rect">
            <a:avLst/>
          </a:prstGeom>
        </p:spPr>
      </p:pic>
      <p:graphicFrame>
        <p:nvGraphicFramePr>
          <p:cNvPr id="46" name="图表 45"/>
          <p:cNvGraphicFramePr/>
          <p:nvPr/>
        </p:nvGraphicFramePr>
        <p:xfrm>
          <a:off x="1731076" y="1423926"/>
          <a:ext cx="2943364" cy="2033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7" name="矩形 46"/>
          <p:cNvSpPr/>
          <p:nvPr/>
        </p:nvSpPr>
        <p:spPr>
          <a:xfrm>
            <a:off x="5435022" y="1310180"/>
            <a:ext cx="984835" cy="323141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r>
              <a:rPr lang="zh-CN" altLang="en-US" sz="165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5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5425302" y="2944081"/>
            <a:ext cx="984835" cy="323141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r>
              <a:rPr lang="zh-CN" altLang="en-US" sz="165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5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等腰三角形 48"/>
          <p:cNvSpPr>
            <a:spLocks noChangeAspect="1" noChangeArrowheads="1"/>
          </p:cNvSpPr>
          <p:nvPr/>
        </p:nvSpPr>
        <p:spPr bwMode="auto">
          <a:xfrm rot="5400000" flipV="1">
            <a:off x="5203823" y="1691782"/>
            <a:ext cx="179390" cy="154696"/>
          </a:xfrm>
          <a:prstGeom prst="triangle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lIns="68555" tIns="34278" rIns="68555" bIns="3427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50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50" name="矩形 47"/>
          <p:cNvSpPr>
            <a:spLocks noChangeArrowheads="1"/>
          </p:cNvSpPr>
          <p:nvPr/>
        </p:nvSpPr>
        <p:spPr bwMode="auto">
          <a:xfrm>
            <a:off x="5425303" y="1621152"/>
            <a:ext cx="2116254" cy="84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accent6">
                    <a:lumMod val="7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在此录入上述图表的综合描述说明，在此录入上述图表的综合描述说明，在此录入上述图表的综合描述说明。</a:t>
            </a:r>
          </a:p>
        </p:txBody>
      </p:sp>
      <p:sp>
        <p:nvSpPr>
          <p:cNvPr id="51" name="等腰三角形 18"/>
          <p:cNvSpPr>
            <a:spLocks noChangeAspect="1" noChangeArrowheads="1"/>
          </p:cNvSpPr>
          <p:nvPr/>
        </p:nvSpPr>
        <p:spPr bwMode="auto">
          <a:xfrm rot="5400000" flipV="1">
            <a:off x="5203823" y="3328656"/>
            <a:ext cx="179390" cy="154696"/>
          </a:xfrm>
          <a:prstGeom prst="triangle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lIns="68555" tIns="34278" rIns="68555" bIns="3427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50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52" name="矩形 47"/>
          <p:cNvSpPr>
            <a:spLocks noChangeArrowheads="1"/>
          </p:cNvSpPr>
          <p:nvPr/>
        </p:nvSpPr>
        <p:spPr bwMode="auto">
          <a:xfrm>
            <a:off x="5425303" y="3258030"/>
            <a:ext cx="2116254" cy="84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accent6">
                    <a:lumMod val="7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在此录入上述图表的综合描述说明，在此录入上述图表的综合描述说明，在此录入上述图表的综合描述说明。</a:t>
            </a:r>
          </a:p>
        </p:txBody>
      </p:sp>
    </p:spTree>
  </p:cSld>
  <p:clrMapOvr>
    <a:masterClrMapping/>
  </p:clrMapOvr>
  <p:transition spd="slow" advClick="0" advTm="3713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5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5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5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5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5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5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4" grpId="0" animBg="1"/>
      <p:bldP spid="35" grpId="0"/>
      <p:bldGraphic spid="46" grpId="0">
        <p:bldAsOne/>
      </p:bldGraphic>
      <p:bldP spid="47" grpId="0"/>
      <p:bldP spid="48" grpId="0"/>
      <p:bldP spid="49" grpId="0" animBg="1"/>
      <p:bldP spid="49" grpId="1" animBg="1"/>
      <p:bldP spid="50" grpId="0"/>
      <p:bldP spid="51" grpId="0" animBg="1"/>
      <p:bldP spid="51" grpId="1" animBg="1"/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673167" y="-19863"/>
            <a:ext cx="2303199" cy="421446"/>
          </a:xfrm>
        </p:spPr>
        <p:txBody>
          <a:bodyPr>
            <a:noAutofit/>
          </a:bodyPr>
          <a:lstStyle/>
          <a:p>
            <a:pPr algn="l"/>
            <a:r>
              <a:rPr lang="zh-CN" altLang="en-US" sz="1800" dirty="0" smtClean="0">
                <a:solidFill>
                  <a:schemeClr val="accent6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单击添加文字标题</a:t>
            </a:r>
            <a:endParaRPr lang="zh-CN" altLang="en-US" sz="785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-17315" y="358081"/>
            <a:ext cx="9161315" cy="1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367441" y="61125"/>
            <a:ext cx="215968" cy="215968"/>
            <a:chOff x="624979" y="908720"/>
            <a:chExt cx="288032" cy="288032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矩形 73"/>
          <p:cNvSpPr/>
          <p:nvPr/>
        </p:nvSpPr>
        <p:spPr>
          <a:xfrm>
            <a:off x="-17315" y="5001387"/>
            <a:ext cx="1079839" cy="161976"/>
          </a:xfrm>
          <a:prstGeom prst="rect">
            <a:avLst/>
          </a:prstGeom>
          <a:solidFill>
            <a:srgbClr val="87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矩形 74"/>
          <p:cNvSpPr/>
          <p:nvPr/>
        </p:nvSpPr>
        <p:spPr>
          <a:xfrm>
            <a:off x="1062524" y="5001387"/>
            <a:ext cx="8081476" cy="16197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-17314" y="439068"/>
            <a:ext cx="360628" cy="21596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标题 4"/>
          <p:cNvSpPr txBox="1"/>
          <p:nvPr/>
        </p:nvSpPr>
        <p:spPr>
          <a:xfrm>
            <a:off x="360629" y="358080"/>
            <a:ext cx="1079839" cy="377944"/>
          </a:xfrm>
          <a:prstGeom prst="rect">
            <a:avLst/>
          </a:prstGeom>
        </p:spPr>
        <p:txBody>
          <a:bodyPr vert="horz" lIns="68562" tIns="34281" rIns="68562" bIns="34281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35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输入小标题</a:t>
            </a:r>
            <a:endParaRPr lang="en-US" altLang="zh-CN" sz="135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2396544" y="1366740"/>
            <a:ext cx="4348533" cy="2530745"/>
            <a:chOff x="3196223" y="1821901"/>
            <a:chExt cx="5799554" cy="3375205"/>
          </a:xfrm>
        </p:grpSpPr>
        <p:pic>
          <p:nvPicPr>
            <p:cNvPr id="46" name="Picture 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3196223" y="1821901"/>
              <a:ext cx="5799554" cy="3375205"/>
            </a:xfrm>
            <a:prstGeom prst="rect">
              <a:avLst/>
            </a:prstGeom>
          </p:spPr>
        </p:pic>
        <p:sp>
          <p:nvSpPr>
            <p:cNvPr id="47" name="矩形 46"/>
            <p:cNvSpPr/>
            <p:nvPr/>
          </p:nvSpPr>
          <p:spPr>
            <a:xfrm>
              <a:off x="3969522" y="2109484"/>
              <a:ext cx="4252955" cy="26976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48" name="图表 47"/>
          <p:cNvGraphicFramePr/>
          <p:nvPr/>
        </p:nvGraphicFramePr>
        <p:xfrm>
          <a:off x="2981160" y="1774240"/>
          <a:ext cx="3184093" cy="1715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9" name="组合 48"/>
          <p:cNvGrpSpPr/>
          <p:nvPr/>
        </p:nvGrpSpPr>
        <p:grpSpPr>
          <a:xfrm>
            <a:off x="981856" y="1485513"/>
            <a:ext cx="749851" cy="1913447"/>
            <a:chOff x="3431595" y="1391426"/>
            <a:chExt cx="1000062" cy="2551927"/>
          </a:xfrm>
          <a:solidFill>
            <a:srgbClr val="EE8F4F"/>
          </a:solidFill>
        </p:grpSpPr>
        <p:sp>
          <p:nvSpPr>
            <p:cNvPr id="50" name="椭圆 49"/>
            <p:cNvSpPr/>
            <p:nvPr/>
          </p:nvSpPr>
          <p:spPr>
            <a:xfrm>
              <a:off x="3683977" y="1391426"/>
              <a:ext cx="457200" cy="457200"/>
            </a:xfrm>
            <a:prstGeom prst="ellipse">
              <a:avLst/>
            </a:prstGeom>
            <a:solidFill>
              <a:srgbClr val="877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3431595" y="1893842"/>
              <a:ext cx="1000062" cy="2049511"/>
              <a:chOff x="3431595" y="1893842"/>
              <a:chExt cx="1000062" cy="2049511"/>
            </a:xfrm>
            <a:grpFill/>
          </p:grpSpPr>
          <p:grpSp>
            <p:nvGrpSpPr>
              <p:cNvPr id="52" name="组合 51"/>
              <p:cNvGrpSpPr/>
              <p:nvPr/>
            </p:nvGrpSpPr>
            <p:grpSpPr>
              <a:xfrm>
                <a:off x="3431595" y="1893842"/>
                <a:ext cx="1000062" cy="1182733"/>
                <a:chOff x="3431595" y="1893842"/>
                <a:chExt cx="1000062" cy="1182733"/>
              </a:xfrm>
              <a:grpFill/>
            </p:grpSpPr>
            <p:sp>
              <p:nvSpPr>
                <p:cNvPr id="55" name="圆角矩形 54"/>
                <p:cNvSpPr/>
                <p:nvPr/>
              </p:nvSpPr>
              <p:spPr>
                <a:xfrm>
                  <a:off x="3533776" y="1893842"/>
                  <a:ext cx="759252" cy="449308"/>
                </a:xfrm>
                <a:prstGeom prst="roundRect">
                  <a:avLst>
                    <a:gd name="adj" fmla="val 37598"/>
                  </a:avLst>
                </a:prstGeom>
                <a:solidFill>
                  <a:srgbClr val="87704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6" name="梯形 55"/>
                <p:cNvSpPr/>
                <p:nvPr/>
              </p:nvSpPr>
              <p:spPr>
                <a:xfrm>
                  <a:off x="3460725" y="2257425"/>
                  <a:ext cx="914400" cy="819150"/>
                </a:xfrm>
                <a:prstGeom prst="trapezoid">
                  <a:avLst/>
                </a:prstGeom>
                <a:solidFill>
                  <a:srgbClr val="87704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7" name="圆角矩形 56"/>
                <p:cNvSpPr/>
                <p:nvPr/>
              </p:nvSpPr>
              <p:spPr>
                <a:xfrm rot="4306555">
                  <a:off x="3888774" y="2285733"/>
                  <a:ext cx="880499" cy="20526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87704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" name="圆角矩形 57"/>
                <p:cNvSpPr/>
                <p:nvPr/>
              </p:nvSpPr>
              <p:spPr>
                <a:xfrm rot="17293445" flipV="1">
                  <a:off x="3093979" y="2235735"/>
                  <a:ext cx="880499" cy="20526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87704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53" name="圆角矩形 52"/>
              <p:cNvSpPr/>
              <p:nvPr/>
            </p:nvSpPr>
            <p:spPr>
              <a:xfrm rot="5400000">
                <a:off x="3294625" y="3351778"/>
                <a:ext cx="975775" cy="207374"/>
              </a:xfrm>
              <a:prstGeom prst="roundRect">
                <a:avLst>
                  <a:gd name="adj" fmla="val 50000"/>
                </a:avLst>
              </a:prstGeom>
              <a:solidFill>
                <a:srgbClr val="8770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圆角矩形 53"/>
              <p:cNvSpPr/>
              <p:nvPr/>
            </p:nvSpPr>
            <p:spPr>
              <a:xfrm rot="5400000">
                <a:off x="3547425" y="3351779"/>
                <a:ext cx="975775" cy="207374"/>
              </a:xfrm>
              <a:prstGeom prst="roundRect">
                <a:avLst>
                  <a:gd name="adj" fmla="val 50000"/>
                </a:avLst>
              </a:prstGeom>
              <a:solidFill>
                <a:srgbClr val="8770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9" name="组合 58"/>
          <p:cNvGrpSpPr/>
          <p:nvPr/>
        </p:nvGrpSpPr>
        <p:grpSpPr>
          <a:xfrm>
            <a:off x="7452302" y="1450307"/>
            <a:ext cx="716642" cy="1948653"/>
            <a:chOff x="5527578" y="2220773"/>
            <a:chExt cx="955772" cy="2598881"/>
          </a:xfrm>
          <a:solidFill>
            <a:srgbClr val="0AE4C0"/>
          </a:solidFill>
        </p:grpSpPr>
        <p:sp>
          <p:nvSpPr>
            <p:cNvPr id="60" name="圆角矩形 59"/>
            <p:cNvSpPr/>
            <p:nvPr/>
          </p:nvSpPr>
          <p:spPr>
            <a:xfrm>
              <a:off x="5527578" y="2730718"/>
              <a:ext cx="955772" cy="460157"/>
            </a:xfrm>
            <a:prstGeom prst="roundRect">
              <a:avLst>
                <a:gd name="adj" fmla="val 27115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椭圆 60"/>
            <p:cNvSpPr/>
            <p:nvPr/>
          </p:nvSpPr>
          <p:spPr>
            <a:xfrm>
              <a:off x="5765903" y="2220773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圆角矩形 61"/>
            <p:cNvSpPr/>
            <p:nvPr/>
          </p:nvSpPr>
          <p:spPr>
            <a:xfrm rot="5400000">
              <a:off x="5165997" y="3168499"/>
              <a:ext cx="891533" cy="168371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圆角矩形 62"/>
            <p:cNvSpPr/>
            <p:nvPr/>
          </p:nvSpPr>
          <p:spPr>
            <a:xfrm rot="5400000">
              <a:off x="5953398" y="3168499"/>
              <a:ext cx="891533" cy="168371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矩形 63"/>
            <p:cNvSpPr/>
            <p:nvPr/>
          </p:nvSpPr>
          <p:spPr>
            <a:xfrm>
              <a:off x="5727803" y="3035720"/>
              <a:ext cx="549076" cy="9144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圆角矩形 64"/>
            <p:cNvSpPr/>
            <p:nvPr/>
          </p:nvSpPr>
          <p:spPr>
            <a:xfrm rot="5400000">
              <a:off x="5344801" y="4180924"/>
              <a:ext cx="1021730" cy="255727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圆角矩形 65"/>
            <p:cNvSpPr/>
            <p:nvPr/>
          </p:nvSpPr>
          <p:spPr>
            <a:xfrm rot="5400000">
              <a:off x="5639973" y="4180925"/>
              <a:ext cx="1021730" cy="255727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8" name="矩形 67"/>
          <p:cNvSpPr/>
          <p:nvPr/>
        </p:nvSpPr>
        <p:spPr>
          <a:xfrm>
            <a:off x="3594752" y="791039"/>
            <a:ext cx="1952117" cy="4189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文本框 35"/>
          <p:cNvSpPr txBox="1"/>
          <p:nvPr/>
        </p:nvSpPr>
        <p:spPr>
          <a:xfrm>
            <a:off x="3655968" y="827454"/>
            <a:ext cx="182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输入标题</a:t>
            </a:r>
          </a:p>
        </p:txBody>
      </p:sp>
      <p:sp>
        <p:nvSpPr>
          <p:cNvPr id="70" name="文本框 36"/>
          <p:cNvSpPr txBox="1"/>
          <p:nvPr/>
        </p:nvSpPr>
        <p:spPr>
          <a:xfrm>
            <a:off x="969835" y="4083524"/>
            <a:ext cx="7201950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r>
              <a:rPr lang="zh-CN" altLang="en-US" sz="105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在此录入上述图表的综合描述说明，在此录入上述图表的综合描述说明，在此录入上述图表的综合描述说明，在此录入上述图表的综合描述说明，在此录入上述图表的综合描述说明。</a:t>
            </a:r>
          </a:p>
        </p:txBody>
      </p:sp>
    </p:spTree>
  </p:cSld>
  <p:clrMapOvr>
    <a:masterClrMapping/>
  </p:clrMapOvr>
  <p:transition spd="slow" advClick="0" advTm="3713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5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5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50"/>
                            </p:stCondLst>
                            <p:childTnLst>
                              <p:par>
                                <p:cTn id="6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4" grpId="0" animBg="1"/>
      <p:bldP spid="35" grpId="0"/>
      <p:bldGraphic spid="48" grpId="0">
        <p:bldAsOne/>
      </p:bldGraphic>
      <p:bldP spid="68" grpId="0" animBg="1"/>
      <p:bldP spid="69" grpId="0"/>
      <p:bldP spid="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673167" y="-19863"/>
            <a:ext cx="2196367" cy="421446"/>
          </a:xfrm>
        </p:spPr>
        <p:txBody>
          <a:bodyPr>
            <a:noAutofit/>
          </a:bodyPr>
          <a:lstStyle/>
          <a:p>
            <a:pPr algn="l"/>
            <a:r>
              <a:rPr lang="zh-CN" altLang="en-US" sz="1800" dirty="0" smtClean="0">
                <a:solidFill>
                  <a:schemeClr val="accent6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单击添加文字标题</a:t>
            </a:r>
            <a:endParaRPr lang="zh-CN" altLang="en-US" sz="785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-17315" y="358081"/>
            <a:ext cx="9161315" cy="1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367441" y="61125"/>
            <a:ext cx="215968" cy="215968"/>
            <a:chOff x="624979" y="908720"/>
            <a:chExt cx="288032" cy="288032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矩形 73"/>
          <p:cNvSpPr/>
          <p:nvPr/>
        </p:nvSpPr>
        <p:spPr>
          <a:xfrm>
            <a:off x="-17315" y="5001387"/>
            <a:ext cx="1079839" cy="161976"/>
          </a:xfrm>
          <a:prstGeom prst="rect">
            <a:avLst/>
          </a:prstGeom>
          <a:solidFill>
            <a:srgbClr val="87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矩形 74"/>
          <p:cNvSpPr/>
          <p:nvPr/>
        </p:nvSpPr>
        <p:spPr>
          <a:xfrm>
            <a:off x="1062524" y="5001387"/>
            <a:ext cx="8081476" cy="16197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-17314" y="439068"/>
            <a:ext cx="360628" cy="21596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标题 4"/>
          <p:cNvSpPr txBox="1"/>
          <p:nvPr/>
        </p:nvSpPr>
        <p:spPr>
          <a:xfrm>
            <a:off x="360629" y="358080"/>
            <a:ext cx="1079839" cy="377944"/>
          </a:xfrm>
          <a:prstGeom prst="rect">
            <a:avLst/>
          </a:prstGeom>
        </p:spPr>
        <p:txBody>
          <a:bodyPr vert="horz" lIns="68562" tIns="34281" rIns="68562" bIns="34281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35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输入小标题</a:t>
            </a:r>
            <a:endParaRPr lang="en-US" altLang="zh-CN" sz="135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007775" y="905888"/>
            <a:ext cx="1683983" cy="2165120"/>
          </a:xfrm>
          <a:prstGeom prst="rect">
            <a:avLst/>
          </a:prstGeom>
          <a:blipFill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1007775" y="3071008"/>
            <a:ext cx="1683983" cy="4691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1062984" y="3129606"/>
            <a:ext cx="1573565" cy="32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5" rIns="91410" bIns="45705" anchor="ctr">
            <a:spAutoFit/>
          </a:bodyPr>
          <a:lstStyle/>
          <a:p>
            <a:pPr algn="ctr" font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添加项目名称</a:t>
            </a:r>
            <a:endParaRPr lang="en-US" altLang="zh-CN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47"/>
          <p:cNvSpPr>
            <a:spLocks noChangeArrowheads="1"/>
          </p:cNvSpPr>
          <p:nvPr/>
        </p:nvSpPr>
        <p:spPr bwMode="auto">
          <a:xfrm>
            <a:off x="1031832" y="3611753"/>
            <a:ext cx="1683983" cy="95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buNone/>
            </a:pPr>
            <a:r>
              <a:rPr lang="zh-CN" altLang="en-US" sz="1050" dirty="0">
                <a:solidFill>
                  <a:schemeClr val="accent6">
                    <a:lumMod val="75000"/>
                  </a:schemeClr>
                </a:solidFill>
                <a:sym typeface="微软雅黑" panose="020B0503020204020204" pitchFamily="34" charset="-122"/>
              </a:rPr>
              <a:t>右键点击图片选择设置图片格式可直接替换图片。在此录入上述作品的简短描述说明，并做简短的评论。</a:t>
            </a:r>
            <a:endParaRPr lang="en-US" altLang="zh-CN" sz="1050" dirty="0">
              <a:solidFill>
                <a:schemeClr val="accent6">
                  <a:lumMod val="7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814326" y="905888"/>
            <a:ext cx="1683983" cy="2165120"/>
          </a:xfrm>
          <a:prstGeom prst="rect">
            <a:avLst/>
          </a:prstGeom>
          <a:blipFill>
            <a:blip r:embed="rId4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2814326" y="3071008"/>
            <a:ext cx="1683983" cy="469109"/>
          </a:xfrm>
          <a:prstGeom prst="rect">
            <a:avLst/>
          </a:prstGeom>
          <a:solidFill>
            <a:srgbClr val="87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2869535" y="3129606"/>
            <a:ext cx="1573565" cy="32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5" rIns="91410" bIns="45705" anchor="ctr">
            <a:spAutoFit/>
          </a:bodyPr>
          <a:lstStyle/>
          <a:p>
            <a:pPr algn="ctr" font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添加项目名称</a:t>
            </a:r>
            <a:endParaRPr lang="en-US" altLang="zh-CN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47"/>
          <p:cNvSpPr>
            <a:spLocks noChangeArrowheads="1"/>
          </p:cNvSpPr>
          <p:nvPr/>
        </p:nvSpPr>
        <p:spPr bwMode="auto">
          <a:xfrm>
            <a:off x="2838383" y="3611753"/>
            <a:ext cx="1683983" cy="95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buNone/>
            </a:pPr>
            <a:r>
              <a:rPr lang="zh-CN" altLang="en-US" sz="1050" dirty="0">
                <a:solidFill>
                  <a:schemeClr val="accent6">
                    <a:lumMod val="75000"/>
                  </a:schemeClr>
                </a:solidFill>
                <a:sym typeface="微软雅黑" panose="020B0503020204020204" pitchFamily="34" charset="-122"/>
              </a:rPr>
              <a:t>右键点击图片选择设置图片格式可直接替换图片。在此录入上述作品的简短描述说明，并做简短的评论。</a:t>
            </a:r>
            <a:endParaRPr lang="en-US" altLang="zh-CN" sz="1050" dirty="0">
              <a:solidFill>
                <a:schemeClr val="accent6">
                  <a:lumMod val="7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620877" y="905888"/>
            <a:ext cx="1683983" cy="2165120"/>
          </a:xfrm>
          <a:prstGeom prst="rect">
            <a:avLst/>
          </a:prstGeom>
          <a:blipFill>
            <a:blip r:embed="rId5" cstate="screen"/>
            <a:srcRect/>
            <a:stretch>
              <a:fillRect b="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4620877" y="3071008"/>
            <a:ext cx="1683983" cy="4691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4676086" y="3129606"/>
            <a:ext cx="1573565" cy="32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5" rIns="91410" bIns="45705" anchor="ctr">
            <a:spAutoFit/>
          </a:bodyPr>
          <a:lstStyle/>
          <a:p>
            <a:pPr algn="ctr" font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添加项目名称</a:t>
            </a:r>
            <a:endParaRPr lang="en-US" altLang="zh-CN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47"/>
          <p:cNvSpPr>
            <a:spLocks noChangeArrowheads="1"/>
          </p:cNvSpPr>
          <p:nvPr/>
        </p:nvSpPr>
        <p:spPr bwMode="auto">
          <a:xfrm>
            <a:off x="4644934" y="3611753"/>
            <a:ext cx="1683983" cy="95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buNone/>
            </a:pPr>
            <a:r>
              <a:rPr lang="zh-CN" altLang="en-US" sz="1050" dirty="0">
                <a:solidFill>
                  <a:schemeClr val="accent6">
                    <a:lumMod val="75000"/>
                  </a:schemeClr>
                </a:solidFill>
                <a:sym typeface="微软雅黑" panose="020B0503020204020204" pitchFamily="34" charset="-122"/>
              </a:rPr>
              <a:t>右键点击图片选择设置图片格式可直接替换图片。在此录入上述作品的简短描述说明，并做简短的评论。</a:t>
            </a:r>
            <a:endParaRPr lang="en-US" altLang="zh-CN" sz="1050" dirty="0">
              <a:solidFill>
                <a:schemeClr val="accent6">
                  <a:lumMod val="7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427429" y="905888"/>
            <a:ext cx="1683983" cy="2165120"/>
          </a:xfrm>
          <a:prstGeom prst="rect">
            <a:avLst/>
          </a:prstGeom>
          <a:blipFill>
            <a:blip r:embed="rId6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6427429" y="3071008"/>
            <a:ext cx="1683983" cy="469109"/>
          </a:xfrm>
          <a:prstGeom prst="rect">
            <a:avLst/>
          </a:prstGeom>
          <a:solidFill>
            <a:srgbClr val="87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6482638" y="3129606"/>
            <a:ext cx="1573565" cy="32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5" rIns="91410" bIns="45705" anchor="ctr">
            <a:spAutoFit/>
          </a:bodyPr>
          <a:lstStyle/>
          <a:p>
            <a:pPr algn="ctr" font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添加项目名称</a:t>
            </a:r>
            <a:endParaRPr lang="en-US" altLang="zh-CN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矩形 47"/>
          <p:cNvSpPr>
            <a:spLocks noChangeArrowheads="1"/>
          </p:cNvSpPr>
          <p:nvPr/>
        </p:nvSpPr>
        <p:spPr bwMode="auto">
          <a:xfrm>
            <a:off x="6451486" y="3611753"/>
            <a:ext cx="1683983" cy="95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buNone/>
            </a:pPr>
            <a:r>
              <a:rPr lang="zh-CN" altLang="en-US" sz="1050" dirty="0">
                <a:solidFill>
                  <a:schemeClr val="accent6">
                    <a:lumMod val="75000"/>
                  </a:schemeClr>
                </a:solidFill>
                <a:sym typeface="微软雅黑" panose="020B0503020204020204" pitchFamily="34" charset="-122"/>
              </a:rPr>
              <a:t>右键点击图片选择设置图片格式可直接替换图片。在此录入上述作品的简短描述说明，并做简短的评论。</a:t>
            </a:r>
            <a:endParaRPr lang="en-US" altLang="zh-CN" sz="1050" dirty="0">
              <a:solidFill>
                <a:schemeClr val="accent6">
                  <a:lumMod val="75000"/>
                </a:schemeClr>
              </a:solidFill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3713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5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50"/>
                            </p:stCondLst>
                            <p:childTnLst>
                              <p:par>
                                <p:cTn id="3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50"/>
                            </p:stCondLst>
                            <p:childTnLst>
                              <p:par>
                                <p:cTn id="4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50"/>
                            </p:stCondLst>
                            <p:childTnLst>
                              <p:par>
                                <p:cTn id="5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50"/>
                            </p:stCondLst>
                            <p:childTnLst>
                              <p:par>
                                <p:cTn id="6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50"/>
                            </p:stCondLst>
                            <p:childTnLst>
                              <p:par>
                                <p:cTn id="7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50"/>
                            </p:stCondLst>
                            <p:childTnLst>
                              <p:par>
                                <p:cTn id="7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50"/>
                            </p:stCondLst>
                            <p:childTnLst>
                              <p:par>
                                <p:cTn id="8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50"/>
                            </p:stCondLst>
                            <p:childTnLst>
                              <p:par>
                                <p:cTn id="8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50"/>
                            </p:stCondLst>
                            <p:childTnLst>
                              <p:par>
                                <p:cTn id="9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50"/>
                            </p:stCondLst>
                            <p:childTnLst>
                              <p:par>
                                <p:cTn id="9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50"/>
                            </p:stCondLst>
                            <p:childTnLst>
                              <p:par>
                                <p:cTn id="10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50"/>
                            </p:stCondLst>
                            <p:childTnLst>
                              <p:par>
                                <p:cTn id="10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4" grpId="0" animBg="1"/>
      <p:bldP spid="35" grpId="0"/>
      <p:bldP spid="27" grpId="0" animBg="1"/>
      <p:bldP spid="28" grpId="0" animBg="1"/>
      <p:bldP spid="29" grpId="0"/>
      <p:bldP spid="30" grpId="0"/>
      <p:bldP spid="31" grpId="0" animBg="1"/>
      <p:bldP spid="32" grpId="0" animBg="1"/>
      <p:bldP spid="33" grpId="0"/>
      <p:bldP spid="36" grpId="0"/>
      <p:bldP spid="37" grpId="0" animBg="1"/>
      <p:bldP spid="38" grpId="0" animBg="1"/>
      <p:bldP spid="39" grpId="0"/>
      <p:bldP spid="40" grpId="0"/>
      <p:bldP spid="41" grpId="0" animBg="1"/>
      <p:bldP spid="42" grpId="0" animBg="1"/>
      <p:bldP spid="43" grpId="0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673168" y="-19863"/>
            <a:ext cx="2667622" cy="421446"/>
          </a:xfrm>
        </p:spPr>
        <p:txBody>
          <a:bodyPr>
            <a:noAutofit/>
          </a:bodyPr>
          <a:lstStyle/>
          <a:p>
            <a:pPr algn="l"/>
            <a:r>
              <a:rPr lang="zh-CN" altLang="en-US" sz="1800" dirty="0" smtClean="0">
                <a:solidFill>
                  <a:schemeClr val="accent6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单击添加文字标题</a:t>
            </a:r>
            <a:endParaRPr lang="zh-CN" altLang="en-US" sz="785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-17315" y="358081"/>
            <a:ext cx="9161315" cy="1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367441" y="61125"/>
            <a:ext cx="215968" cy="215968"/>
            <a:chOff x="624979" y="908720"/>
            <a:chExt cx="288032" cy="288032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矩形 73"/>
          <p:cNvSpPr/>
          <p:nvPr/>
        </p:nvSpPr>
        <p:spPr>
          <a:xfrm>
            <a:off x="-17315" y="5001387"/>
            <a:ext cx="1079839" cy="161976"/>
          </a:xfrm>
          <a:prstGeom prst="rect">
            <a:avLst/>
          </a:prstGeom>
          <a:solidFill>
            <a:srgbClr val="87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1062524" y="5001387"/>
            <a:ext cx="8081476" cy="16197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-17314" y="439068"/>
            <a:ext cx="360628" cy="21596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5" name="标题 4"/>
          <p:cNvSpPr txBox="1"/>
          <p:nvPr/>
        </p:nvSpPr>
        <p:spPr>
          <a:xfrm>
            <a:off x="360629" y="358080"/>
            <a:ext cx="1079839" cy="377944"/>
          </a:xfrm>
          <a:prstGeom prst="rect">
            <a:avLst/>
          </a:prstGeom>
        </p:spPr>
        <p:txBody>
          <a:bodyPr vert="horz" lIns="68562" tIns="34281" rIns="68562" bIns="34281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35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输入小标题</a:t>
            </a:r>
            <a:endParaRPr lang="en-US" altLang="zh-CN" sz="135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2207056" y="1459344"/>
            <a:ext cx="1401080" cy="1399672"/>
            <a:chOff x="5305425" y="2638424"/>
            <a:chExt cx="1579563" cy="1577975"/>
          </a:xfrm>
          <a:solidFill>
            <a:srgbClr val="000000">
              <a:alpha val="60000"/>
            </a:srgbClr>
          </a:solidFill>
        </p:grpSpPr>
        <p:sp>
          <p:nvSpPr>
            <p:cNvPr id="58" name="Freeform 6"/>
            <p:cNvSpPr>
              <a:spLocks noEditPoints="1"/>
            </p:cNvSpPr>
            <p:nvPr/>
          </p:nvSpPr>
          <p:spPr bwMode="auto">
            <a:xfrm>
              <a:off x="5305425" y="2638424"/>
              <a:ext cx="1579563" cy="1577975"/>
            </a:xfrm>
            <a:custGeom>
              <a:avLst/>
              <a:gdLst>
                <a:gd name="T0" fmla="*/ 421 w 421"/>
                <a:gd name="T1" fmla="*/ 229 h 421"/>
                <a:gd name="T2" fmla="*/ 398 w 421"/>
                <a:gd name="T3" fmla="*/ 188 h 421"/>
                <a:gd name="T4" fmla="*/ 367 w 421"/>
                <a:gd name="T5" fmla="*/ 146 h 421"/>
                <a:gd name="T6" fmla="*/ 402 w 421"/>
                <a:gd name="T7" fmla="*/ 122 h 421"/>
                <a:gd name="T8" fmla="*/ 361 w 421"/>
                <a:gd name="T9" fmla="*/ 97 h 421"/>
                <a:gd name="T10" fmla="*/ 314 w 421"/>
                <a:gd name="T11" fmla="*/ 77 h 421"/>
                <a:gd name="T12" fmla="*/ 332 w 421"/>
                <a:gd name="T13" fmla="*/ 38 h 421"/>
                <a:gd name="T14" fmla="*/ 285 w 421"/>
                <a:gd name="T15" fmla="*/ 37 h 421"/>
                <a:gd name="T16" fmla="*/ 233 w 421"/>
                <a:gd name="T17" fmla="*/ 43 h 421"/>
                <a:gd name="T18" fmla="*/ 229 w 421"/>
                <a:gd name="T19" fmla="*/ 0 h 421"/>
                <a:gd name="T20" fmla="*/ 188 w 421"/>
                <a:gd name="T21" fmla="*/ 23 h 421"/>
                <a:gd name="T22" fmla="*/ 146 w 421"/>
                <a:gd name="T23" fmla="*/ 54 h 421"/>
                <a:gd name="T24" fmla="*/ 122 w 421"/>
                <a:gd name="T25" fmla="*/ 19 h 421"/>
                <a:gd name="T26" fmla="*/ 98 w 421"/>
                <a:gd name="T27" fmla="*/ 60 h 421"/>
                <a:gd name="T28" fmla="*/ 77 w 421"/>
                <a:gd name="T29" fmla="*/ 107 h 421"/>
                <a:gd name="T30" fmla="*/ 38 w 421"/>
                <a:gd name="T31" fmla="*/ 89 h 421"/>
                <a:gd name="T32" fmla="*/ 37 w 421"/>
                <a:gd name="T33" fmla="*/ 136 h 421"/>
                <a:gd name="T34" fmla="*/ 43 w 421"/>
                <a:gd name="T35" fmla="*/ 188 h 421"/>
                <a:gd name="T36" fmla="*/ 0 w 421"/>
                <a:gd name="T37" fmla="*/ 192 h 421"/>
                <a:gd name="T38" fmla="*/ 24 w 421"/>
                <a:gd name="T39" fmla="*/ 233 h 421"/>
                <a:gd name="T40" fmla="*/ 54 w 421"/>
                <a:gd name="T41" fmla="*/ 274 h 421"/>
                <a:gd name="T42" fmla="*/ 19 w 421"/>
                <a:gd name="T43" fmla="*/ 299 h 421"/>
                <a:gd name="T44" fmla="*/ 60 w 421"/>
                <a:gd name="T45" fmla="*/ 323 h 421"/>
                <a:gd name="T46" fmla="*/ 107 w 421"/>
                <a:gd name="T47" fmla="*/ 344 h 421"/>
                <a:gd name="T48" fmla="*/ 89 w 421"/>
                <a:gd name="T49" fmla="*/ 383 h 421"/>
                <a:gd name="T50" fmla="*/ 137 w 421"/>
                <a:gd name="T51" fmla="*/ 384 h 421"/>
                <a:gd name="T52" fmla="*/ 188 w 421"/>
                <a:gd name="T53" fmla="*/ 378 h 421"/>
                <a:gd name="T54" fmla="*/ 192 w 421"/>
                <a:gd name="T55" fmla="*/ 421 h 421"/>
                <a:gd name="T56" fmla="*/ 233 w 421"/>
                <a:gd name="T57" fmla="*/ 397 h 421"/>
                <a:gd name="T58" fmla="*/ 275 w 421"/>
                <a:gd name="T59" fmla="*/ 367 h 421"/>
                <a:gd name="T60" fmla="*/ 299 w 421"/>
                <a:gd name="T61" fmla="*/ 402 h 421"/>
                <a:gd name="T62" fmla="*/ 324 w 421"/>
                <a:gd name="T63" fmla="*/ 361 h 421"/>
                <a:gd name="T64" fmla="*/ 344 w 421"/>
                <a:gd name="T65" fmla="*/ 314 h 421"/>
                <a:gd name="T66" fmla="*/ 383 w 421"/>
                <a:gd name="T67" fmla="*/ 332 h 421"/>
                <a:gd name="T68" fmla="*/ 384 w 421"/>
                <a:gd name="T69" fmla="*/ 284 h 421"/>
                <a:gd name="T70" fmla="*/ 378 w 421"/>
                <a:gd name="T71" fmla="*/ 233 h 421"/>
                <a:gd name="T72" fmla="*/ 211 w 421"/>
                <a:gd name="T73" fmla="*/ 236 h 421"/>
                <a:gd name="T74" fmla="*/ 211 w 421"/>
                <a:gd name="T75" fmla="*/ 185 h 421"/>
                <a:gd name="T76" fmla="*/ 211 w 421"/>
                <a:gd name="T77" fmla="*/ 236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1" h="421">
                  <a:moveTo>
                    <a:pt x="398" y="233"/>
                  </a:moveTo>
                  <a:cubicBezTo>
                    <a:pt x="421" y="229"/>
                    <a:pt x="421" y="229"/>
                    <a:pt x="421" y="229"/>
                  </a:cubicBezTo>
                  <a:cubicBezTo>
                    <a:pt x="421" y="192"/>
                    <a:pt x="421" y="192"/>
                    <a:pt x="421" y="192"/>
                  </a:cubicBezTo>
                  <a:cubicBezTo>
                    <a:pt x="398" y="188"/>
                    <a:pt x="398" y="188"/>
                    <a:pt x="398" y="188"/>
                  </a:cubicBezTo>
                  <a:cubicBezTo>
                    <a:pt x="378" y="188"/>
                    <a:pt x="378" y="188"/>
                    <a:pt x="378" y="188"/>
                  </a:cubicBezTo>
                  <a:cubicBezTo>
                    <a:pt x="376" y="173"/>
                    <a:pt x="372" y="159"/>
                    <a:pt x="367" y="146"/>
                  </a:cubicBezTo>
                  <a:cubicBezTo>
                    <a:pt x="384" y="136"/>
                    <a:pt x="384" y="136"/>
                    <a:pt x="384" y="136"/>
                  </a:cubicBezTo>
                  <a:cubicBezTo>
                    <a:pt x="402" y="122"/>
                    <a:pt x="402" y="122"/>
                    <a:pt x="402" y="122"/>
                  </a:cubicBezTo>
                  <a:cubicBezTo>
                    <a:pt x="383" y="89"/>
                    <a:pt x="383" y="89"/>
                    <a:pt x="383" y="89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44" y="107"/>
                    <a:pt x="344" y="107"/>
                    <a:pt x="344" y="107"/>
                  </a:cubicBezTo>
                  <a:cubicBezTo>
                    <a:pt x="336" y="96"/>
                    <a:pt x="325" y="85"/>
                    <a:pt x="314" y="77"/>
                  </a:cubicBezTo>
                  <a:cubicBezTo>
                    <a:pt x="324" y="60"/>
                    <a:pt x="324" y="60"/>
                    <a:pt x="324" y="60"/>
                  </a:cubicBezTo>
                  <a:cubicBezTo>
                    <a:pt x="332" y="38"/>
                    <a:pt x="332" y="38"/>
                    <a:pt x="332" y="38"/>
                  </a:cubicBezTo>
                  <a:cubicBezTo>
                    <a:pt x="299" y="19"/>
                    <a:pt x="299" y="19"/>
                    <a:pt x="299" y="19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75" y="54"/>
                    <a:pt x="275" y="54"/>
                    <a:pt x="275" y="54"/>
                  </a:cubicBezTo>
                  <a:cubicBezTo>
                    <a:pt x="262" y="49"/>
                    <a:pt x="248" y="45"/>
                    <a:pt x="233" y="43"/>
                  </a:cubicBezTo>
                  <a:cubicBezTo>
                    <a:pt x="233" y="23"/>
                    <a:pt x="233" y="23"/>
                    <a:pt x="233" y="23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88" y="23"/>
                    <a:pt x="188" y="23"/>
                    <a:pt x="188" y="23"/>
                  </a:cubicBezTo>
                  <a:cubicBezTo>
                    <a:pt x="188" y="43"/>
                    <a:pt x="188" y="43"/>
                    <a:pt x="188" y="43"/>
                  </a:cubicBezTo>
                  <a:cubicBezTo>
                    <a:pt x="173" y="45"/>
                    <a:pt x="160" y="49"/>
                    <a:pt x="146" y="54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96" y="85"/>
                    <a:pt x="86" y="96"/>
                    <a:pt x="77" y="10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38" y="89"/>
                    <a:pt x="38" y="89"/>
                    <a:pt x="38" y="89"/>
                  </a:cubicBezTo>
                  <a:cubicBezTo>
                    <a:pt x="19" y="122"/>
                    <a:pt x="19" y="122"/>
                    <a:pt x="19" y="122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49" y="159"/>
                    <a:pt x="45" y="173"/>
                    <a:pt x="43" y="188"/>
                  </a:cubicBezTo>
                  <a:cubicBezTo>
                    <a:pt x="24" y="188"/>
                    <a:pt x="24" y="188"/>
                    <a:pt x="24" y="188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43" y="233"/>
                    <a:pt x="43" y="233"/>
                    <a:pt x="43" y="233"/>
                  </a:cubicBezTo>
                  <a:cubicBezTo>
                    <a:pt x="45" y="247"/>
                    <a:pt x="49" y="261"/>
                    <a:pt x="54" y="274"/>
                  </a:cubicBezTo>
                  <a:cubicBezTo>
                    <a:pt x="37" y="284"/>
                    <a:pt x="37" y="284"/>
                    <a:pt x="37" y="284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38" y="332"/>
                    <a:pt x="38" y="332"/>
                    <a:pt x="38" y="332"/>
                  </a:cubicBezTo>
                  <a:cubicBezTo>
                    <a:pt x="60" y="323"/>
                    <a:pt x="60" y="323"/>
                    <a:pt x="60" y="323"/>
                  </a:cubicBezTo>
                  <a:cubicBezTo>
                    <a:pt x="77" y="314"/>
                    <a:pt x="77" y="314"/>
                    <a:pt x="77" y="314"/>
                  </a:cubicBezTo>
                  <a:cubicBezTo>
                    <a:pt x="86" y="325"/>
                    <a:pt x="96" y="335"/>
                    <a:pt x="107" y="344"/>
                  </a:cubicBezTo>
                  <a:cubicBezTo>
                    <a:pt x="98" y="361"/>
                    <a:pt x="98" y="361"/>
                    <a:pt x="98" y="361"/>
                  </a:cubicBezTo>
                  <a:cubicBezTo>
                    <a:pt x="89" y="383"/>
                    <a:pt x="89" y="383"/>
                    <a:pt x="89" y="383"/>
                  </a:cubicBezTo>
                  <a:cubicBezTo>
                    <a:pt x="122" y="402"/>
                    <a:pt x="122" y="402"/>
                    <a:pt x="122" y="402"/>
                  </a:cubicBezTo>
                  <a:cubicBezTo>
                    <a:pt x="137" y="384"/>
                    <a:pt x="137" y="384"/>
                    <a:pt x="137" y="384"/>
                  </a:cubicBezTo>
                  <a:cubicBezTo>
                    <a:pt x="146" y="367"/>
                    <a:pt x="146" y="367"/>
                    <a:pt x="146" y="367"/>
                  </a:cubicBezTo>
                  <a:cubicBezTo>
                    <a:pt x="160" y="372"/>
                    <a:pt x="173" y="376"/>
                    <a:pt x="188" y="378"/>
                  </a:cubicBezTo>
                  <a:cubicBezTo>
                    <a:pt x="188" y="397"/>
                    <a:pt x="188" y="397"/>
                    <a:pt x="188" y="397"/>
                  </a:cubicBezTo>
                  <a:cubicBezTo>
                    <a:pt x="192" y="421"/>
                    <a:pt x="192" y="421"/>
                    <a:pt x="192" y="421"/>
                  </a:cubicBezTo>
                  <a:cubicBezTo>
                    <a:pt x="229" y="421"/>
                    <a:pt x="229" y="421"/>
                    <a:pt x="229" y="421"/>
                  </a:cubicBezTo>
                  <a:cubicBezTo>
                    <a:pt x="233" y="397"/>
                    <a:pt x="233" y="397"/>
                    <a:pt x="233" y="397"/>
                  </a:cubicBezTo>
                  <a:cubicBezTo>
                    <a:pt x="233" y="378"/>
                    <a:pt x="233" y="378"/>
                    <a:pt x="233" y="378"/>
                  </a:cubicBezTo>
                  <a:cubicBezTo>
                    <a:pt x="248" y="376"/>
                    <a:pt x="262" y="372"/>
                    <a:pt x="275" y="367"/>
                  </a:cubicBezTo>
                  <a:cubicBezTo>
                    <a:pt x="285" y="384"/>
                    <a:pt x="285" y="384"/>
                    <a:pt x="285" y="384"/>
                  </a:cubicBezTo>
                  <a:cubicBezTo>
                    <a:pt x="299" y="402"/>
                    <a:pt x="299" y="402"/>
                    <a:pt x="299" y="402"/>
                  </a:cubicBezTo>
                  <a:cubicBezTo>
                    <a:pt x="332" y="383"/>
                    <a:pt x="332" y="383"/>
                    <a:pt x="332" y="383"/>
                  </a:cubicBezTo>
                  <a:cubicBezTo>
                    <a:pt x="324" y="361"/>
                    <a:pt x="324" y="361"/>
                    <a:pt x="324" y="361"/>
                  </a:cubicBezTo>
                  <a:cubicBezTo>
                    <a:pt x="314" y="344"/>
                    <a:pt x="314" y="344"/>
                    <a:pt x="314" y="344"/>
                  </a:cubicBezTo>
                  <a:cubicBezTo>
                    <a:pt x="325" y="335"/>
                    <a:pt x="336" y="325"/>
                    <a:pt x="344" y="314"/>
                  </a:cubicBezTo>
                  <a:cubicBezTo>
                    <a:pt x="361" y="323"/>
                    <a:pt x="361" y="323"/>
                    <a:pt x="361" y="323"/>
                  </a:cubicBezTo>
                  <a:cubicBezTo>
                    <a:pt x="383" y="332"/>
                    <a:pt x="383" y="332"/>
                    <a:pt x="383" y="332"/>
                  </a:cubicBezTo>
                  <a:cubicBezTo>
                    <a:pt x="402" y="299"/>
                    <a:pt x="402" y="299"/>
                    <a:pt x="402" y="299"/>
                  </a:cubicBezTo>
                  <a:cubicBezTo>
                    <a:pt x="384" y="284"/>
                    <a:pt x="384" y="284"/>
                    <a:pt x="384" y="284"/>
                  </a:cubicBezTo>
                  <a:cubicBezTo>
                    <a:pt x="367" y="274"/>
                    <a:pt x="367" y="274"/>
                    <a:pt x="367" y="274"/>
                  </a:cubicBezTo>
                  <a:cubicBezTo>
                    <a:pt x="372" y="261"/>
                    <a:pt x="376" y="247"/>
                    <a:pt x="378" y="233"/>
                  </a:cubicBezTo>
                  <a:lnTo>
                    <a:pt x="398" y="233"/>
                  </a:lnTo>
                  <a:close/>
                  <a:moveTo>
                    <a:pt x="211" y="236"/>
                  </a:moveTo>
                  <a:cubicBezTo>
                    <a:pt x="197" y="236"/>
                    <a:pt x="185" y="224"/>
                    <a:pt x="185" y="210"/>
                  </a:cubicBezTo>
                  <a:cubicBezTo>
                    <a:pt x="185" y="196"/>
                    <a:pt x="197" y="185"/>
                    <a:pt x="211" y="185"/>
                  </a:cubicBezTo>
                  <a:cubicBezTo>
                    <a:pt x="225" y="185"/>
                    <a:pt x="236" y="196"/>
                    <a:pt x="236" y="210"/>
                  </a:cubicBezTo>
                  <a:cubicBezTo>
                    <a:pt x="236" y="224"/>
                    <a:pt x="225" y="236"/>
                    <a:pt x="211" y="236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59" name="Freeform 7"/>
            <p:cNvSpPr>
              <a:spLocks noEditPoints="1"/>
            </p:cNvSpPr>
            <p:nvPr/>
          </p:nvSpPr>
          <p:spPr bwMode="auto">
            <a:xfrm>
              <a:off x="5602288" y="2933700"/>
              <a:ext cx="985838" cy="985838"/>
            </a:xfrm>
            <a:custGeom>
              <a:avLst/>
              <a:gdLst>
                <a:gd name="T0" fmla="*/ 132 w 263"/>
                <a:gd name="T1" fmla="*/ 0 h 263"/>
                <a:gd name="T2" fmla="*/ 0 w 263"/>
                <a:gd name="T3" fmla="*/ 131 h 263"/>
                <a:gd name="T4" fmla="*/ 132 w 263"/>
                <a:gd name="T5" fmla="*/ 263 h 263"/>
                <a:gd name="T6" fmla="*/ 263 w 263"/>
                <a:gd name="T7" fmla="*/ 131 h 263"/>
                <a:gd name="T8" fmla="*/ 132 w 263"/>
                <a:gd name="T9" fmla="*/ 0 h 263"/>
                <a:gd name="T10" fmla="*/ 132 w 263"/>
                <a:gd name="T11" fmla="*/ 190 h 263"/>
                <a:gd name="T12" fmla="*/ 73 w 263"/>
                <a:gd name="T13" fmla="*/ 131 h 263"/>
                <a:gd name="T14" fmla="*/ 132 w 263"/>
                <a:gd name="T15" fmla="*/ 73 h 263"/>
                <a:gd name="T16" fmla="*/ 190 w 263"/>
                <a:gd name="T17" fmla="*/ 131 h 263"/>
                <a:gd name="T18" fmla="*/ 132 w 263"/>
                <a:gd name="T19" fmla="*/ 19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" h="263">
                  <a:moveTo>
                    <a:pt x="132" y="0"/>
                  </a:moveTo>
                  <a:cubicBezTo>
                    <a:pt x="59" y="0"/>
                    <a:pt x="0" y="59"/>
                    <a:pt x="0" y="131"/>
                  </a:cubicBezTo>
                  <a:cubicBezTo>
                    <a:pt x="0" y="204"/>
                    <a:pt x="59" y="263"/>
                    <a:pt x="132" y="263"/>
                  </a:cubicBezTo>
                  <a:cubicBezTo>
                    <a:pt x="204" y="263"/>
                    <a:pt x="263" y="204"/>
                    <a:pt x="263" y="131"/>
                  </a:cubicBezTo>
                  <a:cubicBezTo>
                    <a:pt x="263" y="59"/>
                    <a:pt x="204" y="0"/>
                    <a:pt x="132" y="0"/>
                  </a:cubicBezTo>
                  <a:close/>
                  <a:moveTo>
                    <a:pt x="132" y="190"/>
                  </a:moveTo>
                  <a:cubicBezTo>
                    <a:pt x="99" y="190"/>
                    <a:pt x="73" y="164"/>
                    <a:pt x="73" y="131"/>
                  </a:cubicBezTo>
                  <a:cubicBezTo>
                    <a:pt x="73" y="99"/>
                    <a:pt x="99" y="73"/>
                    <a:pt x="132" y="73"/>
                  </a:cubicBezTo>
                  <a:cubicBezTo>
                    <a:pt x="164" y="73"/>
                    <a:pt x="190" y="99"/>
                    <a:pt x="190" y="131"/>
                  </a:cubicBezTo>
                  <a:cubicBezTo>
                    <a:pt x="190" y="164"/>
                    <a:pt x="164" y="190"/>
                    <a:pt x="132" y="190"/>
                  </a:cubicBezTo>
                  <a:close/>
                </a:path>
              </a:pathLst>
            </a:custGeom>
            <a:solidFill>
              <a:srgbClr val="877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3072877" y="2323815"/>
            <a:ext cx="1758743" cy="1755926"/>
            <a:chOff x="5102225" y="2441575"/>
            <a:chExt cx="1982788" cy="1979613"/>
          </a:xfrm>
          <a:solidFill>
            <a:srgbClr val="000000">
              <a:alpha val="60000"/>
            </a:srgbClr>
          </a:solidFill>
        </p:grpSpPr>
        <p:sp>
          <p:nvSpPr>
            <p:cNvPr id="61" name="Freeform 12"/>
            <p:cNvSpPr>
              <a:spLocks noEditPoints="1"/>
            </p:cNvSpPr>
            <p:nvPr/>
          </p:nvSpPr>
          <p:spPr bwMode="auto">
            <a:xfrm>
              <a:off x="5102225" y="2441575"/>
              <a:ext cx="1982788" cy="1979613"/>
            </a:xfrm>
            <a:custGeom>
              <a:avLst/>
              <a:gdLst>
                <a:gd name="T0" fmla="*/ 529 w 529"/>
                <a:gd name="T1" fmla="*/ 283 h 528"/>
                <a:gd name="T2" fmla="*/ 506 w 529"/>
                <a:gd name="T3" fmla="*/ 241 h 528"/>
                <a:gd name="T4" fmla="*/ 479 w 529"/>
                <a:gd name="T5" fmla="*/ 200 h 528"/>
                <a:gd name="T6" fmla="*/ 516 w 529"/>
                <a:gd name="T7" fmla="*/ 180 h 528"/>
                <a:gd name="T8" fmla="*/ 479 w 529"/>
                <a:gd name="T9" fmla="*/ 151 h 528"/>
                <a:gd name="T10" fmla="*/ 438 w 529"/>
                <a:gd name="T11" fmla="*/ 123 h 528"/>
                <a:gd name="T12" fmla="*/ 465 w 529"/>
                <a:gd name="T13" fmla="*/ 90 h 528"/>
                <a:gd name="T14" fmla="*/ 420 w 529"/>
                <a:gd name="T15" fmla="*/ 77 h 528"/>
                <a:gd name="T16" fmla="*/ 371 w 529"/>
                <a:gd name="T17" fmla="*/ 67 h 528"/>
                <a:gd name="T18" fmla="*/ 383 w 529"/>
                <a:gd name="T19" fmla="*/ 27 h 528"/>
                <a:gd name="T20" fmla="*/ 336 w 529"/>
                <a:gd name="T21" fmla="*/ 32 h 528"/>
                <a:gd name="T22" fmla="*/ 288 w 529"/>
                <a:gd name="T23" fmla="*/ 42 h 528"/>
                <a:gd name="T24" fmla="*/ 284 w 529"/>
                <a:gd name="T25" fmla="*/ 0 h 528"/>
                <a:gd name="T26" fmla="*/ 242 w 529"/>
                <a:gd name="T27" fmla="*/ 23 h 528"/>
                <a:gd name="T28" fmla="*/ 201 w 529"/>
                <a:gd name="T29" fmla="*/ 50 h 528"/>
                <a:gd name="T30" fmla="*/ 181 w 529"/>
                <a:gd name="T31" fmla="*/ 13 h 528"/>
                <a:gd name="T32" fmla="*/ 152 w 529"/>
                <a:gd name="T33" fmla="*/ 50 h 528"/>
                <a:gd name="T34" fmla="*/ 124 w 529"/>
                <a:gd name="T35" fmla="*/ 91 h 528"/>
                <a:gd name="T36" fmla="*/ 91 w 529"/>
                <a:gd name="T37" fmla="*/ 64 h 528"/>
                <a:gd name="T38" fmla="*/ 78 w 529"/>
                <a:gd name="T39" fmla="*/ 109 h 528"/>
                <a:gd name="T40" fmla="*/ 68 w 529"/>
                <a:gd name="T41" fmla="*/ 158 h 528"/>
                <a:gd name="T42" fmla="*/ 28 w 529"/>
                <a:gd name="T43" fmla="*/ 145 h 528"/>
                <a:gd name="T44" fmla="*/ 33 w 529"/>
                <a:gd name="T45" fmla="*/ 193 h 528"/>
                <a:gd name="T46" fmla="*/ 42 w 529"/>
                <a:gd name="T47" fmla="*/ 241 h 528"/>
                <a:gd name="T48" fmla="*/ 0 w 529"/>
                <a:gd name="T49" fmla="*/ 245 h 528"/>
                <a:gd name="T50" fmla="*/ 24 w 529"/>
                <a:gd name="T51" fmla="*/ 287 h 528"/>
                <a:gd name="T52" fmla="*/ 51 w 529"/>
                <a:gd name="T53" fmla="*/ 328 h 528"/>
                <a:gd name="T54" fmla="*/ 13 w 529"/>
                <a:gd name="T55" fmla="*/ 348 h 528"/>
                <a:gd name="T56" fmla="*/ 51 w 529"/>
                <a:gd name="T57" fmla="*/ 377 h 528"/>
                <a:gd name="T58" fmla="*/ 92 w 529"/>
                <a:gd name="T59" fmla="*/ 405 h 528"/>
                <a:gd name="T60" fmla="*/ 65 w 529"/>
                <a:gd name="T61" fmla="*/ 438 h 528"/>
                <a:gd name="T62" fmla="*/ 110 w 529"/>
                <a:gd name="T63" fmla="*/ 451 h 528"/>
                <a:gd name="T64" fmla="*/ 159 w 529"/>
                <a:gd name="T65" fmla="*/ 461 h 528"/>
                <a:gd name="T66" fmla="*/ 146 w 529"/>
                <a:gd name="T67" fmla="*/ 501 h 528"/>
                <a:gd name="T68" fmla="*/ 193 w 529"/>
                <a:gd name="T69" fmla="*/ 496 h 528"/>
                <a:gd name="T70" fmla="*/ 242 w 529"/>
                <a:gd name="T71" fmla="*/ 486 h 528"/>
                <a:gd name="T72" fmla="*/ 246 w 529"/>
                <a:gd name="T73" fmla="*/ 528 h 528"/>
                <a:gd name="T74" fmla="*/ 288 w 529"/>
                <a:gd name="T75" fmla="*/ 505 h 528"/>
                <a:gd name="T76" fmla="*/ 329 w 529"/>
                <a:gd name="T77" fmla="*/ 478 h 528"/>
                <a:gd name="T78" fmla="*/ 349 w 529"/>
                <a:gd name="T79" fmla="*/ 516 h 528"/>
                <a:gd name="T80" fmla="*/ 378 w 529"/>
                <a:gd name="T81" fmla="*/ 478 h 528"/>
                <a:gd name="T82" fmla="*/ 406 w 529"/>
                <a:gd name="T83" fmla="*/ 437 h 528"/>
                <a:gd name="T84" fmla="*/ 439 w 529"/>
                <a:gd name="T85" fmla="*/ 464 h 528"/>
                <a:gd name="T86" fmla="*/ 452 w 529"/>
                <a:gd name="T87" fmla="*/ 419 h 528"/>
                <a:gd name="T88" fmla="*/ 462 w 529"/>
                <a:gd name="T89" fmla="*/ 370 h 528"/>
                <a:gd name="T90" fmla="*/ 502 w 529"/>
                <a:gd name="T91" fmla="*/ 383 h 528"/>
                <a:gd name="T92" fmla="*/ 496 w 529"/>
                <a:gd name="T93" fmla="*/ 335 h 528"/>
                <a:gd name="T94" fmla="*/ 487 w 529"/>
                <a:gd name="T95" fmla="*/ 287 h 528"/>
                <a:gd name="T96" fmla="*/ 265 w 529"/>
                <a:gd name="T97" fmla="*/ 290 h 528"/>
                <a:gd name="T98" fmla="*/ 265 w 529"/>
                <a:gd name="T99" fmla="*/ 238 h 528"/>
                <a:gd name="T100" fmla="*/ 265 w 529"/>
                <a:gd name="T101" fmla="*/ 29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29" h="528">
                  <a:moveTo>
                    <a:pt x="506" y="287"/>
                  </a:moveTo>
                  <a:cubicBezTo>
                    <a:pt x="529" y="283"/>
                    <a:pt x="529" y="283"/>
                    <a:pt x="529" y="283"/>
                  </a:cubicBezTo>
                  <a:cubicBezTo>
                    <a:pt x="529" y="245"/>
                    <a:pt x="529" y="245"/>
                    <a:pt x="529" y="245"/>
                  </a:cubicBezTo>
                  <a:cubicBezTo>
                    <a:pt x="506" y="241"/>
                    <a:pt x="506" y="241"/>
                    <a:pt x="506" y="241"/>
                  </a:cubicBezTo>
                  <a:cubicBezTo>
                    <a:pt x="487" y="241"/>
                    <a:pt x="487" y="241"/>
                    <a:pt x="487" y="241"/>
                  </a:cubicBezTo>
                  <a:cubicBezTo>
                    <a:pt x="486" y="227"/>
                    <a:pt x="483" y="213"/>
                    <a:pt x="479" y="200"/>
                  </a:cubicBezTo>
                  <a:cubicBezTo>
                    <a:pt x="496" y="193"/>
                    <a:pt x="496" y="193"/>
                    <a:pt x="496" y="193"/>
                  </a:cubicBezTo>
                  <a:cubicBezTo>
                    <a:pt x="516" y="180"/>
                    <a:pt x="516" y="180"/>
                    <a:pt x="516" y="180"/>
                  </a:cubicBezTo>
                  <a:cubicBezTo>
                    <a:pt x="502" y="145"/>
                    <a:pt x="502" y="145"/>
                    <a:pt x="502" y="145"/>
                  </a:cubicBezTo>
                  <a:cubicBezTo>
                    <a:pt x="479" y="151"/>
                    <a:pt x="479" y="151"/>
                    <a:pt x="479" y="151"/>
                  </a:cubicBezTo>
                  <a:cubicBezTo>
                    <a:pt x="462" y="158"/>
                    <a:pt x="462" y="158"/>
                    <a:pt x="462" y="158"/>
                  </a:cubicBezTo>
                  <a:cubicBezTo>
                    <a:pt x="455" y="145"/>
                    <a:pt x="447" y="134"/>
                    <a:pt x="438" y="123"/>
                  </a:cubicBezTo>
                  <a:cubicBezTo>
                    <a:pt x="452" y="109"/>
                    <a:pt x="452" y="109"/>
                    <a:pt x="452" y="109"/>
                  </a:cubicBezTo>
                  <a:cubicBezTo>
                    <a:pt x="465" y="90"/>
                    <a:pt x="465" y="90"/>
                    <a:pt x="465" y="90"/>
                  </a:cubicBezTo>
                  <a:cubicBezTo>
                    <a:pt x="439" y="64"/>
                    <a:pt x="439" y="64"/>
                    <a:pt x="439" y="64"/>
                  </a:cubicBezTo>
                  <a:cubicBezTo>
                    <a:pt x="420" y="77"/>
                    <a:pt x="420" y="77"/>
                    <a:pt x="420" y="77"/>
                  </a:cubicBezTo>
                  <a:cubicBezTo>
                    <a:pt x="406" y="91"/>
                    <a:pt x="406" y="91"/>
                    <a:pt x="406" y="91"/>
                  </a:cubicBezTo>
                  <a:cubicBezTo>
                    <a:pt x="395" y="82"/>
                    <a:pt x="383" y="74"/>
                    <a:pt x="371" y="67"/>
                  </a:cubicBezTo>
                  <a:cubicBezTo>
                    <a:pt x="378" y="50"/>
                    <a:pt x="378" y="50"/>
                    <a:pt x="378" y="50"/>
                  </a:cubicBezTo>
                  <a:cubicBezTo>
                    <a:pt x="383" y="27"/>
                    <a:pt x="383" y="27"/>
                    <a:pt x="383" y="27"/>
                  </a:cubicBezTo>
                  <a:cubicBezTo>
                    <a:pt x="349" y="13"/>
                    <a:pt x="349" y="13"/>
                    <a:pt x="349" y="13"/>
                  </a:cubicBezTo>
                  <a:cubicBezTo>
                    <a:pt x="336" y="32"/>
                    <a:pt x="336" y="32"/>
                    <a:pt x="336" y="32"/>
                  </a:cubicBezTo>
                  <a:cubicBezTo>
                    <a:pt x="329" y="50"/>
                    <a:pt x="329" y="50"/>
                    <a:pt x="329" y="50"/>
                  </a:cubicBezTo>
                  <a:cubicBezTo>
                    <a:pt x="316" y="46"/>
                    <a:pt x="302" y="43"/>
                    <a:pt x="288" y="42"/>
                  </a:cubicBezTo>
                  <a:cubicBezTo>
                    <a:pt x="288" y="23"/>
                    <a:pt x="288" y="23"/>
                    <a:pt x="288" y="23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242" y="23"/>
                    <a:pt x="242" y="23"/>
                    <a:pt x="242" y="23"/>
                  </a:cubicBezTo>
                  <a:cubicBezTo>
                    <a:pt x="242" y="42"/>
                    <a:pt x="242" y="42"/>
                    <a:pt x="242" y="42"/>
                  </a:cubicBezTo>
                  <a:cubicBezTo>
                    <a:pt x="228" y="43"/>
                    <a:pt x="214" y="46"/>
                    <a:pt x="201" y="50"/>
                  </a:cubicBezTo>
                  <a:cubicBezTo>
                    <a:pt x="193" y="32"/>
                    <a:pt x="193" y="32"/>
                    <a:pt x="193" y="32"/>
                  </a:cubicBezTo>
                  <a:cubicBezTo>
                    <a:pt x="181" y="13"/>
                    <a:pt x="181" y="13"/>
                    <a:pt x="181" y="13"/>
                  </a:cubicBezTo>
                  <a:cubicBezTo>
                    <a:pt x="146" y="27"/>
                    <a:pt x="146" y="27"/>
                    <a:pt x="146" y="27"/>
                  </a:cubicBezTo>
                  <a:cubicBezTo>
                    <a:pt x="152" y="50"/>
                    <a:pt x="152" y="50"/>
                    <a:pt x="152" y="50"/>
                  </a:cubicBezTo>
                  <a:cubicBezTo>
                    <a:pt x="159" y="67"/>
                    <a:pt x="159" y="67"/>
                    <a:pt x="159" y="67"/>
                  </a:cubicBezTo>
                  <a:cubicBezTo>
                    <a:pt x="146" y="74"/>
                    <a:pt x="135" y="82"/>
                    <a:pt x="124" y="91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65" y="90"/>
                    <a:pt x="65" y="90"/>
                    <a:pt x="65" y="90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92" y="123"/>
                    <a:pt x="92" y="123"/>
                    <a:pt x="92" y="123"/>
                  </a:cubicBezTo>
                  <a:cubicBezTo>
                    <a:pt x="83" y="134"/>
                    <a:pt x="75" y="145"/>
                    <a:pt x="68" y="158"/>
                  </a:cubicBezTo>
                  <a:cubicBezTo>
                    <a:pt x="51" y="151"/>
                    <a:pt x="51" y="151"/>
                    <a:pt x="51" y="151"/>
                  </a:cubicBezTo>
                  <a:cubicBezTo>
                    <a:pt x="28" y="145"/>
                    <a:pt x="28" y="145"/>
                    <a:pt x="28" y="145"/>
                  </a:cubicBezTo>
                  <a:cubicBezTo>
                    <a:pt x="13" y="180"/>
                    <a:pt x="13" y="180"/>
                    <a:pt x="13" y="180"/>
                  </a:cubicBezTo>
                  <a:cubicBezTo>
                    <a:pt x="33" y="193"/>
                    <a:pt x="33" y="193"/>
                    <a:pt x="33" y="193"/>
                  </a:cubicBezTo>
                  <a:cubicBezTo>
                    <a:pt x="51" y="200"/>
                    <a:pt x="51" y="200"/>
                    <a:pt x="51" y="200"/>
                  </a:cubicBezTo>
                  <a:cubicBezTo>
                    <a:pt x="47" y="213"/>
                    <a:pt x="44" y="227"/>
                    <a:pt x="42" y="241"/>
                  </a:cubicBezTo>
                  <a:cubicBezTo>
                    <a:pt x="24" y="241"/>
                    <a:pt x="24" y="241"/>
                    <a:pt x="24" y="241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24" y="287"/>
                    <a:pt x="24" y="287"/>
                    <a:pt x="24" y="287"/>
                  </a:cubicBezTo>
                  <a:cubicBezTo>
                    <a:pt x="42" y="287"/>
                    <a:pt x="42" y="287"/>
                    <a:pt x="42" y="287"/>
                  </a:cubicBezTo>
                  <a:cubicBezTo>
                    <a:pt x="44" y="301"/>
                    <a:pt x="47" y="315"/>
                    <a:pt x="51" y="328"/>
                  </a:cubicBezTo>
                  <a:cubicBezTo>
                    <a:pt x="33" y="335"/>
                    <a:pt x="33" y="335"/>
                    <a:pt x="33" y="335"/>
                  </a:cubicBezTo>
                  <a:cubicBezTo>
                    <a:pt x="13" y="348"/>
                    <a:pt x="13" y="348"/>
                    <a:pt x="13" y="348"/>
                  </a:cubicBezTo>
                  <a:cubicBezTo>
                    <a:pt x="28" y="383"/>
                    <a:pt x="28" y="383"/>
                    <a:pt x="28" y="383"/>
                  </a:cubicBezTo>
                  <a:cubicBezTo>
                    <a:pt x="51" y="377"/>
                    <a:pt x="51" y="377"/>
                    <a:pt x="51" y="377"/>
                  </a:cubicBezTo>
                  <a:cubicBezTo>
                    <a:pt x="68" y="370"/>
                    <a:pt x="68" y="370"/>
                    <a:pt x="68" y="370"/>
                  </a:cubicBezTo>
                  <a:cubicBezTo>
                    <a:pt x="75" y="383"/>
                    <a:pt x="83" y="394"/>
                    <a:pt x="92" y="405"/>
                  </a:cubicBezTo>
                  <a:cubicBezTo>
                    <a:pt x="78" y="419"/>
                    <a:pt x="78" y="419"/>
                    <a:pt x="78" y="419"/>
                  </a:cubicBezTo>
                  <a:cubicBezTo>
                    <a:pt x="65" y="438"/>
                    <a:pt x="65" y="438"/>
                    <a:pt x="65" y="438"/>
                  </a:cubicBezTo>
                  <a:cubicBezTo>
                    <a:pt x="91" y="464"/>
                    <a:pt x="91" y="464"/>
                    <a:pt x="91" y="464"/>
                  </a:cubicBezTo>
                  <a:cubicBezTo>
                    <a:pt x="110" y="451"/>
                    <a:pt x="110" y="451"/>
                    <a:pt x="110" y="451"/>
                  </a:cubicBezTo>
                  <a:cubicBezTo>
                    <a:pt x="124" y="437"/>
                    <a:pt x="124" y="437"/>
                    <a:pt x="124" y="437"/>
                  </a:cubicBezTo>
                  <a:cubicBezTo>
                    <a:pt x="135" y="446"/>
                    <a:pt x="146" y="454"/>
                    <a:pt x="159" y="461"/>
                  </a:cubicBezTo>
                  <a:cubicBezTo>
                    <a:pt x="152" y="478"/>
                    <a:pt x="152" y="478"/>
                    <a:pt x="152" y="478"/>
                  </a:cubicBezTo>
                  <a:cubicBezTo>
                    <a:pt x="146" y="501"/>
                    <a:pt x="146" y="501"/>
                    <a:pt x="146" y="501"/>
                  </a:cubicBezTo>
                  <a:cubicBezTo>
                    <a:pt x="181" y="516"/>
                    <a:pt x="181" y="516"/>
                    <a:pt x="181" y="516"/>
                  </a:cubicBezTo>
                  <a:cubicBezTo>
                    <a:pt x="193" y="496"/>
                    <a:pt x="193" y="496"/>
                    <a:pt x="193" y="496"/>
                  </a:cubicBezTo>
                  <a:cubicBezTo>
                    <a:pt x="201" y="478"/>
                    <a:pt x="201" y="478"/>
                    <a:pt x="201" y="478"/>
                  </a:cubicBezTo>
                  <a:cubicBezTo>
                    <a:pt x="214" y="482"/>
                    <a:pt x="228" y="485"/>
                    <a:pt x="242" y="486"/>
                  </a:cubicBezTo>
                  <a:cubicBezTo>
                    <a:pt x="242" y="505"/>
                    <a:pt x="242" y="505"/>
                    <a:pt x="242" y="505"/>
                  </a:cubicBezTo>
                  <a:cubicBezTo>
                    <a:pt x="246" y="528"/>
                    <a:pt x="246" y="528"/>
                    <a:pt x="246" y="528"/>
                  </a:cubicBezTo>
                  <a:cubicBezTo>
                    <a:pt x="284" y="528"/>
                    <a:pt x="284" y="528"/>
                    <a:pt x="284" y="528"/>
                  </a:cubicBezTo>
                  <a:cubicBezTo>
                    <a:pt x="288" y="505"/>
                    <a:pt x="288" y="505"/>
                    <a:pt x="288" y="505"/>
                  </a:cubicBezTo>
                  <a:cubicBezTo>
                    <a:pt x="288" y="486"/>
                    <a:pt x="288" y="486"/>
                    <a:pt x="288" y="486"/>
                  </a:cubicBezTo>
                  <a:cubicBezTo>
                    <a:pt x="302" y="485"/>
                    <a:pt x="316" y="482"/>
                    <a:pt x="329" y="478"/>
                  </a:cubicBezTo>
                  <a:cubicBezTo>
                    <a:pt x="336" y="496"/>
                    <a:pt x="336" y="496"/>
                    <a:pt x="336" y="496"/>
                  </a:cubicBezTo>
                  <a:cubicBezTo>
                    <a:pt x="349" y="516"/>
                    <a:pt x="349" y="516"/>
                    <a:pt x="349" y="516"/>
                  </a:cubicBezTo>
                  <a:cubicBezTo>
                    <a:pt x="383" y="501"/>
                    <a:pt x="383" y="501"/>
                    <a:pt x="383" y="501"/>
                  </a:cubicBezTo>
                  <a:cubicBezTo>
                    <a:pt x="378" y="478"/>
                    <a:pt x="378" y="478"/>
                    <a:pt x="378" y="478"/>
                  </a:cubicBezTo>
                  <a:cubicBezTo>
                    <a:pt x="371" y="461"/>
                    <a:pt x="371" y="461"/>
                    <a:pt x="371" y="461"/>
                  </a:cubicBezTo>
                  <a:cubicBezTo>
                    <a:pt x="383" y="454"/>
                    <a:pt x="395" y="446"/>
                    <a:pt x="406" y="437"/>
                  </a:cubicBezTo>
                  <a:cubicBezTo>
                    <a:pt x="420" y="451"/>
                    <a:pt x="420" y="451"/>
                    <a:pt x="420" y="451"/>
                  </a:cubicBezTo>
                  <a:cubicBezTo>
                    <a:pt x="439" y="464"/>
                    <a:pt x="439" y="464"/>
                    <a:pt x="439" y="464"/>
                  </a:cubicBezTo>
                  <a:cubicBezTo>
                    <a:pt x="465" y="438"/>
                    <a:pt x="465" y="438"/>
                    <a:pt x="465" y="438"/>
                  </a:cubicBezTo>
                  <a:cubicBezTo>
                    <a:pt x="452" y="419"/>
                    <a:pt x="452" y="419"/>
                    <a:pt x="452" y="419"/>
                  </a:cubicBezTo>
                  <a:cubicBezTo>
                    <a:pt x="438" y="405"/>
                    <a:pt x="438" y="405"/>
                    <a:pt x="438" y="405"/>
                  </a:cubicBezTo>
                  <a:cubicBezTo>
                    <a:pt x="447" y="394"/>
                    <a:pt x="455" y="383"/>
                    <a:pt x="462" y="370"/>
                  </a:cubicBezTo>
                  <a:cubicBezTo>
                    <a:pt x="479" y="377"/>
                    <a:pt x="479" y="377"/>
                    <a:pt x="479" y="377"/>
                  </a:cubicBezTo>
                  <a:cubicBezTo>
                    <a:pt x="502" y="383"/>
                    <a:pt x="502" y="383"/>
                    <a:pt x="502" y="383"/>
                  </a:cubicBezTo>
                  <a:cubicBezTo>
                    <a:pt x="516" y="348"/>
                    <a:pt x="516" y="348"/>
                    <a:pt x="516" y="348"/>
                  </a:cubicBezTo>
                  <a:cubicBezTo>
                    <a:pt x="496" y="335"/>
                    <a:pt x="496" y="335"/>
                    <a:pt x="496" y="335"/>
                  </a:cubicBezTo>
                  <a:cubicBezTo>
                    <a:pt x="479" y="328"/>
                    <a:pt x="479" y="328"/>
                    <a:pt x="479" y="328"/>
                  </a:cubicBezTo>
                  <a:cubicBezTo>
                    <a:pt x="483" y="315"/>
                    <a:pt x="486" y="301"/>
                    <a:pt x="487" y="287"/>
                  </a:cubicBezTo>
                  <a:lnTo>
                    <a:pt x="506" y="287"/>
                  </a:lnTo>
                  <a:close/>
                  <a:moveTo>
                    <a:pt x="265" y="290"/>
                  </a:moveTo>
                  <a:cubicBezTo>
                    <a:pt x="251" y="290"/>
                    <a:pt x="239" y="278"/>
                    <a:pt x="239" y="264"/>
                  </a:cubicBezTo>
                  <a:cubicBezTo>
                    <a:pt x="239" y="250"/>
                    <a:pt x="251" y="238"/>
                    <a:pt x="265" y="238"/>
                  </a:cubicBezTo>
                  <a:cubicBezTo>
                    <a:pt x="279" y="238"/>
                    <a:pt x="291" y="250"/>
                    <a:pt x="291" y="264"/>
                  </a:cubicBezTo>
                  <a:cubicBezTo>
                    <a:pt x="291" y="278"/>
                    <a:pt x="279" y="290"/>
                    <a:pt x="265" y="290"/>
                  </a:cubicBezTo>
                  <a:close/>
                </a:path>
              </a:pathLst>
            </a:custGeom>
            <a:solidFill>
              <a:srgbClr val="87704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62" name="Freeform 13"/>
            <p:cNvSpPr>
              <a:spLocks noEditPoints="1"/>
            </p:cNvSpPr>
            <p:nvPr/>
          </p:nvSpPr>
          <p:spPr bwMode="auto">
            <a:xfrm>
              <a:off x="5405438" y="2741613"/>
              <a:ext cx="1376363" cy="1381125"/>
            </a:xfrm>
            <a:custGeom>
              <a:avLst/>
              <a:gdLst>
                <a:gd name="T0" fmla="*/ 184 w 367"/>
                <a:gd name="T1" fmla="*/ 0 h 368"/>
                <a:gd name="T2" fmla="*/ 0 w 367"/>
                <a:gd name="T3" fmla="*/ 184 h 368"/>
                <a:gd name="T4" fmla="*/ 184 w 367"/>
                <a:gd name="T5" fmla="*/ 368 h 368"/>
                <a:gd name="T6" fmla="*/ 367 w 367"/>
                <a:gd name="T7" fmla="*/ 184 h 368"/>
                <a:gd name="T8" fmla="*/ 184 w 367"/>
                <a:gd name="T9" fmla="*/ 0 h 368"/>
                <a:gd name="T10" fmla="*/ 184 w 367"/>
                <a:gd name="T11" fmla="*/ 250 h 368"/>
                <a:gd name="T12" fmla="*/ 118 w 367"/>
                <a:gd name="T13" fmla="*/ 184 h 368"/>
                <a:gd name="T14" fmla="*/ 184 w 367"/>
                <a:gd name="T15" fmla="*/ 118 h 368"/>
                <a:gd name="T16" fmla="*/ 250 w 367"/>
                <a:gd name="T17" fmla="*/ 184 h 368"/>
                <a:gd name="T18" fmla="*/ 184 w 367"/>
                <a:gd name="T19" fmla="*/ 25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68">
                  <a:moveTo>
                    <a:pt x="184" y="0"/>
                  </a:moveTo>
                  <a:cubicBezTo>
                    <a:pt x="83" y="0"/>
                    <a:pt x="0" y="83"/>
                    <a:pt x="0" y="184"/>
                  </a:cubicBezTo>
                  <a:cubicBezTo>
                    <a:pt x="0" y="285"/>
                    <a:pt x="83" y="368"/>
                    <a:pt x="184" y="368"/>
                  </a:cubicBezTo>
                  <a:cubicBezTo>
                    <a:pt x="285" y="368"/>
                    <a:pt x="367" y="285"/>
                    <a:pt x="367" y="184"/>
                  </a:cubicBezTo>
                  <a:cubicBezTo>
                    <a:pt x="367" y="83"/>
                    <a:pt x="285" y="0"/>
                    <a:pt x="184" y="0"/>
                  </a:cubicBezTo>
                  <a:close/>
                  <a:moveTo>
                    <a:pt x="184" y="250"/>
                  </a:moveTo>
                  <a:cubicBezTo>
                    <a:pt x="148" y="250"/>
                    <a:pt x="118" y="220"/>
                    <a:pt x="118" y="184"/>
                  </a:cubicBezTo>
                  <a:cubicBezTo>
                    <a:pt x="118" y="148"/>
                    <a:pt x="148" y="118"/>
                    <a:pt x="184" y="118"/>
                  </a:cubicBezTo>
                  <a:cubicBezTo>
                    <a:pt x="220" y="118"/>
                    <a:pt x="250" y="148"/>
                    <a:pt x="250" y="184"/>
                  </a:cubicBezTo>
                  <a:cubicBezTo>
                    <a:pt x="250" y="220"/>
                    <a:pt x="220" y="250"/>
                    <a:pt x="184" y="25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4598554" y="1979853"/>
            <a:ext cx="1153251" cy="1170148"/>
            <a:chOff x="5803900" y="2852738"/>
            <a:chExt cx="1300163" cy="1319212"/>
          </a:xfrm>
          <a:solidFill>
            <a:srgbClr val="000000">
              <a:alpha val="60000"/>
            </a:srgbClr>
          </a:solidFill>
        </p:grpSpPr>
        <p:sp>
          <p:nvSpPr>
            <p:cNvPr id="64" name="Freeform 18"/>
            <p:cNvSpPr>
              <a:spLocks noEditPoints="1"/>
            </p:cNvSpPr>
            <p:nvPr/>
          </p:nvSpPr>
          <p:spPr bwMode="auto">
            <a:xfrm>
              <a:off x="5803900" y="2852738"/>
              <a:ext cx="1300163" cy="1319212"/>
            </a:xfrm>
            <a:custGeom>
              <a:avLst/>
              <a:gdLst>
                <a:gd name="T0" fmla="*/ 309 w 347"/>
                <a:gd name="T1" fmla="*/ 176 h 352"/>
                <a:gd name="T2" fmla="*/ 326 w 347"/>
                <a:gd name="T3" fmla="*/ 150 h 352"/>
                <a:gd name="T4" fmla="*/ 335 w 347"/>
                <a:gd name="T5" fmla="*/ 103 h 352"/>
                <a:gd name="T6" fmla="*/ 294 w 347"/>
                <a:gd name="T7" fmla="*/ 113 h 352"/>
                <a:gd name="T8" fmla="*/ 282 w 347"/>
                <a:gd name="T9" fmla="*/ 65 h 352"/>
                <a:gd name="T10" fmla="*/ 262 w 347"/>
                <a:gd name="T11" fmla="*/ 22 h 352"/>
                <a:gd name="T12" fmla="*/ 234 w 347"/>
                <a:gd name="T13" fmla="*/ 54 h 352"/>
                <a:gd name="T14" fmla="*/ 196 w 347"/>
                <a:gd name="T15" fmla="*/ 23 h 352"/>
                <a:gd name="T16" fmla="*/ 155 w 347"/>
                <a:gd name="T17" fmla="*/ 0 h 352"/>
                <a:gd name="T18" fmla="*/ 151 w 347"/>
                <a:gd name="T19" fmla="*/ 42 h 352"/>
                <a:gd name="T20" fmla="*/ 102 w 347"/>
                <a:gd name="T21" fmla="*/ 39 h 352"/>
                <a:gd name="T22" fmla="*/ 55 w 347"/>
                <a:gd name="T23" fmla="*/ 44 h 352"/>
                <a:gd name="T24" fmla="*/ 77 w 347"/>
                <a:gd name="T25" fmla="*/ 81 h 352"/>
                <a:gd name="T26" fmla="*/ 35 w 347"/>
                <a:gd name="T27" fmla="*/ 107 h 352"/>
                <a:gd name="T28" fmla="*/ 0 w 347"/>
                <a:gd name="T29" fmla="*/ 139 h 352"/>
                <a:gd name="T30" fmla="*/ 39 w 347"/>
                <a:gd name="T31" fmla="*/ 156 h 352"/>
                <a:gd name="T32" fmla="*/ 39 w 347"/>
                <a:gd name="T33" fmla="*/ 195 h 352"/>
                <a:gd name="T34" fmla="*/ 0 w 347"/>
                <a:gd name="T35" fmla="*/ 212 h 352"/>
                <a:gd name="T36" fmla="*/ 35 w 347"/>
                <a:gd name="T37" fmla="*/ 244 h 352"/>
                <a:gd name="T38" fmla="*/ 77 w 347"/>
                <a:gd name="T39" fmla="*/ 271 h 352"/>
                <a:gd name="T40" fmla="*/ 55 w 347"/>
                <a:gd name="T41" fmla="*/ 307 h 352"/>
                <a:gd name="T42" fmla="*/ 102 w 347"/>
                <a:gd name="T43" fmla="*/ 313 h 352"/>
                <a:gd name="T44" fmla="*/ 151 w 347"/>
                <a:gd name="T45" fmla="*/ 309 h 352"/>
                <a:gd name="T46" fmla="*/ 155 w 347"/>
                <a:gd name="T47" fmla="*/ 352 h 352"/>
                <a:gd name="T48" fmla="*/ 196 w 347"/>
                <a:gd name="T49" fmla="*/ 329 h 352"/>
                <a:gd name="T50" fmla="*/ 234 w 347"/>
                <a:gd name="T51" fmla="*/ 297 h 352"/>
                <a:gd name="T52" fmla="*/ 262 w 347"/>
                <a:gd name="T53" fmla="*/ 329 h 352"/>
                <a:gd name="T54" fmla="*/ 282 w 347"/>
                <a:gd name="T55" fmla="*/ 286 h 352"/>
                <a:gd name="T56" fmla="*/ 294 w 347"/>
                <a:gd name="T57" fmla="*/ 239 h 352"/>
                <a:gd name="T58" fmla="*/ 335 w 347"/>
                <a:gd name="T59" fmla="*/ 248 h 352"/>
                <a:gd name="T60" fmla="*/ 326 w 347"/>
                <a:gd name="T61" fmla="*/ 201 h 352"/>
                <a:gd name="T62" fmla="*/ 174 w 347"/>
                <a:gd name="T63" fmla="*/ 201 h 352"/>
                <a:gd name="T64" fmla="*/ 174 w 347"/>
                <a:gd name="T65" fmla="*/ 150 h 352"/>
                <a:gd name="T66" fmla="*/ 174 w 347"/>
                <a:gd name="T67" fmla="*/ 20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7" h="352">
                  <a:moveTo>
                    <a:pt x="308" y="195"/>
                  </a:moveTo>
                  <a:cubicBezTo>
                    <a:pt x="309" y="189"/>
                    <a:pt x="309" y="182"/>
                    <a:pt x="309" y="176"/>
                  </a:cubicBezTo>
                  <a:cubicBezTo>
                    <a:pt x="309" y="169"/>
                    <a:pt x="309" y="162"/>
                    <a:pt x="308" y="156"/>
                  </a:cubicBezTo>
                  <a:cubicBezTo>
                    <a:pt x="326" y="150"/>
                    <a:pt x="326" y="150"/>
                    <a:pt x="326" y="150"/>
                  </a:cubicBezTo>
                  <a:cubicBezTo>
                    <a:pt x="347" y="139"/>
                    <a:pt x="347" y="139"/>
                    <a:pt x="347" y="139"/>
                  </a:cubicBezTo>
                  <a:cubicBezTo>
                    <a:pt x="335" y="103"/>
                    <a:pt x="335" y="103"/>
                    <a:pt x="335" y="103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294" y="113"/>
                    <a:pt x="294" y="113"/>
                    <a:pt x="294" y="113"/>
                  </a:cubicBezTo>
                  <a:cubicBezTo>
                    <a:pt x="288" y="101"/>
                    <a:pt x="280" y="90"/>
                    <a:pt x="271" y="81"/>
                  </a:cubicBezTo>
                  <a:cubicBezTo>
                    <a:pt x="282" y="65"/>
                    <a:pt x="282" y="65"/>
                    <a:pt x="282" y="65"/>
                  </a:cubicBezTo>
                  <a:cubicBezTo>
                    <a:pt x="292" y="44"/>
                    <a:pt x="292" y="44"/>
                    <a:pt x="292" y="44"/>
                  </a:cubicBezTo>
                  <a:cubicBezTo>
                    <a:pt x="262" y="22"/>
                    <a:pt x="262" y="22"/>
                    <a:pt x="262" y="22"/>
                  </a:cubicBezTo>
                  <a:cubicBezTo>
                    <a:pt x="245" y="39"/>
                    <a:pt x="245" y="39"/>
                    <a:pt x="245" y="39"/>
                  </a:cubicBezTo>
                  <a:cubicBezTo>
                    <a:pt x="234" y="54"/>
                    <a:pt x="234" y="54"/>
                    <a:pt x="234" y="54"/>
                  </a:cubicBezTo>
                  <a:cubicBezTo>
                    <a:pt x="222" y="48"/>
                    <a:pt x="210" y="44"/>
                    <a:pt x="196" y="42"/>
                  </a:cubicBezTo>
                  <a:cubicBezTo>
                    <a:pt x="196" y="23"/>
                    <a:pt x="196" y="23"/>
                    <a:pt x="196" y="23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1" y="23"/>
                    <a:pt x="151" y="23"/>
                    <a:pt x="151" y="23"/>
                  </a:cubicBezTo>
                  <a:cubicBezTo>
                    <a:pt x="151" y="42"/>
                    <a:pt x="151" y="42"/>
                    <a:pt x="151" y="42"/>
                  </a:cubicBezTo>
                  <a:cubicBezTo>
                    <a:pt x="138" y="44"/>
                    <a:pt x="125" y="48"/>
                    <a:pt x="113" y="54"/>
                  </a:cubicBezTo>
                  <a:cubicBezTo>
                    <a:pt x="102" y="39"/>
                    <a:pt x="102" y="39"/>
                    <a:pt x="102" y="39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67" y="90"/>
                    <a:pt x="60" y="101"/>
                    <a:pt x="53" y="113"/>
                  </a:cubicBezTo>
                  <a:cubicBezTo>
                    <a:pt x="35" y="107"/>
                    <a:pt x="35" y="107"/>
                    <a:pt x="35" y="107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21" y="150"/>
                    <a:pt x="21" y="150"/>
                    <a:pt x="21" y="150"/>
                  </a:cubicBezTo>
                  <a:cubicBezTo>
                    <a:pt x="39" y="156"/>
                    <a:pt x="39" y="156"/>
                    <a:pt x="39" y="156"/>
                  </a:cubicBezTo>
                  <a:cubicBezTo>
                    <a:pt x="38" y="162"/>
                    <a:pt x="38" y="169"/>
                    <a:pt x="38" y="176"/>
                  </a:cubicBezTo>
                  <a:cubicBezTo>
                    <a:pt x="38" y="182"/>
                    <a:pt x="38" y="189"/>
                    <a:pt x="39" y="195"/>
                  </a:cubicBezTo>
                  <a:cubicBezTo>
                    <a:pt x="21" y="201"/>
                    <a:pt x="21" y="201"/>
                    <a:pt x="21" y="201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12" y="248"/>
                    <a:pt x="12" y="248"/>
                    <a:pt x="12" y="248"/>
                  </a:cubicBezTo>
                  <a:cubicBezTo>
                    <a:pt x="35" y="244"/>
                    <a:pt x="35" y="244"/>
                    <a:pt x="35" y="244"/>
                  </a:cubicBezTo>
                  <a:cubicBezTo>
                    <a:pt x="53" y="239"/>
                    <a:pt x="53" y="239"/>
                    <a:pt x="53" y="239"/>
                  </a:cubicBezTo>
                  <a:cubicBezTo>
                    <a:pt x="60" y="250"/>
                    <a:pt x="67" y="261"/>
                    <a:pt x="77" y="271"/>
                  </a:cubicBezTo>
                  <a:cubicBezTo>
                    <a:pt x="65" y="286"/>
                    <a:pt x="65" y="286"/>
                    <a:pt x="65" y="286"/>
                  </a:cubicBezTo>
                  <a:cubicBezTo>
                    <a:pt x="55" y="307"/>
                    <a:pt x="55" y="307"/>
                    <a:pt x="55" y="307"/>
                  </a:cubicBezTo>
                  <a:cubicBezTo>
                    <a:pt x="85" y="329"/>
                    <a:pt x="85" y="329"/>
                    <a:pt x="85" y="329"/>
                  </a:cubicBezTo>
                  <a:cubicBezTo>
                    <a:pt x="102" y="313"/>
                    <a:pt x="102" y="313"/>
                    <a:pt x="102" y="313"/>
                  </a:cubicBezTo>
                  <a:cubicBezTo>
                    <a:pt x="113" y="297"/>
                    <a:pt x="113" y="297"/>
                    <a:pt x="113" y="297"/>
                  </a:cubicBezTo>
                  <a:cubicBezTo>
                    <a:pt x="125" y="303"/>
                    <a:pt x="138" y="307"/>
                    <a:pt x="151" y="309"/>
                  </a:cubicBezTo>
                  <a:cubicBezTo>
                    <a:pt x="151" y="329"/>
                    <a:pt x="151" y="329"/>
                    <a:pt x="151" y="329"/>
                  </a:cubicBezTo>
                  <a:cubicBezTo>
                    <a:pt x="155" y="352"/>
                    <a:pt x="155" y="352"/>
                    <a:pt x="155" y="352"/>
                  </a:cubicBezTo>
                  <a:cubicBezTo>
                    <a:pt x="192" y="352"/>
                    <a:pt x="192" y="352"/>
                    <a:pt x="192" y="352"/>
                  </a:cubicBezTo>
                  <a:cubicBezTo>
                    <a:pt x="196" y="329"/>
                    <a:pt x="196" y="329"/>
                    <a:pt x="196" y="329"/>
                  </a:cubicBezTo>
                  <a:cubicBezTo>
                    <a:pt x="196" y="309"/>
                    <a:pt x="196" y="309"/>
                    <a:pt x="196" y="309"/>
                  </a:cubicBezTo>
                  <a:cubicBezTo>
                    <a:pt x="210" y="307"/>
                    <a:pt x="222" y="303"/>
                    <a:pt x="234" y="297"/>
                  </a:cubicBezTo>
                  <a:cubicBezTo>
                    <a:pt x="245" y="313"/>
                    <a:pt x="245" y="313"/>
                    <a:pt x="245" y="313"/>
                  </a:cubicBezTo>
                  <a:cubicBezTo>
                    <a:pt x="262" y="329"/>
                    <a:pt x="262" y="329"/>
                    <a:pt x="262" y="329"/>
                  </a:cubicBezTo>
                  <a:cubicBezTo>
                    <a:pt x="292" y="307"/>
                    <a:pt x="292" y="307"/>
                    <a:pt x="292" y="307"/>
                  </a:cubicBezTo>
                  <a:cubicBezTo>
                    <a:pt x="282" y="286"/>
                    <a:pt x="282" y="286"/>
                    <a:pt x="282" y="286"/>
                  </a:cubicBezTo>
                  <a:cubicBezTo>
                    <a:pt x="271" y="271"/>
                    <a:pt x="271" y="271"/>
                    <a:pt x="271" y="271"/>
                  </a:cubicBezTo>
                  <a:cubicBezTo>
                    <a:pt x="280" y="261"/>
                    <a:pt x="288" y="250"/>
                    <a:pt x="294" y="239"/>
                  </a:cubicBezTo>
                  <a:cubicBezTo>
                    <a:pt x="312" y="244"/>
                    <a:pt x="312" y="244"/>
                    <a:pt x="312" y="244"/>
                  </a:cubicBezTo>
                  <a:cubicBezTo>
                    <a:pt x="335" y="248"/>
                    <a:pt x="335" y="248"/>
                    <a:pt x="335" y="248"/>
                  </a:cubicBezTo>
                  <a:cubicBezTo>
                    <a:pt x="347" y="212"/>
                    <a:pt x="347" y="212"/>
                    <a:pt x="347" y="212"/>
                  </a:cubicBezTo>
                  <a:cubicBezTo>
                    <a:pt x="326" y="201"/>
                    <a:pt x="326" y="201"/>
                    <a:pt x="326" y="201"/>
                  </a:cubicBezTo>
                  <a:lnTo>
                    <a:pt x="308" y="195"/>
                  </a:lnTo>
                  <a:close/>
                  <a:moveTo>
                    <a:pt x="174" y="201"/>
                  </a:moveTo>
                  <a:cubicBezTo>
                    <a:pt x="159" y="201"/>
                    <a:pt x="148" y="190"/>
                    <a:pt x="148" y="176"/>
                  </a:cubicBezTo>
                  <a:cubicBezTo>
                    <a:pt x="148" y="162"/>
                    <a:pt x="159" y="150"/>
                    <a:pt x="174" y="150"/>
                  </a:cubicBezTo>
                  <a:cubicBezTo>
                    <a:pt x="188" y="150"/>
                    <a:pt x="199" y="162"/>
                    <a:pt x="199" y="176"/>
                  </a:cubicBezTo>
                  <a:cubicBezTo>
                    <a:pt x="199" y="190"/>
                    <a:pt x="188" y="201"/>
                    <a:pt x="174" y="20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65" name="Freeform 19"/>
            <p:cNvSpPr>
              <a:spLocks noEditPoints="1"/>
            </p:cNvSpPr>
            <p:nvPr/>
          </p:nvSpPr>
          <p:spPr bwMode="auto">
            <a:xfrm>
              <a:off x="6080125" y="3136900"/>
              <a:ext cx="747713" cy="746125"/>
            </a:xfrm>
            <a:custGeom>
              <a:avLst/>
              <a:gdLst>
                <a:gd name="T0" fmla="*/ 100 w 199"/>
                <a:gd name="T1" fmla="*/ 0 h 199"/>
                <a:gd name="T2" fmla="*/ 0 w 199"/>
                <a:gd name="T3" fmla="*/ 100 h 199"/>
                <a:gd name="T4" fmla="*/ 100 w 199"/>
                <a:gd name="T5" fmla="*/ 199 h 199"/>
                <a:gd name="T6" fmla="*/ 199 w 199"/>
                <a:gd name="T7" fmla="*/ 100 h 199"/>
                <a:gd name="T8" fmla="*/ 100 w 199"/>
                <a:gd name="T9" fmla="*/ 0 h 199"/>
                <a:gd name="T10" fmla="*/ 100 w 199"/>
                <a:gd name="T11" fmla="*/ 150 h 199"/>
                <a:gd name="T12" fmla="*/ 49 w 199"/>
                <a:gd name="T13" fmla="*/ 100 h 199"/>
                <a:gd name="T14" fmla="*/ 100 w 199"/>
                <a:gd name="T15" fmla="*/ 49 h 199"/>
                <a:gd name="T16" fmla="*/ 150 w 199"/>
                <a:gd name="T17" fmla="*/ 100 h 199"/>
                <a:gd name="T18" fmla="*/ 100 w 199"/>
                <a:gd name="T19" fmla="*/ 15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9" h="199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5"/>
                    <a:pt x="45" y="199"/>
                    <a:pt x="100" y="199"/>
                  </a:cubicBezTo>
                  <a:cubicBezTo>
                    <a:pt x="155" y="199"/>
                    <a:pt x="199" y="155"/>
                    <a:pt x="199" y="100"/>
                  </a:cubicBezTo>
                  <a:cubicBezTo>
                    <a:pt x="199" y="45"/>
                    <a:pt x="155" y="0"/>
                    <a:pt x="100" y="0"/>
                  </a:cubicBezTo>
                  <a:close/>
                  <a:moveTo>
                    <a:pt x="100" y="150"/>
                  </a:moveTo>
                  <a:cubicBezTo>
                    <a:pt x="72" y="150"/>
                    <a:pt x="49" y="128"/>
                    <a:pt x="49" y="100"/>
                  </a:cubicBezTo>
                  <a:cubicBezTo>
                    <a:pt x="49" y="72"/>
                    <a:pt x="72" y="49"/>
                    <a:pt x="100" y="49"/>
                  </a:cubicBezTo>
                  <a:cubicBezTo>
                    <a:pt x="127" y="49"/>
                    <a:pt x="150" y="72"/>
                    <a:pt x="150" y="100"/>
                  </a:cubicBezTo>
                  <a:cubicBezTo>
                    <a:pt x="150" y="128"/>
                    <a:pt x="127" y="150"/>
                    <a:pt x="100" y="150"/>
                  </a:cubicBezTo>
                  <a:close/>
                </a:path>
              </a:pathLst>
            </a:custGeom>
            <a:solidFill>
              <a:srgbClr val="877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5603941" y="2198572"/>
            <a:ext cx="1401080" cy="1399672"/>
            <a:chOff x="5305425" y="2638425"/>
            <a:chExt cx="1579563" cy="1577975"/>
          </a:xfrm>
          <a:solidFill>
            <a:srgbClr val="000000">
              <a:alpha val="60000"/>
            </a:srgbClr>
          </a:solidFill>
        </p:grpSpPr>
        <p:sp>
          <p:nvSpPr>
            <p:cNvPr id="67" name="Freeform 6"/>
            <p:cNvSpPr>
              <a:spLocks noEditPoints="1"/>
            </p:cNvSpPr>
            <p:nvPr/>
          </p:nvSpPr>
          <p:spPr bwMode="auto">
            <a:xfrm>
              <a:off x="5305425" y="2638425"/>
              <a:ext cx="1579563" cy="1577975"/>
            </a:xfrm>
            <a:custGeom>
              <a:avLst/>
              <a:gdLst>
                <a:gd name="T0" fmla="*/ 421 w 421"/>
                <a:gd name="T1" fmla="*/ 229 h 421"/>
                <a:gd name="T2" fmla="*/ 398 w 421"/>
                <a:gd name="T3" fmla="*/ 188 h 421"/>
                <a:gd name="T4" fmla="*/ 367 w 421"/>
                <a:gd name="T5" fmla="*/ 146 h 421"/>
                <a:gd name="T6" fmla="*/ 402 w 421"/>
                <a:gd name="T7" fmla="*/ 122 h 421"/>
                <a:gd name="T8" fmla="*/ 361 w 421"/>
                <a:gd name="T9" fmla="*/ 97 h 421"/>
                <a:gd name="T10" fmla="*/ 314 w 421"/>
                <a:gd name="T11" fmla="*/ 77 h 421"/>
                <a:gd name="T12" fmla="*/ 332 w 421"/>
                <a:gd name="T13" fmla="*/ 38 h 421"/>
                <a:gd name="T14" fmla="*/ 285 w 421"/>
                <a:gd name="T15" fmla="*/ 37 h 421"/>
                <a:gd name="T16" fmla="*/ 233 w 421"/>
                <a:gd name="T17" fmla="*/ 43 h 421"/>
                <a:gd name="T18" fmla="*/ 229 w 421"/>
                <a:gd name="T19" fmla="*/ 0 h 421"/>
                <a:gd name="T20" fmla="*/ 188 w 421"/>
                <a:gd name="T21" fmla="*/ 23 h 421"/>
                <a:gd name="T22" fmla="*/ 146 w 421"/>
                <a:gd name="T23" fmla="*/ 54 h 421"/>
                <a:gd name="T24" fmla="*/ 122 w 421"/>
                <a:gd name="T25" fmla="*/ 19 h 421"/>
                <a:gd name="T26" fmla="*/ 98 w 421"/>
                <a:gd name="T27" fmla="*/ 60 h 421"/>
                <a:gd name="T28" fmla="*/ 77 w 421"/>
                <a:gd name="T29" fmla="*/ 107 h 421"/>
                <a:gd name="T30" fmla="*/ 38 w 421"/>
                <a:gd name="T31" fmla="*/ 89 h 421"/>
                <a:gd name="T32" fmla="*/ 37 w 421"/>
                <a:gd name="T33" fmla="*/ 136 h 421"/>
                <a:gd name="T34" fmla="*/ 43 w 421"/>
                <a:gd name="T35" fmla="*/ 188 h 421"/>
                <a:gd name="T36" fmla="*/ 0 w 421"/>
                <a:gd name="T37" fmla="*/ 192 h 421"/>
                <a:gd name="T38" fmla="*/ 24 w 421"/>
                <a:gd name="T39" fmla="*/ 233 h 421"/>
                <a:gd name="T40" fmla="*/ 54 w 421"/>
                <a:gd name="T41" fmla="*/ 274 h 421"/>
                <a:gd name="T42" fmla="*/ 19 w 421"/>
                <a:gd name="T43" fmla="*/ 299 h 421"/>
                <a:gd name="T44" fmla="*/ 60 w 421"/>
                <a:gd name="T45" fmla="*/ 323 h 421"/>
                <a:gd name="T46" fmla="*/ 107 w 421"/>
                <a:gd name="T47" fmla="*/ 344 h 421"/>
                <a:gd name="T48" fmla="*/ 89 w 421"/>
                <a:gd name="T49" fmla="*/ 383 h 421"/>
                <a:gd name="T50" fmla="*/ 137 w 421"/>
                <a:gd name="T51" fmla="*/ 384 h 421"/>
                <a:gd name="T52" fmla="*/ 188 w 421"/>
                <a:gd name="T53" fmla="*/ 378 h 421"/>
                <a:gd name="T54" fmla="*/ 192 w 421"/>
                <a:gd name="T55" fmla="*/ 421 h 421"/>
                <a:gd name="T56" fmla="*/ 233 w 421"/>
                <a:gd name="T57" fmla="*/ 397 h 421"/>
                <a:gd name="T58" fmla="*/ 275 w 421"/>
                <a:gd name="T59" fmla="*/ 367 h 421"/>
                <a:gd name="T60" fmla="*/ 299 w 421"/>
                <a:gd name="T61" fmla="*/ 402 h 421"/>
                <a:gd name="T62" fmla="*/ 324 w 421"/>
                <a:gd name="T63" fmla="*/ 361 h 421"/>
                <a:gd name="T64" fmla="*/ 344 w 421"/>
                <a:gd name="T65" fmla="*/ 314 h 421"/>
                <a:gd name="T66" fmla="*/ 383 w 421"/>
                <a:gd name="T67" fmla="*/ 332 h 421"/>
                <a:gd name="T68" fmla="*/ 384 w 421"/>
                <a:gd name="T69" fmla="*/ 284 h 421"/>
                <a:gd name="T70" fmla="*/ 378 w 421"/>
                <a:gd name="T71" fmla="*/ 233 h 421"/>
                <a:gd name="T72" fmla="*/ 211 w 421"/>
                <a:gd name="T73" fmla="*/ 236 h 421"/>
                <a:gd name="T74" fmla="*/ 211 w 421"/>
                <a:gd name="T75" fmla="*/ 185 h 421"/>
                <a:gd name="T76" fmla="*/ 211 w 421"/>
                <a:gd name="T77" fmla="*/ 236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1" h="421">
                  <a:moveTo>
                    <a:pt x="398" y="233"/>
                  </a:moveTo>
                  <a:cubicBezTo>
                    <a:pt x="421" y="229"/>
                    <a:pt x="421" y="229"/>
                    <a:pt x="421" y="229"/>
                  </a:cubicBezTo>
                  <a:cubicBezTo>
                    <a:pt x="421" y="192"/>
                    <a:pt x="421" y="192"/>
                    <a:pt x="421" y="192"/>
                  </a:cubicBezTo>
                  <a:cubicBezTo>
                    <a:pt x="398" y="188"/>
                    <a:pt x="398" y="188"/>
                    <a:pt x="398" y="188"/>
                  </a:cubicBezTo>
                  <a:cubicBezTo>
                    <a:pt x="378" y="188"/>
                    <a:pt x="378" y="188"/>
                    <a:pt x="378" y="188"/>
                  </a:cubicBezTo>
                  <a:cubicBezTo>
                    <a:pt x="376" y="173"/>
                    <a:pt x="372" y="159"/>
                    <a:pt x="367" y="146"/>
                  </a:cubicBezTo>
                  <a:cubicBezTo>
                    <a:pt x="384" y="136"/>
                    <a:pt x="384" y="136"/>
                    <a:pt x="384" y="136"/>
                  </a:cubicBezTo>
                  <a:cubicBezTo>
                    <a:pt x="402" y="122"/>
                    <a:pt x="402" y="122"/>
                    <a:pt x="402" y="122"/>
                  </a:cubicBezTo>
                  <a:cubicBezTo>
                    <a:pt x="383" y="89"/>
                    <a:pt x="383" y="89"/>
                    <a:pt x="383" y="89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44" y="107"/>
                    <a:pt x="344" y="107"/>
                    <a:pt x="344" y="107"/>
                  </a:cubicBezTo>
                  <a:cubicBezTo>
                    <a:pt x="336" y="96"/>
                    <a:pt x="325" y="85"/>
                    <a:pt x="314" y="77"/>
                  </a:cubicBezTo>
                  <a:cubicBezTo>
                    <a:pt x="324" y="60"/>
                    <a:pt x="324" y="60"/>
                    <a:pt x="324" y="60"/>
                  </a:cubicBezTo>
                  <a:cubicBezTo>
                    <a:pt x="332" y="38"/>
                    <a:pt x="332" y="38"/>
                    <a:pt x="332" y="38"/>
                  </a:cubicBezTo>
                  <a:cubicBezTo>
                    <a:pt x="299" y="19"/>
                    <a:pt x="299" y="19"/>
                    <a:pt x="299" y="19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75" y="54"/>
                    <a:pt x="275" y="54"/>
                    <a:pt x="275" y="54"/>
                  </a:cubicBezTo>
                  <a:cubicBezTo>
                    <a:pt x="262" y="49"/>
                    <a:pt x="248" y="45"/>
                    <a:pt x="233" y="43"/>
                  </a:cubicBezTo>
                  <a:cubicBezTo>
                    <a:pt x="233" y="23"/>
                    <a:pt x="233" y="23"/>
                    <a:pt x="233" y="23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88" y="23"/>
                    <a:pt x="188" y="23"/>
                    <a:pt x="188" y="23"/>
                  </a:cubicBezTo>
                  <a:cubicBezTo>
                    <a:pt x="188" y="43"/>
                    <a:pt x="188" y="43"/>
                    <a:pt x="188" y="43"/>
                  </a:cubicBezTo>
                  <a:cubicBezTo>
                    <a:pt x="173" y="45"/>
                    <a:pt x="160" y="49"/>
                    <a:pt x="146" y="54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96" y="85"/>
                    <a:pt x="86" y="96"/>
                    <a:pt x="77" y="10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38" y="89"/>
                    <a:pt x="38" y="89"/>
                    <a:pt x="38" y="89"/>
                  </a:cubicBezTo>
                  <a:cubicBezTo>
                    <a:pt x="19" y="122"/>
                    <a:pt x="19" y="122"/>
                    <a:pt x="19" y="122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49" y="159"/>
                    <a:pt x="45" y="173"/>
                    <a:pt x="43" y="188"/>
                  </a:cubicBezTo>
                  <a:cubicBezTo>
                    <a:pt x="24" y="188"/>
                    <a:pt x="24" y="188"/>
                    <a:pt x="24" y="188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43" y="233"/>
                    <a:pt x="43" y="233"/>
                    <a:pt x="43" y="233"/>
                  </a:cubicBezTo>
                  <a:cubicBezTo>
                    <a:pt x="45" y="247"/>
                    <a:pt x="49" y="261"/>
                    <a:pt x="54" y="274"/>
                  </a:cubicBezTo>
                  <a:cubicBezTo>
                    <a:pt x="37" y="284"/>
                    <a:pt x="37" y="284"/>
                    <a:pt x="37" y="284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38" y="332"/>
                    <a:pt x="38" y="332"/>
                    <a:pt x="38" y="332"/>
                  </a:cubicBezTo>
                  <a:cubicBezTo>
                    <a:pt x="60" y="323"/>
                    <a:pt x="60" y="323"/>
                    <a:pt x="60" y="323"/>
                  </a:cubicBezTo>
                  <a:cubicBezTo>
                    <a:pt x="77" y="314"/>
                    <a:pt x="77" y="314"/>
                    <a:pt x="77" y="314"/>
                  </a:cubicBezTo>
                  <a:cubicBezTo>
                    <a:pt x="86" y="325"/>
                    <a:pt x="96" y="335"/>
                    <a:pt x="107" y="344"/>
                  </a:cubicBezTo>
                  <a:cubicBezTo>
                    <a:pt x="98" y="361"/>
                    <a:pt x="98" y="361"/>
                    <a:pt x="98" y="361"/>
                  </a:cubicBezTo>
                  <a:cubicBezTo>
                    <a:pt x="89" y="383"/>
                    <a:pt x="89" y="383"/>
                    <a:pt x="89" y="383"/>
                  </a:cubicBezTo>
                  <a:cubicBezTo>
                    <a:pt x="122" y="402"/>
                    <a:pt x="122" y="402"/>
                    <a:pt x="122" y="402"/>
                  </a:cubicBezTo>
                  <a:cubicBezTo>
                    <a:pt x="137" y="384"/>
                    <a:pt x="137" y="384"/>
                    <a:pt x="137" y="384"/>
                  </a:cubicBezTo>
                  <a:cubicBezTo>
                    <a:pt x="146" y="367"/>
                    <a:pt x="146" y="367"/>
                    <a:pt x="146" y="367"/>
                  </a:cubicBezTo>
                  <a:cubicBezTo>
                    <a:pt x="160" y="372"/>
                    <a:pt x="173" y="376"/>
                    <a:pt x="188" y="378"/>
                  </a:cubicBezTo>
                  <a:cubicBezTo>
                    <a:pt x="188" y="397"/>
                    <a:pt x="188" y="397"/>
                    <a:pt x="188" y="397"/>
                  </a:cubicBezTo>
                  <a:cubicBezTo>
                    <a:pt x="192" y="421"/>
                    <a:pt x="192" y="421"/>
                    <a:pt x="192" y="421"/>
                  </a:cubicBezTo>
                  <a:cubicBezTo>
                    <a:pt x="229" y="421"/>
                    <a:pt x="229" y="421"/>
                    <a:pt x="229" y="421"/>
                  </a:cubicBezTo>
                  <a:cubicBezTo>
                    <a:pt x="233" y="397"/>
                    <a:pt x="233" y="397"/>
                    <a:pt x="233" y="397"/>
                  </a:cubicBezTo>
                  <a:cubicBezTo>
                    <a:pt x="233" y="378"/>
                    <a:pt x="233" y="378"/>
                    <a:pt x="233" y="378"/>
                  </a:cubicBezTo>
                  <a:cubicBezTo>
                    <a:pt x="248" y="376"/>
                    <a:pt x="262" y="372"/>
                    <a:pt x="275" y="367"/>
                  </a:cubicBezTo>
                  <a:cubicBezTo>
                    <a:pt x="285" y="384"/>
                    <a:pt x="285" y="384"/>
                    <a:pt x="285" y="384"/>
                  </a:cubicBezTo>
                  <a:cubicBezTo>
                    <a:pt x="299" y="402"/>
                    <a:pt x="299" y="402"/>
                    <a:pt x="299" y="402"/>
                  </a:cubicBezTo>
                  <a:cubicBezTo>
                    <a:pt x="332" y="383"/>
                    <a:pt x="332" y="383"/>
                    <a:pt x="332" y="383"/>
                  </a:cubicBezTo>
                  <a:cubicBezTo>
                    <a:pt x="324" y="361"/>
                    <a:pt x="324" y="361"/>
                    <a:pt x="324" y="361"/>
                  </a:cubicBezTo>
                  <a:cubicBezTo>
                    <a:pt x="314" y="344"/>
                    <a:pt x="314" y="344"/>
                    <a:pt x="314" y="344"/>
                  </a:cubicBezTo>
                  <a:cubicBezTo>
                    <a:pt x="325" y="335"/>
                    <a:pt x="336" y="325"/>
                    <a:pt x="344" y="314"/>
                  </a:cubicBezTo>
                  <a:cubicBezTo>
                    <a:pt x="361" y="323"/>
                    <a:pt x="361" y="323"/>
                    <a:pt x="361" y="323"/>
                  </a:cubicBezTo>
                  <a:cubicBezTo>
                    <a:pt x="383" y="332"/>
                    <a:pt x="383" y="332"/>
                    <a:pt x="383" y="332"/>
                  </a:cubicBezTo>
                  <a:cubicBezTo>
                    <a:pt x="402" y="299"/>
                    <a:pt x="402" y="299"/>
                    <a:pt x="402" y="299"/>
                  </a:cubicBezTo>
                  <a:cubicBezTo>
                    <a:pt x="384" y="284"/>
                    <a:pt x="384" y="284"/>
                    <a:pt x="384" y="284"/>
                  </a:cubicBezTo>
                  <a:cubicBezTo>
                    <a:pt x="367" y="274"/>
                    <a:pt x="367" y="274"/>
                    <a:pt x="367" y="274"/>
                  </a:cubicBezTo>
                  <a:cubicBezTo>
                    <a:pt x="372" y="261"/>
                    <a:pt x="376" y="247"/>
                    <a:pt x="378" y="233"/>
                  </a:cubicBezTo>
                  <a:lnTo>
                    <a:pt x="398" y="233"/>
                  </a:lnTo>
                  <a:close/>
                  <a:moveTo>
                    <a:pt x="211" y="236"/>
                  </a:moveTo>
                  <a:cubicBezTo>
                    <a:pt x="197" y="236"/>
                    <a:pt x="185" y="224"/>
                    <a:pt x="185" y="210"/>
                  </a:cubicBezTo>
                  <a:cubicBezTo>
                    <a:pt x="185" y="196"/>
                    <a:pt x="197" y="185"/>
                    <a:pt x="211" y="185"/>
                  </a:cubicBezTo>
                  <a:cubicBezTo>
                    <a:pt x="225" y="185"/>
                    <a:pt x="236" y="196"/>
                    <a:pt x="236" y="210"/>
                  </a:cubicBezTo>
                  <a:cubicBezTo>
                    <a:pt x="236" y="224"/>
                    <a:pt x="225" y="236"/>
                    <a:pt x="211" y="236"/>
                  </a:cubicBezTo>
                  <a:close/>
                </a:path>
              </a:pathLst>
            </a:custGeom>
            <a:solidFill>
              <a:srgbClr val="87704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68" name="Freeform 7"/>
            <p:cNvSpPr>
              <a:spLocks noEditPoints="1"/>
            </p:cNvSpPr>
            <p:nvPr/>
          </p:nvSpPr>
          <p:spPr bwMode="auto">
            <a:xfrm>
              <a:off x="5602288" y="2933700"/>
              <a:ext cx="985838" cy="985838"/>
            </a:xfrm>
            <a:custGeom>
              <a:avLst/>
              <a:gdLst>
                <a:gd name="T0" fmla="*/ 132 w 263"/>
                <a:gd name="T1" fmla="*/ 0 h 263"/>
                <a:gd name="T2" fmla="*/ 0 w 263"/>
                <a:gd name="T3" fmla="*/ 131 h 263"/>
                <a:gd name="T4" fmla="*/ 132 w 263"/>
                <a:gd name="T5" fmla="*/ 263 h 263"/>
                <a:gd name="T6" fmla="*/ 263 w 263"/>
                <a:gd name="T7" fmla="*/ 131 h 263"/>
                <a:gd name="T8" fmla="*/ 132 w 263"/>
                <a:gd name="T9" fmla="*/ 0 h 263"/>
                <a:gd name="T10" fmla="*/ 132 w 263"/>
                <a:gd name="T11" fmla="*/ 190 h 263"/>
                <a:gd name="T12" fmla="*/ 73 w 263"/>
                <a:gd name="T13" fmla="*/ 131 h 263"/>
                <a:gd name="T14" fmla="*/ 132 w 263"/>
                <a:gd name="T15" fmla="*/ 73 h 263"/>
                <a:gd name="T16" fmla="*/ 190 w 263"/>
                <a:gd name="T17" fmla="*/ 131 h 263"/>
                <a:gd name="T18" fmla="*/ 132 w 263"/>
                <a:gd name="T19" fmla="*/ 19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" h="263">
                  <a:moveTo>
                    <a:pt x="132" y="0"/>
                  </a:moveTo>
                  <a:cubicBezTo>
                    <a:pt x="59" y="0"/>
                    <a:pt x="0" y="59"/>
                    <a:pt x="0" y="131"/>
                  </a:cubicBezTo>
                  <a:cubicBezTo>
                    <a:pt x="0" y="204"/>
                    <a:pt x="59" y="263"/>
                    <a:pt x="132" y="263"/>
                  </a:cubicBezTo>
                  <a:cubicBezTo>
                    <a:pt x="204" y="263"/>
                    <a:pt x="263" y="204"/>
                    <a:pt x="263" y="131"/>
                  </a:cubicBezTo>
                  <a:cubicBezTo>
                    <a:pt x="263" y="59"/>
                    <a:pt x="204" y="0"/>
                    <a:pt x="132" y="0"/>
                  </a:cubicBezTo>
                  <a:close/>
                  <a:moveTo>
                    <a:pt x="132" y="190"/>
                  </a:moveTo>
                  <a:cubicBezTo>
                    <a:pt x="99" y="190"/>
                    <a:pt x="73" y="164"/>
                    <a:pt x="73" y="131"/>
                  </a:cubicBezTo>
                  <a:cubicBezTo>
                    <a:pt x="73" y="99"/>
                    <a:pt x="99" y="73"/>
                    <a:pt x="132" y="73"/>
                  </a:cubicBezTo>
                  <a:cubicBezTo>
                    <a:pt x="164" y="73"/>
                    <a:pt x="190" y="99"/>
                    <a:pt x="190" y="131"/>
                  </a:cubicBezTo>
                  <a:cubicBezTo>
                    <a:pt x="190" y="164"/>
                    <a:pt x="164" y="190"/>
                    <a:pt x="132" y="19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69" name="TextBox 51"/>
          <p:cNvSpPr txBox="1"/>
          <p:nvPr/>
        </p:nvSpPr>
        <p:spPr>
          <a:xfrm>
            <a:off x="1110221" y="1962027"/>
            <a:ext cx="953491" cy="6740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</a:t>
            </a:r>
          </a:p>
        </p:txBody>
      </p:sp>
      <p:sp>
        <p:nvSpPr>
          <p:cNvPr id="70" name="矩形 69"/>
          <p:cNvSpPr/>
          <p:nvPr/>
        </p:nvSpPr>
        <p:spPr>
          <a:xfrm>
            <a:off x="2301304" y="1045105"/>
            <a:ext cx="1198859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5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  <a:endParaRPr lang="en-US" altLang="zh-CN" sz="165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71" name="TextBox 53"/>
          <p:cNvSpPr txBox="1"/>
          <p:nvPr/>
        </p:nvSpPr>
        <p:spPr>
          <a:xfrm>
            <a:off x="1386593" y="3206720"/>
            <a:ext cx="1485809" cy="6740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050" dirty="0">
                <a:solidFill>
                  <a:schemeClr val="accent6">
                    <a:lumMod val="75000"/>
                  </a:schemeClr>
                </a:solidFill>
              </a:rPr>
              <a:t>您的内容打在这里，或者通过复制您的文本</a:t>
            </a:r>
            <a:endParaRPr lang="zh-CN" altLang="en-US" sz="1050" dirty="0">
              <a:solidFill>
                <a:schemeClr val="accent6">
                  <a:lumMod val="7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3340790" y="4156442"/>
            <a:ext cx="1198859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5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  <a:endParaRPr lang="en-US" altLang="zh-CN" sz="165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73" name="TextBox 55"/>
          <p:cNvSpPr txBox="1"/>
          <p:nvPr/>
        </p:nvSpPr>
        <p:spPr>
          <a:xfrm>
            <a:off x="6077582" y="1439497"/>
            <a:ext cx="1313671" cy="6740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050" dirty="0">
                <a:solidFill>
                  <a:schemeClr val="accent6">
                    <a:lumMod val="75000"/>
                  </a:schemeClr>
                </a:solidFill>
              </a:rPr>
              <a:t>您的内容打在这里，或者通过复制您的文本</a:t>
            </a:r>
            <a:endParaRPr lang="zh-CN" altLang="en-US" sz="1050" dirty="0">
              <a:solidFill>
                <a:schemeClr val="accent6">
                  <a:lumMod val="7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4536581" y="1549735"/>
            <a:ext cx="1198859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5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  <a:endParaRPr lang="en-US" altLang="zh-CN" sz="165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82" name="TextBox 57"/>
          <p:cNvSpPr txBox="1"/>
          <p:nvPr/>
        </p:nvSpPr>
        <p:spPr>
          <a:xfrm>
            <a:off x="7171467" y="3111588"/>
            <a:ext cx="1252683" cy="4801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</a:t>
            </a:r>
          </a:p>
        </p:txBody>
      </p:sp>
      <p:sp>
        <p:nvSpPr>
          <p:cNvPr id="83" name="矩形 82"/>
          <p:cNvSpPr/>
          <p:nvPr/>
        </p:nvSpPr>
        <p:spPr>
          <a:xfrm>
            <a:off x="5681993" y="3682265"/>
            <a:ext cx="1198859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5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  <a:endParaRPr lang="en-US" altLang="zh-CN" sz="165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cxnSp>
        <p:nvCxnSpPr>
          <p:cNvPr id="84" name="肘形连接符 83"/>
          <p:cNvCxnSpPr/>
          <p:nvPr/>
        </p:nvCxnSpPr>
        <p:spPr>
          <a:xfrm rot="10800000" flipV="1">
            <a:off x="1166437" y="2010913"/>
            <a:ext cx="1147856" cy="625803"/>
          </a:xfrm>
          <a:prstGeom prst="bentConnector3">
            <a:avLst>
              <a:gd name="adj1" fmla="val 20581"/>
            </a:avLst>
          </a:prstGeom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肘形连接符 84"/>
          <p:cNvCxnSpPr/>
          <p:nvPr/>
        </p:nvCxnSpPr>
        <p:spPr>
          <a:xfrm rot="10800000">
            <a:off x="1462805" y="3267411"/>
            <a:ext cx="1854694" cy="426882"/>
          </a:xfrm>
          <a:prstGeom prst="bentConnector3">
            <a:avLst>
              <a:gd name="adj1" fmla="val 21861"/>
            </a:avLst>
          </a:prstGeom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肘形连接符 111"/>
          <p:cNvCxnSpPr/>
          <p:nvPr/>
        </p:nvCxnSpPr>
        <p:spPr>
          <a:xfrm rot="10800000" flipV="1">
            <a:off x="6501860" y="3079945"/>
            <a:ext cx="1817698" cy="480606"/>
          </a:xfrm>
          <a:prstGeom prst="bentConnector3">
            <a:avLst>
              <a:gd name="adj1" fmla="val 66889"/>
            </a:avLst>
          </a:prstGeom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肘形连接符 112"/>
          <p:cNvCxnSpPr/>
          <p:nvPr/>
        </p:nvCxnSpPr>
        <p:spPr>
          <a:xfrm rot="10800000" flipV="1">
            <a:off x="5585505" y="1409416"/>
            <a:ext cx="1700504" cy="747974"/>
          </a:xfrm>
          <a:prstGeom prst="bentConnector3">
            <a:avLst>
              <a:gd name="adj1" fmla="val 74673"/>
            </a:avLst>
          </a:prstGeom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713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5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50"/>
                            </p:stCondLst>
                            <p:childTnLst>
                              <p:par>
                                <p:cTn id="37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6400000">
                                      <p:cBhvr>
                                        <p:cTn id="42" dur="8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76680000">
                                      <p:cBhvr>
                                        <p:cTn id="59" dur="7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" presetClass="entr" presetSubtype="1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8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108000000">
                                      <p:cBhvr>
                                        <p:cTn id="76" dur="7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" presetClass="entr" presetSubtype="1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8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86400000">
                                      <p:cBhvr>
                                        <p:cTn id="93" dur="6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4" grpId="0" animBg="1"/>
      <p:bldP spid="35" grpId="0"/>
      <p:bldP spid="69" grpId="0"/>
      <p:bldP spid="70" grpId="0"/>
      <p:bldP spid="71" grpId="0"/>
      <p:bldP spid="72" grpId="0"/>
      <p:bldP spid="73" grpId="0"/>
      <p:bldP spid="81" grpId="0"/>
      <p:bldP spid="82" grpId="0"/>
      <p:bldP spid="8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673167" y="-19863"/>
            <a:ext cx="2695067" cy="421446"/>
          </a:xfrm>
        </p:spPr>
        <p:txBody>
          <a:bodyPr>
            <a:noAutofit/>
          </a:bodyPr>
          <a:lstStyle/>
          <a:p>
            <a:pPr algn="l"/>
            <a:r>
              <a:rPr lang="zh-CN" altLang="en-US" sz="1800" dirty="0" smtClean="0">
                <a:solidFill>
                  <a:schemeClr val="accent6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单击添加文字标题</a:t>
            </a:r>
            <a:endParaRPr lang="zh-CN" altLang="en-US" sz="785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-17315" y="358081"/>
            <a:ext cx="9161315" cy="1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367441" y="61125"/>
            <a:ext cx="215968" cy="215968"/>
            <a:chOff x="624979" y="908720"/>
            <a:chExt cx="288032" cy="288032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矩形 73"/>
          <p:cNvSpPr/>
          <p:nvPr/>
        </p:nvSpPr>
        <p:spPr>
          <a:xfrm>
            <a:off x="-17315" y="5001387"/>
            <a:ext cx="1079839" cy="161976"/>
          </a:xfrm>
          <a:prstGeom prst="rect">
            <a:avLst/>
          </a:prstGeom>
          <a:solidFill>
            <a:srgbClr val="87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矩形 74"/>
          <p:cNvSpPr/>
          <p:nvPr/>
        </p:nvSpPr>
        <p:spPr>
          <a:xfrm>
            <a:off x="1062524" y="5001387"/>
            <a:ext cx="8081476" cy="16197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-17314" y="439068"/>
            <a:ext cx="360628" cy="21596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标题 4"/>
          <p:cNvSpPr txBox="1"/>
          <p:nvPr/>
        </p:nvSpPr>
        <p:spPr>
          <a:xfrm>
            <a:off x="360629" y="358080"/>
            <a:ext cx="1079839" cy="377944"/>
          </a:xfrm>
          <a:prstGeom prst="rect">
            <a:avLst/>
          </a:prstGeom>
        </p:spPr>
        <p:txBody>
          <a:bodyPr vert="horz" lIns="68562" tIns="34281" rIns="68562" bIns="34281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35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输入小标题</a:t>
            </a:r>
            <a:endParaRPr lang="en-US" altLang="zh-CN" sz="135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734525" y="1310180"/>
            <a:ext cx="984835" cy="323141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r>
              <a:rPr lang="zh-CN" altLang="en-US" sz="165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5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5724804" y="2944081"/>
            <a:ext cx="984835" cy="323141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r>
              <a:rPr lang="zh-CN" altLang="en-US" sz="165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5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086403" y="2102270"/>
            <a:ext cx="984835" cy="323141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pPr algn="r"/>
            <a:r>
              <a:rPr lang="zh-CN" altLang="en-US" sz="165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5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等腰三角形 38"/>
          <p:cNvSpPr>
            <a:spLocks noChangeAspect="1" noChangeArrowheads="1"/>
          </p:cNvSpPr>
          <p:nvPr/>
        </p:nvSpPr>
        <p:spPr bwMode="auto">
          <a:xfrm rot="5400000" flipV="1">
            <a:off x="5503326" y="1691782"/>
            <a:ext cx="179390" cy="154696"/>
          </a:xfrm>
          <a:prstGeom prst="triangle">
            <a:avLst>
              <a:gd name="adj" fmla="val 50000"/>
            </a:avLst>
          </a:prstGeom>
          <a:solidFill>
            <a:srgbClr val="877044"/>
          </a:solidFill>
          <a:ln>
            <a:noFill/>
          </a:ln>
        </p:spPr>
        <p:txBody>
          <a:bodyPr lIns="68555" tIns="34278" rIns="68555" bIns="3427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50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40" name="矩形 47"/>
          <p:cNvSpPr>
            <a:spLocks noChangeArrowheads="1"/>
          </p:cNvSpPr>
          <p:nvPr/>
        </p:nvSpPr>
        <p:spPr bwMode="auto">
          <a:xfrm>
            <a:off x="5724806" y="1621152"/>
            <a:ext cx="2116254" cy="84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accent6">
                    <a:lumMod val="7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在此录入上述图表的综合描述说明，在此录入上述图表的综合描述说明，在此录入上述图表的综合描述说明。</a:t>
            </a:r>
          </a:p>
        </p:txBody>
      </p:sp>
      <p:sp>
        <p:nvSpPr>
          <p:cNvPr id="41" name="等腰三角形 18"/>
          <p:cNvSpPr>
            <a:spLocks noChangeAspect="1" noChangeArrowheads="1"/>
          </p:cNvSpPr>
          <p:nvPr/>
        </p:nvSpPr>
        <p:spPr bwMode="auto">
          <a:xfrm rot="5400000" flipV="1">
            <a:off x="5503326" y="3328656"/>
            <a:ext cx="179390" cy="154696"/>
          </a:xfrm>
          <a:prstGeom prst="triangle">
            <a:avLst>
              <a:gd name="adj" fmla="val 50000"/>
            </a:avLst>
          </a:prstGeom>
          <a:solidFill>
            <a:srgbClr val="877044"/>
          </a:solidFill>
          <a:ln>
            <a:noFill/>
          </a:ln>
        </p:spPr>
        <p:txBody>
          <a:bodyPr lIns="68555" tIns="34278" rIns="68555" bIns="3427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50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42" name="矩形 47"/>
          <p:cNvSpPr>
            <a:spLocks noChangeArrowheads="1"/>
          </p:cNvSpPr>
          <p:nvPr/>
        </p:nvSpPr>
        <p:spPr bwMode="auto">
          <a:xfrm>
            <a:off x="5724806" y="3258030"/>
            <a:ext cx="2116254" cy="84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accent6">
                    <a:lumMod val="7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在此录入上述图表的综合描述说明，在此录入上述图表的综合描述说明，在此录入上述图表的综合描述说明。</a:t>
            </a:r>
          </a:p>
        </p:txBody>
      </p:sp>
      <p:sp>
        <p:nvSpPr>
          <p:cNvPr id="43" name="等腰三角形 18"/>
          <p:cNvSpPr>
            <a:spLocks noChangeAspect="1" noChangeArrowheads="1"/>
          </p:cNvSpPr>
          <p:nvPr/>
        </p:nvSpPr>
        <p:spPr bwMode="auto">
          <a:xfrm rot="16200000" flipH="1" flipV="1">
            <a:off x="3201192" y="2481410"/>
            <a:ext cx="179390" cy="154696"/>
          </a:xfrm>
          <a:prstGeom prst="triangle">
            <a:avLst>
              <a:gd name="adj" fmla="val 50000"/>
            </a:avLst>
          </a:prstGeom>
          <a:solidFill>
            <a:srgbClr val="877044"/>
          </a:solidFill>
          <a:ln>
            <a:noFill/>
          </a:ln>
        </p:spPr>
        <p:txBody>
          <a:bodyPr lIns="68555" tIns="34278" rIns="68555" bIns="3427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50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44" name="矩形 43"/>
          <p:cNvSpPr>
            <a:spLocks noChangeArrowheads="1"/>
          </p:cNvSpPr>
          <p:nvPr/>
        </p:nvSpPr>
        <p:spPr bwMode="auto">
          <a:xfrm>
            <a:off x="1332484" y="2410777"/>
            <a:ext cx="1831963" cy="1038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accent6">
                    <a:lumMod val="75000"/>
                  </a:schemeClr>
                </a:solidFill>
                <a:sym typeface="微软雅黑" panose="020B0503020204020204" pitchFamily="34" charset="-122"/>
              </a:rPr>
              <a:t>在此录入图表的综合描述说明，在此录入上述图表的描述说明，在此录入上述图表的描述说明。在此录入上述图表的描述说明。</a:t>
            </a:r>
          </a:p>
        </p:txBody>
      </p:sp>
      <p:sp>
        <p:nvSpPr>
          <p:cNvPr id="45" name="形状 44"/>
          <p:cNvSpPr/>
          <p:nvPr/>
        </p:nvSpPr>
        <p:spPr>
          <a:xfrm>
            <a:off x="3475553" y="2048422"/>
            <a:ext cx="1400624" cy="1400835"/>
          </a:xfrm>
          <a:prstGeom prst="leftCircularArrow">
            <a:avLst>
              <a:gd name="adj1" fmla="val 8909"/>
              <a:gd name="adj2" fmla="val 1142322"/>
              <a:gd name="adj3" fmla="val 6293598"/>
              <a:gd name="adj4" fmla="val 18900002"/>
              <a:gd name="adj5" fmla="val 12500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</p:sp>
      <p:sp>
        <p:nvSpPr>
          <p:cNvPr id="46" name="空心弧 45"/>
          <p:cNvSpPr/>
          <p:nvPr/>
        </p:nvSpPr>
        <p:spPr>
          <a:xfrm>
            <a:off x="3978111" y="2965091"/>
            <a:ext cx="1203352" cy="1203834"/>
          </a:xfrm>
          <a:prstGeom prst="blockArc">
            <a:avLst>
              <a:gd name="adj1" fmla="val 13624405"/>
              <a:gd name="adj2" fmla="val 17228224"/>
              <a:gd name="adj3" fmla="val 11481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</p:sp>
      <p:grpSp>
        <p:nvGrpSpPr>
          <p:cNvPr id="47" name="组合 46"/>
          <p:cNvGrpSpPr/>
          <p:nvPr/>
        </p:nvGrpSpPr>
        <p:grpSpPr>
          <a:xfrm rot="2736489">
            <a:off x="4389249" y="1701827"/>
            <a:ext cx="433557" cy="379975"/>
            <a:chOff x="4212441" y="1835306"/>
            <a:chExt cx="645570" cy="565784"/>
          </a:xfrm>
          <a:solidFill>
            <a:srgbClr val="877044"/>
          </a:solidFill>
        </p:grpSpPr>
        <p:sp>
          <p:nvSpPr>
            <p:cNvPr id="48" name="Freeform 143"/>
            <p:cNvSpPr/>
            <p:nvPr/>
          </p:nvSpPr>
          <p:spPr bwMode="auto">
            <a:xfrm>
              <a:off x="4386528" y="2100064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zh-CN" altLang="en-US" sz="18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9" name="Freeform 144"/>
            <p:cNvSpPr/>
            <p:nvPr/>
          </p:nvSpPr>
          <p:spPr bwMode="auto">
            <a:xfrm>
              <a:off x="4451810" y="2227003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zh-CN" altLang="en-US" sz="18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0" name="Freeform 145"/>
            <p:cNvSpPr/>
            <p:nvPr/>
          </p:nvSpPr>
          <p:spPr bwMode="auto">
            <a:xfrm>
              <a:off x="4299484" y="1962245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zh-CN" altLang="en-US" sz="18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1" name="Freeform 146"/>
            <p:cNvSpPr/>
            <p:nvPr/>
          </p:nvSpPr>
          <p:spPr bwMode="auto">
            <a:xfrm>
              <a:off x="4212441" y="1835306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zh-CN" altLang="en-US" sz="18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3956933" y="2568460"/>
            <a:ext cx="415694" cy="331537"/>
            <a:chOff x="3009633" y="2833220"/>
            <a:chExt cx="591168" cy="471487"/>
          </a:xfrm>
          <a:solidFill>
            <a:srgbClr val="877044"/>
          </a:solidFill>
        </p:grpSpPr>
        <p:sp>
          <p:nvSpPr>
            <p:cNvPr id="53" name="Oval 214"/>
            <p:cNvSpPr>
              <a:spLocks noChangeArrowheads="1"/>
            </p:cNvSpPr>
            <p:nvPr/>
          </p:nvSpPr>
          <p:spPr bwMode="auto">
            <a:xfrm>
              <a:off x="3234494" y="3210410"/>
              <a:ext cx="94297" cy="9429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zh-CN" altLang="en-US" sz="18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4" name="Oval 215"/>
            <p:cNvSpPr>
              <a:spLocks noChangeArrowheads="1"/>
            </p:cNvSpPr>
            <p:nvPr/>
          </p:nvSpPr>
          <p:spPr bwMode="auto">
            <a:xfrm>
              <a:off x="3404954" y="3210410"/>
              <a:ext cx="101550" cy="9429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zh-CN" altLang="en-US" sz="18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5" name="Freeform 216"/>
            <p:cNvSpPr>
              <a:spLocks noEditPoints="1"/>
            </p:cNvSpPr>
            <p:nvPr/>
          </p:nvSpPr>
          <p:spPr bwMode="auto">
            <a:xfrm>
              <a:off x="3009633" y="2833220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zh-CN" altLang="en-US" sz="18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4396960" y="3359158"/>
            <a:ext cx="318785" cy="415697"/>
            <a:chOff x="6889388" y="2720789"/>
            <a:chExt cx="453350" cy="591172"/>
          </a:xfrm>
          <a:solidFill>
            <a:srgbClr val="877044"/>
          </a:solidFill>
        </p:grpSpPr>
        <p:sp>
          <p:nvSpPr>
            <p:cNvPr id="57" name="Freeform 197"/>
            <p:cNvSpPr>
              <a:spLocks noEditPoints="1"/>
            </p:cNvSpPr>
            <p:nvPr/>
          </p:nvSpPr>
          <p:spPr bwMode="auto">
            <a:xfrm>
              <a:off x="7092489" y="2920264"/>
              <a:ext cx="250249" cy="391697"/>
            </a:xfrm>
            <a:custGeom>
              <a:avLst/>
              <a:gdLst>
                <a:gd name="T0" fmla="*/ 18 w 29"/>
                <a:gd name="T1" fmla="*/ 0 h 46"/>
                <a:gd name="T2" fmla="*/ 18 w 29"/>
                <a:gd name="T3" fmla="*/ 13 h 46"/>
                <a:gd name="T4" fmla="*/ 29 w 29"/>
                <a:gd name="T5" fmla="*/ 13 h 46"/>
                <a:gd name="T6" fmla="*/ 29 w 29"/>
                <a:gd name="T7" fmla="*/ 0 h 46"/>
                <a:gd name="T8" fmla="*/ 18 w 29"/>
                <a:gd name="T9" fmla="*/ 0 h 46"/>
                <a:gd name="T10" fmla="*/ 0 w 29"/>
                <a:gd name="T11" fmla="*/ 31 h 46"/>
                <a:gd name="T12" fmla="*/ 14 w 29"/>
                <a:gd name="T13" fmla="*/ 46 h 46"/>
                <a:gd name="T14" fmla="*/ 29 w 29"/>
                <a:gd name="T15" fmla="*/ 31 h 46"/>
                <a:gd name="T16" fmla="*/ 29 w 29"/>
                <a:gd name="T17" fmla="*/ 15 h 46"/>
                <a:gd name="T18" fmla="*/ 0 w 29"/>
                <a:gd name="T19" fmla="*/ 15 h 46"/>
                <a:gd name="T20" fmla="*/ 0 w 29"/>
                <a:gd name="T21" fmla="*/ 31 h 46"/>
                <a:gd name="T22" fmla="*/ 15 w 29"/>
                <a:gd name="T23" fmla="*/ 0 h 46"/>
                <a:gd name="T24" fmla="*/ 0 w 29"/>
                <a:gd name="T25" fmla="*/ 0 h 46"/>
                <a:gd name="T26" fmla="*/ 0 w 29"/>
                <a:gd name="T27" fmla="*/ 13 h 46"/>
                <a:gd name="T28" fmla="*/ 15 w 29"/>
                <a:gd name="T29" fmla="*/ 13 h 46"/>
                <a:gd name="T30" fmla="*/ 15 w 29"/>
                <a:gd name="T3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46">
                  <a:moveTo>
                    <a:pt x="18" y="0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18" y="0"/>
                  </a:lnTo>
                  <a:close/>
                  <a:moveTo>
                    <a:pt x="0" y="31"/>
                  </a:moveTo>
                  <a:cubicBezTo>
                    <a:pt x="0" y="39"/>
                    <a:pt x="6" y="46"/>
                    <a:pt x="14" y="46"/>
                  </a:cubicBezTo>
                  <a:cubicBezTo>
                    <a:pt x="22" y="46"/>
                    <a:pt x="29" y="39"/>
                    <a:pt x="29" y="31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0" y="31"/>
                  </a:lnTo>
                  <a:close/>
                  <a:moveTo>
                    <a:pt x="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5" y="13"/>
                    <a:pt x="15" y="13"/>
                    <a:pt x="15" y="13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zh-CN" altLang="en-US" sz="18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8" name="Freeform 198"/>
            <p:cNvSpPr/>
            <p:nvPr/>
          </p:nvSpPr>
          <p:spPr bwMode="auto">
            <a:xfrm>
              <a:off x="6889388" y="2720789"/>
              <a:ext cx="333666" cy="301026"/>
            </a:xfrm>
            <a:custGeom>
              <a:avLst/>
              <a:gdLst>
                <a:gd name="T0" fmla="*/ 0 w 39"/>
                <a:gd name="T1" fmla="*/ 20 h 35"/>
                <a:gd name="T2" fmla="*/ 19 w 39"/>
                <a:gd name="T3" fmla="*/ 0 h 35"/>
                <a:gd name="T4" fmla="*/ 19 w 39"/>
                <a:gd name="T5" fmla="*/ 0 h 35"/>
                <a:gd name="T6" fmla="*/ 39 w 39"/>
                <a:gd name="T7" fmla="*/ 20 h 35"/>
                <a:gd name="T8" fmla="*/ 39 w 39"/>
                <a:gd name="T9" fmla="*/ 20 h 35"/>
                <a:gd name="T10" fmla="*/ 36 w 39"/>
                <a:gd name="T11" fmla="*/ 20 h 35"/>
                <a:gd name="T12" fmla="*/ 31 w 39"/>
                <a:gd name="T13" fmla="*/ 8 h 35"/>
                <a:gd name="T14" fmla="*/ 31 w 39"/>
                <a:gd name="T15" fmla="*/ 8 h 35"/>
                <a:gd name="T16" fmla="*/ 19 w 39"/>
                <a:gd name="T17" fmla="*/ 3 h 35"/>
                <a:gd name="T18" fmla="*/ 19 w 39"/>
                <a:gd name="T19" fmla="*/ 3 h 35"/>
                <a:gd name="T20" fmla="*/ 7 w 39"/>
                <a:gd name="T21" fmla="*/ 8 h 35"/>
                <a:gd name="T22" fmla="*/ 7 w 39"/>
                <a:gd name="T23" fmla="*/ 8 h 35"/>
                <a:gd name="T24" fmla="*/ 3 w 39"/>
                <a:gd name="T25" fmla="*/ 20 h 35"/>
                <a:gd name="T26" fmla="*/ 3 w 39"/>
                <a:gd name="T27" fmla="*/ 20 h 35"/>
                <a:gd name="T28" fmla="*/ 8 w 39"/>
                <a:gd name="T29" fmla="*/ 32 h 35"/>
                <a:gd name="T30" fmla="*/ 8 w 39"/>
                <a:gd name="T31" fmla="*/ 32 h 35"/>
                <a:gd name="T32" fmla="*/ 6 w 39"/>
                <a:gd name="T33" fmla="*/ 35 h 35"/>
                <a:gd name="T34" fmla="*/ 0 w 39"/>
                <a:gd name="T35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35">
                  <a:moveTo>
                    <a:pt x="0" y="20"/>
                  </a:moveTo>
                  <a:cubicBezTo>
                    <a:pt x="0" y="9"/>
                    <a:pt x="8" y="1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30" y="1"/>
                    <a:pt x="39" y="9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16"/>
                    <a:pt x="34" y="11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8" y="5"/>
                    <a:pt x="24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5" y="3"/>
                    <a:pt x="10" y="5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4" y="11"/>
                    <a:pt x="3" y="16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5"/>
                    <a:pt x="5" y="29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2" y="31"/>
                    <a:pt x="0" y="26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zh-CN" altLang="en-US" sz="18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59" name="空心弧 58"/>
          <p:cNvSpPr/>
          <p:nvPr/>
        </p:nvSpPr>
        <p:spPr>
          <a:xfrm>
            <a:off x="3978111" y="2965091"/>
            <a:ext cx="1203352" cy="1203834"/>
          </a:xfrm>
          <a:prstGeom prst="blockArc">
            <a:avLst>
              <a:gd name="adj1" fmla="val 17085111"/>
              <a:gd name="adj2" fmla="val 10799997"/>
              <a:gd name="adj3" fmla="val 11504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</p:sp>
      <p:sp>
        <p:nvSpPr>
          <p:cNvPr id="60" name="任意多边形 59"/>
          <p:cNvSpPr/>
          <p:nvPr/>
        </p:nvSpPr>
        <p:spPr>
          <a:xfrm rot="17307692">
            <a:off x="4246165" y="1660818"/>
            <a:ext cx="1214134" cy="654154"/>
          </a:xfrm>
          <a:custGeom>
            <a:avLst/>
            <a:gdLst>
              <a:gd name="connsiteX0" fmla="*/ 4833930 w 4843779"/>
              <a:gd name="connsiteY0" fmla="*/ 0 h 2609741"/>
              <a:gd name="connsiteX1" fmla="*/ 4843489 w 4843779"/>
              <a:gd name="connsiteY1" fmla="*/ 152635 h 2609741"/>
              <a:gd name="connsiteX2" fmla="*/ 3517115 w 4843779"/>
              <a:gd name="connsiteY2" fmla="*/ 2348626 h 2609741"/>
              <a:gd name="connsiteX3" fmla="*/ 351244 w 4843779"/>
              <a:gd name="connsiteY3" fmla="*/ 1435790 h 2609741"/>
              <a:gd name="connsiteX4" fmla="*/ 0 w 4843779"/>
              <a:gd name="connsiteY4" fmla="*/ 1526124 h 2609741"/>
              <a:gd name="connsiteX5" fmla="*/ 380009 w 4843779"/>
              <a:gd name="connsiteY5" fmla="*/ 717222 h 2609741"/>
              <a:gd name="connsiteX6" fmla="*/ 1326890 w 4843779"/>
              <a:gd name="connsiteY6" fmla="*/ 1184874 h 2609741"/>
              <a:gd name="connsiteX7" fmla="*/ 981253 w 4843779"/>
              <a:gd name="connsiteY7" fmla="*/ 1273766 h 2609741"/>
              <a:gd name="connsiteX8" fmla="*/ 3348138 w 4843779"/>
              <a:gd name="connsiteY8" fmla="*/ 1741216 h 2609741"/>
              <a:gd name="connsiteX9" fmla="*/ 4226462 w 4843779"/>
              <a:gd name="connsiteY9" fmla="*/ 84448 h 2609741"/>
              <a:gd name="connsiteX10" fmla="*/ 4217585 w 4843779"/>
              <a:gd name="connsiteY10" fmla="*/ 0 h 2609741"/>
              <a:gd name="connsiteX11" fmla="*/ 4833930 w 4843779"/>
              <a:gd name="connsiteY11" fmla="*/ 0 h 2609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43779" h="2609741">
                <a:moveTo>
                  <a:pt x="4833930" y="0"/>
                </a:moveTo>
                <a:lnTo>
                  <a:pt x="4843489" y="152635"/>
                </a:lnTo>
                <a:cubicBezTo>
                  <a:pt x="4857473" y="1052464"/>
                  <a:pt x="4365817" y="1918999"/>
                  <a:pt x="3517115" y="2348626"/>
                </a:cubicBezTo>
                <a:cubicBezTo>
                  <a:pt x="2385597" y="2921419"/>
                  <a:pt x="1003828" y="2523005"/>
                  <a:pt x="351244" y="1435790"/>
                </a:cubicBezTo>
                <a:lnTo>
                  <a:pt x="0" y="1526124"/>
                </a:lnTo>
                <a:lnTo>
                  <a:pt x="380009" y="717222"/>
                </a:lnTo>
                <a:lnTo>
                  <a:pt x="1326890" y="1184874"/>
                </a:lnTo>
                <a:lnTo>
                  <a:pt x="981253" y="1273766"/>
                </a:lnTo>
                <a:cubicBezTo>
                  <a:pt x="1534634" y="2011589"/>
                  <a:pt x="2555569" y="2213219"/>
                  <a:pt x="3348138" y="1741216"/>
                </a:cubicBezTo>
                <a:cubicBezTo>
                  <a:pt x="3942651" y="1387163"/>
                  <a:pt x="4265044" y="739620"/>
                  <a:pt x="4226462" y="84448"/>
                </a:cubicBezTo>
                <a:lnTo>
                  <a:pt x="4217585" y="0"/>
                </a:lnTo>
                <a:lnTo>
                  <a:pt x="483393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1" name="任意多边形 60"/>
          <p:cNvSpPr/>
          <p:nvPr/>
        </p:nvSpPr>
        <p:spPr>
          <a:xfrm rot="17307692">
            <a:off x="3949187" y="1322547"/>
            <a:ext cx="797339" cy="558281"/>
          </a:xfrm>
          <a:custGeom>
            <a:avLst/>
            <a:gdLst>
              <a:gd name="connsiteX0" fmla="*/ 3082922 w 3180980"/>
              <a:gd name="connsiteY0" fmla="*/ 1705085 h 2227258"/>
              <a:gd name="connsiteX1" fmla="*/ 3176423 w 3180980"/>
              <a:gd name="connsiteY1" fmla="*/ 2154476 h 2227258"/>
              <a:gd name="connsiteX2" fmla="*/ 3180980 w 3180980"/>
              <a:gd name="connsiteY2" fmla="*/ 2227258 h 2227258"/>
              <a:gd name="connsiteX3" fmla="*/ 2564635 w 3180980"/>
              <a:gd name="connsiteY3" fmla="*/ 2227258 h 2227258"/>
              <a:gd name="connsiteX4" fmla="*/ 2556295 w 3180980"/>
              <a:gd name="connsiteY4" fmla="*/ 2147919 h 2227258"/>
              <a:gd name="connsiteX5" fmla="*/ 2411315 w 3180980"/>
              <a:gd name="connsiteY5" fmla="*/ 1664578 h 2227258"/>
              <a:gd name="connsiteX6" fmla="*/ 196026 w 3180980"/>
              <a:gd name="connsiteY6" fmla="*/ 708959 h 2227258"/>
              <a:gd name="connsiteX7" fmla="*/ 0 w 3180980"/>
              <a:gd name="connsiteY7" fmla="*/ 127074 h 2227258"/>
              <a:gd name="connsiteX8" fmla="*/ 3002505 w 3180980"/>
              <a:gd name="connsiteY8" fmla="*/ 1483914 h 2227258"/>
              <a:gd name="connsiteX9" fmla="*/ 3082922 w 3180980"/>
              <a:gd name="connsiteY9" fmla="*/ 1705085 h 2227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80980" h="2227258">
                <a:moveTo>
                  <a:pt x="3082922" y="1705085"/>
                </a:moveTo>
                <a:cubicBezTo>
                  <a:pt x="3128937" y="1853627"/>
                  <a:pt x="3159875" y="2004047"/>
                  <a:pt x="3176423" y="2154476"/>
                </a:cubicBezTo>
                <a:lnTo>
                  <a:pt x="3180980" y="2227258"/>
                </a:lnTo>
                <a:lnTo>
                  <a:pt x="2564635" y="2227258"/>
                </a:lnTo>
                <a:lnTo>
                  <a:pt x="2556295" y="2147919"/>
                </a:lnTo>
                <a:cubicBezTo>
                  <a:pt x="2531455" y="1984304"/>
                  <a:pt x="2483591" y="1821702"/>
                  <a:pt x="2411315" y="1664578"/>
                </a:cubicBezTo>
                <a:cubicBezTo>
                  <a:pt x="2025870" y="826647"/>
                  <a:pt x="1070294" y="414436"/>
                  <a:pt x="196026" y="708959"/>
                </a:cubicBezTo>
                <a:lnTo>
                  <a:pt x="0" y="127074"/>
                </a:lnTo>
                <a:cubicBezTo>
                  <a:pt x="1201918" y="-277827"/>
                  <a:pt x="2512407" y="314386"/>
                  <a:pt x="3002505" y="1483914"/>
                </a:cubicBezTo>
                <a:cubicBezTo>
                  <a:pt x="3033137" y="1557012"/>
                  <a:pt x="3059914" y="1630814"/>
                  <a:pt x="3082922" y="170508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3713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5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5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5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6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5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5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5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5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50"/>
                            </p:stCondLst>
                            <p:childTnLst>
                              <p:par>
                                <p:cTn id="7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50"/>
                            </p:stCondLst>
                            <p:childTnLst>
                              <p:par>
                                <p:cTn id="8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5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050"/>
                            </p:stCondLst>
                            <p:childTnLst>
                              <p:par>
                                <p:cTn id="8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5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55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55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4" grpId="0" animBg="1"/>
      <p:bldP spid="35" grpId="0"/>
      <p:bldP spid="36" grpId="0"/>
      <p:bldP spid="37" grpId="0"/>
      <p:bldP spid="38" grpId="0"/>
      <p:bldP spid="39" grpId="0" animBg="1"/>
      <p:bldP spid="39" grpId="1" animBg="1"/>
      <p:bldP spid="40" grpId="0"/>
      <p:bldP spid="41" grpId="0" animBg="1"/>
      <p:bldP spid="41" grpId="1" animBg="1"/>
      <p:bldP spid="42" grpId="0"/>
      <p:bldP spid="43" grpId="0" animBg="1"/>
      <p:bldP spid="43" grpId="1" animBg="1"/>
      <p:bldP spid="44" grpId="0"/>
      <p:bldP spid="60" grpId="0" animBg="1"/>
      <p:bldP spid="6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685902" y="368570"/>
            <a:ext cx="1253227" cy="475438"/>
          </a:xfrm>
        </p:spPr>
        <p:txBody>
          <a:bodyPr>
            <a:noAutofit/>
          </a:bodyPr>
          <a:lstStyle/>
          <a:p>
            <a:r>
              <a:rPr lang="zh-CN" altLang="en-US" sz="21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过渡页</a:t>
            </a:r>
            <a:r>
              <a:rPr lang="en-US" altLang="zh-CN" sz="21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21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825" dirty="0">
                <a:solidFill>
                  <a:schemeClr val="accent6">
                    <a:lumMod val="75000"/>
                  </a:schemeClr>
                </a:solidFill>
              </a:rPr>
              <a:t>TRANSITION PAGE</a:t>
            </a:r>
            <a:endParaRPr lang="zh-CN" altLang="en-US" sz="825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67441" y="439068"/>
            <a:ext cx="215968" cy="215968"/>
            <a:chOff x="624979" y="908720"/>
            <a:chExt cx="288032" cy="288032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组合 46"/>
          <p:cNvGrpSpPr/>
          <p:nvPr/>
        </p:nvGrpSpPr>
        <p:grpSpPr>
          <a:xfrm>
            <a:off x="2647454" y="1885968"/>
            <a:ext cx="1403790" cy="1403790"/>
            <a:chOff x="5161483" y="2924415"/>
            <a:chExt cx="1872208" cy="1872208"/>
          </a:xfrm>
        </p:grpSpPr>
        <p:sp>
          <p:nvSpPr>
            <p:cNvPr id="48" name="椭圆 47"/>
            <p:cNvSpPr/>
            <p:nvPr/>
          </p:nvSpPr>
          <p:spPr>
            <a:xfrm>
              <a:off x="5161483" y="2924415"/>
              <a:ext cx="1872208" cy="1872208"/>
            </a:xfrm>
            <a:prstGeom prst="ellipse">
              <a:avLst/>
            </a:prstGeom>
            <a:noFill/>
            <a:ln w="31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5233491" y="2996952"/>
              <a:ext cx="1728192" cy="172819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2" name="Freeform 84"/>
          <p:cNvSpPr>
            <a:spLocks noChangeAspect="1" noEditPoints="1" noChangeArrowheads="1"/>
          </p:cNvSpPr>
          <p:nvPr/>
        </p:nvSpPr>
        <p:spPr bwMode="auto">
          <a:xfrm>
            <a:off x="3079389" y="2340631"/>
            <a:ext cx="577686" cy="571184"/>
          </a:xfrm>
          <a:custGeom>
            <a:avLst/>
            <a:gdLst>
              <a:gd name="T0" fmla="*/ 170 w 170"/>
              <a:gd name="T1" fmla="*/ 0 h 168"/>
              <a:gd name="T2" fmla="*/ 162 w 170"/>
              <a:gd name="T3" fmla="*/ 16 h 168"/>
              <a:gd name="T4" fmla="*/ 170 w 170"/>
              <a:gd name="T5" fmla="*/ 103 h 168"/>
              <a:gd name="T6" fmla="*/ 93 w 170"/>
              <a:gd name="T7" fmla="*/ 119 h 168"/>
              <a:gd name="T8" fmla="*/ 128 w 170"/>
              <a:gd name="T9" fmla="*/ 152 h 168"/>
              <a:gd name="T10" fmla="*/ 42 w 170"/>
              <a:gd name="T11" fmla="*/ 168 h 168"/>
              <a:gd name="T12" fmla="*/ 77 w 170"/>
              <a:gd name="T13" fmla="*/ 152 h 168"/>
              <a:gd name="T14" fmla="*/ 0 w 170"/>
              <a:gd name="T15" fmla="*/ 119 h 168"/>
              <a:gd name="T16" fmla="*/ 6 w 170"/>
              <a:gd name="T17" fmla="*/ 103 h 168"/>
              <a:gd name="T18" fmla="*/ 0 w 170"/>
              <a:gd name="T19" fmla="*/ 16 h 168"/>
              <a:gd name="T20" fmla="*/ 0 w 170"/>
              <a:gd name="T21" fmla="*/ 0 h 168"/>
              <a:gd name="T22" fmla="*/ 122 w 170"/>
              <a:gd name="T23" fmla="*/ 40 h 168"/>
              <a:gd name="T24" fmla="*/ 115 w 170"/>
              <a:gd name="T25" fmla="*/ 44 h 168"/>
              <a:gd name="T26" fmla="*/ 75 w 170"/>
              <a:gd name="T27" fmla="*/ 52 h 168"/>
              <a:gd name="T28" fmla="*/ 73 w 170"/>
              <a:gd name="T29" fmla="*/ 50 h 168"/>
              <a:gd name="T30" fmla="*/ 50 w 170"/>
              <a:gd name="T31" fmla="*/ 67 h 168"/>
              <a:gd name="T32" fmla="*/ 85 w 170"/>
              <a:gd name="T33" fmla="*/ 65 h 168"/>
              <a:gd name="T34" fmla="*/ 89 w 170"/>
              <a:gd name="T35" fmla="*/ 67 h 168"/>
              <a:gd name="T36" fmla="*/ 120 w 170"/>
              <a:gd name="T37" fmla="*/ 52 h 168"/>
              <a:gd name="T38" fmla="*/ 128 w 170"/>
              <a:gd name="T39" fmla="*/ 40 h 168"/>
              <a:gd name="T40" fmla="*/ 113 w 170"/>
              <a:gd name="T41" fmla="*/ 58 h 168"/>
              <a:gd name="T42" fmla="*/ 122 w 170"/>
              <a:gd name="T43" fmla="*/ 85 h 168"/>
              <a:gd name="T44" fmla="*/ 113 w 170"/>
              <a:gd name="T45" fmla="*/ 58 h 168"/>
              <a:gd name="T46" fmla="*/ 101 w 170"/>
              <a:gd name="T47" fmla="*/ 67 h 168"/>
              <a:gd name="T48" fmla="*/ 109 w 170"/>
              <a:gd name="T49" fmla="*/ 85 h 168"/>
              <a:gd name="T50" fmla="*/ 101 w 170"/>
              <a:gd name="T51" fmla="*/ 67 h 168"/>
              <a:gd name="T52" fmla="*/ 87 w 170"/>
              <a:gd name="T53" fmla="*/ 77 h 168"/>
              <a:gd name="T54" fmla="*/ 95 w 170"/>
              <a:gd name="T55" fmla="*/ 85 h 168"/>
              <a:gd name="T56" fmla="*/ 87 w 170"/>
              <a:gd name="T57" fmla="*/ 77 h 168"/>
              <a:gd name="T58" fmla="*/ 75 w 170"/>
              <a:gd name="T59" fmla="*/ 69 h 168"/>
              <a:gd name="T60" fmla="*/ 83 w 170"/>
              <a:gd name="T61" fmla="*/ 85 h 168"/>
              <a:gd name="T62" fmla="*/ 75 w 170"/>
              <a:gd name="T63" fmla="*/ 69 h 168"/>
              <a:gd name="T64" fmla="*/ 63 w 170"/>
              <a:gd name="T65" fmla="*/ 69 h 168"/>
              <a:gd name="T66" fmla="*/ 71 w 170"/>
              <a:gd name="T67" fmla="*/ 85 h 168"/>
              <a:gd name="T68" fmla="*/ 63 w 170"/>
              <a:gd name="T69" fmla="*/ 69 h 168"/>
              <a:gd name="T70" fmla="*/ 48 w 170"/>
              <a:gd name="T71" fmla="*/ 73 h 168"/>
              <a:gd name="T72" fmla="*/ 56 w 170"/>
              <a:gd name="T73" fmla="*/ 85 h 168"/>
              <a:gd name="T74" fmla="*/ 48 w 170"/>
              <a:gd name="T75" fmla="*/ 73 h 168"/>
              <a:gd name="T76" fmla="*/ 146 w 170"/>
              <a:gd name="T77" fmla="*/ 18 h 168"/>
              <a:gd name="T78" fmla="*/ 24 w 170"/>
              <a:gd name="T79" fmla="*/ 101 h 168"/>
              <a:gd name="T80" fmla="*/ 146 w 170"/>
              <a:gd name="T81" fmla="*/ 18 h 1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70"/>
              <a:gd name="T124" fmla="*/ 0 h 168"/>
              <a:gd name="T125" fmla="*/ 170 w 170"/>
              <a:gd name="T126" fmla="*/ 168 h 16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70" h="168">
                <a:moveTo>
                  <a:pt x="0" y="0"/>
                </a:moveTo>
                <a:lnTo>
                  <a:pt x="170" y="0"/>
                </a:lnTo>
                <a:lnTo>
                  <a:pt x="170" y="16"/>
                </a:lnTo>
                <a:lnTo>
                  <a:pt x="162" y="16"/>
                </a:lnTo>
                <a:lnTo>
                  <a:pt x="162" y="103"/>
                </a:lnTo>
                <a:lnTo>
                  <a:pt x="170" y="103"/>
                </a:lnTo>
                <a:lnTo>
                  <a:pt x="170" y="119"/>
                </a:lnTo>
                <a:lnTo>
                  <a:pt x="93" y="119"/>
                </a:lnTo>
                <a:lnTo>
                  <a:pt x="93" y="152"/>
                </a:lnTo>
                <a:lnTo>
                  <a:pt x="128" y="152"/>
                </a:lnTo>
                <a:lnTo>
                  <a:pt x="128" y="168"/>
                </a:lnTo>
                <a:lnTo>
                  <a:pt x="42" y="168"/>
                </a:lnTo>
                <a:lnTo>
                  <a:pt x="42" y="152"/>
                </a:lnTo>
                <a:lnTo>
                  <a:pt x="77" y="152"/>
                </a:lnTo>
                <a:lnTo>
                  <a:pt x="77" y="119"/>
                </a:lnTo>
                <a:lnTo>
                  <a:pt x="0" y="119"/>
                </a:lnTo>
                <a:lnTo>
                  <a:pt x="0" y="103"/>
                </a:lnTo>
                <a:lnTo>
                  <a:pt x="6" y="103"/>
                </a:lnTo>
                <a:lnTo>
                  <a:pt x="6" y="16"/>
                </a:lnTo>
                <a:lnTo>
                  <a:pt x="0" y="16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128" y="40"/>
                </a:moveTo>
                <a:lnTo>
                  <a:pt x="122" y="40"/>
                </a:lnTo>
                <a:lnTo>
                  <a:pt x="113" y="40"/>
                </a:lnTo>
                <a:lnTo>
                  <a:pt x="115" y="44"/>
                </a:lnTo>
                <a:lnTo>
                  <a:pt x="87" y="61"/>
                </a:lnTo>
                <a:lnTo>
                  <a:pt x="75" y="52"/>
                </a:lnTo>
                <a:lnTo>
                  <a:pt x="75" y="50"/>
                </a:lnTo>
                <a:lnTo>
                  <a:pt x="73" y="50"/>
                </a:lnTo>
                <a:lnTo>
                  <a:pt x="48" y="61"/>
                </a:lnTo>
                <a:lnTo>
                  <a:pt x="50" y="67"/>
                </a:lnTo>
                <a:lnTo>
                  <a:pt x="73" y="56"/>
                </a:lnTo>
                <a:lnTo>
                  <a:pt x="85" y="65"/>
                </a:lnTo>
                <a:lnTo>
                  <a:pt x="87" y="67"/>
                </a:lnTo>
                <a:lnTo>
                  <a:pt x="89" y="67"/>
                </a:lnTo>
                <a:lnTo>
                  <a:pt x="117" y="48"/>
                </a:lnTo>
                <a:lnTo>
                  <a:pt x="120" y="52"/>
                </a:lnTo>
                <a:lnTo>
                  <a:pt x="124" y="46"/>
                </a:lnTo>
                <a:lnTo>
                  <a:pt x="128" y="40"/>
                </a:lnTo>
                <a:lnTo>
                  <a:pt x="128" y="40"/>
                </a:lnTo>
                <a:close/>
                <a:moveTo>
                  <a:pt x="113" y="58"/>
                </a:moveTo>
                <a:lnTo>
                  <a:pt x="113" y="85"/>
                </a:lnTo>
                <a:lnTo>
                  <a:pt x="122" y="85"/>
                </a:lnTo>
                <a:lnTo>
                  <a:pt x="122" y="58"/>
                </a:lnTo>
                <a:lnTo>
                  <a:pt x="113" y="58"/>
                </a:lnTo>
                <a:lnTo>
                  <a:pt x="113" y="58"/>
                </a:lnTo>
                <a:close/>
                <a:moveTo>
                  <a:pt x="101" y="67"/>
                </a:moveTo>
                <a:lnTo>
                  <a:pt x="101" y="85"/>
                </a:lnTo>
                <a:lnTo>
                  <a:pt x="109" y="85"/>
                </a:lnTo>
                <a:lnTo>
                  <a:pt x="109" y="67"/>
                </a:lnTo>
                <a:lnTo>
                  <a:pt x="101" y="67"/>
                </a:lnTo>
                <a:lnTo>
                  <a:pt x="101" y="67"/>
                </a:lnTo>
                <a:close/>
                <a:moveTo>
                  <a:pt x="87" y="77"/>
                </a:moveTo>
                <a:lnTo>
                  <a:pt x="87" y="85"/>
                </a:lnTo>
                <a:lnTo>
                  <a:pt x="95" y="85"/>
                </a:lnTo>
                <a:lnTo>
                  <a:pt x="95" y="77"/>
                </a:lnTo>
                <a:lnTo>
                  <a:pt x="87" y="77"/>
                </a:lnTo>
                <a:lnTo>
                  <a:pt x="87" y="77"/>
                </a:lnTo>
                <a:close/>
                <a:moveTo>
                  <a:pt x="75" y="69"/>
                </a:moveTo>
                <a:lnTo>
                  <a:pt x="75" y="85"/>
                </a:lnTo>
                <a:lnTo>
                  <a:pt x="83" y="85"/>
                </a:lnTo>
                <a:lnTo>
                  <a:pt x="83" y="69"/>
                </a:lnTo>
                <a:lnTo>
                  <a:pt x="75" y="69"/>
                </a:lnTo>
                <a:lnTo>
                  <a:pt x="75" y="69"/>
                </a:lnTo>
                <a:close/>
                <a:moveTo>
                  <a:pt x="63" y="69"/>
                </a:moveTo>
                <a:lnTo>
                  <a:pt x="63" y="85"/>
                </a:lnTo>
                <a:lnTo>
                  <a:pt x="71" y="85"/>
                </a:lnTo>
                <a:lnTo>
                  <a:pt x="71" y="69"/>
                </a:lnTo>
                <a:lnTo>
                  <a:pt x="63" y="69"/>
                </a:lnTo>
                <a:lnTo>
                  <a:pt x="63" y="69"/>
                </a:lnTo>
                <a:close/>
                <a:moveTo>
                  <a:pt x="48" y="73"/>
                </a:moveTo>
                <a:lnTo>
                  <a:pt x="48" y="85"/>
                </a:lnTo>
                <a:lnTo>
                  <a:pt x="56" y="85"/>
                </a:lnTo>
                <a:lnTo>
                  <a:pt x="56" y="73"/>
                </a:lnTo>
                <a:lnTo>
                  <a:pt x="48" y="73"/>
                </a:lnTo>
                <a:lnTo>
                  <a:pt x="48" y="73"/>
                </a:lnTo>
                <a:close/>
                <a:moveTo>
                  <a:pt x="146" y="18"/>
                </a:moveTo>
                <a:lnTo>
                  <a:pt x="24" y="18"/>
                </a:lnTo>
                <a:lnTo>
                  <a:pt x="24" y="101"/>
                </a:lnTo>
                <a:lnTo>
                  <a:pt x="146" y="101"/>
                </a:lnTo>
                <a:lnTo>
                  <a:pt x="146" y="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FC4B4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57" name="矩形 2"/>
          <p:cNvSpPr/>
          <p:nvPr/>
        </p:nvSpPr>
        <p:spPr>
          <a:xfrm>
            <a:off x="3693397" y="1920517"/>
            <a:ext cx="5450603" cy="1369242"/>
          </a:xfrm>
          <a:custGeom>
            <a:avLst/>
            <a:gdLst>
              <a:gd name="connsiteX0" fmla="*/ 0 w 6097587"/>
              <a:gd name="connsiteY0" fmla="*/ 0 h 1872208"/>
              <a:gd name="connsiteX1" fmla="*/ 6097587 w 6097587"/>
              <a:gd name="connsiteY1" fmla="*/ 0 h 1872208"/>
              <a:gd name="connsiteX2" fmla="*/ 6097587 w 6097587"/>
              <a:gd name="connsiteY2" fmla="*/ 1872208 h 1872208"/>
              <a:gd name="connsiteX3" fmla="*/ 0 w 6097587"/>
              <a:gd name="connsiteY3" fmla="*/ 1872208 h 1872208"/>
              <a:gd name="connsiteX4" fmla="*/ 0 w 6097587"/>
              <a:gd name="connsiteY4" fmla="*/ 0 h 1872208"/>
              <a:gd name="connsiteX0-1" fmla="*/ 617 w 6098204"/>
              <a:gd name="connsiteY0-2" fmla="*/ 0 h 1872208"/>
              <a:gd name="connsiteX1-3" fmla="*/ 6098204 w 6098204"/>
              <a:gd name="connsiteY1-4" fmla="*/ 0 h 1872208"/>
              <a:gd name="connsiteX2-5" fmla="*/ 6098204 w 6098204"/>
              <a:gd name="connsiteY2-6" fmla="*/ 1872208 h 1872208"/>
              <a:gd name="connsiteX3-7" fmla="*/ 617 w 6098204"/>
              <a:gd name="connsiteY3-8" fmla="*/ 1872208 h 1872208"/>
              <a:gd name="connsiteX4-9" fmla="*/ 0 w 6098204"/>
              <a:gd name="connsiteY4-10" fmla="*/ 922922 h 1872208"/>
              <a:gd name="connsiteX5" fmla="*/ 617 w 6098204"/>
              <a:gd name="connsiteY5" fmla="*/ 0 h 1872208"/>
              <a:gd name="connsiteX0-11" fmla="*/ 617 w 6098204"/>
              <a:gd name="connsiteY0-12" fmla="*/ 0 h 1872208"/>
              <a:gd name="connsiteX1-13" fmla="*/ 6098204 w 6098204"/>
              <a:gd name="connsiteY1-14" fmla="*/ 0 h 1872208"/>
              <a:gd name="connsiteX2-15" fmla="*/ 6098204 w 6098204"/>
              <a:gd name="connsiteY2-16" fmla="*/ 1872208 h 1872208"/>
              <a:gd name="connsiteX3-17" fmla="*/ 617 w 6098204"/>
              <a:gd name="connsiteY3-18" fmla="*/ 1872208 h 1872208"/>
              <a:gd name="connsiteX4-19" fmla="*/ 0 w 6098204"/>
              <a:gd name="connsiteY4-20" fmla="*/ 922922 h 1872208"/>
              <a:gd name="connsiteX5-21" fmla="*/ 617 w 6098204"/>
              <a:gd name="connsiteY5-22" fmla="*/ 0 h 1872208"/>
              <a:gd name="connsiteX0-23" fmla="*/ 1 w 6097588"/>
              <a:gd name="connsiteY0-24" fmla="*/ 0 h 1872208"/>
              <a:gd name="connsiteX1-25" fmla="*/ 6097588 w 6097588"/>
              <a:gd name="connsiteY1-26" fmla="*/ 0 h 1872208"/>
              <a:gd name="connsiteX2-27" fmla="*/ 6097588 w 6097588"/>
              <a:gd name="connsiteY2-28" fmla="*/ 1872208 h 1872208"/>
              <a:gd name="connsiteX3-29" fmla="*/ 1 w 6097588"/>
              <a:gd name="connsiteY3-30" fmla="*/ 1872208 h 1872208"/>
              <a:gd name="connsiteX4-31" fmla="*/ 665132 w 6097588"/>
              <a:gd name="connsiteY4-32" fmla="*/ 987090 h 1872208"/>
              <a:gd name="connsiteX5-33" fmla="*/ 1 w 6097588"/>
              <a:gd name="connsiteY5-34" fmla="*/ 0 h 1872208"/>
              <a:gd name="connsiteX0-35" fmla="*/ 0 w 6097587"/>
              <a:gd name="connsiteY0-36" fmla="*/ 0 h 1872208"/>
              <a:gd name="connsiteX1-37" fmla="*/ 6097587 w 6097587"/>
              <a:gd name="connsiteY1-38" fmla="*/ 0 h 1872208"/>
              <a:gd name="connsiteX2-39" fmla="*/ 6097587 w 6097587"/>
              <a:gd name="connsiteY2-40" fmla="*/ 1872208 h 1872208"/>
              <a:gd name="connsiteX3-41" fmla="*/ 0 w 6097587"/>
              <a:gd name="connsiteY3-42" fmla="*/ 1872208 h 1872208"/>
              <a:gd name="connsiteX4-43" fmla="*/ 665131 w 6097587"/>
              <a:gd name="connsiteY4-44" fmla="*/ 987090 h 1872208"/>
              <a:gd name="connsiteX5-45" fmla="*/ 0 w 6097587"/>
              <a:gd name="connsiteY5-46" fmla="*/ 0 h 1872208"/>
              <a:gd name="connsiteX0-47" fmla="*/ 0 w 6097587"/>
              <a:gd name="connsiteY0-48" fmla="*/ 0 h 1872208"/>
              <a:gd name="connsiteX1-49" fmla="*/ 6097587 w 6097587"/>
              <a:gd name="connsiteY1-50" fmla="*/ 0 h 1872208"/>
              <a:gd name="connsiteX2-51" fmla="*/ 6097587 w 6097587"/>
              <a:gd name="connsiteY2-52" fmla="*/ 1872208 h 1872208"/>
              <a:gd name="connsiteX3-53" fmla="*/ 0 w 6097587"/>
              <a:gd name="connsiteY3-54" fmla="*/ 1872208 h 1872208"/>
              <a:gd name="connsiteX4-55" fmla="*/ 649089 w 6097587"/>
              <a:gd name="connsiteY4-56" fmla="*/ 963027 h 1872208"/>
              <a:gd name="connsiteX5-57" fmla="*/ 0 w 6097587"/>
              <a:gd name="connsiteY5-58" fmla="*/ 0 h 1872208"/>
              <a:gd name="connsiteX0-59" fmla="*/ 0 w 6097587"/>
              <a:gd name="connsiteY0-60" fmla="*/ 0 h 1872208"/>
              <a:gd name="connsiteX1-61" fmla="*/ 6097587 w 6097587"/>
              <a:gd name="connsiteY1-62" fmla="*/ 0 h 1872208"/>
              <a:gd name="connsiteX2-63" fmla="*/ 6097587 w 6097587"/>
              <a:gd name="connsiteY2-64" fmla="*/ 1872208 h 1872208"/>
              <a:gd name="connsiteX3-65" fmla="*/ 0 w 6097587"/>
              <a:gd name="connsiteY3-66" fmla="*/ 1872208 h 1872208"/>
              <a:gd name="connsiteX4-67" fmla="*/ 649089 w 6097587"/>
              <a:gd name="connsiteY4-68" fmla="*/ 963027 h 1872208"/>
              <a:gd name="connsiteX5-69" fmla="*/ 0 w 6097587"/>
              <a:gd name="connsiteY5-70" fmla="*/ 0 h 1872208"/>
              <a:gd name="connsiteX0-71" fmla="*/ 0 w 6097587"/>
              <a:gd name="connsiteY0-72" fmla="*/ 0 h 1872208"/>
              <a:gd name="connsiteX1-73" fmla="*/ 6097587 w 6097587"/>
              <a:gd name="connsiteY1-74" fmla="*/ 0 h 1872208"/>
              <a:gd name="connsiteX2-75" fmla="*/ 6097587 w 6097587"/>
              <a:gd name="connsiteY2-76" fmla="*/ 1872208 h 1872208"/>
              <a:gd name="connsiteX3-77" fmla="*/ 0 w 6097587"/>
              <a:gd name="connsiteY3-78" fmla="*/ 1872208 h 1872208"/>
              <a:gd name="connsiteX4-79" fmla="*/ 649089 w 6097587"/>
              <a:gd name="connsiteY4-80" fmla="*/ 963027 h 1872208"/>
              <a:gd name="connsiteX5-81" fmla="*/ 0 w 6097587"/>
              <a:gd name="connsiteY5-82" fmla="*/ 0 h 1872208"/>
              <a:gd name="connsiteX0-83" fmla="*/ 0 w 6097587"/>
              <a:gd name="connsiteY0-84" fmla="*/ 0 h 1872208"/>
              <a:gd name="connsiteX1-85" fmla="*/ 6097587 w 6097587"/>
              <a:gd name="connsiteY1-86" fmla="*/ 0 h 1872208"/>
              <a:gd name="connsiteX2-87" fmla="*/ 6097587 w 6097587"/>
              <a:gd name="connsiteY2-88" fmla="*/ 1872208 h 1872208"/>
              <a:gd name="connsiteX3-89" fmla="*/ 0 w 6097587"/>
              <a:gd name="connsiteY3-90" fmla="*/ 1872208 h 1872208"/>
              <a:gd name="connsiteX4-91" fmla="*/ 649089 w 6097587"/>
              <a:gd name="connsiteY4-92" fmla="*/ 963027 h 1872208"/>
              <a:gd name="connsiteX5-93" fmla="*/ 0 w 6097587"/>
              <a:gd name="connsiteY5-94" fmla="*/ 0 h 1872208"/>
              <a:gd name="connsiteX0-95" fmla="*/ 0 w 6097587"/>
              <a:gd name="connsiteY0-96" fmla="*/ 0 h 1872208"/>
              <a:gd name="connsiteX1-97" fmla="*/ 6097587 w 6097587"/>
              <a:gd name="connsiteY1-98" fmla="*/ 0 h 1872208"/>
              <a:gd name="connsiteX2-99" fmla="*/ 6097587 w 6097587"/>
              <a:gd name="connsiteY2-100" fmla="*/ 1872208 h 1872208"/>
              <a:gd name="connsiteX3-101" fmla="*/ 0 w 6097587"/>
              <a:gd name="connsiteY3-102" fmla="*/ 1872208 h 1872208"/>
              <a:gd name="connsiteX4-103" fmla="*/ 649089 w 6097587"/>
              <a:gd name="connsiteY4-104" fmla="*/ 963027 h 1872208"/>
              <a:gd name="connsiteX5-105" fmla="*/ 0 w 6097587"/>
              <a:gd name="connsiteY5-106" fmla="*/ 0 h 1872208"/>
              <a:gd name="connsiteX0-107" fmla="*/ 21125 w 6097587"/>
              <a:gd name="connsiteY0-108" fmla="*/ 0 h 1872208"/>
              <a:gd name="connsiteX1-109" fmla="*/ 6097587 w 6097587"/>
              <a:gd name="connsiteY1-110" fmla="*/ 0 h 1872208"/>
              <a:gd name="connsiteX2-111" fmla="*/ 6097587 w 6097587"/>
              <a:gd name="connsiteY2-112" fmla="*/ 1872208 h 1872208"/>
              <a:gd name="connsiteX3-113" fmla="*/ 0 w 6097587"/>
              <a:gd name="connsiteY3-114" fmla="*/ 1872208 h 1872208"/>
              <a:gd name="connsiteX4-115" fmla="*/ 649089 w 6097587"/>
              <a:gd name="connsiteY4-116" fmla="*/ 963027 h 1872208"/>
              <a:gd name="connsiteX5-117" fmla="*/ 21125 w 6097587"/>
              <a:gd name="connsiteY5-118" fmla="*/ 0 h 1872208"/>
              <a:gd name="connsiteX0-119" fmla="*/ 45268 w 6097587"/>
              <a:gd name="connsiteY0-120" fmla="*/ 0 h 1875225"/>
              <a:gd name="connsiteX1-121" fmla="*/ 6097587 w 6097587"/>
              <a:gd name="connsiteY1-122" fmla="*/ 3017 h 1875225"/>
              <a:gd name="connsiteX2-123" fmla="*/ 6097587 w 6097587"/>
              <a:gd name="connsiteY2-124" fmla="*/ 1875225 h 1875225"/>
              <a:gd name="connsiteX3-125" fmla="*/ 0 w 6097587"/>
              <a:gd name="connsiteY3-126" fmla="*/ 1875225 h 1875225"/>
              <a:gd name="connsiteX4-127" fmla="*/ 649089 w 6097587"/>
              <a:gd name="connsiteY4-128" fmla="*/ 966044 h 1875225"/>
              <a:gd name="connsiteX5-129" fmla="*/ 45268 w 6097587"/>
              <a:gd name="connsiteY5-130" fmla="*/ 0 h 1875225"/>
              <a:gd name="connsiteX0-131" fmla="*/ 45268 w 6097587"/>
              <a:gd name="connsiteY0-132" fmla="*/ 0 h 1875225"/>
              <a:gd name="connsiteX1-133" fmla="*/ 6097587 w 6097587"/>
              <a:gd name="connsiteY1-134" fmla="*/ 3017 h 1875225"/>
              <a:gd name="connsiteX2-135" fmla="*/ 6097587 w 6097587"/>
              <a:gd name="connsiteY2-136" fmla="*/ 1875225 h 1875225"/>
              <a:gd name="connsiteX3-137" fmla="*/ 0 w 6097587"/>
              <a:gd name="connsiteY3-138" fmla="*/ 1875225 h 1875225"/>
              <a:gd name="connsiteX4-139" fmla="*/ 649089 w 6097587"/>
              <a:gd name="connsiteY4-140" fmla="*/ 966044 h 1875225"/>
              <a:gd name="connsiteX5-141" fmla="*/ 45268 w 6097587"/>
              <a:gd name="connsiteY5-142" fmla="*/ 0 h 1875225"/>
              <a:gd name="connsiteX0-143" fmla="*/ 0 w 6052319"/>
              <a:gd name="connsiteY0-144" fmla="*/ 0 h 1875225"/>
              <a:gd name="connsiteX1-145" fmla="*/ 6052319 w 6052319"/>
              <a:gd name="connsiteY1-146" fmla="*/ 3017 h 1875225"/>
              <a:gd name="connsiteX2-147" fmla="*/ 6052319 w 6052319"/>
              <a:gd name="connsiteY2-148" fmla="*/ 1875225 h 1875225"/>
              <a:gd name="connsiteX3-149" fmla="*/ 18106 w 6052319"/>
              <a:gd name="connsiteY3-150" fmla="*/ 1872207 h 1875225"/>
              <a:gd name="connsiteX4-151" fmla="*/ 603821 w 6052319"/>
              <a:gd name="connsiteY4-152" fmla="*/ 966044 h 1875225"/>
              <a:gd name="connsiteX5-153" fmla="*/ 0 w 6052319"/>
              <a:gd name="connsiteY5-154" fmla="*/ 0 h 1875225"/>
              <a:gd name="connsiteX0-155" fmla="*/ 0 w 6052319"/>
              <a:gd name="connsiteY0-156" fmla="*/ 0 h 1875225"/>
              <a:gd name="connsiteX1-157" fmla="*/ 6052319 w 6052319"/>
              <a:gd name="connsiteY1-158" fmla="*/ 3017 h 1875225"/>
              <a:gd name="connsiteX2-159" fmla="*/ 6052319 w 6052319"/>
              <a:gd name="connsiteY2-160" fmla="*/ 1875225 h 1875225"/>
              <a:gd name="connsiteX3-161" fmla="*/ 18106 w 6052319"/>
              <a:gd name="connsiteY3-162" fmla="*/ 1872207 h 1875225"/>
              <a:gd name="connsiteX4-163" fmla="*/ 603821 w 6052319"/>
              <a:gd name="connsiteY4-164" fmla="*/ 966044 h 1875225"/>
              <a:gd name="connsiteX5-165" fmla="*/ 0 w 6052319"/>
              <a:gd name="connsiteY5-166" fmla="*/ 0 h 1875225"/>
              <a:gd name="connsiteX0-167" fmla="*/ 0 w 6777029"/>
              <a:gd name="connsiteY0-168" fmla="*/ 1847 h 1877072"/>
              <a:gd name="connsiteX1-169" fmla="*/ 6777029 w 6777029"/>
              <a:gd name="connsiteY1-170" fmla="*/ 0 h 1877072"/>
              <a:gd name="connsiteX2-171" fmla="*/ 6052319 w 6777029"/>
              <a:gd name="connsiteY2-172" fmla="*/ 1877072 h 1877072"/>
              <a:gd name="connsiteX3-173" fmla="*/ 18106 w 6777029"/>
              <a:gd name="connsiteY3-174" fmla="*/ 1874054 h 1877072"/>
              <a:gd name="connsiteX4-175" fmla="*/ 603821 w 6777029"/>
              <a:gd name="connsiteY4-176" fmla="*/ 967891 h 1877072"/>
              <a:gd name="connsiteX5-177" fmla="*/ 0 w 6777029"/>
              <a:gd name="connsiteY5-178" fmla="*/ 1847 h 1877072"/>
              <a:gd name="connsiteX0-179" fmla="*/ 0 w 6781893"/>
              <a:gd name="connsiteY0-180" fmla="*/ 1847 h 1881936"/>
              <a:gd name="connsiteX1-181" fmla="*/ 6777029 w 6781893"/>
              <a:gd name="connsiteY1-182" fmla="*/ 0 h 1881936"/>
              <a:gd name="connsiteX2-183" fmla="*/ 6781893 w 6781893"/>
              <a:gd name="connsiteY2-184" fmla="*/ 1881936 h 1881936"/>
              <a:gd name="connsiteX3-185" fmla="*/ 18106 w 6781893"/>
              <a:gd name="connsiteY3-186" fmla="*/ 1874054 h 1881936"/>
              <a:gd name="connsiteX4-187" fmla="*/ 603821 w 6781893"/>
              <a:gd name="connsiteY4-188" fmla="*/ 967891 h 1881936"/>
              <a:gd name="connsiteX5-189" fmla="*/ 0 w 6781893"/>
              <a:gd name="connsiteY5-190" fmla="*/ 1847 h 1881936"/>
              <a:gd name="connsiteX0-191" fmla="*/ 0 w 6781893"/>
              <a:gd name="connsiteY0-192" fmla="*/ 1847 h 1881936"/>
              <a:gd name="connsiteX1-193" fmla="*/ 6777029 w 6781893"/>
              <a:gd name="connsiteY1-194" fmla="*/ 0 h 1881936"/>
              <a:gd name="connsiteX2-195" fmla="*/ 6781893 w 6781893"/>
              <a:gd name="connsiteY2-196" fmla="*/ 1881936 h 1881936"/>
              <a:gd name="connsiteX3-197" fmla="*/ 43388 w 6781893"/>
              <a:gd name="connsiteY3-198" fmla="*/ 1874054 h 1881936"/>
              <a:gd name="connsiteX4-199" fmla="*/ 603821 w 6781893"/>
              <a:gd name="connsiteY4-200" fmla="*/ 967891 h 1881936"/>
              <a:gd name="connsiteX5-201" fmla="*/ 0 w 6781893"/>
              <a:gd name="connsiteY5-202" fmla="*/ 1847 h 1881936"/>
              <a:gd name="connsiteX0-203" fmla="*/ 0 w 6781893"/>
              <a:gd name="connsiteY0-204" fmla="*/ 1847 h 1881936"/>
              <a:gd name="connsiteX1-205" fmla="*/ 6777029 w 6781893"/>
              <a:gd name="connsiteY1-206" fmla="*/ 0 h 1881936"/>
              <a:gd name="connsiteX2-207" fmla="*/ 6781893 w 6781893"/>
              <a:gd name="connsiteY2-208" fmla="*/ 1881936 h 1881936"/>
              <a:gd name="connsiteX3-209" fmla="*/ 43388 w 6781893"/>
              <a:gd name="connsiteY3-210" fmla="*/ 1874054 h 1881936"/>
              <a:gd name="connsiteX4-211" fmla="*/ 603821 w 6781893"/>
              <a:gd name="connsiteY4-212" fmla="*/ 967891 h 1881936"/>
              <a:gd name="connsiteX5-213" fmla="*/ 0 w 6781893"/>
              <a:gd name="connsiteY5-214" fmla="*/ 1847 h 1881936"/>
              <a:gd name="connsiteX0-215" fmla="*/ 0 w 7456652"/>
              <a:gd name="connsiteY0-216" fmla="*/ 0 h 1880089"/>
              <a:gd name="connsiteX1-217" fmla="*/ 7456650 w 7456652"/>
              <a:gd name="connsiteY1-218" fmla="*/ 4331 h 1880089"/>
              <a:gd name="connsiteX2-219" fmla="*/ 6781893 w 7456652"/>
              <a:gd name="connsiteY2-220" fmla="*/ 1880089 h 1880089"/>
              <a:gd name="connsiteX3-221" fmla="*/ 43388 w 7456652"/>
              <a:gd name="connsiteY3-222" fmla="*/ 1872207 h 1880089"/>
              <a:gd name="connsiteX4-223" fmla="*/ 603821 w 7456652"/>
              <a:gd name="connsiteY4-224" fmla="*/ 966044 h 1880089"/>
              <a:gd name="connsiteX5-225" fmla="*/ 0 w 7456652"/>
              <a:gd name="connsiteY5-226" fmla="*/ 0 h 1880089"/>
              <a:gd name="connsiteX0-227" fmla="*/ 0 w 7456659"/>
              <a:gd name="connsiteY0-228" fmla="*/ 0 h 1886267"/>
              <a:gd name="connsiteX1-229" fmla="*/ 7456650 w 7456659"/>
              <a:gd name="connsiteY1-230" fmla="*/ 4331 h 1886267"/>
              <a:gd name="connsiteX2-231" fmla="*/ 7263807 w 7456659"/>
              <a:gd name="connsiteY2-232" fmla="*/ 1886267 h 1886267"/>
              <a:gd name="connsiteX3-233" fmla="*/ 43388 w 7456659"/>
              <a:gd name="connsiteY3-234" fmla="*/ 1872207 h 1886267"/>
              <a:gd name="connsiteX4-235" fmla="*/ 603821 w 7456659"/>
              <a:gd name="connsiteY4-236" fmla="*/ 966044 h 1886267"/>
              <a:gd name="connsiteX5-237" fmla="*/ 0 w 7456659"/>
              <a:gd name="connsiteY5-238" fmla="*/ 0 h 1886267"/>
              <a:gd name="connsiteX0-239" fmla="*/ 0 w 7263807"/>
              <a:gd name="connsiteY0-240" fmla="*/ 0 h 1886267"/>
              <a:gd name="connsiteX1-241" fmla="*/ 7252764 w 7263807"/>
              <a:gd name="connsiteY1-242" fmla="*/ 16688 h 1886267"/>
              <a:gd name="connsiteX2-243" fmla="*/ 7263807 w 7263807"/>
              <a:gd name="connsiteY2-244" fmla="*/ 1886267 h 1886267"/>
              <a:gd name="connsiteX3-245" fmla="*/ 43388 w 7263807"/>
              <a:gd name="connsiteY3-246" fmla="*/ 1872207 h 1886267"/>
              <a:gd name="connsiteX4-247" fmla="*/ 603821 w 7263807"/>
              <a:gd name="connsiteY4-248" fmla="*/ 966044 h 1886267"/>
              <a:gd name="connsiteX5-249" fmla="*/ 0 w 7263807"/>
              <a:gd name="connsiteY5-250" fmla="*/ 0 h 1886267"/>
              <a:gd name="connsiteX0-251" fmla="*/ 0 w 7263807"/>
              <a:gd name="connsiteY0-252" fmla="*/ 0 h 1886267"/>
              <a:gd name="connsiteX1-253" fmla="*/ 7252764 w 7263807"/>
              <a:gd name="connsiteY1-254" fmla="*/ 16688 h 1886267"/>
              <a:gd name="connsiteX2-255" fmla="*/ 7263807 w 7263807"/>
              <a:gd name="connsiteY2-256" fmla="*/ 1886267 h 1886267"/>
              <a:gd name="connsiteX3-257" fmla="*/ 66834 w 7263807"/>
              <a:gd name="connsiteY3-258" fmla="*/ 1872207 h 1886267"/>
              <a:gd name="connsiteX4-259" fmla="*/ 603821 w 7263807"/>
              <a:gd name="connsiteY4-260" fmla="*/ 966044 h 1886267"/>
              <a:gd name="connsiteX5-261" fmla="*/ 0 w 7263807"/>
              <a:gd name="connsiteY5-262" fmla="*/ 0 h 1886267"/>
              <a:gd name="connsiteX0-263" fmla="*/ 5556 w 7269363"/>
              <a:gd name="connsiteY0-264" fmla="*/ 0 h 1886267"/>
              <a:gd name="connsiteX1-265" fmla="*/ 7258320 w 7269363"/>
              <a:gd name="connsiteY1-266" fmla="*/ 16688 h 1886267"/>
              <a:gd name="connsiteX2-267" fmla="*/ 7269363 w 7269363"/>
              <a:gd name="connsiteY2-268" fmla="*/ 1886267 h 1886267"/>
              <a:gd name="connsiteX3-269" fmla="*/ 0 w 7269363"/>
              <a:gd name="connsiteY3-270" fmla="*/ 1876142 h 1886267"/>
              <a:gd name="connsiteX4-271" fmla="*/ 609377 w 7269363"/>
              <a:gd name="connsiteY4-272" fmla="*/ 966044 h 1886267"/>
              <a:gd name="connsiteX5-273" fmla="*/ 5556 w 7269363"/>
              <a:gd name="connsiteY5-274" fmla="*/ 0 h 1886267"/>
              <a:gd name="connsiteX0-275" fmla="*/ 5556 w 7269363"/>
              <a:gd name="connsiteY0-276" fmla="*/ 0 h 1886267"/>
              <a:gd name="connsiteX1-277" fmla="*/ 7258320 w 7269363"/>
              <a:gd name="connsiteY1-278" fmla="*/ 16688 h 1886267"/>
              <a:gd name="connsiteX2-279" fmla="*/ 7269363 w 7269363"/>
              <a:gd name="connsiteY2-280" fmla="*/ 1886267 h 1886267"/>
              <a:gd name="connsiteX3-281" fmla="*/ 0 w 7269363"/>
              <a:gd name="connsiteY3-282" fmla="*/ 1876142 h 1886267"/>
              <a:gd name="connsiteX4-283" fmla="*/ 571277 w 7269363"/>
              <a:gd name="connsiteY4-284" fmla="*/ 973915 h 1886267"/>
              <a:gd name="connsiteX5-285" fmla="*/ 5556 w 7269363"/>
              <a:gd name="connsiteY5-286" fmla="*/ 0 h 18862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7269363" h="1886267">
                <a:moveTo>
                  <a:pt x="5556" y="0"/>
                </a:moveTo>
                <a:lnTo>
                  <a:pt x="7258320" y="16688"/>
                </a:lnTo>
                <a:cubicBezTo>
                  <a:pt x="7259941" y="644000"/>
                  <a:pt x="7267742" y="1258955"/>
                  <a:pt x="7269363" y="1886267"/>
                </a:cubicBezTo>
                <a:lnTo>
                  <a:pt x="0" y="1876142"/>
                </a:lnTo>
                <a:cubicBezTo>
                  <a:pt x="411803" y="1636152"/>
                  <a:pt x="571483" y="1290344"/>
                  <a:pt x="571277" y="973915"/>
                </a:cubicBezTo>
                <a:cubicBezTo>
                  <a:pt x="571483" y="666274"/>
                  <a:pt x="512912" y="229377"/>
                  <a:pt x="5556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标题 4"/>
          <p:cNvSpPr txBox="1"/>
          <p:nvPr/>
        </p:nvSpPr>
        <p:spPr>
          <a:xfrm>
            <a:off x="4456185" y="2155928"/>
            <a:ext cx="4687814" cy="954675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4050" b="1" dirty="0" smtClean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03</a:t>
            </a:r>
            <a:r>
              <a:rPr lang="en-US" altLang="zh-CN" sz="405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405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40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ANNUAL WORK SUMMARY</a:t>
            </a:r>
          </a:p>
        </p:txBody>
      </p:sp>
      <p:sp>
        <p:nvSpPr>
          <p:cNvPr id="66" name="矩形 65"/>
          <p:cNvSpPr/>
          <p:nvPr/>
        </p:nvSpPr>
        <p:spPr>
          <a:xfrm>
            <a:off x="4375197" y="3480895"/>
            <a:ext cx="116641" cy="1166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7" name="标题 4"/>
          <p:cNvSpPr txBox="1"/>
          <p:nvPr/>
        </p:nvSpPr>
        <p:spPr>
          <a:xfrm>
            <a:off x="4483180" y="3451734"/>
            <a:ext cx="917863" cy="174962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05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输入小标题</a:t>
            </a:r>
            <a:endParaRPr lang="en-US" altLang="zh-CN" sz="105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5455036" y="3480895"/>
            <a:ext cx="116641" cy="1166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1" name="标题 4"/>
          <p:cNvSpPr txBox="1"/>
          <p:nvPr/>
        </p:nvSpPr>
        <p:spPr>
          <a:xfrm>
            <a:off x="5563019" y="3451734"/>
            <a:ext cx="917863" cy="174962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05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输入小标题</a:t>
            </a:r>
            <a:endParaRPr lang="en-US" altLang="zh-CN" sz="105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6534874" y="3480895"/>
            <a:ext cx="116641" cy="1166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3" name="标题 4"/>
          <p:cNvSpPr txBox="1"/>
          <p:nvPr/>
        </p:nvSpPr>
        <p:spPr>
          <a:xfrm>
            <a:off x="6642857" y="3451734"/>
            <a:ext cx="917863" cy="174962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05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输入小标题</a:t>
            </a:r>
            <a:endParaRPr lang="en-US" altLang="zh-CN" sz="105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7614713" y="3480895"/>
            <a:ext cx="116641" cy="1166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5" name="标题 4"/>
          <p:cNvSpPr txBox="1"/>
          <p:nvPr/>
        </p:nvSpPr>
        <p:spPr>
          <a:xfrm>
            <a:off x="7722696" y="3451734"/>
            <a:ext cx="917863" cy="174962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05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输入小标题</a:t>
            </a:r>
            <a:endParaRPr lang="en-US" altLang="zh-CN" sz="105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3713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900"/>
                            </p:stCondLst>
                            <p:childTnLst>
                              <p:par>
                                <p:cTn id="4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400"/>
                            </p:stCondLst>
                            <p:childTnLst>
                              <p:par>
                                <p:cTn id="5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100"/>
                            </p:stCondLst>
                            <p:childTnLst>
                              <p:par>
                                <p:cTn id="5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600"/>
                            </p:stCondLst>
                            <p:childTnLst>
                              <p:par>
                                <p:cTn id="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300"/>
                            </p:stCondLst>
                            <p:childTnLst>
                              <p:par>
                                <p:cTn id="7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800"/>
                            </p:stCondLst>
                            <p:childTnLst>
                              <p:par>
                                <p:cTn id="8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500"/>
                            </p:stCondLst>
                            <p:childTnLst>
                              <p:par>
                                <p:cTn id="8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tmFilter="0,0; .5, 1; 1, 1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2" grpId="0" animBg="1"/>
      <p:bldP spid="57" grpId="0" animBg="1"/>
      <p:bldP spid="64" grpId="0"/>
      <p:bldP spid="66" grpId="0" animBg="1"/>
      <p:bldP spid="67" grpId="0"/>
      <p:bldP spid="68" grpId="0" animBg="1"/>
      <p:bldP spid="81" grpId="0"/>
      <p:bldP spid="82" grpId="0" animBg="1"/>
      <p:bldP spid="83" grpId="0"/>
      <p:bldP spid="84" grpId="0" animBg="1"/>
      <p:bldP spid="8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673168" y="-19863"/>
            <a:ext cx="2755862" cy="421446"/>
          </a:xfrm>
        </p:spPr>
        <p:txBody>
          <a:bodyPr>
            <a:noAutofit/>
          </a:bodyPr>
          <a:lstStyle/>
          <a:p>
            <a:pPr algn="l"/>
            <a:r>
              <a:rPr lang="zh-CN" altLang="en-US" sz="1800" dirty="0" smtClean="0">
                <a:solidFill>
                  <a:schemeClr val="accent6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单击添加文字标题</a:t>
            </a:r>
            <a:endParaRPr lang="zh-CN" altLang="en-US" sz="785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-17315" y="358081"/>
            <a:ext cx="9161315" cy="1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367441" y="61125"/>
            <a:ext cx="215968" cy="215968"/>
            <a:chOff x="624979" y="908720"/>
            <a:chExt cx="288032" cy="288032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矩形 73"/>
          <p:cNvSpPr/>
          <p:nvPr/>
        </p:nvSpPr>
        <p:spPr>
          <a:xfrm>
            <a:off x="-17315" y="5001387"/>
            <a:ext cx="1079839" cy="161976"/>
          </a:xfrm>
          <a:prstGeom prst="rect">
            <a:avLst/>
          </a:prstGeom>
          <a:solidFill>
            <a:srgbClr val="87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矩形 74"/>
          <p:cNvSpPr/>
          <p:nvPr/>
        </p:nvSpPr>
        <p:spPr>
          <a:xfrm>
            <a:off x="1062524" y="5001387"/>
            <a:ext cx="8081476" cy="16197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-17314" y="439068"/>
            <a:ext cx="360628" cy="21596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标题 4"/>
          <p:cNvSpPr txBox="1"/>
          <p:nvPr/>
        </p:nvSpPr>
        <p:spPr>
          <a:xfrm>
            <a:off x="360629" y="358080"/>
            <a:ext cx="1079839" cy="377944"/>
          </a:xfrm>
          <a:prstGeom prst="rect">
            <a:avLst/>
          </a:prstGeom>
        </p:spPr>
        <p:txBody>
          <a:bodyPr vert="horz" lIns="68562" tIns="34281" rIns="68562" bIns="34281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35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输入小标题</a:t>
            </a:r>
            <a:endParaRPr lang="en-US" altLang="zh-CN" sz="135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1332484" y="899818"/>
            <a:ext cx="3009207" cy="3723626"/>
            <a:chOff x="865232" y="1286330"/>
            <a:chExt cx="4013321" cy="4966128"/>
          </a:xfrm>
        </p:grpSpPr>
        <p:pic>
          <p:nvPicPr>
            <p:cNvPr id="56" name="Picture 3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865232" y="1286330"/>
              <a:ext cx="4013321" cy="4966128"/>
            </a:xfrm>
            <a:prstGeom prst="rect">
              <a:avLst/>
            </a:prstGeom>
          </p:spPr>
        </p:pic>
        <p:sp>
          <p:nvSpPr>
            <p:cNvPr id="57" name="Rectangle 4"/>
            <p:cNvSpPr/>
            <p:nvPr/>
          </p:nvSpPr>
          <p:spPr>
            <a:xfrm>
              <a:off x="1454929" y="1875864"/>
              <a:ext cx="2838784" cy="3697941"/>
            </a:xfrm>
            <a:prstGeom prst="rect">
              <a:avLst/>
            </a:prstGeom>
            <a:blipFill>
              <a:blip r:embed="rId4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58" name="矩形 57"/>
          <p:cNvSpPr/>
          <p:nvPr/>
        </p:nvSpPr>
        <p:spPr>
          <a:xfrm>
            <a:off x="4520847" y="1505370"/>
            <a:ext cx="2885342" cy="354233"/>
          </a:xfrm>
          <a:prstGeom prst="rect">
            <a:avLst/>
          </a:prstGeom>
          <a:solidFill>
            <a:srgbClr val="87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2" tIns="25712" rIns="51422" bIns="25712" spcCol="0" rtlCol="0" anchor="ctr"/>
          <a:lstStyle/>
          <a:p>
            <a:pPr algn="ctr"/>
            <a:endParaRPr lang="zh-CN" altLang="en-US" sz="21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561129" y="1564215"/>
            <a:ext cx="1144238" cy="236592"/>
          </a:xfrm>
          <a:prstGeom prst="rect">
            <a:avLst/>
          </a:prstGeom>
          <a:noFill/>
        </p:spPr>
        <p:txBody>
          <a:bodyPr wrap="square" lIns="51422" tIns="25712" rIns="51422" bIns="25712" rtlCol="0">
            <a:spAutoFit/>
          </a:bodyPr>
          <a:lstStyle/>
          <a:p>
            <a:r>
              <a:rPr lang="zh-CN" altLang="en-US" sz="12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输入名称</a:t>
            </a:r>
          </a:p>
        </p:txBody>
      </p:sp>
      <p:sp>
        <p:nvSpPr>
          <p:cNvPr id="60" name="矩形 59"/>
          <p:cNvSpPr/>
          <p:nvPr/>
        </p:nvSpPr>
        <p:spPr>
          <a:xfrm>
            <a:off x="4520845" y="1916105"/>
            <a:ext cx="2622049" cy="35423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2" tIns="25712" rIns="51422" bIns="25712" spcCol="0" rtlCol="0" anchor="ctr"/>
          <a:lstStyle/>
          <a:p>
            <a:pPr algn="ctr"/>
            <a:endParaRPr lang="zh-CN" altLang="en-US" sz="21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1" name="TextBox 34"/>
          <p:cNvSpPr txBox="1"/>
          <p:nvPr/>
        </p:nvSpPr>
        <p:spPr>
          <a:xfrm>
            <a:off x="4561129" y="1974950"/>
            <a:ext cx="1198231" cy="236592"/>
          </a:xfrm>
          <a:prstGeom prst="rect">
            <a:avLst/>
          </a:prstGeom>
          <a:noFill/>
        </p:spPr>
        <p:txBody>
          <a:bodyPr wrap="square" lIns="51422" tIns="25712" rIns="51422" bIns="25712" rtlCol="0">
            <a:spAutoFit/>
          </a:bodyPr>
          <a:lstStyle/>
          <a:p>
            <a:r>
              <a:rPr lang="zh-CN" altLang="en-US" sz="12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输入名称</a:t>
            </a:r>
          </a:p>
        </p:txBody>
      </p:sp>
      <p:sp>
        <p:nvSpPr>
          <p:cNvPr id="62" name="矩形 61"/>
          <p:cNvSpPr/>
          <p:nvPr/>
        </p:nvSpPr>
        <p:spPr>
          <a:xfrm>
            <a:off x="4520847" y="2326840"/>
            <a:ext cx="2885342" cy="354233"/>
          </a:xfrm>
          <a:prstGeom prst="rect">
            <a:avLst/>
          </a:prstGeom>
          <a:solidFill>
            <a:srgbClr val="87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2" tIns="25712" rIns="51422" bIns="25712" spcCol="0" rtlCol="0" anchor="ctr"/>
          <a:lstStyle/>
          <a:p>
            <a:pPr algn="ctr"/>
            <a:endParaRPr lang="zh-CN" altLang="en-US" sz="21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3" name="TextBox 36"/>
          <p:cNvSpPr txBox="1"/>
          <p:nvPr/>
        </p:nvSpPr>
        <p:spPr>
          <a:xfrm>
            <a:off x="4561130" y="2385684"/>
            <a:ext cx="1198231" cy="236592"/>
          </a:xfrm>
          <a:prstGeom prst="rect">
            <a:avLst/>
          </a:prstGeom>
          <a:noFill/>
        </p:spPr>
        <p:txBody>
          <a:bodyPr wrap="square" lIns="51422" tIns="25712" rIns="51422" bIns="25712" rtlCol="0">
            <a:spAutoFit/>
          </a:bodyPr>
          <a:lstStyle/>
          <a:p>
            <a:r>
              <a:rPr lang="zh-CN" altLang="en-US" sz="12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输入名称</a:t>
            </a:r>
          </a:p>
        </p:txBody>
      </p:sp>
      <p:sp>
        <p:nvSpPr>
          <p:cNvPr id="64" name="矩形 63"/>
          <p:cNvSpPr/>
          <p:nvPr/>
        </p:nvSpPr>
        <p:spPr>
          <a:xfrm>
            <a:off x="4520845" y="2737574"/>
            <a:ext cx="3239697" cy="35423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2" tIns="25712" rIns="51422" bIns="25712" spcCol="0" rtlCol="0" anchor="ctr"/>
          <a:lstStyle/>
          <a:p>
            <a:pPr algn="ctr"/>
            <a:endParaRPr lang="zh-CN" altLang="en-US" sz="21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5" name="TextBox 38"/>
          <p:cNvSpPr txBox="1"/>
          <p:nvPr/>
        </p:nvSpPr>
        <p:spPr>
          <a:xfrm>
            <a:off x="4561129" y="2796418"/>
            <a:ext cx="1198231" cy="236592"/>
          </a:xfrm>
          <a:prstGeom prst="rect">
            <a:avLst/>
          </a:prstGeom>
          <a:noFill/>
        </p:spPr>
        <p:txBody>
          <a:bodyPr wrap="square" lIns="51422" tIns="25712" rIns="51422" bIns="25712" rtlCol="0">
            <a:spAutoFit/>
          </a:bodyPr>
          <a:lstStyle/>
          <a:p>
            <a:r>
              <a:rPr lang="zh-CN" altLang="en-US" sz="12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输入名称</a:t>
            </a:r>
          </a:p>
        </p:txBody>
      </p:sp>
      <p:sp>
        <p:nvSpPr>
          <p:cNvPr id="66" name="矩形 65"/>
          <p:cNvSpPr/>
          <p:nvPr/>
        </p:nvSpPr>
        <p:spPr>
          <a:xfrm>
            <a:off x="4520845" y="1094635"/>
            <a:ext cx="3087400" cy="35423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2" tIns="25712" rIns="51422" bIns="25712" spcCol="0" rtlCol="0" anchor="ctr"/>
          <a:lstStyle/>
          <a:p>
            <a:pPr algn="ctr"/>
            <a:endParaRPr lang="zh-CN" altLang="en-US" sz="21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7" name="TextBox 40"/>
          <p:cNvSpPr txBox="1"/>
          <p:nvPr/>
        </p:nvSpPr>
        <p:spPr>
          <a:xfrm>
            <a:off x="4561128" y="1153479"/>
            <a:ext cx="1173746" cy="236592"/>
          </a:xfrm>
          <a:prstGeom prst="rect">
            <a:avLst/>
          </a:prstGeom>
          <a:noFill/>
        </p:spPr>
        <p:txBody>
          <a:bodyPr wrap="square" lIns="51422" tIns="25712" rIns="51422" bIns="25712" rtlCol="0">
            <a:spAutoFit/>
          </a:bodyPr>
          <a:lstStyle/>
          <a:p>
            <a:r>
              <a:rPr lang="zh-CN" altLang="en-US" sz="12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输入名称</a:t>
            </a:r>
          </a:p>
        </p:txBody>
      </p:sp>
      <p:sp>
        <p:nvSpPr>
          <p:cNvPr id="68" name="矩形 67"/>
          <p:cNvSpPr/>
          <p:nvPr/>
        </p:nvSpPr>
        <p:spPr>
          <a:xfrm>
            <a:off x="4520847" y="3148310"/>
            <a:ext cx="2393506" cy="354233"/>
          </a:xfrm>
          <a:prstGeom prst="rect">
            <a:avLst/>
          </a:prstGeom>
          <a:solidFill>
            <a:srgbClr val="87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2" tIns="25712" rIns="51422" bIns="25712" spcCol="0" rtlCol="0" anchor="ctr"/>
          <a:lstStyle/>
          <a:p>
            <a:pPr algn="ctr"/>
            <a:endParaRPr lang="zh-CN" altLang="en-US" sz="21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9" name="TextBox 42"/>
          <p:cNvSpPr txBox="1"/>
          <p:nvPr/>
        </p:nvSpPr>
        <p:spPr>
          <a:xfrm>
            <a:off x="4561128" y="3207155"/>
            <a:ext cx="1133466" cy="236592"/>
          </a:xfrm>
          <a:prstGeom prst="rect">
            <a:avLst/>
          </a:prstGeom>
          <a:noFill/>
        </p:spPr>
        <p:txBody>
          <a:bodyPr wrap="square" lIns="51422" tIns="25712" rIns="51422" bIns="25712" rtlCol="0">
            <a:spAutoFit/>
          </a:bodyPr>
          <a:lstStyle/>
          <a:p>
            <a:r>
              <a:rPr lang="zh-CN" altLang="en-US" sz="12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输入名称</a:t>
            </a:r>
          </a:p>
        </p:txBody>
      </p:sp>
      <p:sp>
        <p:nvSpPr>
          <p:cNvPr id="70" name="矩形 69"/>
          <p:cNvSpPr/>
          <p:nvPr/>
        </p:nvSpPr>
        <p:spPr>
          <a:xfrm>
            <a:off x="4452336" y="3646700"/>
            <a:ext cx="984841" cy="323145"/>
          </a:xfrm>
          <a:prstGeom prst="rect">
            <a:avLst/>
          </a:prstGeom>
        </p:spPr>
        <p:txBody>
          <a:bodyPr wrap="none" lIns="68558" tIns="34280" rIns="68558" bIns="34280">
            <a:spAutoFit/>
          </a:bodyPr>
          <a:lstStyle/>
          <a:p>
            <a:r>
              <a:rPr lang="zh-CN" altLang="en-US" sz="165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输入名称</a:t>
            </a:r>
            <a:endParaRPr lang="en-US" altLang="zh-CN" sz="165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矩形 47"/>
          <p:cNvSpPr>
            <a:spLocks noChangeArrowheads="1"/>
          </p:cNvSpPr>
          <p:nvPr/>
        </p:nvSpPr>
        <p:spPr bwMode="auto">
          <a:xfrm>
            <a:off x="4441830" y="3934244"/>
            <a:ext cx="1856403" cy="650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8" tIns="34280" rIns="68558" bIns="3428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5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请在这里输入您的详细介绍和文字信息，表达标题的含义和意思。</a:t>
            </a:r>
          </a:p>
        </p:txBody>
      </p:sp>
      <p:sp>
        <p:nvSpPr>
          <p:cNvPr id="72" name="矩形 71"/>
          <p:cNvSpPr/>
          <p:nvPr/>
        </p:nvSpPr>
        <p:spPr>
          <a:xfrm>
            <a:off x="6421569" y="3646700"/>
            <a:ext cx="984841" cy="323145"/>
          </a:xfrm>
          <a:prstGeom prst="rect">
            <a:avLst/>
          </a:prstGeom>
        </p:spPr>
        <p:txBody>
          <a:bodyPr wrap="none" lIns="68558" tIns="34280" rIns="68558" bIns="34280">
            <a:spAutoFit/>
          </a:bodyPr>
          <a:lstStyle/>
          <a:p>
            <a:r>
              <a:rPr lang="zh-CN" altLang="en-US" sz="165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输入名称</a:t>
            </a:r>
            <a:endParaRPr lang="en-US" altLang="zh-CN" sz="165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矩形 72"/>
          <p:cNvSpPr>
            <a:spLocks noChangeArrowheads="1"/>
          </p:cNvSpPr>
          <p:nvPr/>
        </p:nvSpPr>
        <p:spPr bwMode="auto">
          <a:xfrm>
            <a:off x="6411062" y="3934244"/>
            <a:ext cx="1856403" cy="650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8" tIns="34280" rIns="68558" bIns="3428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5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请在这里输入您的详细介绍和文字信息，表达标题的含义和意思。</a:t>
            </a:r>
          </a:p>
        </p:txBody>
      </p:sp>
      <p:sp>
        <p:nvSpPr>
          <p:cNvPr id="81" name="TextBox 40"/>
          <p:cNvSpPr txBox="1"/>
          <p:nvPr/>
        </p:nvSpPr>
        <p:spPr>
          <a:xfrm>
            <a:off x="6322639" y="1153479"/>
            <a:ext cx="540593" cy="236592"/>
          </a:xfrm>
          <a:prstGeom prst="rect">
            <a:avLst/>
          </a:prstGeom>
          <a:noFill/>
        </p:spPr>
        <p:txBody>
          <a:bodyPr wrap="square" lIns="51422" tIns="25712" rIns="51422" bIns="25712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85</a:t>
            </a:r>
            <a:endParaRPr lang="zh-CN" altLang="en-US" sz="1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TextBox 40"/>
          <p:cNvSpPr txBox="1"/>
          <p:nvPr/>
        </p:nvSpPr>
        <p:spPr>
          <a:xfrm>
            <a:off x="6322639" y="1564215"/>
            <a:ext cx="540593" cy="236592"/>
          </a:xfrm>
          <a:prstGeom prst="rect">
            <a:avLst/>
          </a:prstGeom>
          <a:noFill/>
        </p:spPr>
        <p:txBody>
          <a:bodyPr wrap="square" lIns="51422" tIns="25712" rIns="51422" bIns="25712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endParaRPr lang="zh-CN" altLang="en-US" sz="1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TextBox 40"/>
          <p:cNvSpPr txBox="1"/>
          <p:nvPr/>
        </p:nvSpPr>
        <p:spPr>
          <a:xfrm>
            <a:off x="6322639" y="1974950"/>
            <a:ext cx="540593" cy="236592"/>
          </a:xfrm>
          <a:prstGeom prst="rect">
            <a:avLst/>
          </a:prstGeom>
          <a:noFill/>
        </p:spPr>
        <p:txBody>
          <a:bodyPr wrap="square" lIns="51422" tIns="25712" rIns="51422" bIns="25712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75</a:t>
            </a:r>
            <a:endParaRPr lang="zh-CN" altLang="en-US" sz="1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TextBox 40"/>
          <p:cNvSpPr txBox="1"/>
          <p:nvPr/>
        </p:nvSpPr>
        <p:spPr>
          <a:xfrm>
            <a:off x="6322639" y="2385684"/>
            <a:ext cx="540593" cy="236592"/>
          </a:xfrm>
          <a:prstGeom prst="rect">
            <a:avLst/>
          </a:prstGeom>
          <a:noFill/>
        </p:spPr>
        <p:txBody>
          <a:bodyPr wrap="square" lIns="51422" tIns="25712" rIns="51422" bIns="25712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endParaRPr lang="zh-CN" altLang="en-US" sz="1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TextBox 40"/>
          <p:cNvSpPr txBox="1"/>
          <p:nvPr/>
        </p:nvSpPr>
        <p:spPr>
          <a:xfrm>
            <a:off x="6322639" y="2796418"/>
            <a:ext cx="540593" cy="236592"/>
          </a:xfrm>
          <a:prstGeom prst="rect">
            <a:avLst/>
          </a:prstGeom>
          <a:noFill/>
        </p:spPr>
        <p:txBody>
          <a:bodyPr wrap="square" lIns="51422" tIns="25712" rIns="51422" bIns="25712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95</a:t>
            </a:r>
            <a:endParaRPr lang="zh-CN" altLang="en-US" sz="1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TextBox 40"/>
          <p:cNvSpPr txBox="1"/>
          <p:nvPr/>
        </p:nvSpPr>
        <p:spPr>
          <a:xfrm>
            <a:off x="6322639" y="3207155"/>
            <a:ext cx="540593" cy="236592"/>
          </a:xfrm>
          <a:prstGeom prst="rect">
            <a:avLst/>
          </a:prstGeom>
          <a:noFill/>
        </p:spPr>
        <p:txBody>
          <a:bodyPr wrap="square" lIns="51422" tIns="25712" rIns="51422" bIns="25712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</a:t>
            </a:r>
            <a:endParaRPr lang="zh-CN" altLang="en-US" sz="1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3713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 tmFilter="0,0; .5, 1; 1, 1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850"/>
                                </p:stCondLst>
                                <p:childTnLst>
                                  <p:par>
                                    <p:cTn id="2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850"/>
                                </p:stCondLst>
                                <p:childTnLst>
                                  <p:par>
                                    <p:cTn id="29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 tmFilter="0,0; .5, 1; 1, 1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550"/>
                                </p:stCondLst>
                                <p:childTnLst>
                                  <p:par>
                                    <p:cTn id="37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050"/>
                                </p:stCondLst>
                                <p:childTnLst>
                                  <p:par>
                                    <p:cTn id="42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35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5" dur="35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350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35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350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3" dur="35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350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3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35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1" dur="35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35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5" dur="35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350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9" dur="35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35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3" dur="35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350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7" dur="35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1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350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1" dur="35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1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350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5" dur="35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1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350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9" dur="35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4550"/>
                                </p:stCondLst>
                                <p:childTnLst>
                                  <p:par>
                                    <p:cTn id="9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350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4" dur="35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350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8" dur="35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350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2" dur="35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5" dur="350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6" dur="35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9" dur="350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10" dur="35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350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14" dur="35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5050"/>
                                </p:stCondLst>
                                <p:childTnLst>
                                  <p:par>
                                    <p:cTn id="116" presetID="12" presetClass="entr" presetSubtype="4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8" dur="500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19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0" presetID="1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2" dur="500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23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4" presetID="1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6" dur="500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27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8" presetID="1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0" dur="500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31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34" grpId="0" animBg="1"/>
          <p:bldP spid="35" grpId="0"/>
          <p:bldP spid="58" grpId="0" animBg="1"/>
          <p:bldP spid="59" grpId="0"/>
          <p:bldP spid="60" grpId="0" animBg="1"/>
          <p:bldP spid="61" grpId="0"/>
          <p:bldP spid="62" grpId="0" animBg="1"/>
          <p:bldP spid="63" grpId="0"/>
          <p:bldP spid="64" grpId="0" animBg="1"/>
          <p:bldP spid="65" grpId="0"/>
          <p:bldP spid="66" grpId="0" animBg="1"/>
          <p:bldP spid="67" grpId="0"/>
          <p:bldP spid="68" grpId="0" animBg="1"/>
          <p:bldP spid="69" grpId="0"/>
          <p:bldP spid="70" grpId="0"/>
          <p:bldP spid="71" grpId="0"/>
          <p:bldP spid="72" grpId="0"/>
          <p:bldP spid="73" grpId="0"/>
          <p:bldP spid="81" grpId="0"/>
          <p:bldP spid="82" grpId="0"/>
          <p:bldP spid="83" grpId="0"/>
          <p:bldP spid="84" grpId="0"/>
          <p:bldP spid="85" grpId="0"/>
          <p:bldP spid="8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 tmFilter="0,0; .5, 1; 1, 1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850"/>
                                </p:stCondLst>
                                <p:childTnLst>
                                  <p:par>
                                    <p:cTn id="2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850"/>
                                </p:stCondLst>
                                <p:childTnLst>
                                  <p:par>
                                    <p:cTn id="29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 tmFilter="0,0; .5, 1; 1, 1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550"/>
                                </p:stCondLst>
                                <p:childTnLst>
                                  <p:par>
                                    <p:cTn id="37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050"/>
                                </p:stCondLst>
                                <p:childTnLst>
                                  <p:par>
                                    <p:cTn id="42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35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5" dur="35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350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35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350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3" dur="35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350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3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35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1" dur="35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35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5" dur="35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350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9" dur="35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35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3" dur="35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350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7" dur="35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1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350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1" dur="35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1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350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5" dur="35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1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350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9" dur="35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4550"/>
                                </p:stCondLst>
                                <p:childTnLst>
                                  <p:par>
                                    <p:cTn id="9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350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4" dur="35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350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8" dur="35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350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2" dur="35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5" dur="350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6" dur="35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9" dur="350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10" dur="35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350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14" dur="35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5050"/>
                                </p:stCondLst>
                                <p:childTnLst>
                                  <p:par>
                                    <p:cTn id="116" presetID="12" presetClass="entr" presetSubtype="4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8" dur="500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19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0" presetID="1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2" dur="500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23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4" presetID="1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6" dur="500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27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8" presetID="1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0" dur="500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31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34" grpId="0" animBg="1"/>
          <p:bldP spid="35" grpId="0"/>
          <p:bldP spid="58" grpId="0" animBg="1"/>
          <p:bldP spid="59" grpId="0"/>
          <p:bldP spid="60" grpId="0" animBg="1"/>
          <p:bldP spid="61" grpId="0"/>
          <p:bldP spid="62" grpId="0" animBg="1"/>
          <p:bldP spid="63" grpId="0"/>
          <p:bldP spid="64" grpId="0" animBg="1"/>
          <p:bldP spid="65" grpId="0"/>
          <p:bldP spid="66" grpId="0" animBg="1"/>
          <p:bldP spid="67" grpId="0"/>
          <p:bldP spid="68" grpId="0" animBg="1"/>
          <p:bldP spid="69" grpId="0"/>
          <p:bldP spid="70" grpId="0"/>
          <p:bldP spid="71" grpId="0"/>
          <p:bldP spid="72" grpId="0"/>
          <p:bldP spid="73" grpId="0"/>
          <p:bldP spid="81" grpId="0"/>
          <p:bldP spid="82" grpId="0"/>
          <p:bldP spid="83" grpId="0"/>
          <p:bldP spid="84" grpId="0"/>
          <p:bldP spid="85" grpId="0"/>
          <p:bldP spid="86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圆角矩形 97"/>
          <p:cNvSpPr/>
          <p:nvPr/>
        </p:nvSpPr>
        <p:spPr>
          <a:xfrm>
            <a:off x="4635462" y="3111670"/>
            <a:ext cx="3985933" cy="572903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solidFill>
                <a:srgbClr val="0ED3B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673168" y="-19863"/>
            <a:ext cx="2838060" cy="421446"/>
          </a:xfrm>
        </p:spPr>
        <p:txBody>
          <a:bodyPr>
            <a:noAutofit/>
          </a:bodyPr>
          <a:lstStyle/>
          <a:p>
            <a:pPr algn="l"/>
            <a:r>
              <a:rPr lang="zh-CN" altLang="en-US" sz="1800" dirty="0" smtClean="0">
                <a:solidFill>
                  <a:schemeClr val="accent6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单击添加文字标题</a:t>
            </a:r>
            <a:endParaRPr lang="zh-CN" altLang="en-US" sz="785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-17315" y="358081"/>
            <a:ext cx="9161315" cy="1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367441" y="61125"/>
            <a:ext cx="215968" cy="215968"/>
            <a:chOff x="624979" y="908720"/>
            <a:chExt cx="288032" cy="288032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矩形 73"/>
          <p:cNvSpPr/>
          <p:nvPr/>
        </p:nvSpPr>
        <p:spPr>
          <a:xfrm>
            <a:off x="-17315" y="5001387"/>
            <a:ext cx="1079839" cy="161976"/>
          </a:xfrm>
          <a:prstGeom prst="rect">
            <a:avLst/>
          </a:prstGeom>
          <a:solidFill>
            <a:srgbClr val="87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矩形 74"/>
          <p:cNvSpPr/>
          <p:nvPr/>
        </p:nvSpPr>
        <p:spPr>
          <a:xfrm>
            <a:off x="1062524" y="5001387"/>
            <a:ext cx="8081476" cy="16197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-17314" y="439068"/>
            <a:ext cx="360628" cy="21596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标题 4"/>
          <p:cNvSpPr txBox="1"/>
          <p:nvPr/>
        </p:nvSpPr>
        <p:spPr>
          <a:xfrm>
            <a:off x="360629" y="358080"/>
            <a:ext cx="1079839" cy="377944"/>
          </a:xfrm>
          <a:prstGeom prst="rect">
            <a:avLst/>
          </a:prstGeom>
        </p:spPr>
        <p:txBody>
          <a:bodyPr vert="horz" lIns="68562" tIns="34281" rIns="68562" bIns="34281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35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输入小标题</a:t>
            </a:r>
            <a:endParaRPr lang="en-US" altLang="zh-CN" sz="135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圆角矩形 43"/>
          <p:cNvSpPr/>
          <p:nvPr/>
        </p:nvSpPr>
        <p:spPr>
          <a:xfrm>
            <a:off x="2667765" y="1915307"/>
            <a:ext cx="4133799" cy="572903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solidFill>
                <a:srgbClr val="0ED3B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1107013" y="1578347"/>
            <a:ext cx="922653" cy="1370279"/>
            <a:chOff x="1032992" y="2432634"/>
            <a:chExt cx="1230525" cy="1827514"/>
          </a:xfrm>
        </p:grpSpPr>
        <p:sp>
          <p:nvSpPr>
            <p:cNvPr id="46" name="任意多边形 45"/>
            <p:cNvSpPr/>
            <p:nvPr/>
          </p:nvSpPr>
          <p:spPr>
            <a:xfrm>
              <a:off x="1067786" y="2432634"/>
              <a:ext cx="1195731" cy="1688231"/>
            </a:xfrm>
            <a:custGeom>
              <a:avLst/>
              <a:gdLst>
                <a:gd name="connsiteX0" fmla="*/ 602108 w 1364578"/>
                <a:gd name="connsiteY0" fmla="*/ 0 h 1926623"/>
                <a:gd name="connsiteX1" fmla="*/ 1364578 w 1364578"/>
                <a:gd name="connsiteY1" fmla="*/ 0 h 1926623"/>
                <a:gd name="connsiteX2" fmla="*/ 1364578 w 1364578"/>
                <a:gd name="connsiteY2" fmla="*/ 1926623 h 1926623"/>
                <a:gd name="connsiteX3" fmla="*/ 0 w 1364578"/>
                <a:gd name="connsiteY3" fmla="*/ 1926623 h 1926623"/>
                <a:gd name="connsiteX4" fmla="*/ 0 w 1364578"/>
                <a:gd name="connsiteY4" fmla="*/ 602108 h 1926623"/>
                <a:gd name="connsiteX5" fmla="*/ 602108 w 1364578"/>
                <a:gd name="connsiteY5" fmla="*/ 0 h 1926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4578" h="1926623">
                  <a:moveTo>
                    <a:pt x="602108" y="0"/>
                  </a:moveTo>
                  <a:lnTo>
                    <a:pt x="1364578" y="0"/>
                  </a:lnTo>
                  <a:lnTo>
                    <a:pt x="1364578" y="1926623"/>
                  </a:lnTo>
                  <a:lnTo>
                    <a:pt x="0" y="1926623"/>
                  </a:lnTo>
                  <a:lnTo>
                    <a:pt x="0" y="602108"/>
                  </a:lnTo>
                  <a:cubicBezTo>
                    <a:pt x="0" y="269573"/>
                    <a:pt x="269573" y="0"/>
                    <a:pt x="602108" y="0"/>
                  </a:cubicBezTo>
                  <a:close/>
                </a:path>
              </a:pathLst>
            </a:custGeom>
            <a:solidFill>
              <a:srgbClr val="877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KSO_Shape"/>
            <p:cNvSpPr/>
            <p:nvPr/>
          </p:nvSpPr>
          <p:spPr bwMode="auto">
            <a:xfrm>
              <a:off x="1450338" y="2837335"/>
              <a:ext cx="430626" cy="439414"/>
            </a:xfrm>
            <a:custGeom>
              <a:avLst/>
              <a:gdLst>
                <a:gd name="T0" fmla="*/ 1524318 w 3543300"/>
                <a:gd name="T1" fmla="*/ 1132523 h 3617913"/>
                <a:gd name="T2" fmla="*/ 1313498 w 3543300"/>
                <a:gd name="T3" fmla="*/ 1253173 h 3617913"/>
                <a:gd name="T4" fmla="*/ 1155382 w 3543300"/>
                <a:gd name="T5" fmla="*/ 1435418 h 3617913"/>
                <a:gd name="T6" fmla="*/ 1066122 w 3543300"/>
                <a:gd name="T7" fmla="*/ 1663327 h 3617913"/>
                <a:gd name="T8" fmla="*/ 1059774 w 3543300"/>
                <a:gd name="T9" fmla="*/ 1918696 h 3617913"/>
                <a:gd name="T10" fmla="*/ 1138484 w 3543300"/>
                <a:gd name="T11" fmla="*/ 2152467 h 3617913"/>
                <a:gd name="T12" fmla="*/ 1287651 w 3543300"/>
                <a:gd name="T13" fmla="*/ 2342088 h 3617913"/>
                <a:gd name="T14" fmla="*/ 1491724 w 3543300"/>
                <a:gd name="T15" fmla="*/ 2472632 h 3617913"/>
                <a:gd name="T16" fmla="*/ 1734517 w 3543300"/>
                <a:gd name="T17" fmla="*/ 2528533 h 3617913"/>
                <a:gd name="T18" fmla="*/ 1985879 w 3543300"/>
                <a:gd name="T19" fmla="*/ 2496771 h 3617913"/>
                <a:gd name="T20" fmla="*/ 2202647 w 3543300"/>
                <a:gd name="T21" fmla="*/ 2386238 h 3617913"/>
                <a:gd name="T22" fmla="*/ 2368635 w 3543300"/>
                <a:gd name="T23" fmla="*/ 2211863 h 3617913"/>
                <a:gd name="T24" fmla="*/ 2469244 w 3543300"/>
                <a:gd name="T25" fmla="*/ 1988891 h 3617913"/>
                <a:gd name="T26" fmla="*/ 2487969 w 3543300"/>
                <a:gd name="T27" fmla="*/ 1735110 h 3617913"/>
                <a:gd name="T28" fmla="*/ 2420685 w 3543300"/>
                <a:gd name="T29" fmla="*/ 1496257 h 3617913"/>
                <a:gd name="T30" fmla="*/ 2280920 w 3543300"/>
                <a:gd name="T31" fmla="*/ 1299528 h 3617913"/>
                <a:gd name="T32" fmla="*/ 2083752 w 3543300"/>
                <a:gd name="T33" fmla="*/ 1159510 h 3617913"/>
                <a:gd name="T34" fmla="*/ 1845310 w 3543300"/>
                <a:gd name="T35" fmla="*/ 1092518 h 3617913"/>
                <a:gd name="T36" fmla="*/ 1957705 w 3543300"/>
                <a:gd name="T37" fmla="*/ 6985 h 3617913"/>
                <a:gd name="T38" fmla="*/ 2011998 w 3543300"/>
                <a:gd name="T39" fmla="*/ 89217 h 3617913"/>
                <a:gd name="T40" fmla="*/ 2341562 w 3543300"/>
                <a:gd name="T41" fmla="*/ 485457 h 3617913"/>
                <a:gd name="T42" fmla="*/ 2646362 w 3543300"/>
                <a:gd name="T43" fmla="*/ 240665 h 3617913"/>
                <a:gd name="T44" fmla="*/ 2970848 w 3543300"/>
                <a:gd name="T45" fmla="*/ 446087 h 3617913"/>
                <a:gd name="T46" fmla="*/ 2979738 w 3543300"/>
                <a:gd name="T47" fmla="*/ 554990 h 3617913"/>
                <a:gd name="T48" fmla="*/ 2996248 w 3543300"/>
                <a:gd name="T49" fmla="*/ 1049655 h 3617913"/>
                <a:gd name="T50" fmla="*/ 3393440 w 3543300"/>
                <a:gd name="T51" fmla="*/ 1051243 h 3617913"/>
                <a:gd name="T52" fmla="*/ 3542030 w 3543300"/>
                <a:gd name="T53" fmla="*/ 1406843 h 3617913"/>
                <a:gd name="T54" fmla="*/ 3490278 w 3543300"/>
                <a:gd name="T55" fmla="*/ 1502728 h 3617913"/>
                <a:gd name="T56" fmla="*/ 3210242 w 3543300"/>
                <a:gd name="T57" fmla="*/ 1889125 h 3617913"/>
                <a:gd name="T58" fmla="*/ 3529330 w 3543300"/>
                <a:gd name="T59" fmla="*/ 2149158 h 3617913"/>
                <a:gd name="T60" fmla="*/ 3442335 w 3543300"/>
                <a:gd name="T61" fmla="*/ 2520315 h 3617913"/>
                <a:gd name="T62" fmla="*/ 3346450 w 3543300"/>
                <a:gd name="T63" fmla="*/ 2572068 h 3617913"/>
                <a:gd name="T64" fmla="*/ 2905125 w 3543300"/>
                <a:gd name="T65" fmla="*/ 2698115 h 3617913"/>
                <a:gd name="T66" fmla="*/ 2994025 w 3543300"/>
                <a:gd name="T67" fmla="*/ 3108643 h 3617913"/>
                <a:gd name="T68" fmla="*/ 2709228 w 3543300"/>
                <a:gd name="T69" fmla="*/ 3363913 h 3617913"/>
                <a:gd name="T70" fmla="*/ 2600325 w 3543300"/>
                <a:gd name="T71" fmla="*/ 3355023 h 3617913"/>
                <a:gd name="T72" fmla="*/ 2193608 w 3543300"/>
                <a:gd name="T73" fmla="*/ 3187066 h 3617913"/>
                <a:gd name="T74" fmla="*/ 2005012 w 3543300"/>
                <a:gd name="T75" fmla="*/ 3563621 h 3617913"/>
                <a:gd name="T76" fmla="*/ 1620520 w 3543300"/>
                <a:gd name="T77" fmla="*/ 3617913 h 3617913"/>
                <a:gd name="T78" fmla="*/ 1535430 w 3543300"/>
                <a:gd name="T79" fmla="*/ 3555366 h 3617913"/>
                <a:gd name="T80" fmla="*/ 1324928 w 3543300"/>
                <a:gd name="T81" fmla="*/ 3179128 h 3617913"/>
                <a:gd name="T82" fmla="*/ 935990 w 3543300"/>
                <a:gd name="T83" fmla="*/ 3361056 h 3617913"/>
                <a:gd name="T84" fmla="*/ 830262 w 3543300"/>
                <a:gd name="T85" fmla="*/ 3361056 h 3617913"/>
                <a:gd name="T86" fmla="*/ 550545 w 3543300"/>
                <a:gd name="T87" fmla="*/ 3100071 h 3617913"/>
                <a:gd name="T88" fmla="*/ 638492 w 3543300"/>
                <a:gd name="T89" fmla="*/ 2698115 h 3617913"/>
                <a:gd name="T90" fmla="*/ 196850 w 3543300"/>
                <a:gd name="T91" fmla="*/ 2572068 h 3617913"/>
                <a:gd name="T92" fmla="*/ 101282 w 3543300"/>
                <a:gd name="T93" fmla="*/ 2520315 h 3617913"/>
                <a:gd name="T94" fmla="*/ 13970 w 3543300"/>
                <a:gd name="T95" fmla="*/ 2149158 h 3617913"/>
                <a:gd name="T96" fmla="*/ 334962 w 3543300"/>
                <a:gd name="T97" fmla="*/ 1915478 h 3617913"/>
                <a:gd name="T98" fmla="*/ 57467 w 3543300"/>
                <a:gd name="T99" fmla="*/ 1504633 h 3617913"/>
                <a:gd name="T100" fmla="*/ 635 w 3543300"/>
                <a:gd name="T101" fmla="*/ 1411288 h 3617913"/>
                <a:gd name="T102" fmla="*/ 134620 w 3543300"/>
                <a:gd name="T103" fmla="*/ 1058863 h 3617913"/>
                <a:gd name="T104" fmla="*/ 520382 w 3543300"/>
                <a:gd name="T105" fmla="*/ 1095375 h 3617913"/>
                <a:gd name="T106" fmla="*/ 742632 w 3543300"/>
                <a:gd name="T107" fmla="*/ 801052 h 3617913"/>
                <a:gd name="T108" fmla="*/ 558482 w 3543300"/>
                <a:gd name="T109" fmla="*/ 467677 h 3617913"/>
                <a:gd name="T110" fmla="*/ 862648 w 3543300"/>
                <a:gd name="T111" fmla="*/ 242252 h 3617913"/>
                <a:gd name="T112" fmla="*/ 955040 w 3543300"/>
                <a:gd name="T113" fmla="*/ 276542 h 3617913"/>
                <a:gd name="T114" fmla="*/ 1452245 w 3543300"/>
                <a:gd name="T115" fmla="*/ 404177 h 3617913"/>
                <a:gd name="T116" fmla="*/ 1557655 w 3543300"/>
                <a:gd name="T117" fmla="*/ 26352 h 3617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43300" h="3617913">
                  <a:moveTo>
                    <a:pt x="1752918" y="1088708"/>
                  </a:moveTo>
                  <a:lnTo>
                    <a:pt x="1734502" y="1089660"/>
                  </a:lnTo>
                  <a:lnTo>
                    <a:pt x="1716088" y="1090613"/>
                  </a:lnTo>
                  <a:lnTo>
                    <a:pt x="1697990" y="1092518"/>
                  </a:lnTo>
                  <a:lnTo>
                    <a:pt x="1679892" y="1094423"/>
                  </a:lnTo>
                  <a:lnTo>
                    <a:pt x="1662112" y="1097280"/>
                  </a:lnTo>
                  <a:lnTo>
                    <a:pt x="1644332" y="1100138"/>
                  </a:lnTo>
                  <a:lnTo>
                    <a:pt x="1626552" y="1103630"/>
                  </a:lnTo>
                  <a:lnTo>
                    <a:pt x="1608772" y="1107440"/>
                  </a:lnTo>
                  <a:lnTo>
                    <a:pt x="1591628" y="1111568"/>
                  </a:lnTo>
                  <a:lnTo>
                    <a:pt x="1574800" y="1116013"/>
                  </a:lnTo>
                  <a:lnTo>
                    <a:pt x="1557338" y="1121093"/>
                  </a:lnTo>
                  <a:lnTo>
                    <a:pt x="1540828" y="1126490"/>
                  </a:lnTo>
                  <a:lnTo>
                    <a:pt x="1524318" y="1132523"/>
                  </a:lnTo>
                  <a:lnTo>
                    <a:pt x="1507808" y="1138555"/>
                  </a:lnTo>
                  <a:lnTo>
                    <a:pt x="1491615" y="1145223"/>
                  </a:lnTo>
                  <a:lnTo>
                    <a:pt x="1475422" y="1152525"/>
                  </a:lnTo>
                  <a:lnTo>
                    <a:pt x="1459548" y="1159510"/>
                  </a:lnTo>
                  <a:lnTo>
                    <a:pt x="1443672" y="1167448"/>
                  </a:lnTo>
                  <a:lnTo>
                    <a:pt x="1428432" y="1175703"/>
                  </a:lnTo>
                  <a:lnTo>
                    <a:pt x="1413192" y="1183958"/>
                  </a:lnTo>
                  <a:lnTo>
                    <a:pt x="1398270" y="1193165"/>
                  </a:lnTo>
                  <a:lnTo>
                    <a:pt x="1383665" y="1202055"/>
                  </a:lnTo>
                  <a:lnTo>
                    <a:pt x="1368742" y="1211898"/>
                  </a:lnTo>
                  <a:lnTo>
                    <a:pt x="1354772" y="1221740"/>
                  </a:lnTo>
                  <a:lnTo>
                    <a:pt x="1340485" y="1231900"/>
                  </a:lnTo>
                  <a:lnTo>
                    <a:pt x="1327150" y="1242378"/>
                  </a:lnTo>
                  <a:lnTo>
                    <a:pt x="1313498" y="1253173"/>
                  </a:lnTo>
                  <a:lnTo>
                    <a:pt x="1300480" y="1264285"/>
                  </a:lnTo>
                  <a:lnTo>
                    <a:pt x="1287462" y="1275715"/>
                  </a:lnTo>
                  <a:lnTo>
                    <a:pt x="1274762" y="1287463"/>
                  </a:lnTo>
                  <a:lnTo>
                    <a:pt x="1262380" y="1299528"/>
                  </a:lnTo>
                  <a:lnTo>
                    <a:pt x="1250315" y="1311910"/>
                  </a:lnTo>
                  <a:lnTo>
                    <a:pt x="1238568" y="1324928"/>
                  </a:lnTo>
                  <a:lnTo>
                    <a:pt x="1227138" y="1337628"/>
                  </a:lnTo>
                  <a:lnTo>
                    <a:pt x="1215708" y="1350645"/>
                  </a:lnTo>
                  <a:lnTo>
                    <a:pt x="1205230" y="1364298"/>
                  </a:lnTo>
                  <a:lnTo>
                    <a:pt x="1194752" y="1377950"/>
                  </a:lnTo>
                  <a:lnTo>
                    <a:pt x="1183958" y="1392238"/>
                  </a:lnTo>
                  <a:lnTo>
                    <a:pt x="1174432" y="1406525"/>
                  </a:lnTo>
                  <a:lnTo>
                    <a:pt x="1164908" y="1420813"/>
                  </a:lnTo>
                  <a:lnTo>
                    <a:pt x="1155382" y="1435418"/>
                  </a:lnTo>
                  <a:lnTo>
                    <a:pt x="1146810" y="1450340"/>
                  </a:lnTo>
                  <a:lnTo>
                    <a:pt x="1138391" y="1465309"/>
                  </a:lnTo>
                  <a:lnTo>
                    <a:pt x="1130549" y="1480376"/>
                  </a:lnTo>
                  <a:lnTo>
                    <a:pt x="1122615" y="1496257"/>
                  </a:lnTo>
                  <a:lnTo>
                    <a:pt x="1114998" y="1512138"/>
                  </a:lnTo>
                  <a:lnTo>
                    <a:pt x="1108333" y="1528337"/>
                  </a:lnTo>
                  <a:lnTo>
                    <a:pt x="1101668" y="1544536"/>
                  </a:lnTo>
                  <a:lnTo>
                    <a:pt x="1095321" y="1561052"/>
                  </a:lnTo>
                  <a:lnTo>
                    <a:pt x="1089608" y="1577568"/>
                  </a:lnTo>
                  <a:lnTo>
                    <a:pt x="1083895" y="1594402"/>
                  </a:lnTo>
                  <a:lnTo>
                    <a:pt x="1079134" y="1611554"/>
                  </a:lnTo>
                  <a:lnTo>
                    <a:pt x="1074056" y="1628388"/>
                  </a:lnTo>
                  <a:lnTo>
                    <a:pt x="1069931" y="1646175"/>
                  </a:lnTo>
                  <a:lnTo>
                    <a:pt x="1066122" y="1663327"/>
                  </a:lnTo>
                  <a:lnTo>
                    <a:pt x="1062948" y="1681114"/>
                  </a:lnTo>
                  <a:lnTo>
                    <a:pt x="1059774" y="1698901"/>
                  </a:lnTo>
                  <a:lnTo>
                    <a:pt x="1057553" y="1717005"/>
                  </a:lnTo>
                  <a:lnTo>
                    <a:pt x="1055331" y="1735110"/>
                  </a:lnTo>
                  <a:lnTo>
                    <a:pt x="1053744" y="1753532"/>
                  </a:lnTo>
                  <a:lnTo>
                    <a:pt x="1052792" y="1771319"/>
                  </a:lnTo>
                  <a:lnTo>
                    <a:pt x="1051840" y="1790376"/>
                  </a:lnTo>
                  <a:lnTo>
                    <a:pt x="1051523" y="1808798"/>
                  </a:lnTo>
                  <a:lnTo>
                    <a:pt x="1051840" y="1827221"/>
                  </a:lnTo>
                  <a:lnTo>
                    <a:pt x="1052792" y="1845960"/>
                  </a:lnTo>
                  <a:lnTo>
                    <a:pt x="1053744" y="1864065"/>
                  </a:lnTo>
                  <a:lnTo>
                    <a:pt x="1055331" y="1882487"/>
                  </a:lnTo>
                  <a:lnTo>
                    <a:pt x="1057553" y="1900592"/>
                  </a:lnTo>
                  <a:lnTo>
                    <a:pt x="1059774" y="1918696"/>
                  </a:lnTo>
                  <a:lnTo>
                    <a:pt x="1062948" y="1936483"/>
                  </a:lnTo>
                  <a:lnTo>
                    <a:pt x="1066122" y="1953952"/>
                  </a:lnTo>
                  <a:lnTo>
                    <a:pt x="1069931" y="1971739"/>
                  </a:lnTo>
                  <a:lnTo>
                    <a:pt x="1074056" y="1988891"/>
                  </a:lnTo>
                  <a:lnTo>
                    <a:pt x="1079134" y="2006043"/>
                  </a:lnTo>
                  <a:lnTo>
                    <a:pt x="1083895" y="2022877"/>
                  </a:lnTo>
                  <a:lnTo>
                    <a:pt x="1089608" y="2039711"/>
                  </a:lnTo>
                  <a:lnTo>
                    <a:pt x="1095321" y="2056545"/>
                  </a:lnTo>
                  <a:lnTo>
                    <a:pt x="1101668" y="2073061"/>
                  </a:lnTo>
                  <a:lnTo>
                    <a:pt x="1108333" y="2089260"/>
                  </a:lnTo>
                  <a:lnTo>
                    <a:pt x="1114998" y="2105459"/>
                  </a:lnTo>
                  <a:lnTo>
                    <a:pt x="1122615" y="2121022"/>
                  </a:lnTo>
                  <a:lnTo>
                    <a:pt x="1130549" y="2136904"/>
                  </a:lnTo>
                  <a:lnTo>
                    <a:pt x="1138484" y="2152467"/>
                  </a:lnTo>
                  <a:lnTo>
                    <a:pt x="1147053" y="2167395"/>
                  </a:lnTo>
                  <a:lnTo>
                    <a:pt x="1155622" y="2182641"/>
                  </a:lnTo>
                  <a:lnTo>
                    <a:pt x="1165144" y="2197252"/>
                  </a:lnTo>
                  <a:lnTo>
                    <a:pt x="1174665" y="2211863"/>
                  </a:lnTo>
                  <a:lnTo>
                    <a:pt x="1184186" y="2225838"/>
                  </a:lnTo>
                  <a:lnTo>
                    <a:pt x="1194977" y="2240131"/>
                  </a:lnTo>
                  <a:lnTo>
                    <a:pt x="1205450" y="2253789"/>
                  </a:lnTo>
                  <a:lnTo>
                    <a:pt x="1215924" y="2267129"/>
                  </a:lnTo>
                  <a:lnTo>
                    <a:pt x="1227349" y="2280469"/>
                  </a:lnTo>
                  <a:lnTo>
                    <a:pt x="1238775" y="2293174"/>
                  </a:lnTo>
                  <a:lnTo>
                    <a:pt x="1250518" y="2305879"/>
                  </a:lnTo>
                  <a:lnTo>
                    <a:pt x="1262578" y="2318267"/>
                  </a:lnTo>
                  <a:lnTo>
                    <a:pt x="1274956" y="2330336"/>
                  </a:lnTo>
                  <a:lnTo>
                    <a:pt x="1287651" y="2342088"/>
                  </a:lnTo>
                  <a:lnTo>
                    <a:pt x="1300663" y="2353840"/>
                  </a:lnTo>
                  <a:lnTo>
                    <a:pt x="1313676" y="2364640"/>
                  </a:lnTo>
                  <a:lnTo>
                    <a:pt x="1327323" y="2375756"/>
                  </a:lnTo>
                  <a:lnTo>
                    <a:pt x="1340653" y="2386238"/>
                  </a:lnTo>
                  <a:lnTo>
                    <a:pt x="1354935" y="2396402"/>
                  </a:lnTo>
                  <a:lnTo>
                    <a:pt x="1368899" y="2406566"/>
                  </a:lnTo>
                  <a:lnTo>
                    <a:pt x="1383816" y="2415777"/>
                  </a:lnTo>
                  <a:lnTo>
                    <a:pt x="1398415" y="2424988"/>
                  </a:lnTo>
                  <a:lnTo>
                    <a:pt x="1413332" y="2433882"/>
                  </a:lnTo>
                  <a:lnTo>
                    <a:pt x="1428566" y="2442775"/>
                  </a:lnTo>
                  <a:lnTo>
                    <a:pt x="1443800" y="2450398"/>
                  </a:lnTo>
                  <a:lnTo>
                    <a:pt x="1459669" y="2458339"/>
                  </a:lnTo>
                  <a:lnTo>
                    <a:pt x="1475538" y="2465644"/>
                  </a:lnTo>
                  <a:lnTo>
                    <a:pt x="1491724" y="2472632"/>
                  </a:lnTo>
                  <a:lnTo>
                    <a:pt x="1507910" y="2479619"/>
                  </a:lnTo>
                  <a:lnTo>
                    <a:pt x="1524414" y="2485654"/>
                  </a:lnTo>
                  <a:lnTo>
                    <a:pt x="1540917" y="2491689"/>
                  </a:lnTo>
                  <a:lnTo>
                    <a:pt x="1557421" y="2496771"/>
                  </a:lnTo>
                  <a:lnTo>
                    <a:pt x="1574877" y="2502171"/>
                  </a:lnTo>
                  <a:lnTo>
                    <a:pt x="1591698" y="2506617"/>
                  </a:lnTo>
                  <a:lnTo>
                    <a:pt x="1608836" y="2510746"/>
                  </a:lnTo>
                  <a:lnTo>
                    <a:pt x="1626609" y="2514876"/>
                  </a:lnTo>
                  <a:lnTo>
                    <a:pt x="1644382" y="2518369"/>
                  </a:lnTo>
                  <a:lnTo>
                    <a:pt x="1662155" y="2520910"/>
                  </a:lnTo>
                  <a:lnTo>
                    <a:pt x="1679928" y="2523451"/>
                  </a:lnTo>
                  <a:lnTo>
                    <a:pt x="1698019" y="2525675"/>
                  </a:lnTo>
                  <a:lnTo>
                    <a:pt x="1716109" y="2527263"/>
                  </a:lnTo>
                  <a:lnTo>
                    <a:pt x="1734517" y="2528533"/>
                  </a:lnTo>
                  <a:lnTo>
                    <a:pt x="1752925" y="2529169"/>
                  </a:lnTo>
                  <a:lnTo>
                    <a:pt x="1771967" y="2529169"/>
                  </a:lnTo>
                  <a:lnTo>
                    <a:pt x="1790375" y="2529169"/>
                  </a:lnTo>
                  <a:lnTo>
                    <a:pt x="1808783" y="2528533"/>
                  </a:lnTo>
                  <a:lnTo>
                    <a:pt x="1827191" y="2527263"/>
                  </a:lnTo>
                  <a:lnTo>
                    <a:pt x="1845281" y="2525675"/>
                  </a:lnTo>
                  <a:lnTo>
                    <a:pt x="1863372" y="2523451"/>
                  </a:lnTo>
                  <a:lnTo>
                    <a:pt x="1881145" y="2520910"/>
                  </a:lnTo>
                  <a:lnTo>
                    <a:pt x="1898918" y="2518369"/>
                  </a:lnTo>
                  <a:lnTo>
                    <a:pt x="1916691" y="2514876"/>
                  </a:lnTo>
                  <a:lnTo>
                    <a:pt x="1934464" y="2510746"/>
                  </a:lnTo>
                  <a:lnTo>
                    <a:pt x="1951602" y="2506617"/>
                  </a:lnTo>
                  <a:lnTo>
                    <a:pt x="1969058" y="2502171"/>
                  </a:lnTo>
                  <a:lnTo>
                    <a:pt x="1985879" y="2496771"/>
                  </a:lnTo>
                  <a:lnTo>
                    <a:pt x="2002383" y="2491689"/>
                  </a:lnTo>
                  <a:lnTo>
                    <a:pt x="2019204" y="2485654"/>
                  </a:lnTo>
                  <a:lnTo>
                    <a:pt x="2035390" y="2479619"/>
                  </a:lnTo>
                  <a:lnTo>
                    <a:pt x="2051894" y="2472632"/>
                  </a:lnTo>
                  <a:lnTo>
                    <a:pt x="2067762" y="2465644"/>
                  </a:lnTo>
                  <a:lnTo>
                    <a:pt x="2083631" y="2458339"/>
                  </a:lnTo>
                  <a:lnTo>
                    <a:pt x="2099500" y="2450398"/>
                  </a:lnTo>
                  <a:lnTo>
                    <a:pt x="2114734" y="2442775"/>
                  </a:lnTo>
                  <a:lnTo>
                    <a:pt x="2129968" y="2433882"/>
                  </a:lnTo>
                  <a:lnTo>
                    <a:pt x="2144885" y="2424988"/>
                  </a:lnTo>
                  <a:lnTo>
                    <a:pt x="2159484" y="2415777"/>
                  </a:lnTo>
                  <a:lnTo>
                    <a:pt x="2174401" y="2406566"/>
                  </a:lnTo>
                  <a:lnTo>
                    <a:pt x="2188683" y="2396402"/>
                  </a:lnTo>
                  <a:lnTo>
                    <a:pt x="2202647" y="2386238"/>
                  </a:lnTo>
                  <a:lnTo>
                    <a:pt x="2215977" y="2375756"/>
                  </a:lnTo>
                  <a:lnTo>
                    <a:pt x="2229624" y="2364640"/>
                  </a:lnTo>
                  <a:lnTo>
                    <a:pt x="2242637" y="2353840"/>
                  </a:lnTo>
                  <a:lnTo>
                    <a:pt x="2255966" y="2342088"/>
                  </a:lnTo>
                  <a:lnTo>
                    <a:pt x="2268344" y="2330336"/>
                  </a:lnTo>
                  <a:lnTo>
                    <a:pt x="2280722" y="2318267"/>
                  </a:lnTo>
                  <a:lnTo>
                    <a:pt x="2292782" y="2305879"/>
                  </a:lnTo>
                  <a:lnTo>
                    <a:pt x="2304525" y="2293174"/>
                  </a:lnTo>
                  <a:lnTo>
                    <a:pt x="2315951" y="2280469"/>
                  </a:lnTo>
                  <a:lnTo>
                    <a:pt x="2327376" y="2267129"/>
                  </a:lnTo>
                  <a:lnTo>
                    <a:pt x="2338167" y="2253789"/>
                  </a:lnTo>
                  <a:lnTo>
                    <a:pt x="2348958" y="2240131"/>
                  </a:lnTo>
                  <a:lnTo>
                    <a:pt x="2359114" y="2225838"/>
                  </a:lnTo>
                  <a:lnTo>
                    <a:pt x="2368635" y="2211863"/>
                  </a:lnTo>
                  <a:lnTo>
                    <a:pt x="2378156" y="2197252"/>
                  </a:lnTo>
                  <a:lnTo>
                    <a:pt x="2387678" y="2182641"/>
                  </a:lnTo>
                  <a:lnTo>
                    <a:pt x="2396247" y="2167395"/>
                  </a:lnTo>
                  <a:lnTo>
                    <a:pt x="2404816" y="2152467"/>
                  </a:lnTo>
                  <a:lnTo>
                    <a:pt x="2412750" y="2136904"/>
                  </a:lnTo>
                  <a:lnTo>
                    <a:pt x="2420685" y="2121022"/>
                  </a:lnTo>
                  <a:lnTo>
                    <a:pt x="2428302" y="2105459"/>
                  </a:lnTo>
                  <a:lnTo>
                    <a:pt x="2434967" y="2089260"/>
                  </a:lnTo>
                  <a:lnTo>
                    <a:pt x="2441632" y="2073061"/>
                  </a:lnTo>
                  <a:lnTo>
                    <a:pt x="2447979" y="2056545"/>
                  </a:lnTo>
                  <a:lnTo>
                    <a:pt x="2453692" y="2039711"/>
                  </a:lnTo>
                  <a:lnTo>
                    <a:pt x="2459405" y="2022877"/>
                  </a:lnTo>
                  <a:lnTo>
                    <a:pt x="2464166" y="2006043"/>
                  </a:lnTo>
                  <a:lnTo>
                    <a:pt x="2469244" y="1988891"/>
                  </a:lnTo>
                  <a:lnTo>
                    <a:pt x="2473370" y="1971739"/>
                  </a:lnTo>
                  <a:lnTo>
                    <a:pt x="2477178" y="1953952"/>
                  </a:lnTo>
                  <a:lnTo>
                    <a:pt x="2480352" y="1936483"/>
                  </a:lnTo>
                  <a:lnTo>
                    <a:pt x="2483526" y="1918696"/>
                  </a:lnTo>
                  <a:lnTo>
                    <a:pt x="2486064" y="1900592"/>
                  </a:lnTo>
                  <a:lnTo>
                    <a:pt x="2487969" y="1882487"/>
                  </a:lnTo>
                  <a:lnTo>
                    <a:pt x="2489556" y="1864065"/>
                  </a:lnTo>
                  <a:lnTo>
                    <a:pt x="2490508" y="1845960"/>
                  </a:lnTo>
                  <a:lnTo>
                    <a:pt x="2491460" y="1827221"/>
                  </a:lnTo>
                  <a:lnTo>
                    <a:pt x="2491777" y="1808798"/>
                  </a:lnTo>
                  <a:lnTo>
                    <a:pt x="2491460" y="1790376"/>
                  </a:lnTo>
                  <a:lnTo>
                    <a:pt x="2490508" y="1771319"/>
                  </a:lnTo>
                  <a:lnTo>
                    <a:pt x="2489556" y="1753532"/>
                  </a:lnTo>
                  <a:lnTo>
                    <a:pt x="2487969" y="1735110"/>
                  </a:lnTo>
                  <a:lnTo>
                    <a:pt x="2486064" y="1717005"/>
                  </a:lnTo>
                  <a:lnTo>
                    <a:pt x="2483526" y="1698901"/>
                  </a:lnTo>
                  <a:lnTo>
                    <a:pt x="2480352" y="1681114"/>
                  </a:lnTo>
                  <a:lnTo>
                    <a:pt x="2477178" y="1663327"/>
                  </a:lnTo>
                  <a:lnTo>
                    <a:pt x="2473370" y="1646175"/>
                  </a:lnTo>
                  <a:lnTo>
                    <a:pt x="2469244" y="1628388"/>
                  </a:lnTo>
                  <a:lnTo>
                    <a:pt x="2464166" y="1611554"/>
                  </a:lnTo>
                  <a:lnTo>
                    <a:pt x="2459405" y="1594402"/>
                  </a:lnTo>
                  <a:lnTo>
                    <a:pt x="2453692" y="1577568"/>
                  </a:lnTo>
                  <a:lnTo>
                    <a:pt x="2447979" y="1561052"/>
                  </a:lnTo>
                  <a:lnTo>
                    <a:pt x="2441632" y="1544536"/>
                  </a:lnTo>
                  <a:lnTo>
                    <a:pt x="2434967" y="1528337"/>
                  </a:lnTo>
                  <a:lnTo>
                    <a:pt x="2428302" y="1512138"/>
                  </a:lnTo>
                  <a:lnTo>
                    <a:pt x="2420685" y="1496257"/>
                  </a:lnTo>
                  <a:lnTo>
                    <a:pt x="2412750" y="1480376"/>
                  </a:lnTo>
                  <a:lnTo>
                    <a:pt x="2404909" y="1465308"/>
                  </a:lnTo>
                  <a:lnTo>
                    <a:pt x="2396490" y="1450340"/>
                  </a:lnTo>
                  <a:lnTo>
                    <a:pt x="2387918" y="1435418"/>
                  </a:lnTo>
                  <a:lnTo>
                    <a:pt x="2378392" y="1420813"/>
                  </a:lnTo>
                  <a:lnTo>
                    <a:pt x="2368868" y="1406525"/>
                  </a:lnTo>
                  <a:lnTo>
                    <a:pt x="2359342" y="1392238"/>
                  </a:lnTo>
                  <a:lnTo>
                    <a:pt x="2349182" y="1377950"/>
                  </a:lnTo>
                  <a:lnTo>
                    <a:pt x="2338388" y="1364298"/>
                  </a:lnTo>
                  <a:lnTo>
                    <a:pt x="2327592" y="1350645"/>
                  </a:lnTo>
                  <a:lnTo>
                    <a:pt x="2316162" y="1337628"/>
                  </a:lnTo>
                  <a:lnTo>
                    <a:pt x="2304732" y="1324928"/>
                  </a:lnTo>
                  <a:lnTo>
                    <a:pt x="2292985" y="1311910"/>
                  </a:lnTo>
                  <a:lnTo>
                    <a:pt x="2280920" y="1299528"/>
                  </a:lnTo>
                  <a:lnTo>
                    <a:pt x="2268538" y="1287463"/>
                  </a:lnTo>
                  <a:lnTo>
                    <a:pt x="2256155" y="1275715"/>
                  </a:lnTo>
                  <a:lnTo>
                    <a:pt x="2242820" y="1264285"/>
                  </a:lnTo>
                  <a:lnTo>
                    <a:pt x="2229802" y="1253173"/>
                  </a:lnTo>
                  <a:lnTo>
                    <a:pt x="2216150" y="1242378"/>
                  </a:lnTo>
                  <a:lnTo>
                    <a:pt x="2202815" y="1231900"/>
                  </a:lnTo>
                  <a:lnTo>
                    <a:pt x="2188845" y="1221740"/>
                  </a:lnTo>
                  <a:lnTo>
                    <a:pt x="2174558" y="1211898"/>
                  </a:lnTo>
                  <a:lnTo>
                    <a:pt x="2159635" y="1202055"/>
                  </a:lnTo>
                  <a:lnTo>
                    <a:pt x="2145030" y="1193165"/>
                  </a:lnTo>
                  <a:lnTo>
                    <a:pt x="2130108" y="1183958"/>
                  </a:lnTo>
                  <a:lnTo>
                    <a:pt x="2114868" y="1175703"/>
                  </a:lnTo>
                  <a:lnTo>
                    <a:pt x="2099628" y="1167448"/>
                  </a:lnTo>
                  <a:lnTo>
                    <a:pt x="2083752" y="1159510"/>
                  </a:lnTo>
                  <a:lnTo>
                    <a:pt x="2067878" y="1152525"/>
                  </a:lnTo>
                  <a:lnTo>
                    <a:pt x="2052002" y="1145223"/>
                  </a:lnTo>
                  <a:lnTo>
                    <a:pt x="2035492" y="1138555"/>
                  </a:lnTo>
                  <a:lnTo>
                    <a:pt x="2019300" y="1132523"/>
                  </a:lnTo>
                  <a:lnTo>
                    <a:pt x="2002472" y="1126490"/>
                  </a:lnTo>
                  <a:lnTo>
                    <a:pt x="1985962" y="1121093"/>
                  </a:lnTo>
                  <a:lnTo>
                    <a:pt x="1969135" y="1116013"/>
                  </a:lnTo>
                  <a:lnTo>
                    <a:pt x="1951672" y="1111568"/>
                  </a:lnTo>
                  <a:lnTo>
                    <a:pt x="1934528" y="1107440"/>
                  </a:lnTo>
                  <a:lnTo>
                    <a:pt x="1916748" y="1103630"/>
                  </a:lnTo>
                  <a:lnTo>
                    <a:pt x="1898968" y="1100138"/>
                  </a:lnTo>
                  <a:lnTo>
                    <a:pt x="1881188" y="1097280"/>
                  </a:lnTo>
                  <a:lnTo>
                    <a:pt x="1863408" y="1094423"/>
                  </a:lnTo>
                  <a:lnTo>
                    <a:pt x="1845310" y="1092518"/>
                  </a:lnTo>
                  <a:lnTo>
                    <a:pt x="1827212" y="1090613"/>
                  </a:lnTo>
                  <a:lnTo>
                    <a:pt x="1808798" y="1089660"/>
                  </a:lnTo>
                  <a:lnTo>
                    <a:pt x="1790382" y="1088708"/>
                  </a:lnTo>
                  <a:lnTo>
                    <a:pt x="1771968" y="1088708"/>
                  </a:lnTo>
                  <a:lnTo>
                    <a:pt x="1752918" y="1088708"/>
                  </a:lnTo>
                  <a:close/>
                  <a:moveTo>
                    <a:pt x="1615758" y="0"/>
                  </a:moveTo>
                  <a:lnTo>
                    <a:pt x="1620520" y="0"/>
                  </a:lnTo>
                  <a:lnTo>
                    <a:pt x="1922780" y="0"/>
                  </a:lnTo>
                  <a:lnTo>
                    <a:pt x="1927225" y="0"/>
                  </a:lnTo>
                  <a:lnTo>
                    <a:pt x="1931670" y="317"/>
                  </a:lnTo>
                  <a:lnTo>
                    <a:pt x="1936115" y="952"/>
                  </a:lnTo>
                  <a:lnTo>
                    <a:pt x="1940878" y="1905"/>
                  </a:lnTo>
                  <a:lnTo>
                    <a:pt x="1949450" y="4127"/>
                  </a:lnTo>
                  <a:lnTo>
                    <a:pt x="1957705" y="6985"/>
                  </a:lnTo>
                  <a:lnTo>
                    <a:pt x="1965325" y="10795"/>
                  </a:lnTo>
                  <a:lnTo>
                    <a:pt x="1972628" y="14922"/>
                  </a:lnTo>
                  <a:lnTo>
                    <a:pt x="1979612" y="20320"/>
                  </a:lnTo>
                  <a:lnTo>
                    <a:pt x="1985962" y="26035"/>
                  </a:lnTo>
                  <a:lnTo>
                    <a:pt x="1991678" y="32385"/>
                  </a:lnTo>
                  <a:lnTo>
                    <a:pt x="1996758" y="39052"/>
                  </a:lnTo>
                  <a:lnTo>
                    <a:pt x="2001202" y="46672"/>
                  </a:lnTo>
                  <a:lnTo>
                    <a:pt x="2005012" y="54610"/>
                  </a:lnTo>
                  <a:lnTo>
                    <a:pt x="2007870" y="62230"/>
                  </a:lnTo>
                  <a:lnTo>
                    <a:pt x="2010092" y="71120"/>
                  </a:lnTo>
                  <a:lnTo>
                    <a:pt x="2010728" y="75565"/>
                  </a:lnTo>
                  <a:lnTo>
                    <a:pt x="2011362" y="80010"/>
                  </a:lnTo>
                  <a:lnTo>
                    <a:pt x="2011998" y="84455"/>
                  </a:lnTo>
                  <a:lnTo>
                    <a:pt x="2011998" y="89217"/>
                  </a:lnTo>
                  <a:lnTo>
                    <a:pt x="2011998" y="388620"/>
                  </a:lnTo>
                  <a:lnTo>
                    <a:pt x="2038350" y="393065"/>
                  </a:lnTo>
                  <a:lnTo>
                    <a:pt x="2064702" y="398462"/>
                  </a:lnTo>
                  <a:lnTo>
                    <a:pt x="2091055" y="404177"/>
                  </a:lnTo>
                  <a:lnTo>
                    <a:pt x="2116772" y="410210"/>
                  </a:lnTo>
                  <a:lnTo>
                    <a:pt x="2142490" y="416877"/>
                  </a:lnTo>
                  <a:lnTo>
                    <a:pt x="2167890" y="423545"/>
                  </a:lnTo>
                  <a:lnTo>
                    <a:pt x="2193608" y="431165"/>
                  </a:lnTo>
                  <a:lnTo>
                    <a:pt x="2218690" y="439102"/>
                  </a:lnTo>
                  <a:lnTo>
                    <a:pt x="2243772" y="447675"/>
                  </a:lnTo>
                  <a:lnTo>
                    <a:pt x="2268538" y="456247"/>
                  </a:lnTo>
                  <a:lnTo>
                    <a:pt x="2292985" y="465772"/>
                  </a:lnTo>
                  <a:lnTo>
                    <a:pt x="2317432" y="475615"/>
                  </a:lnTo>
                  <a:lnTo>
                    <a:pt x="2341562" y="485457"/>
                  </a:lnTo>
                  <a:lnTo>
                    <a:pt x="2365692" y="496252"/>
                  </a:lnTo>
                  <a:lnTo>
                    <a:pt x="2388870" y="507047"/>
                  </a:lnTo>
                  <a:lnTo>
                    <a:pt x="2412682" y="518477"/>
                  </a:lnTo>
                  <a:lnTo>
                    <a:pt x="2588260" y="276542"/>
                  </a:lnTo>
                  <a:lnTo>
                    <a:pt x="2591435" y="272732"/>
                  </a:lnTo>
                  <a:lnTo>
                    <a:pt x="2593975" y="269240"/>
                  </a:lnTo>
                  <a:lnTo>
                    <a:pt x="2597468" y="266065"/>
                  </a:lnTo>
                  <a:lnTo>
                    <a:pt x="2600325" y="262890"/>
                  </a:lnTo>
                  <a:lnTo>
                    <a:pt x="2606992" y="257175"/>
                  </a:lnTo>
                  <a:lnTo>
                    <a:pt x="2614295" y="252412"/>
                  </a:lnTo>
                  <a:lnTo>
                    <a:pt x="2621915" y="248602"/>
                  </a:lnTo>
                  <a:lnTo>
                    <a:pt x="2629852" y="245110"/>
                  </a:lnTo>
                  <a:lnTo>
                    <a:pt x="2638108" y="242570"/>
                  </a:lnTo>
                  <a:lnTo>
                    <a:pt x="2646362" y="240665"/>
                  </a:lnTo>
                  <a:lnTo>
                    <a:pt x="2654935" y="240030"/>
                  </a:lnTo>
                  <a:lnTo>
                    <a:pt x="2663508" y="240030"/>
                  </a:lnTo>
                  <a:lnTo>
                    <a:pt x="2671762" y="240665"/>
                  </a:lnTo>
                  <a:lnTo>
                    <a:pt x="2680652" y="242252"/>
                  </a:lnTo>
                  <a:lnTo>
                    <a:pt x="2688908" y="244475"/>
                  </a:lnTo>
                  <a:lnTo>
                    <a:pt x="2697162" y="247967"/>
                  </a:lnTo>
                  <a:lnTo>
                    <a:pt x="2705100" y="251777"/>
                  </a:lnTo>
                  <a:lnTo>
                    <a:pt x="2709228" y="254317"/>
                  </a:lnTo>
                  <a:lnTo>
                    <a:pt x="2712720" y="256857"/>
                  </a:lnTo>
                  <a:lnTo>
                    <a:pt x="2957512" y="434022"/>
                  </a:lnTo>
                  <a:lnTo>
                    <a:pt x="2960688" y="437197"/>
                  </a:lnTo>
                  <a:lnTo>
                    <a:pt x="2964498" y="439737"/>
                  </a:lnTo>
                  <a:lnTo>
                    <a:pt x="2967672" y="443230"/>
                  </a:lnTo>
                  <a:lnTo>
                    <a:pt x="2970848" y="446087"/>
                  </a:lnTo>
                  <a:lnTo>
                    <a:pt x="2976245" y="453072"/>
                  </a:lnTo>
                  <a:lnTo>
                    <a:pt x="2981008" y="460375"/>
                  </a:lnTo>
                  <a:lnTo>
                    <a:pt x="2985452" y="467995"/>
                  </a:lnTo>
                  <a:lnTo>
                    <a:pt x="2988628" y="475932"/>
                  </a:lnTo>
                  <a:lnTo>
                    <a:pt x="2991168" y="484187"/>
                  </a:lnTo>
                  <a:lnTo>
                    <a:pt x="2992755" y="492442"/>
                  </a:lnTo>
                  <a:lnTo>
                    <a:pt x="2994025" y="501015"/>
                  </a:lnTo>
                  <a:lnTo>
                    <a:pt x="2994025" y="509270"/>
                  </a:lnTo>
                  <a:lnTo>
                    <a:pt x="2993072" y="518160"/>
                  </a:lnTo>
                  <a:lnTo>
                    <a:pt x="2991802" y="526732"/>
                  </a:lnTo>
                  <a:lnTo>
                    <a:pt x="2988945" y="534987"/>
                  </a:lnTo>
                  <a:lnTo>
                    <a:pt x="2986088" y="543242"/>
                  </a:lnTo>
                  <a:lnTo>
                    <a:pt x="2981960" y="551180"/>
                  </a:lnTo>
                  <a:lnTo>
                    <a:pt x="2979738" y="554990"/>
                  </a:lnTo>
                  <a:lnTo>
                    <a:pt x="2976880" y="558800"/>
                  </a:lnTo>
                  <a:lnTo>
                    <a:pt x="2800985" y="801052"/>
                  </a:lnTo>
                  <a:lnTo>
                    <a:pt x="2819082" y="819785"/>
                  </a:lnTo>
                  <a:lnTo>
                    <a:pt x="2837180" y="839470"/>
                  </a:lnTo>
                  <a:lnTo>
                    <a:pt x="2854642" y="858837"/>
                  </a:lnTo>
                  <a:lnTo>
                    <a:pt x="2871788" y="878840"/>
                  </a:lnTo>
                  <a:lnTo>
                    <a:pt x="2888615" y="899160"/>
                  </a:lnTo>
                  <a:lnTo>
                    <a:pt x="2905125" y="919797"/>
                  </a:lnTo>
                  <a:lnTo>
                    <a:pt x="2921318" y="940752"/>
                  </a:lnTo>
                  <a:lnTo>
                    <a:pt x="2937192" y="962025"/>
                  </a:lnTo>
                  <a:lnTo>
                    <a:pt x="2952432" y="983615"/>
                  </a:lnTo>
                  <a:lnTo>
                    <a:pt x="2967672" y="1005205"/>
                  </a:lnTo>
                  <a:lnTo>
                    <a:pt x="2981960" y="1027113"/>
                  </a:lnTo>
                  <a:lnTo>
                    <a:pt x="2996248" y="1049655"/>
                  </a:lnTo>
                  <a:lnTo>
                    <a:pt x="3010218" y="1072198"/>
                  </a:lnTo>
                  <a:lnTo>
                    <a:pt x="3023235" y="1095375"/>
                  </a:lnTo>
                  <a:lnTo>
                    <a:pt x="3036570" y="1118553"/>
                  </a:lnTo>
                  <a:lnTo>
                    <a:pt x="3048952" y="1142048"/>
                  </a:lnTo>
                  <a:lnTo>
                    <a:pt x="3333115" y="1049338"/>
                  </a:lnTo>
                  <a:lnTo>
                    <a:pt x="3337560" y="1048068"/>
                  </a:lnTo>
                  <a:lnTo>
                    <a:pt x="3342005" y="1047115"/>
                  </a:lnTo>
                  <a:lnTo>
                    <a:pt x="3346450" y="1046480"/>
                  </a:lnTo>
                  <a:lnTo>
                    <a:pt x="3350578" y="1045528"/>
                  </a:lnTo>
                  <a:lnTo>
                    <a:pt x="3359785" y="1044893"/>
                  </a:lnTo>
                  <a:lnTo>
                    <a:pt x="3368358" y="1045210"/>
                  </a:lnTo>
                  <a:lnTo>
                    <a:pt x="3376930" y="1046480"/>
                  </a:lnTo>
                  <a:lnTo>
                    <a:pt x="3385185" y="1048068"/>
                  </a:lnTo>
                  <a:lnTo>
                    <a:pt x="3393440" y="1051243"/>
                  </a:lnTo>
                  <a:lnTo>
                    <a:pt x="3401060" y="1054735"/>
                  </a:lnTo>
                  <a:lnTo>
                    <a:pt x="3408680" y="1058863"/>
                  </a:lnTo>
                  <a:lnTo>
                    <a:pt x="3415665" y="1063625"/>
                  </a:lnTo>
                  <a:lnTo>
                    <a:pt x="3422015" y="1069340"/>
                  </a:lnTo>
                  <a:lnTo>
                    <a:pt x="3428048" y="1075690"/>
                  </a:lnTo>
                  <a:lnTo>
                    <a:pt x="3433445" y="1082358"/>
                  </a:lnTo>
                  <a:lnTo>
                    <a:pt x="3438208" y="1089978"/>
                  </a:lnTo>
                  <a:lnTo>
                    <a:pt x="3442335" y="1097915"/>
                  </a:lnTo>
                  <a:lnTo>
                    <a:pt x="3443922" y="1102043"/>
                  </a:lnTo>
                  <a:lnTo>
                    <a:pt x="3445510" y="1106488"/>
                  </a:lnTo>
                  <a:lnTo>
                    <a:pt x="3538855" y="1393508"/>
                  </a:lnTo>
                  <a:lnTo>
                    <a:pt x="3539808" y="1397635"/>
                  </a:lnTo>
                  <a:lnTo>
                    <a:pt x="3541078" y="1402398"/>
                  </a:lnTo>
                  <a:lnTo>
                    <a:pt x="3542030" y="1406843"/>
                  </a:lnTo>
                  <a:lnTo>
                    <a:pt x="3542665" y="1411288"/>
                  </a:lnTo>
                  <a:lnTo>
                    <a:pt x="3543300" y="1419860"/>
                  </a:lnTo>
                  <a:lnTo>
                    <a:pt x="3542982" y="1428750"/>
                  </a:lnTo>
                  <a:lnTo>
                    <a:pt x="3541712" y="1437323"/>
                  </a:lnTo>
                  <a:lnTo>
                    <a:pt x="3539808" y="1445578"/>
                  </a:lnTo>
                  <a:lnTo>
                    <a:pt x="3537268" y="1453833"/>
                  </a:lnTo>
                  <a:lnTo>
                    <a:pt x="3533458" y="1461453"/>
                  </a:lnTo>
                  <a:lnTo>
                    <a:pt x="3529330" y="1468755"/>
                  </a:lnTo>
                  <a:lnTo>
                    <a:pt x="3524568" y="1476058"/>
                  </a:lnTo>
                  <a:lnTo>
                    <a:pt x="3518852" y="1482408"/>
                  </a:lnTo>
                  <a:lnTo>
                    <a:pt x="3512502" y="1488440"/>
                  </a:lnTo>
                  <a:lnTo>
                    <a:pt x="3505518" y="1494155"/>
                  </a:lnTo>
                  <a:lnTo>
                    <a:pt x="3498215" y="1498600"/>
                  </a:lnTo>
                  <a:lnTo>
                    <a:pt x="3490278" y="1502728"/>
                  </a:lnTo>
                  <a:lnTo>
                    <a:pt x="3486150" y="1504633"/>
                  </a:lnTo>
                  <a:lnTo>
                    <a:pt x="3481705" y="1506220"/>
                  </a:lnTo>
                  <a:lnTo>
                    <a:pt x="3197225" y="1598295"/>
                  </a:lnTo>
                  <a:lnTo>
                    <a:pt x="3200400" y="1624330"/>
                  </a:lnTo>
                  <a:lnTo>
                    <a:pt x="3203892" y="1650365"/>
                  </a:lnTo>
                  <a:lnTo>
                    <a:pt x="3206115" y="1676718"/>
                  </a:lnTo>
                  <a:lnTo>
                    <a:pt x="3208338" y="1703070"/>
                  </a:lnTo>
                  <a:lnTo>
                    <a:pt x="3210242" y="1729423"/>
                  </a:lnTo>
                  <a:lnTo>
                    <a:pt x="3211512" y="1755775"/>
                  </a:lnTo>
                  <a:lnTo>
                    <a:pt x="3212148" y="1782445"/>
                  </a:lnTo>
                  <a:lnTo>
                    <a:pt x="3212465" y="1809115"/>
                  </a:lnTo>
                  <a:lnTo>
                    <a:pt x="3212148" y="1835785"/>
                  </a:lnTo>
                  <a:lnTo>
                    <a:pt x="3211512" y="1862455"/>
                  </a:lnTo>
                  <a:lnTo>
                    <a:pt x="3210242" y="1889125"/>
                  </a:lnTo>
                  <a:lnTo>
                    <a:pt x="3208338" y="1915478"/>
                  </a:lnTo>
                  <a:lnTo>
                    <a:pt x="3206115" y="1941830"/>
                  </a:lnTo>
                  <a:lnTo>
                    <a:pt x="3203892" y="1967865"/>
                  </a:lnTo>
                  <a:lnTo>
                    <a:pt x="3200400" y="1993900"/>
                  </a:lnTo>
                  <a:lnTo>
                    <a:pt x="3197225" y="2019618"/>
                  </a:lnTo>
                  <a:lnTo>
                    <a:pt x="3481705" y="2112328"/>
                  </a:lnTo>
                  <a:lnTo>
                    <a:pt x="3486150" y="2113915"/>
                  </a:lnTo>
                  <a:lnTo>
                    <a:pt x="3490278" y="2115820"/>
                  </a:lnTo>
                  <a:lnTo>
                    <a:pt x="3498215" y="2119630"/>
                  </a:lnTo>
                  <a:lnTo>
                    <a:pt x="3505518" y="2124393"/>
                  </a:lnTo>
                  <a:lnTo>
                    <a:pt x="3512502" y="2129790"/>
                  </a:lnTo>
                  <a:lnTo>
                    <a:pt x="3518852" y="2135505"/>
                  </a:lnTo>
                  <a:lnTo>
                    <a:pt x="3524568" y="2142173"/>
                  </a:lnTo>
                  <a:lnTo>
                    <a:pt x="3529330" y="2149158"/>
                  </a:lnTo>
                  <a:lnTo>
                    <a:pt x="3533458" y="2156778"/>
                  </a:lnTo>
                  <a:lnTo>
                    <a:pt x="3537268" y="2164398"/>
                  </a:lnTo>
                  <a:lnTo>
                    <a:pt x="3539808" y="2172653"/>
                  </a:lnTo>
                  <a:lnTo>
                    <a:pt x="3541712" y="2180908"/>
                  </a:lnTo>
                  <a:lnTo>
                    <a:pt x="3542982" y="2189480"/>
                  </a:lnTo>
                  <a:lnTo>
                    <a:pt x="3543300" y="2198053"/>
                  </a:lnTo>
                  <a:lnTo>
                    <a:pt x="3542665" y="2206625"/>
                  </a:lnTo>
                  <a:lnTo>
                    <a:pt x="3542030" y="2211388"/>
                  </a:lnTo>
                  <a:lnTo>
                    <a:pt x="3541078" y="2215833"/>
                  </a:lnTo>
                  <a:lnTo>
                    <a:pt x="3539808" y="2220278"/>
                  </a:lnTo>
                  <a:lnTo>
                    <a:pt x="3538855" y="2224405"/>
                  </a:lnTo>
                  <a:lnTo>
                    <a:pt x="3445510" y="2512060"/>
                  </a:lnTo>
                  <a:lnTo>
                    <a:pt x="3443922" y="2516188"/>
                  </a:lnTo>
                  <a:lnTo>
                    <a:pt x="3442335" y="2520315"/>
                  </a:lnTo>
                  <a:lnTo>
                    <a:pt x="3438208" y="2528253"/>
                  </a:lnTo>
                  <a:lnTo>
                    <a:pt x="3433445" y="2535555"/>
                  </a:lnTo>
                  <a:lnTo>
                    <a:pt x="3428048" y="2542540"/>
                  </a:lnTo>
                  <a:lnTo>
                    <a:pt x="3422015" y="2548890"/>
                  </a:lnTo>
                  <a:lnTo>
                    <a:pt x="3415665" y="2554605"/>
                  </a:lnTo>
                  <a:lnTo>
                    <a:pt x="3408680" y="2559368"/>
                  </a:lnTo>
                  <a:lnTo>
                    <a:pt x="3401060" y="2563495"/>
                  </a:lnTo>
                  <a:lnTo>
                    <a:pt x="3393440" y="2567305"/>
                  </a:lnTo>
                  <a:lnTo>
                    <a:pt x="3385185" y="2569845"/>
                  </a:lnTo>
                  <a:lnTo>
                    <a:pt x="3376930" y="2571750"/>
                  </a:lnTo>
                  <a:lnTo>
                    <a:pt x="3368358" y="2573020"/>
                  </a:lnTo>
                  <a:lnTo>
                    <a:pt x="3359785" y="2573338"/>
                  </a:lnTo>
                  <a:lnTo>
                    <a:pt x="3350578" y="2573020"/>
                  </a:lnTo>
                  <a:lnTo>
                    <a:pt x="3346450" y="2572068"/>
                  </a:lnTo>
                  <a:lnTo>
                    <a:pt x="3342005" y="2571433"/>
                  </a:lnTo>
                  <a:lnTo>
                    <a:pt x="3337560" y="2570163"/>
                  </a:lnTo>
                  <a:lnTo>
                    <a:pt x="3333115" y="2568893"/>
                  </a:lnTo>
                  <a:lnTo>
                    <a:pt x="3048952" y="2476500"/>
                  </a:lnTo>
                  <a:lnTo>
                    <a:pt x="3035935" y="2499995"/>
                  </a:lnTo>
                  <a:lnTo>
                    <a:pt x="3023235" y="2523173"/>
                  </a:lnTo>
                  <a:lnTo>
                    <a:pt x="3009900" y="2546033"/>
                  </a:lnTo>
                  <a:lnTo>
                    <a:pt x="2996248" y="2568893"/>
                  </a:lnTo>
                  <a:lnTo>
                    <a:pt x="2981960" y="2590800"/>
                  </a:lnTo>
                  <a:lnTo>
                    <a:pt x="2967355" y="2613025"/>
                  </a:lnTo>
                  <a:lnTo>
                    <a:pt x="2952115" y="2634933"/>
                  </a:lnTo>
                  <a:lnTo>
                    <a:pt x="2936875" y="2656523"/>
                  </a:lnTo>
                  <a:lnTo>
                    <a:pt x="2921318" y="2677478"/>
                  </a:lnTo>
                  <a:lnTo>
                    <a:pt x="2905125" y="2698115"/>
                  </a:lnTo>
                  <a:lnTo>
                    <a:pt x="2888615" y="2718753"/>
                  </a:lnTo>
                  <a:lnTo>
                    <a:pt x="2871788" y="2739073"/>
                  </a:lnTo>
                  <a:lnTo>
                    <a:pt x="2854325" y="2759076"/>
                  </a:lnTo>
                  <a:lnTo>
                    <a:pt x="2837180" y="2778761"/>
                  </a:lnTo>
                  <a:lnTo>
                    <a:pt x="2819082" y="2797811"/>
                  </a:lnTo>
                  <a:lnTo>
                    <a:pt x="2800985" y="2817178"/>
                  </a:lnTo>
                  <a:lnTo>
                    <a:pt x="2976880" y="3059431"/>
                  </a:lnTo>
                  <a:lnTo>
                    <a:pt x="2979738" y="3063241"/>
                  </a:lnTo>
                  <a:lnTo>
                    <a:pt x="2981960" y="3067368"/>
                  </a:lnTo>
                  <a:lnTo>
                    <a:pt x="2986088" y="3075306"/>
                  </a:lnTo>
                  <a:lnTo>
                    <a:pt x="2988945" y="3083243"/>
                  </a:lnTo>
                  <a:lnTo>
                    <a:pt x="2991802" y="3091816"/>
                  </a:lnTo>
                  <a:lnTo>
                    <a:pt x="2993072" y="3100071"/>
                  </a:lnTo>
                  <a:lnTo>
                    <a:pt x="2994025" y="3108643"/>
                  </a:lnTo>
                  <a:lnTo>
                    <a:pt x="2994025" y="3117216"/>
                  </a:lnTo>
                  <a:lnTo>
                    <a:pt x="2992755" y="3125788"/>
                  </a:lnTo>
                  <a:lnTo>
                    <a:pt x="2991168" y="3134043"/>
                  </a:lnTo>
                  <a:lnTo>
                    <a:pt x="2988628" y="3142298"/>
                  </a:lnTo>
                  <a:lnTo>
                    <a:pt x="2985770" y="3150236"/>
                  </a:lnTo>
                  <a:lnTo>
                    <a:pt x="2981642" y="3157538"/>
                  </a:lnTo>
                  <a:lnTo>
                    <a:pt x="2976562" y="3165158"/>
                  </a:lnTo>
                  <a:lnTo>
                    <a:pt x="2970848" y="3171826"/>
                  </a:lnTo>
                  <a:lnTo>
                    <a:pt x="2967990" y="3175001"/>
                  </a:lnTo>
                  <a:lnTo>
                    <a:pt x="2964498" y="3177858"/>
                  </a:lnTo>
                  <a:lnTo>
                    <a:pt x="2961322" y="3181033"/>
                  </a:lnTo>
                  <a:lnTo>
                    <a:pt x="2957512" y="3183573"/>
                  </a:lnTo>
                  <a:lnTo>
                    <a:pt x="2712720" y="3361056"/>
                  </a:lnTo>
                  <a:lnTo>
                    <a:pt x="2709228" y="3363913"/>
                  </a:lnTo>
                  <a:lnTo>
                    <a:pt x="2705100" y="3366453"/>
                  </a:lnTo>
                  <a:lnTo>
                    <a:pt x="2697162" y="3370581"/>
                  </a:lnTo>
                  <a:lnTo>
                    <a:pt x="2688908" y="3373756"/>
                  </a:lnTo>
                  <a:lnTo>
                    <a:pt x="2680652" y="3376296"/>
                  </a:lnTo>
                  <a:lnTo>
                    <a:pt x="2671762" y="3377883"/>
                  </a:lnTo>
                  <a:lnTo>
                    <a:pt x="2663508" y="3378518"/>
                  </a:lnTo>
                  <a:lnTo>
                    <a:pt x="2654935" y="3378518"/>
                  </a:lnTo>
                  <a:lnTo>
                    <a:pt x="2646362" y="3377248"/>
                  </a:lnTo>
                  <a:lnTo>
                    <a:pt x="2638108" y="3375978"/>
                  </a:lnTo>
                  <a:lnTo>
                    <a:pt x="2629852" y="3373121"/>
                  </a:lnTo>
                  <a:lnTo>
                    <a:pt x="2621915" y="3369946"/>
                  </a:lnTo>
                  <a:lnTo>
                    <a:pt x="2614295" y="3365818"/>
                  </a:lnTo>
                  <a:lnTo>
                    <a:pt x="2606992" y="3360738"/>
                  </a:lnTo>
                  <a:lnTo>
                    <a:pt x="2600325" y="3355023"/>
                  </a:lnTo>
                  <a:lnTo>
                    <a:pt x="2597468" y="3352166"/>
                  </a:lnTo>
                  <a:lnTo>
                    <a:pt x="2593975" y="3348673"/>
                  </a:lnTo>
                  <a:lnTo>
                    <a:pt x="2591435" y="3345498"/>
                  </a:lnTo>
                  <a:lnTo>
                    <a:pt x="2588260" y="3341688"/>
                  </a:lnTo>
                  <a:lnTo>
                    <a:pt x="2412682" y="3099753"/>
                  </a:lnTo>
                  <a:lnTo>
                    <a:pt x="2388870" y="3110866"/>
                  </a:lnTo>
                  <a:lnTo>
                    <a:pt x="2365692" y="3122296"/>
                  </a:lnTo>
                  <a:lnTo>
                    <a:pt x="2341562" y="3132773"/>
                  </a:lnTo>
                  <a:lnTo>
                    <a:pt x="2317432" y="3142933"/>
                  </a:lnTo>
                  <a:lnTo>
                    <a:pt x="2292985" y="3152776"/>
                  </a:lnTo>
                  <a:lnTo>
                    <a:pt x="2268538" y="3161666"/>
                  </a:lnTo>
                  <a:lnTo>
                    <a:pt x="2243772" y="3170873"/>
                  </a:lnTo>
                  <a:lnTo>
                    <a:pt x="2218690" y="3179128"/>
                  </a:lnTo>
                  <a:lnTo>
                    <a:pt x="2193608" y="3187066"/>
                  </a:lnTo>
                  <a:lnTo>
                    <a:pt x="2167890" y="3194368"/>
                  </a:lnTo>
                  <a:lnTo>
                    <a:pt x="2142490" y="3201671"/>
                  </a:lnTo>
                  <a:lnTo>
                    <a:pt x="2116772" y="3208021"/>
                  </a:lnTo>
                  <a:lnTo>
                    <a:pt x="2091055" y="3214371"/>
                  </a:lnTo>
                  <a:lnTo>
                    <a:pt x="2064702" y="3220086"/>
                  </a:lnTo>
                  <a:lnTo>
                    <a:pt x="2038350" y="3225483"/>
                  </a:lnTo>
                  <a:lnTo>
                    <a:pt x="2011998" y="3229928"/>
                  </a:lnTo>
                  <a:lnTo>
                    <a:pt x="2011998" y="3529013"/>
                  </a:lnTo>
                  <a:lnTo>
                    <a:pt x="2011998" y="3533458"/>
                  </a:lnTo>
                  <a:lnTo>
                    <a:pt x="2011362" y="3537903"/>
                  </a:lnTo>
                  <a:lnTo>
                    <a:pt x="2010728" y="3542666"/>
                  </a:lnTo>
                  <a:lnTo>
                    <a:pt x="2010092" y="3547111"/>
                  </a:lnTo>
                  <a:lnTo>
                    <a:pt x="2007870" y="3555366"/>
                  </a:lnTo>
                  <a:lnTo>
                    <a:pt x="2005012" y="3563621"/>
                  </a:lnTo>
                  <a:lnTo>
                    <a:pt x="2001202" y="3571558"/>
                  </a:lnTo>
                  <a:lnTo>
                    <a:pt x="1996758" y="3578543"/>
                  </a:lnTo>
                  <a:lnTo>
                    <a:pt x="1991678" y="3585846"/>
                  </a:lnTo>
                  <a:lnTo>
                    <a:pt x="1985962" y="3591878"/>
                  </a:lnTo>
                  <a:lnTo>
                    <a:pt x="1979612" y="3597911"/>
                  </a:lnTo>
                  <a:lnTo>
                    <a:pt x="1972628" y="3602673"/>
                  </a:lnTo>
                  <a:lnTo>
                    <a:pt x="1965325" y="3607118"/>
                  </a:lnTo>
                  <a:lnTo>
                    <a:pt x="1957705" y="3610928"/>
                  </a:lnTo>
                  <a:lnTo>
                    <a:pt x="1949450" y="3614103"/>
                  </a:lnTo>
                  <a:lnTo>
                    <a:pt x="1940878" y="3616326"/>
                  </a:lnTo>
                  <a:lnTo>
                    <a:pt x="1931670" y="3617278"/>
                  </a:lnTo>
                  <a:lnTo>
                    <a:pt x="1927225" y="3617913"/>
                  </a:lnTo>
                  <a:lnTo>
                    <a:pt x="1922780" y="3617913"/>
                  </a:lnTo>
                  <a:lnTo>
                    <a:pt x="1620520" y="3617913"/>
                  </a:lnTo>
                  <a:lnTo>
                    <a:pt x="1615758" y="3617913"/>
                  </a:lnTo>
                  <a:lnTo>
                    <a:pt x="1611630" y="3617278"/>
                  </a:lnTo>
                  <a:lnTo>
                    <a:pt x="1602422" y="3616326"/>
                  </a:lnTo>
                  <a:lnTo>
                    <a:pt x="1594168" y="3614103"/>
                  </a:lnTo>
                  <a:lnTo>
                    <a:pt x="1585912" y="3610928"/>
                  </a:lnTo>
                  <a:lnTo>
                    <a:pt x="1577975" y="3607118"/>
                  </a:lnTo>
                  <a:lnTo>
                    <a:pt x="1570990" y="3602673"/>
                  </a:lnTo>
                  <a:lnTo>
                    <a:pt x="1563688" y="3597911"/>
                  </a:lnTo>
                  <a:lnTo>
                    <a:pt x="1557655" y="3591878"/>
                  </a:lnTo>
                  <a:lnTo>
                    <a:pt x="1551622" y="3585846"/>
                  </a:lnTo>
                  <a:lnTo>
                    <a:pt x="1546860" y="3578543"/>
                  </a:lnTo>
                  <a:lnTo>
                    <a:pt x="1542415" y="3571558"/>
                  </a:lnTo>
                  <a:lnTo>
                    <a:pt x="1538605" y="3563621"/>
                  </a:lnTo>
                  <a:lnTo>
                    <a:pt x="1535430" y="3555366"/>
                  </a:lnTo>
                  <a:lnTo>
                    <a:pt x="1533208" y="3547111"/>
                  </a:lnTo>
                  <a:lnTo>
                    <a:pt x="1532572" y="3542666"/>
                  </a:lnTo>
                  <a:lnTo>
                    <a:pt x="1531620" y="3537903"/>
                  </a:lnTo>
                  <a:lnTo>
                    <a:pt x="1531302" y="3533458"/>
                  </a:lnTo>
                  <a:lnTo>
                    <a:pt x="1531302" y="3529013"/>
                  </a:lnTo>
                  <a:lnTo>
                    <a:pt x="1531302" y="3229928"/>
                  </a:lnTo>
                  <a:lnTo>
                    <a:pt x="1504950" y="3225483"/>
                  </a:lnTo>
                  <a:lnTo>
                    <a:pt x="1478598" y="3220086"/>
                  </a:lnTo>
                  <a:lnTo>
                    <a:pt x="1452245" y="3214371"/>
                  </a:lnTo>
                  <a:lnTo>
                    <a:pt x="1426845" y="3208021"/>
                  </a:lnTo>
                  <a:lnTo>
                    <a:pt x="1400810" y="3201671"/>
                  </a:lnTo>
                  <a:lnTo>
                    <a:pt x="1375092" y="3194368"/>
                  </a:lnTo>
                  <a:lnTo>
                    <a:pt x="1350010" y="3187066"/>
                  </a:lnTo>
                  <a:lnTo>
                    <a:pt x="1324928" y="3179128"/>
                  </a:lnTo>
                  <a:lnTo>
                    <a:pt x="1299528" y="3170873"/>
                  </a:lnTo>
                  <a:lnTo>
                    <a:pt x="1274762" y="3161666"/>
                  </a:lnTo>
                  <a:lnTo>
                    <a:pt x="1250315" y="3152776"/>
                  </a:lnTo>
                  <a:lnTo>
                    <a:pt x="1225868" y="3142933"/>
                  </a:lnTo>
                  <a:lnTo>
                    <a:pt x="1201738" y="3132773"/>
                  </a:lnTo>
                  <a:lnTo>
                    <a:pt x="1177925" y="3122296"/>
                  </a:lnTo>
                  <a:lnTo>
                    <a:pt x="1154430" y="3110866"/>
                  </a:lnTo>
                  <a:lnTo>
                    <a:pt x="1130618" y="3099753"/>
                  </a:lnTo>
                  <a:lnTo>
                    <a:pt x="955040" y="3342006"/>
                  </a:lnTo>
                  <a:lnTo>
                    <a:pt x="952182" y="3345816"/>
                  </a:lnTo>
                  <a:lnTo>
                    <a:pt x="949325" y="3349308"/>
                  </a:lnTo>
                  <a:lnTo>
                    <a:pt x="946150" y="3352483"/>
                  </a:lnTo>
                  <a:lnTo>
                    <a:pt x="942975" y="3355658"/>
                  </a:lnTo>
                  <a:lnTo>
                    <a:pt x="935990" y="3361056"/>
                  </a:lnTo>
                  <a:lnTo>
                    <a:pt x="929005" y="3366136"/>
                  </a:lnTo>
                  <a:lnTo>
                    <a:pt x="921385" y="3369946"/>
                  </a:lnTo>
                  <a:lnTo>
                    <a:pt x="913448" y="3373121"/>
                  </a:lnTo>
                  <a:lnTo>
                    <a:pt x="905192" y="3375978"/>
                  </a:lnTo>
                  <a:lnTo>
                    <a:pt x="896938" y="3377248"/>
                  </a:lnTo>
                  <a:lnTo>
                    <a:pt x="888365" y="3378518"/>
                  </a:lnTo>
                  <a:lnTo>
                    <a:pt x="879792" y="3378518"/>
                  </a:lnTo>
                  <a:lnTo>
                    <a:pt x="870902" y="3377883"/>
                  </a:lnTo>
                  <a:lnTo>
                    <a:pt x="862648" y="3376296"/>
                  </a:lnTo>
                  <a:lnTo>
                    <a:pt x="854075" y="3373756"/>
                  </a:lnTo>
                  <a:lnTo>
                    <a:pt x="846138" y="3370581"/>
                  </a:lnTo>
                  <a:lnTo>
                    <a:pt x="837882" y="3366453"/>
                  </a:lnTo>
                  <a:lnTo>
                    <a:pt x="834072" y="3363913"/>
                  </a:lnTo>
                  <a:lnTo>
                    <a:pt x="830262" y="3361056"/>
                  </a:lnTo>
                  <a:lnTo>
                    <a:pt x="586105" y="3183573"/>
                  </a:lnTo>
                  <a:lnTo>
                    <a:pt x="582930" y="3181033"/>
                  </a:lnTo>
                  <a:lnTo>
                    <a:pt x="579438" y="3177858"/>
                  </a:lnTo>
                  <a:lnTo>
                    <a:pt x="575945" y="3175001"/>
                  </a:lnTo>
                  <a:lnTo>
                    <a:pt x="573088" y="3171826"/>
                  </a:lnTo>
                  <a:lnTo>
                    <a:pt x="567372" y="3165158"/>
                  </a:lnTo>
                  <a:lnTo>
                    <a:pt x="562610" y="3157538"/>
                  </a:lnTo>
                  <a:lnTo>
                    <a:pt x="558482" y="3150236"/>
                  </a:lnTo>
                  <a:lnTo>
                    <a:pt x="554990" y="3142298"/>
                  </a:lnTo>
                  <a:lnTo>
                    <a:pt x="552450" y="3134043"/>
                  </a:lnTo>
                  <a:lnTo>
                    <a:pt x="550862" y="3125788"/>
                  </a:lnTo>
                  <a:lnTo>
                    <a:pt x="549592" y="3117216"/>
                  </a:lnTo>
                  <a:lnTo>
                    <a:pt x="549592" y="3108643"/>
                  </a:lnTo>
                  <a:lnTo>
                    <a:pt x="550545" y="3100071"/>
                  </a:lnTo>
                  <a:lnTo>
                    <a:pt x="551815" y="3091816"/>
                  </a:lnTo>
                  <a:lnTo>
                    <a:pt x="554355" y="3083243"/>
                  </a:lnTo>
                  <a:lnTo>
                    <a:pt x="557530" y="3075306"/>
                  </a:lnTo>
                  <a:lnTo>
                    <a:pt x="559435" y="3071178"/>
                  </a:lnTo>
                  <a:lnTo>
                    <a:pt x="561340" y="3067368"/>
                  </a:lnTo>
                  <a:lnTo>
                    <a:pt x="563880" y="3063241"/>
                  </a:lnTo>
                  <a:lnTo>
                    <a:pt x="566738" y="3059431"/>
                  </a:lnTo>
                  <a:lnTo>
                    <a:pt x="742632" y="2817178"/>
                  </a:lnTo>
                  <a:lnTo>
                    <a:pt x="724218" y="2797811"/>
                  </a:lnTo>
                  <a:lnTo>
                    <a:pt x="706755" y="2778761"/>
                  </a:lnTo>
                  <a:lnTo>
                    <a:pt x="688975" y="2759076"/>
                  </a:lnTo>
                  <a:lnTo>
                    <a:pt x="671512" y="2739073"/>
                  </a:lnTo>
                  <a:lnTo>
                    <a:pt x="655002" y="2718753"/>
                  </a:lnTo>
                  <a:lnTo>
                    <a:pt x="638492" y="2698115"/>
                  </a:lnTo>
                  <a:lnTo>
                    <a:pt x="622300" y="2677478"/>
                  </a:lnTo>
                  <a:lnTo>
                    <a:pt x="606425" y="2656523"/>
                  </a:lnTo>
                  <a:lnTo>
                    <a:pt x="591185" y="2634933"/>
                  </a:lnTo>
                  <a:lnTo>
                    <a:pt x="576580" y="2613025"/>
                  </a:lnTo>
                  <a:lnTo>
                    <a:pt x="561658" y="2590800"/>
                  </a:lnTo>
                  <a:lnTo>
                    <a:pt x="547370" y="2568893"/>
                  </a:lnTo>
                  <a:lnTo>
                    <a:pt x="534035" y="2546033"/>
                  </a:lnTo>
                  <a:lnTo>
                    <a:pt x="520382" y="2523173"/>
                  </a:lnTo>
                  <a:lnTo>
                    <a:pt x="507682" y="2499995"/>
                  </a:lnTo>
                  <a:lnTo>
                    <a:pt x="494665" y="2476500"/>
                  </a:lnTo>
                  <a:lnTo>
                    <a:pt x="209868" y="2568893"/>
                  </a:lnTo>
                  <a:lnTo>
                    <a:pt x="205740" y="2570163"/>
                  </a:lnTo>
                  <a:lnTo>
                    <a:pt x="201295" y="2571433"/>
                  </a:lnTo>
                  <a:lnTo>
                    <a:pt x="196850" y="2572068"/>
                  </a:lnTo>
                  <a:lnTo>
                    <a:pt x="192722" y="2573020"/>
                  </a:lnTo>
                  <a:lnTo>
                    <a:pt x="183515" y="2573338"/>
                  </a:lnTo>
                  <a:lnTo>
                    <a:pt x="174942" y="2573020"/>
                  </a:lnTo>
                  <a:lnTo>
                    <a:pt x="166688" y="2571750"/>
                  </a:lnTo>
                  <a:lnTo>
                    <a:pt x="158115" y="2569845"/>
                  </a:lnTo>
                  <a:lnTo>
                    <a:pt x="150177" y="2567305"/>
                  </a:lnTo>
                  <a:lnTo>
                    <a:pt x="142240" y="2563495"/>
                  </a:lnTo>
                  <a:lnTo>
                    <a:pt x="134620" y="2559368"/>
                  </a:lnTo>
                  <a:lnTo>
                    <a:pt x="127952" y="2554605"/>
                  </a:lnTo>
                  <a:lnTo>
                    <a:pt x="121602" y="2548890"/>
                  </a:lnTo>
                  <a:lnTo>
                    <a:pt x="115570" y="2542540"/>
                  </a:lnTo>
                  <a:lnTo>
                    <a:pt x="109855" y="2535555"/>
                  </a:lnTo>
                  <a:lnTo>
                    <a:pt x="105410" y="2528253"/>
                  </a:lnTo>
                  <a:lnTo>
                    <a:pt x="101282" y="2520315"/>
                  </a:lnTo>
                  <a:lnTo>
                    <a:pt x="99377" y="2516188"/>
                  </a:lnTo>
                  <a:lnTo>
                    <a:pt x="97790" y="2512060"/>
                  </a:lnTo>
                  <a:lnTo>
                    <a:pt x="4445" y="2224405"/>
                  </a:lnTo>
                  <a:lnTo>
                    <a:pt x="3492" y="2220278"/>
                  </a:lnTo>
                  <a:lnTo>
                    <a:pt x="2222" y="2215833"/>
                  </a:lnTo>
                  <a:lnTo>
                    <a:pt x="1587" y="2211388"/>
                  </a:lnTo>
                  <a:lnTo>
                    <a:pt x="635" y="2206625"/>
                  </a:lnTo>
                  <a:lnTo>
                    <a:pt x="0" y="2198053"/>
                  </a:lnTo>
                  <a:lnTo>
                    <a:pt x="317" y="2189480"/>
                  </a:lnTo>
                  <a:lnTo>
                    <a:pt x="1587" y="2180908"/>
                  </a:lnTo>
                  <a:lnTo>
                    <a:pt x="3810" y="2172653"/>
                  </a:lnTo>
                  <a:lnTo>
                    <a:pt x="6350" y="2164398"/>
                  </a:lnTo>
                  <a:lnTo>
                    <a:pt x="9842" y="2156778"/>
                  </a:lnTo>
                  <a:lnTo>
                    <a:pt x="13970" y="2149158"/>
                  </a:lnTo>
                  <a:lnTo>
                    <a:pt x="19050" y="2142173"/>
                  </a:lnTo>
                  <a:lnTo>
                    <a:pt x="24447" y="2135505"/>
                  </a:lnTo>
                  <a:lnTo>
                    <a:pt x="30797" y="2129790"/>
                  </a:lnTo>
                  <a:lnTo>
                    <a:pt x="37465" y="2124393"/>
                  </a:lnTo>
                  <a:lnTo>
                    <a:pt x="45085" y="2119630"/>
                  </a:lnTo>
                  <a:lnTo>
                    <a:pt x="49212" y="2117725"/>
                  </a:lnTo>
                  <a:lnTo>
                    <a:pt x="53340" y="2115820"/>
                  </a:lnTo>
                  <a:lnTo>
                    <a:pt x="57467" y="2113915"/>
                  </a:lnTo>
                  <a:lnTo>
                    <a:pt x="61595" y="2112328"/>
                  </a:lnTo>
                  <a:lnTo>
                    <a:pt x="346392" y="2019618"/>
                  </a:lnTo>
                  <a:lnTo>
                    <a:pt x="342900" y="1993900"/>
                  </a:lnTo>
                  <a:lnTo>
                    <a:pt x="339725" y="1967865"/>
                  </a:lnTo>
                  <a:lnTo>
                    <a:pt x="337185" y="1941830"/>
                  </a:lnTo>
                  <a:lnTo>
                    <a:pt x="334962" y="1915478"/>
                  </a:lnTo>
                  <a:lnTo>
                    <a:pt x="333375" y="1889125"/>
                  </a:lnTo>
                  <a:lnTo>
                    <a:pt x="331788" y="1862455"/>
                  </a:lnTo>
                  <a:lnTo>
                    <a:pt x="331152" y="1835785"/>
                  </a:lnTo>
                  <a:lnTo>
                    <a:pt x="331152" y="1809115"/>
                  </a:lnTo>
                  <a:lnTo>
                    <a:pt x="331152" y="1782445"/>
                  </a:lnTo>
                  <a:lnTo>
                    <a:pt x="331788" y="1755775"/>
                  </a:lnTo>
                  <a:lnTo>
                    <a:pt x="333375" y="1729423"/>
                  </a:lnTo>
                  <a:lnTo>
                    <a:pt x="334962" y="1703070"/>
                  </a:lnTo>
                  <a:lnTo>
                    <a:pt x="337185" y="1676718"/>
                  </a:lnTo>
                  <a:lnTo>
                    <a:pt x="339725" y="1650365"/>
                  </a:lnTo>
                  <a:lnTo>
                    <a:pt x="342900" y="1624330"/>
                  </a:lnTo>
                  <a:lnTo>
                    <a:pt x="346392" y="1598295"/>
                  </a:lnTo>
                  <a:lnTo>
                    <a:pt x="61595" y="1506220"/>
                  </a:lnTo>
                  <a:lnTo>
                    <a:pt x="57467" y="1504633"/>
                  </a:lnTo>
                  <a:lnTo>
                    <a:pt x="53340" y="1502728"/>
                  </a:lnTo>
                  <a:lnTo>
                    <a:pt x="45085" y="1498600"/>
                  </a:lnTo>
                  <a:lnTo>
                    <a:pt x="37465" y="1494155"/>
                  </a:lnTo>
                  <a:lnTo>
                    <a:pt x="30797" y="1488440"/>
                  </a:lnTo>
                  <a:lnTo>
                    <a:pt x="24447" y="1482408"/>
                  </a:lnTo>
                  <a:lnTo>
                    <a:pt x="19050" y="1476058"/>
                  </a:lnTo>
                  <a:lnTo>
                    <a:pt x="13970" y="1468755"/>
                  </a:lnTo>
                  <a:lnTo>
                    <a:pt x="9842" y="1461453"/>
                  </a:lnTo>
                  <a:lnTo>
                    <a:pt x="6350" y="1453833"/>
                  </a:lnTo>
                  <a:lnTo>
                    <a:pt x="3810" y="1445578"/>
                  </a:lnTo>
                  <a:lnTo>
                    <a:pt x="1587" y="1437323"/>
                  </a:lnTo>
                  <a:lnTo>
                    <a:pt x="317" y="1428750"/>
                  </a:lnTo>
                  <a:lnTo>
                    <a:pt x="0" y="1419860"/>
                  </a:lnTo>
                  <a:lnTo>
                    <a:pt x="635" y="1411288"/>
                  </a:lnTo>
                  <a:lnTo>
                    <a:pt x="1587" y="1406843"/>
                  </a:lnTo>
                  <a:lnTo>
                    <a:pt x="2222" y="1402398"/>
                  </a:lnTo>
                  <a:lnTo>
                    <a:pt x="3492" y="1397635"/>
                  </a:lnTo>
                  <a:lnTo>
                    <a:pt x="4445" y="1393508"/>
                  </a:lnTo>
                  <a:lnTo>
                    <a:pt x="97790" y="1106488"/>
                  </a:lnTo>
                  <a:lnTo>
                    <a:pt x="99377" y="1102043"/>
                  </a:lnTo>
                  <a:lnTo>
                    <a:pt x="101282" y="1097915"/>
                  </a:lnTo>
                  <a:lnTo>
                    <a:pt x="103187" y="1093788"/>
                  </a:lnTo>
                  <a:lnTo>
                    <a:pt x="105410" y="1089978"/>
                  </a:lnTo>
                  <a:lnTo>
                    <a:pt x="109855" y="1082358"/>
                  </a:lnTo>
                  <a:lnTo>
                    <a:pt x="115570" y="1075690"/>
                  </a:lnTo>
                  <a:lnTo>
                    <a:pt x="121602" y="1069340"/>
                  </a:lnTo>
                  <a:lnTo>
                    <a:pt x="127952" y="1063625"/>
                  </a:lnTo>
                  <a:lnTo>
                    <a:pt x="134620" y="1058863"/>
                  </a:lnTo>
                  <a:lnTo>
                    <a:pt x="142240" y="1054735"/>
                  </a:lnTo>
                  <a:lnTo>
                    <a:pt x="150177" y="1051243"/>
                  </a:lnTo>
                  <a:lnTo>
                    <a:pt x="158115" y="1048068"/>
                  </a:lnTo>
                  <a:lnTo>
                    <a:pt x="166688" y="1046480"/>
                  </a:lnTo>
                  <a:lnTo>
                    <a:pt x="174942" y="1045210"/>
                  </a:lnTo>
                  <a:lnTo>
                    <a:pt x="183515" y="1044893"/>
                  </a:lnTo>
                  <a:lnTo>
                    <a:pt x="192722" y="1045528"/>
                  </a:lnTo>
                  <a:lnTo>
                    <a:pt x="196850" y="1046480"/>
                  </a:lnTo>
                  <a:lnTo>
                    <a:pt x="201295" y="1047115"/>
                  </a:lnTo>
                  <a:lnTo>
                    <a:pt x="205740" y="1048068"/>
                  </a:lnTo>
                  <a:lnTo>
                    <a:pt x="209868" y="1049338"/>
                  </a:lnTo>
                  <a:lnTo>
                    <a:pt x="494665" y="1141413"/>
                  </a:lnTo>
                  <a:lnTo>
                    <a:pt x="507682" y="1118235"/>
                  </a:lnTo>
                  <a:lnTo>
                    <a:pt x="520382" y="1095375"/>
                  </a:lnTo>
                  <a:lnTo>
                    <a:pt x="534035" y="1072198"/>
                  </a:lnTo>
                  <a:lnTo>
                    <a:pt x="547370" y="1049655"/>
                  </a:lnTo>
                  <a:lnTo>
                    <a:pt x="561658" y="1027113"/>
                  </a:lnTo>
                  <a:lnTo>
                    <a:pt x="576580" y="1005205"/>
                  </a:lnTo>
                  <a:lnTo>
                    <a:pt x="591185" y="983615"/>
                  </a:lnTo>
                  <a:lnTo>
                    <a:pt x="606425" y="961707"/>
                  </a:lnTo>
                  <a:lnTo>
                    <a:pt x="622300" y="940752"/>
                  </a:lnTo>
                  <a:lnTo>
                    <a:pt x="638492" y="919797"/>
                  </a:lnTo>
                  <a:lnTo>
                    <a:pt x="655002" y="899160"/>
                  </a:lnTo>
                  <a:lnTo>
                    <a:pt x="671512" y="878840"/>
                  </a:lnTo>
                  <a:lnTo>
                    <a:pt x="688975" y="858837"/>
                  </a:lnTo>
                  <a:lnTo>
                    <a:pt x="706755" y="839470"/>
                  </a:lnTo>
                  <a:lnTo>
                    <a:pt x="724218" y="819785"/>
                  </a:lnTo>
                  <a:lnTo>
                    <a:pt x="742632" y="801052"/>
                  </a:lnTo>
                  <a:lnTo>
                    <a:pt x="566420" y="558800"/>
                  </a:lnTo>
                  <a:lnTo>
                    <a:pt x="563562" y="554990"/>
                  </a:lnTo>
                  <a:lnTo>
                    <a:pt x="561340" y="551180"/>
                  </a:lnTo>
                  <a:lnTo>
                    <a:pt x="559118" y="547370"/>
                  </a:lnTo>
                  <a:lnTo>
                    <a:pt x="557212" y="543242"/>
                  </a:lnTo>
                  <a:lnTo>
                    <a:pt x="554355" y="534987"/>
                  </a:lnTo>
                  <a:lnTo>
                    <a:pt x="551498" y="526732"/>
                  </a:lnTo>
                  <a:lnTo>
                    <a:pt x="550228" y="518160"/>
                  </a:lnTo>
                  <a:lnTo>
                    <a:pt x="549592" y="509270"/>
                  </a:lnTo>
                  <a:lnTo>
                    <a:pt x="549592" y="500697"/>
                  </a:lnTo>
                  <a:lnTo>
                    <a:pt x="550862" y="492442"/>
                  </a:lnTo>
                  <a:lnTo>
                    <a:pt x="552450" y="483870"/>
                  </a:lnTo>
                  <a:lnTo>
                    <a:pt x="554990" y="475932"/>
                  </a:lnTo>
                  <a:lnTo>
                    <a:pt x="558482" y="467677"/>
                  </a:lnTo>
                  <a:lnTo>
                    <a:pt x="562610" y="460057"/>
                  </a:lnTo>
                  <a:lnTo>
                    <a:pt x="567372" y="453072"/>
                  </a:lnTo>
                  <a:lnTo>
                    <a:pt x="573088" y="446087"/>
                  </a:lnTo>
                  <a:lnTo>
                    <a:pt x="575945" y="442912"/>
                  </a:lnTo>
                  <a:lnTo>
                    <a:pt x="579438" y="439737"/>
                  </a:lnTo>
                  <a:lnTo>
                    <a:pt x="582930" y="436880"/>
                  </a:lnTo>
                  <a:lnTo>
                    <a:pt x="586105" y="434022"/>
                  </a:lnTo>
                  <a:lnTo>
                    <a:pt x="830898" y="256857"/>
                  </a:lnTo>
                  <a:lnTo>
                    <a:pt x="834708" y="254317"/>
                  </a:lnTo>
                  <a:lnTo>
                    <a:pt x="838200" y="251777"/>
                  </a:lnTo>
                  <a:lnTo>
                    <a:pt x="842328" y="249872"/>
                  </a:lnTo>
                  <a:lnTo>
                    <a:pt x="846138" y="247967"/>
                  </a:lnTo>
                  <a:lnTo>
                    <a:pt x="854392" y="244475"/>
                  </a:lnTo>
                  <a:lnTo>
                    <a:pt x="862648" y="242252"/>
                  </a:lnTo>
                  <a:lnTo>
                    <a:pt x="871538" y="240665"/>
                  </a:lnTo>
                  <a:lnTo>
                    <a:pt x="880110" y="240030"/>
                  </a:lnTo>
                  <a:lnTo>
                    <a:pt x="888365" y="240030"/>
                  </a:lnTo>
                  <a:lnTo>
                    <a:pt x="896938" y="240665"/>
                  </a:lnTo>
                  <a:lnTo>
                    <a:pt x="905192" y="242570"/>
                  </a:lnTo>
                  <a:lnTo>
                    <a:pt x="913448" y="245110"/>
                  </a:lnTo>
                  <a:lnTo>
                    <a:pt x="921385" y="248602"/>
                  </a:lnTo>
                  <a:lnTo>
                    <a:pt x="929005" y="252412"/>
                  </a:lnTo>
                  <a:lnTo>
                    <a:pt x="935990" y="257175"/>
                  </a:lnTo>
                  <a:lnTo>
                    <a:pt x="942975" y="262890"/>
                  </a:lnTo>
                  <a:lnTo>
                    <a:pt x="946150" y="266065"/>
                  </a:lnTo>
                  <a:lnTo>
                    <a:pt x="949325" y="269240"/>
                  </a:lnTo>
                  <a:lnTo>
                    <a:pt x="952182" y="272732"/>
                  </a:lnTo>
                  <a:lnTo>
                    <a:pt x="955040" y="276542"/>
                  </a:lnTo>
                  <a:lnTo>
                    <a:pt x="1130618" y="518477"/>
                  </a:lnTo>
                  <a:lnTo>
                    <a:pt x="1154430" y="507047"/>
                  </a:lnTo>
                  <a:lnTo>
                    <a:pt x="1177925" y="496252"/>
                  </a:lnTo>
                  <a:lnTo>
                    <a:pt x="1201738" y="485457"/>
                  </a:lnTo>
                  <a:lnTo>
                    <a:pt x="1225868" y="475615"/>
                  </a:lnTo>
                  <a:lnTo>
                    <a:pt x="1250315" y="465772"/>
                  </a:lnTo>
                  <a:lnTo>
                    <a:pt x="1274762" y="456247"/>
                  </a:lnTo>
                  <a:lnTo>
                    <a:pt x="1299528" y="447675"/>
                  </a:lnTo>
                  <a:lnTo>
                    <a:pt x="1324928" y="439102"/>
                  </a:lnTo>
                  <a:lnTo>
                    <a:pt x="1350010" y="431165"/>
                  </a:lnTo>
                  <a:lnTo>
                    <a:pt x="1375092" y="423545"/>
                  </a:lnTo>
                  <a:lnTo>
                    <a:pt x="1400810" y="416877"/>
                  </a:lnTo>
                  <a:lnTo>
                    <a:pt x="1426845" y="410210"/>
                  </a:lnTo>
                  <a:lnTo>
                    <a:pt x="1452245" y="404177"/>
                  </a:lnTo>
                  <a:lnTo>
                    <a:pt x="1478598" y="398462"/>
                  </a:lnTo>
                  <a:lnTo>
                    <a:pt x="1504950" y="393065"/>
                  </a:lnTo>
                  <a:lnTo>
                    <a:pt x="1531302" y="388620"/>
                  </a:lnTo>
                  <a:lnTo>
                    <a:pt x="1531302" y="89217"/>
                  </a:lnTo>
                  <a:lnTo>
                    <a:pt x="1531302" y="84455"/>
                  </a:lnTo>
                  <a:lnTo>
                    <a:pt x="1531620" y="80010"/>
                  </a:lnTo>
                  <a:lnTo>
                    <a:pt x="1532572" y="75565"/>
                  </a:lnTo>
                  <a:lnTo>
                    <a:pt x="1533208" y="71120"/>
                  </a:lnTo>
                  <a:lnTo>
                    <a:pt x="1535430" y="62865"/>
                  </a:lnTo>
                  <a:lnTo>
                    <a:pt x="1538605" y="54610"/>
                  </a:lnTo>
                  <a:lnTo>
                    <a:pt x="1542415" y="46672"/>
                  </a:lnTo>
                  <a:lnTo>
                    <a:pt x="1546860" y="39370"/>
                  </a:lnTo>
                  <a:lnTo>
                    <a:pt x="1551622" y="32385"/>
                  </a:lnTo>
                  <a:lnTo>
                    <a:pt x="1557655" y="26352"/>
                  </a:lnTo>
                  <a:lnTo>
                    <a:pt x="1563688" y="20320"/>
                  </a:lnTo>
                  <a:lnTo>
                    <a:pt x="1570990" y="15240"/>
                  </a:lnTo>
                  <a:lnTo>
                    <a:pt x="1577975" y="10795"/>
                  </a:lnTo>
                  <a:lnTo>
                    <a:pt x="1585912" y="6985"/>
                  </a:lnTo>
                  <a:lnTo>
                    <a:pt x="1594168" y="4127"/>
                  </a:lnTo>
                  <a:lnTo>
                    <a:pt x="1602422" y="1905"/>
                  </a:lnTo>
                  <a:lnTo>
                    <a:pt x="1607185" y="952"/>
                  </a:lnTo>
                  <a:lnTo>
                    <a:pt x="1611630" y="317"/>
                  </a:lnTo>
                  <a:lnTo>
                    <a:pt x="161575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8" name="文本框 6"/>
            <p:cNvSpPr txBox="1"/>
            <p:nvPr/>
          </p:nvSpPr>
          <p:spPr>
            <a:xfrm>
              <a:off x="1032992" y="3398149"/>
              <a:ext cx="1193799" cy="861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bg1"/>
                  </a:solidFill>
                  <a:latin typeface="造字工房悦圆演示版常规体" pitchFamily="50" charset="-122"/>
                  <a:ea typeface="造字工房悦圆演示版常规体" pitchFamily="50" charset="-122"/>
                </a:rPr>
                <a:t> 第一</a:t>
              </a:r>
              <a:r>
                <a:rPr lang="zh-CN" altLang="en-US" dirty="0">
                  <a:solidFill>
                    <a:schemeClr val="bg1"/>
                  </a:solidFill>
                  <a:latin typeface="造字工房悦圆演示版常规体" pitchFamily="50" charset="-122"/>
                  <a:ea typeface="造字工房悦圆演示版常规体" pitchFamily="50" charset="-122"/>
                </a:rPr>
                <a:t>步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2023457" y="2007254"/>
            <a:ext cx="928862" cy="1366943"/>
            <a:chOff x="2255236" y="3004658"/>
            <a:chExt cx="1238805" cy="1823065"/>
          </a:xfrm>
        </p:grpSpPr>
        <p:sp>
          <p:nvSpPr>
            <p:cNvPr id="50" name="任意多边形 49"/>
            <p:cNvSpPr/>
            <p:nvPr/>
          </p:nvSpPr>
          <p:spPr>
            <a:xfrm flipH="1">
              <a:off x="2298310" y="3004658"/>
              <a:ext cx="1195731" cy="1688231"/>
            </a:xfrm>
            <a:custGeom>
              <a:avLst/>
              <a:gdLst>
                <a:gd name="connsiteX0" fmla="*/ 602108 w 1364578"/>
                <a:gd name="connsiteY0" fmla="*/ 0 h 1926623"/>
                <a:gd name="connsiteX1" fmla="*/ 1364578 w 1364578"/>
                <a:gd name="connsiteY1" fmla="*/ 0 h 1926623"/>
                <a:gd name="connsiteX2" fmla="*/ 1364578 w 1364578"/>
                <a:gd name="connsiteY2" fmla="*/ 1926623 h 1926623"/>
                <a:gd name="connsiteX3" fmla="*/ 0 w 1364578"/>
                <a:gd name="connsiteY3" fmla="*/ 1926623 h 1926623"/>
                <a:gd name="connsiteX4" fmla="*/ 0 w 1364578"/>
                <a:gd name="connsiteY4" fmla="*/ 602108 h 1926623"/>
                <a:gd name="connsiteX5" fmla="*/ 602108 w 1364578"/>
                <a:gd name="connsiteY5" fmla="*/ 0 h 1926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4578" h="1926623">
                  <a:moveTo>
                    <a:pt x="602108" y="0"/>
                  </a:moveTo>
                  <a:lnTo>
                    <a:pt x="1364578" y="0"/>
                  </a:lnTo>
                  <a:lnTo>
                    <a:pt x="1364578" y="1926623"/>
                  </a:lnTo>
                  <a:lnTo>
                    <a:pt x="0" y="1926623"/>
                  </a:lnTo>
                  <a:lnTo>
                    <a:pt x="0" y="602108"/>
                  </a:lnTo>
                  <a:cubicBezTo>
                    <a:pt x="0" y="269573"/>
                    <a:pt x="269573" y="0"/>
                    <a:pt x="602108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KSO_Shape"/>
            <p:cNvSpPr/>
            <p:nvPr/>
          </p:nvSpPr>
          <p:spPr bwMode="auto">
            <a:xfrm>
              <a:off x="2675625" y="3406937"/>
              <a:ext cx="441100" cy="441836"/>
            </a:xfrm>
            <a:custGeom>
              <a:avLst/>
              <a:gdLst>
                <a:gd name="T0" fmla="*/ 923363 w 1752600"/>
                <a:gd name="T1" fmla="*/ 1417153 h 1754188"/>
                <a:gd name="T2" fmla="*/ 958587 w 1752600"/>
                <a:gd name="T3" fmla="*/ 1476612 h 1754188"/>
                <a:gd name="T4" fmla="*/ 945181 w 1752600"/>
                <a:gd name="T5" fmla="*/ 1530763 h 1754188"/>
                <a:gd name="T6" fmla="*/ 886299 w 1752600"/>
                <a:gd name="T7" fmla="*/ 1566067 h 1754188"/>
                <a:gd name="T8" fmla="*/ 832675 w 1752600"/>
                <a:gd name="T9" fmla="*/ 1552795 h 1754188"/>
                <a:gd name="T10" fmla="*/ 797714 w 1752600"/>
                <a:gd name="T11" fmla="*/ 1493335 h 1754188"/>
                <a:gd name="T12" fmla="*/ 810857 w 1752600"/>
                <a:gd name="T13" fmla="*/ 1439185 h 1754188"/>
                <a:gd name="T14" fmla="*/ 869739 w 1752600"/>
                <a:gd name="T15" fmla="*/ 1403616 h 1754188"/>
                <a:gd name="T16" fmla="*/ 1526266 w 1752600"/>
                <a:gd name="T17" fmla="*/ 809406 h 1754188"/>
                <a:gd name="T18" fmla="*/ 1561836 w 1752600"/>
                <a:gd name="T19" fmla="*/ 868866 h 1754188"/>
                <a:gd name="T20" fmla="*/ 1548298 w 1752600"/>
                <a:gd name="T21" fmla="*/ 923016 h 1754188"/>
                <a:gd name="T22" fmla="*/ 1488839 w 1752600"/>
                <a:gd name="T23" fmla="*/ 958586 h 1754188"/>
                <a:gd name="T24" fmla="*/ 1434954 w 1752600"/>
                <a:gd name="T25" fmla="*/ 945048 h 1754188"/>
                <a:gd name="T26" fmla="*/ 1399385 w 1752600"/>
                <a:gd name="T27" fmla="*/ 885589 h 1754188"/>
                <a:gd name="T28" fmla="*/ 1412922 w 1752600"/>
                <a:gd name="T29" fmla="*/ 831438 h 1754188"/>
                <a:gd name="T30" fmla="*/ 1472116 w 1752600"/>
                <a:gd name="T31" fmla="*/ 795869 h 1754188"/>
                <a:gd name="T32" fmla="*/ 931422 w 1752600"/>
                <a:gd name="T33" fmla="*/ 210375 h 1754188"/>
                <a:gd name="T34" fmla="*/ 985331 w 1752600"/>
                <a:gd name="T35" fmla="*/ 812351 h 1754188"/>
                <a:gd name="T36" fmla="*/ 997223 w 1752600"/>
                <a:gd name="T37" fmla="*/ 915108 h 1754188"/>
                <a:gd name="T38" fmla="*/ 946749 w 1752600"/>
                <a:gd name="T39" fmla="*/ 982906 h 1754188"/>
                <a:gd name="T40" fmla="*/ 857693 w 1752600"/>
                <a:gd name="T41" fmla="*/ 1003564 h 1754188"/>
                <a:gd name="T42" fmla="*/ 763351 w 1752600"/>
                <a:gd name="T43" fmla="*/ 937354 h 1754188"/>
                <a:gd name="T44" fmla="*/ 353480 w 1752600"/>
                <a:gd name="T45" fmla="*/ 893921 h 1754188"/>
                <a:gd name="T46" fmla="*/ 383342 w 1752600"/>
                <a:gd name="T47" fmla="*/ 820296 h 1754188"/>
                <a:gd name="T48" fmla="*/ 815147 w 1752600"/>
                <a:gd name="T49" fmla="*/ 764945 h 1754188"/>
                <a:gd name="T50" fmla="*/ 858486 w 1752600"/>
                <a:gd name="T51" fmla="*/ 180713 h 1754188"/>
                <a:gd name="T52" fmla="*/ 670516 w 1752600"/>
                <a:gd name="T53" fmla="*/ 152975 h 1754188"/>
                <a:gd name="T54" fmla="*/ 441192 w 1752600"/>
                <a:gd name="T55" fmla="*/ 263340 h 1754188"/>
                <a:gd name="T56" fmla="*/ 263181 w 1752600"/>
                <a:gd name="T57" fmla="*/ 441458 h 1754188"/>
                <a:gd name="T58" fmla="*/ 152883 w 1752600"/>
                <a:gd name="T59" fmla="*/ 670921 h 1754188"/>
                <a:gd name="T60" fmla="*/ 126168 w 1752600"/>
                <a:gd name="T61" fmla="*/ 934791 h 1754188"/>
                <a:gd name="T62" fmla="*/ 190707 w 1752600"/>
                <a:gd name="T63" fmla="*/ 1186485 h 1754188"/>
                <a:gd name="T64" fmla="*/ 332216 w 1752600"/>
                <a:gd name="T65" fmla="*/ 1396099 h 1754188"/>
                <a:gd name="T66" fmla="*/ 534297 w 1752600"/>
                <a:gd name="T67" fmla="*/ 1547221 h 1754188"/>
                <a:gd name="T68" fmla="*/ 780550 w 1752600"/>
                <a:gd name="T69" fmla="*/ 1623709 h 1754188"/>
                <a:gd name="T70" fmla="*/ 1045847 w 1752600"/>
                <a:gd name="T71" fmla="*/ 1610476 h 1754188"/>
                <a:gd name="T72" fmla="*/ 1281255 w 1752600"/>
                <a:gd name="T73" fmla="*/ 1511227 h 1754188"/>
                <a:gd name="T74" fmla="*/ 1467730 w 1752600"/>
                <a:gd name="T75" fmla="*/ 1341578 h 1754188"/>
                <a:gd name="T76" fmla="*/ 1588873 w 1752600"/>
                <a:gd name="T77" fmla="*/ 1118202 h 1754188"/>
                <a:gd name="T78" fmla="*/ 1628019 w 1752600"/>
                <a:gd name="T79" fmla="*/ 857509 h 1754188"/>
                <a:gd name="T80" fmla="*/ 1576176 w 1752600"/>
                <a:gd name="T81" fmla="*/ 601315 h 1754188"/>
                <a:gd name="T82" fmla="*/ 1444718 w 1752600"/>
                <a:gd name="T83" fmla="*/ 384820 h 1754188"/>
                <a:gd name="T84" fmla="*/ 1250573 w 1752600"/>
                <a:gd name="T85" fmla="*/ 224170 h 1754188"/>
                <a:gd name="T86" fmla="*/ 1009345 w 1752600"/>
                <a:gd name="T87" fmla="*/ 136037 h 1754188"/>
                <a:gd name="T88" fmla="*/ 987656 w 1752600"/>
                <a:gd name="T89" fmla="*/ 7146 h 1754188"/>
                <a:gd name="T90" fmla="*/ 1274907 w 1752600"/>
                <a:gd name="T91" fmla="*/ 96337 h 1754188"/>
                <a:gd name="T92" fmla="*/ 1510315 w 1752600"/>
                <a:gd name="T93" fmla="*/ 272074 h 1754188"/>
                <a:gd name="T94" fmla="*/ 1675101 w 1752600"/>
                <a:gd name="T95" fmla="*/ 516358 h 1754188"/>
                <a:gd name="T96" fmla="*/ 1749955 w 1752600"/>
                <a:gd name="T97" fmla="*/ 809605 h 1754188"/>
                <a:gd name="T98" fmla="*/ 1719273 w 1752600"/>
                <a:gd name="T99" fmla="*/ 1116879 h 1754188"/>
                <a:gd name="T100" fmla="*/ 1590724 w 1752600"/>
                <a:gd name="T101" fmla="*/ 1384453 h 1754188"/>
                <a:gd name="T102" fmla="*/ 1383353 w 1752600"/>
                <a:gd name="T103" fmla="*/ 1591949 h 1754188"/>
                <a:gd name="T104" fmla="*/ 1115940 w 1752600"/>
                <a:gd name="T105" fmla="*/ 1720576 h 1754188"/>
                <a:gd name="T106" fmla="*/ 809116 w 1752600"/>
                <a:gd name="T107" fmla="*/ 1751277 h 1754188"/>
                <a:gd name="T108" fmla="*/ 516046 w 1752600"/>
                <a:gd name="T109" fmla="*/ 1676377 h 1754188"/>
                <a:gd name="T110" fmla="*/ 271909 w 1752600"/>
                <a:gd name="T111" fmla="*/ 1511492 h 1754188"/>
                <a:gd name="T112" fmla="*/ 95750 w 1752600"/>
                <a:gd name="T113" fmla="*/ 1275941 h 1754188"/>
                <a:gd name="T114" fmla="*/ 6877 w 1752600"/>
                <a:gd name="T115" fmla="*/ 988782 h 1754188"/>
                <a:gd name="T116" fmla="*/ 22483 w 1752600"/>
                <a:gd name="T117" fmla="*/ 679126 h 1754188"/>
                <a:gd name="T118" fmla="*/ 138071 w 1752600"/>
                <a:gd name="T119" fmla="*/ 404935 h 1754188"/>
                <a:gd name="T120" fmla="*/ 335655 w 1752600"/>
                <a:gd name="T121" fmla="*/ 187117 h 1754188"/>
                <a:gd name="T122" fmla="*/ 595662 w 1752600"/>
                <a:gd name="T123" fmla="*/ 46051 h 1754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52600" h="1754188">
                  <a:moveTo>
                    <a:pt x="873945" y="1403350"/>
                  </a:moveTo>
                  <a:lnTo>
                    <a:pt x="877888" y="1403350"/>
                  </a:lnTo>
                  <a:lnTo>
                    <a:pt x="882356" y="1403350"/>
                  </a:lnTo>
                  <a:lnTo>
                    <a:pt x="886299" y="1403616"/>
                  </a:lnTo>
                  <a:lnTo>
                    <a:pt x="890505" y="1404146"/>
                  </a:lnTo>
                  <a:lnTo>
                    <a:pt x="894448" y="1404943"/>
                  </a:lnTo>
                  <a:lnTo>
                    <a:pt x="898128" y="1405739"/>
                  </a:lnTo>
                  <a:lnTo>
                    <a:pt x="901808" y="1406801"/>
                  </a:lnTo>
                  <a:lnTo>
                    <a:pt x="906014" y="1408393"/>
                  </a:lnTo>
                  <a:lnTo>
                    <a:pt x="909432" y="1409455"/>
                  </a:lnTo>
                  <a:lnTo>
                    <a:pt x="913112" y="1411048"/>
                  </a:lnTo>
                  <a:lnTo>
                    <a:pt x="916529" y="1412906"/>
                  </a:lnTo>
                  <a:lnTo>
                    <a:pt x="919946" y="1415030"/>
                  </a:lnTo>
                  <a:lnTo>
                    <a:pt x="923363" y="1417153"/>
                  </a:lnTo>
                  <a:lnTo>
                    <a:pt x="929672" y="1421931"/>
                  </a:lnTo>
                  <a:lnTo>
                    <a:pt x="935192" y="1427240"/>
                  </a:lnTo>
                  <a:lnTo>
                    <a:pt x="940450" y="1432814"/>
                  </a:lnTo>
                  <a:lnTo>
                    <a:pt x="945181" y="1439185"/>
                  </a:lnTo>
                  <a:lnTo>
                    <a:pt x="947284" y="1442636"/>
                  </a:lnTo>
                  <a:lnTo>
                    <a:pt x="949124" y="1446086"/>
                  </a:lnTo>
                  <a:lnTo>
                    <a:pt x="951227" y="1449537"/>
                  </a:lnTo>
                  <a:lnTo>
                    <a:pt x="952804" y="1452988"/>
                  </a:lnTo>
                  <a:lnTo>
                    <a:pt x="953856" y="1456704"/>
                  </a:lnTo>
                  <a:lnTo>
                    <a:pt x="955433" y="1460420"/>
                  </a:lnTo>
                  <a:lnTo>
                    <a:pt x="956484" y="1464667"/>
                  </a:lnTo>
                  <a:lnTo>
                    <a:pt x="957273" y="1468384"/>
                  </a:lnTo>
                  <a:lnTo>
                    <a:pt x="958062" y="1472365"/>
                  </a:lnTo>
                  <a:lnTo>
                    <a:pt x="958587" y="1476612"/>
                  </a:lnTo>
                  <a:lnTo>
                    <a:pt x="958850" y="1480594"/>
                  </a:lnTo>
                  <a:lnTo>
                    <a:pt x="958850" y="1485107"/>
                  </a:lnTo>
                  <a:lnTo>
                    <a:pt x="958850" y="1489088"/>
                  </a:lnTo>
                  <a:lnTo>
                    <a:pt x="958587" y="1493335"/>
                  </a:lnTo>
                  <a:lnTo>
                    <a:pt x="958062" y="1497317"/>
                  </a:lnTo>
                  <a:lnTo>
                    <a:pt x="957273" y="1501299"/>
                  </a:lnTo>
                  <a:lnTo>
                    <a:pt x="956484" y="1505546"/>
                  </a:lnTo>
                  <a:lnTo>
                    <a:pt x="955433" y="1509262"/>
                  </a:lnTo>
                  <a:lnTo>
                    <a:pt x="953856" y="1512978"/>
                  </a:lnTo>
                  <a:lnTo>
                    <a:pt x="952804" y="1516694"/>
                  </a:lnTo>
                  <a:lnTo>
                    <a:pt x="951227" y="1520145"/>
                  </a:lnTo>
                  <a:lnTo>
                    <a:pt x="949124" y="1524127"/>
                  </a:lnTo>
                  <a:lnTo>
                    <a:pt x="947284" y="1527312"/>
                  </a:lnTo>
                  <a:lnTo>
                    <a:pt x="945181" y="1530763"/>
                  </a:lnTo>
                  <a:lnTo>
                    <a:pt x="940450" y="1536868"/>
                  </a:lnTo>
                  <a:lnTo>
                    <a:pt x="935192" y="1542973"/>
                  </a:lnTo>
                  <a:lnTo>
                    <a:pt x="929672" y="1548017"/>
                  </a:lnTo>
                  <a:lnTo>
                    <a:pt x="923363" y="1552795"/>
                  </a:lnTo>
                  <a:lnTo>
                    <a:pt x="919946" y="1554918"/>
                  </a:lnTo>
                  <a:lnTo>
                    <a:pt x="916529" y="1556776"/>
                  </a:lnTo>
                  <a:lnTo>
                    <a:pt x="913112" y="1558634"/>
                  </a:lnTo>
                  <a:lnTo>
                    <a:pt x="909432" y="1560227"/>
                  </a:lnTo>
                  <a:lnTo>
                    <a:pt x="906014" y="1561820"/>
                  </a:lnTo>
                  <a:lnTo>
                    <a:pt x="901808" y="1563147"/>
                  </a:lnTo>
                  <a:lnTo>
                    <a:pt x="898128" y="1564209"/>
                  </a:lnTo>
                  <a:lnTo>
                    <a:pt x="894448" y="1565005"/>
                  </a:lnTo>
                  <a:lnTo>
                    <a:pt x="890505" y="1565801"/>
                  </a:lnTo>
                  <a:lnTo>
                    <a:pt x="886299" y="1566067"/>
                  </a:lnTo>
                  <a:lnTo>
                    <a:pt x="882356" y="1566598"/>
                  </a:lnTo>
                  <a:lnTo>
                    <a:pt x="877888" y="1566863"/>
                  </a:lnTo>
                  <a:lnTo>
                    <a:pt x="873945" y="1566598"/>
                  </a:lnTo>
                  <a:lnTo>
                    <a:pt x="869739" y="1566067"/>
                  </a:lnTo>
                  <a:lnTo>
                    <a:pt x="865796" y="1565801"/>
                  </a:lnTo>
                  <a:lnTo>
                    <a:pt x="861853" y="1565005"/>
                  </a:lnTo>
                  <a:lnTo>
                    <a:pt x="857647" y="1564209"/>
                  </a:lnTo>
                  <a:lnTo>
                    <a:pt x="853967" y="1563147"/>
                  </a:lnTo>
                  <a:lnTo>
                    <a:pt x="850287" y="1561820"/>
                  </a:lnTo>
                  <a:lnTo>
                    <a:pt x="846607" y="1560227"/>
                  </a:lnTo>
                  <a:lnTo>
                    <a:pt x="842664" y="1558634"/>
                  </a:lnTo>
                  <a:lnTo>
                    <a:pt x="839247" y="1556776"/>
                  </a:lnTo>
                  <a:lnTo>
                    <a:pt x="835829" y="1554918"/>
                  </a:lnTo>
                  <a:lnTo>
                    <a:pt x="832675" y="1552795"/>
                  </a:lnTo>
                  <a:lnTo>
                    <a:pt x="826629" y="1548017"/>
                  </a:lnTo>
                  <a:lnTo>
                    <a:pt x="820583" y="1542973"/>
                  </a:lnTo>
                  <a:lnTo>
                    <a:pt x="815589" y="1536868"/>
                  </a:lnTo>
                  <a:lnTo>
                    <a:pt x="810857" y="1530763"/>
                  </a:lnTo>
                  <a:lnTo>
                    <a:pt x="808754" y="1527312"/>
                  </a:lnTo>
                  <a:lnTo>
                    <a:pt x="806914" y="1524127"/>
                  </a:lnTo>
                  <a:lnTo>
                    <a:pt x="805074" y="1520145"/>
                  </a:lnTo>
                  <a:lnTo>
                    <a:pt x="803497" y="1516694"/>
                  </a:lnTo>
                  <a:lnTo>
                    <a:pt x="801920" y="1512978"/>
                  </a:lnTo>
                  <a:lnTo>
                    <a:pt x="800605" y="1509262"/>
                  </a:lnTo>
                  <a:lnTo>
                    <a:pt x="799554" y="1505546"/>
                  </a:lnTo>
                  <a:lnTo>
                    <a:pt x="798765" y="1501299"/>
                  </a:lnTo>
                  <a:lnTo>
                    <a:pt x="797977" y="1497317"/>
                  </a:lnTo>
                  <a:lnTo>
                    <a:pt x="797714" y="1493335"/>
                  </a:lnTo>
                  <a:lnTo>
                    <a:pt x="797188" y="1489088"/>
                  </a:lnTo>
                  <a:lnTo>
                    <a:pt x="796925" y="1485107"/>
                  </a:lnTo>
                  <a:lnTo>
                    <a:pt x="797188" y="1480594"/>
                  </a:lnTo>
                  <a:lnTo>
                    <a:pt x="797714" y="1476612"/>
                  </a:lnTo>
                  <a:lnTo>
                    <a:pt x="797977" y="1472365"/>
                  </a:lnTo>
                  <a:lnTo>
                    <a:pt x="798765" y="1468384"/>
                  </a:lnTo>
                  <a:lnTo>
                    <a:pt x="799554" y="1464667"/>
                  </a:lnTo>
                  <a:lnTo>
                    <a:pt x="800605" y="1460420"/>
                  </a:lnTo>
                  <a:lnTo>
                    <a:pt x="801920" y="1456704"/>
                  </a:lnTo>
                  <a:lnTo>
                    <a:pt x="803497" y="1452988"/>
                  </a:lnTo>
                  <a:lnTo>
                    <a:pt x="805074" y="1449537"/>
                  </a:lnTo>
                  <a:lnTo>
                    <a:pt x="806914" y="1446086"/>
                  </a:lnTo>
                  <a:lnTo>
                    <a:pt x="808754" y="1442636"/>
                  </a:lnTo>
                  <a:lnTo>
                    <a:pt x="810857" y="1439185"/>
                  </a:lnTo>
                  <a:lnTo>
                    <a:pt x="815589" y="1432814"/>
                  </a:lnTo>
                  <a:lnTo>
                    <a:pt x="820583" y="1427240"/>
                  </a:lnTo>
                  <a:lnTo>
                    <a:pt x="826629" y="1421931"/>
                  </a:lnTo>
                  <a:lnTo>
                    <a:pt x="832675" y="1417153"/>
                  </a:lnTo>
                  <a:lnTo>
                    <a:pt x="835829" y="1415030"/>
                  </a:lnTo>
                  <a:lnTo>
                    <a:pt x="839247" y="1412906"/>
                  </a:lnTo>
                  <a:lnTo>
                    <a:pt x="842664" y="1411048"/>
                  </a:lnTo>
                  <a:lnTo>
                    <a:pt x="846607" y="1409455"/>
                  </a:lnTo>
                  <a:lnTo>
                    <a:pt x="850287" y="1408393"/>
                  </a:lnTo>
                  <a:lnTo>
                    <a:pt x="853967" y="1406801"/>
                  </a:lnTo>
                  <a:lnTo>
                    <a:pt x="857647" y="1405739"/>
                  </a:lnTo>
                  <a:lnTo>
                    <a:pt x="861853" y="1404943"/>
                  </a:lnTo>
                  <a:lnTo>
                    <a:pt x="865796" y="1404146"/>
                  </a:lnTo>
                  <a:lnTo>
                    <a:pt x="869739" y="1403616"/>
                  </a:lnTo>
                  <a:lnTo>
                    <a:pt x="873945" y="1403350"/>
                  </a:lnTo>
                  <a:close/>
                  <a:moveTo>
                    <a:pt x="1480345" y="795338"/>
                  </a:moveTo>
                  <a:lnTo>
                    <a:pt x="1484857" y="795603"/>
                  </a:lnTo>
                  <a:lnTo>
                    <a:pt x="1488839" y="795869"/>
                  </a:lnTo>
                  <a:lnTo>
                    <a:pt x="1493086" y="796134"/>
                  </a:lnTo>
                  <a:lnTo>
                    <a:pt x="1497068" y="797196"/>
                  </a:lnTo>
                  <a:lnTo>
                    <a:pt x="1500784" y="797727"/>
                  </a:lnTo>
                  <a:lnTo>
                    <a:pt x="1505031" y="799054"/>
                  </a:lnTo>
                  <a:lnTo>
                    <a:pt x="1508747" y="800381"/>
                  </a:lnTo>
                  <a:lnTo>
                    <a:pt x="1512198" y="801974"/>
                  </a:lnTo>
                  <a:lnTo>
                    <a:pt x="1515914" y="803567"/>
                  </a:lnTo>
                  <a:lnTo>
                    <a:pt x="1519365" y="805425"/>
                  </a:lnTo>
                  <a:lnTo>
                    <a:pt x="1522816" y="807283"/>
                  </a:lnTo>
                  <a:lnTo>
                    <a:pt x="1526266" y="809406"/>
                  </a:lnTo>
                  <a:lnTo>
                    <a:pt x="1532637" y="814184"/>
                  </a:lnTo>
                  <a:lnTo>
                    <a:pt x="1538211" y="819228"/>
                  </a:lnTo>
                  <a:lnTo>
                    <a:pt x="1543520" y="825068"/>
                  </a:lnTo>
                  <a:lnTo>
                    <a:pt x="1548298" y="831438"/>
                  </a:lnTo>
                  <a:lnTo>
                    <a:pt x="1550422" y="834624"/>
                  </a:lnTo>
                  <a:lnTo>
                    <a:pt x="1552545" y="838074"/>
                  </a:lnTo>
                  <a:lnTo>
                    <a:pt x="1554403" y="841791"/>
                  </a:lnTo>
                  <a:lnTo>
                    <a:pt x="1555996" y="845241"/>
                  </a:lnTo>
                  <a:lnTo>
                    <a:pt x="1557589" y="848958"/>
                  </a:lnTo>
                  <a:lnTo>
                    <a:pt x="1558650" y="852939"/>
                  </a:lnTo>
                  <a:lnTo>
                    <a:pt x="1559712" y="856655"/>
                  </a:lnTo>
                  <a:lnTo>
                    <a:pt x="1560509" y="860637"/>
                  </a:lnTo>
                  <a:lnTo>
                    <a:pt x="1561305" y="864884"/>
                  </a:lnTo>
                  <a:lnTo>
                    <a:pt x="1561836" y="868866"/>
                  </a:lnTo>
                  <a:lnTo>
                    <a:pt x="1562101" y="872847"/>
                  </a:lnTo>
                  <a:lnTo>
                    <a:pt x="1562101" y="877094"/>
                  </a:lnTo>
                  <a:lnTo>
                    <a:pt x="1562101" y="881342"/>
                  </a:lnTo>
                  <a:lnTo>
                    <a:pt x="1561836" y="885589"/>
                  </a:lnTo>
                  <a:lnTo>
                    <a:pt x="1561305" y="889570"/>
                  </a:lnTo>
                  <a:lnTo>
                    <a:pt x="1560509" y="893817"/>
                  </a:lnTo>
                  <a:lnTo>
                    <a:pt x="1559712" y="897534"/>
                  </a:lnTo>
                  <a:lnTo>
                    <a:pt x="1558650" y="901515"/>
                  </a:lnTo>
                  <a:lnTo>
                    <a:pt x="1557589" y="905497"/>
                  </a:lnTo>
                  <a:lnTo>
                    <a:pt x="1555996" y="908948"/>
                  </a:lnTo>
                  <a:lnTo>
                    <a:pt x="1554403" y="912664"/>
                  </a:lnTo>
                  <a:lnTo>
                    <a:pt x="1552545" y="916115"/>
                  </a:lnTo>
                  <a:lnTo>
                    <a:pt x="1550422" y="919565"/>
                  </a:lnTo>
                  <a:lnTo>
                    <a:pt x="1548298" y="923016"/>
                  </a:lnTo>
                  <a:lnTo>
                    <a:pt x="1543520" y="929387"/>
                  </a:lnTo>
                  <a:lnTo>
                    <a:pt x="1538211" y="934961"/>
                  </a:lnTo>
                  <a:lnTo>
                    <a:pt x="1532637" y="940270"/>
                  </a:lnTo>
                  <a:lnTo>
                    <a:pt x="1526266" y="945048"/>
                  </a:lnTo>
                  <a:lnTo>
                    <a:pt x="1522816" y="947171"/>
                  </a:lnTo>
                  <a:lnTo>
                    <a:pt x="1519365" y="949030"/>
                  </a:lnTo>
                  <a:lnTo>
                    <a:pt x="1515914" y="950888"/>
                  </a:lnTo>
                  <a:lnTo>
                    <a:pt x="1512198" y="952480"/>
                  </a:lnTo>
                  <a:lnTo>
                    <a:pt x="1508747" y="953808"/>
                  </a:lnTo>
                  <a:lnTo>
                    <a:pt x="1505031" y="955400"/>
                  </a:lnTo>
                  <a:lnTo>
                    <a:pt x="1500784" y="956197"/>
                  </a:lnTo>
                  <a:lnTo>
                    <a:pt x="1497068" y="957258"/>
                  </a:lnTo>
                  <a:lnTo>
                    <a:pt x="1493086" y="957789"/>
                  </a:lnTo>
                  <a:lnTo>
                    <a:pt x="1488839" y="958586"/>
                  </a:lnTo>
                  <a:lnTo>
                    <a:pt x="1484857" y="958851"/>
                  </a:lnTo>
                  <a:lnTo>
                    <a:pt x="1480345" y="958851"/>
                  </a:lnTo>
                  <a:lnTo>
                    <a:pt x="1476363" y="958851"/>
                  </a:lnTo>
                  <a:lnTo>
                    <a:pt x="1472116" y="958586"/>
                  </a:lnTo>
                  <a:lnTo>
                    <a:pt x="1468134" y="957789"/>
                  </a:lnTo>
                  <a:lnTo>
                    <a:pt x="1464153" y="957258"/>
                  </a:lnTo>
                  <a:lnTo>
                    <a:pt x="1459906" y="956197"/>
                  </a:lnTo>
                  <a:lnTo>
                    <a:pt x="1456189" y="955400"/>
                  </a:lnTo>
                  <a:lnTo>
                    <a:pt x="1452473" y="953808"/>
                  </a:lnTo>
                  <a:lnTo>
                    <a:pt x="1448757" y="952480"/>
                  </a:lnTo>
                  <a:lnTo>
                    <a:pt x="1445306" y="950888"/>
                  </a:lnTo>
                  <a:lnTo>
                    <a:pt x="1441325" y="949030"/>
                  </a:lnTo>
                  <a:lnTo>
                    <a:pt x="1437874" y="947171"/>
                  </a:lnTo>
                  <a:lnTo>
                    <a:pt x="1434954" y="945048"/>
                  </a:lnTo>
                  <a:lnTo>
                    <a:pt x="1428583" y="940270"/>
                  </a:lnTo>
                  <a:lnTo>
                    <a:pt x="1422478" y="934961"/>
                  </a:lnTo>
                  <a:lnTo>
                    <a:pt x="1417435" y="929387"/>
                  </a:lnTo>
                  <a:lnTo>
                    <a:pt x="1412922" y="923016"/>
                  </a:lnTo>
                  <a:lnTo>
                    <a:pt x="1410533" y="919565"/>
                  </a:lnTo>
                  <a:lnTo>
                    <a:pt x="1408675" y="916115"/>
                  </a:lnTo>
                  <a:lnTo>
                    <a:pt x="1406817" y="912664"/>
                  </a:lnTo>
                  <a:lnTo>
                    <a:pt x="1405224" y="908948"/>
                  </a:lnTo>
                  <a:lnTo>
                    <a:pt x="1403632" y="905497"/>
                  </a:lnTo>
                  <a:lnTo>
                    <a:pt x="1402304" y="901515"/>
                  </a:lnTo>
                  <a:lnTo>
                    <a:pt x="1401243" y="897534"/>
                  </a:lnTo>
                  <a:lnTo>
                    <a:pt x="1400446" y="893817"/>
                  </a:lnTo>
                  <a:lnTo>
                    <a:pt x="1399650" y="889570"/>
                  </a:lnTo>
                  <a:lnTo>
                    <a:pt x="1399385" y="885589"/>
                  </a:lnTo>
                  <a:lnTo>
                    <a:pt x="1398854" y="881342"/>
                  </a:lnTo>
                  <a:lnTo>
                    <a:pt x="1398588" y="877094"/>
                  </a:lnTo>
                  <a:lnTo>
                    <a:pt x="1398854" y="872847"/>
                  </a:lnTo>
                  <a:lnTo>
                    <a:pt x="1399385" y="868866"/>
                  </a:lnTo>
                  <a:lnTo>
                    <a:pt x="1399650" y="864884"/>
                  </a:lnTo>
                  <a:lnTo>
                    <a:pt x="1400446" y="860637"/>
                  </a:lnTo>
                  <a:lnTo>
                    <a:pt x="1401243" y="856655"/>
                  </a:lnTo>
                  <a:lnTo>
                    <a:pt x="1402304" y="852939"/>
                  </a:lnTo>
                  <a:lnTo>
                    <a:pt x="1403632" y="848958"/>
                  </a:lnTo>
                  <a:lnTo>
                    <a:pt x="1405224" y="845241"/>
                  </a:lnTo>
                  <a:lnTo>
                    <a:pt x="1406817" y="841791"/>
                  </a:lnTo>
                  <a:lnTo>
                    <a:pt x="1408675" y="838074"/>
                  </a:lnTo>
                  <a:lnTo>
                    <a:pt x="1410533" y="834624"/>
                  </a:lnTo>
                  <a:lnTo>
                    <a:pt x="1412922" y="831438"/>
                  </a:lnTo>
                  <a:lnTo>
                    <a:pt x="1417435" y="825068"/>
                  </a:lnTo>
                  <a:lnTo>
                    <a:pt x="1422478" y="819228"/>
                  </a:lnTo>
                  <a:lnTo>
                    <a:pt x="1428583" y="814184"/>
                  </a:lnTo>
                  <a:lnTo>
                    <a:pt x="1434954" y="809406"/>
                  </a:lnTo>
                  <a:lnTo>
                    <a:pt x="1437874" y="807283"/>
                  </a:lnTo>
                  <a:lnTo>
                    <a:pt x="1441325" y="805425"/>
                  </a:lnTo>
                  <a:lnTo>
                    <a:pt x="1445306" y="803567"/>
                  </a:lnTo>
                  <a:lnTo>
                    <a:pt x="1448757" y="801974"/>
                  </a:lnTo>
                  <a:lnTo>
                    <a:pt x="1452473" y="800381"/>
                  </a:lnTo>
                  <a:lnTo>
                    <a:pt x="1456189" y="799054"/>
                  </a:lnTo>
                  <a:lnTo>
                    <a:pt x="1459906" y="797727"/>
                  </a:lnTo>
                  <a:lnTo>
                    <a:pt x="1464153" y="797196"/>
                  </a:lnTo>
                  <a:lnTo>
                    <a:pt x="1468134" y="796134"/>
                  </a:lnTo>
                  <a:lnTo>
                    <a:pt x="1472116" y="795869"/>
                  </a:lnTo>
                  <a:lnTo>
                    <a:pt x="1476363" y="795603"/>
                  </a:lnTo>
                  <a:lnTo>
                    <a:pt x="1480345" y="795338"/>
                  </a:lnTo>
                  <a:close/>
                  <a:moveTo>
                    <a:pt x="876984" y="177800"/>
                  </a:moveTo>
                  <a:lnTo>
                    <a:pt x="883326" y="178065"/>
                  </a:lnTo>
                  <a:lnTo>
                    <a:pt x="889669" y="179124"/>
                  </a:lnTo>
                  <a:lnTo>
                    <a:pt x="895482" y="180713"/>
                  </a:lnTo>
                  <a:lnTo>
                    <a:pt x="901032" y="182832"/>
                  </a:lnTo>
                  <a:lnTo>
                    <a:pt x="906581" y="185215"/>
                  </a:lnTo>
                  <a:lnTo>
                    <a:pt x="911867" y="188393"/>
                  </a:lnTo>
                  <a:lnTo>
                    <a:pt x="916359" y="191836"/>
                  </a:lnTo>
                  <a:lnTo>
                    <a:pt x="920851" y="196074"/>
                  </a:lnTo>
                  <a:lnTo>
                    <a:pt x="924815" y="200311"/>
                  </a:lnTo>
                  <a:lnTo>
                    <a:pt x="928251" y="205078"/>
                  </a:lnTo>
                  <a:lnTo>
                    <a:pt x="931422" y="210375"/>
                  </a:lnTo>
                  <a:lnTo>
                    <a:pt x="934065" y="215672"/>
                  </a:lnTo>
                  <a:lnTo>
                    <a:pt x="936179" y="221498"/>
                  </a:lnTo>
                  <a:lnTo>
                    <a:pt x="937764" y="227325"/>
                  </a:lnTo>
                  <a:lnTo>
                    <a:pt x="938821" y="233681"/>
                  </a:lnTo>
                  <a:lnTo>
                    <a:pt x="939086" y="240037"/>
                  </a:lnTo>
                  <a:lnTo>
                    <a:pt x="939086" y="766534"/>
                  </a:lnTo>
                  <a:lnTo>
                    <a:pt x="945956" y="770772"/>
                  </a:lnTo>
                  <a:lnTo>
                    <a:pt x="952827" y="775539"/>
                  </a:lnTo>
                  <a:lnTo>
                    <a:pt x="959169" y="780835"/>
                  </a:lnTo>
                  <a:lnTo>
                    <a:pt x="964983" y="786397"/>
                  </a:lnTo>
                  <a:lnTo>
                    <a:pt x="971061" y="792488"/>
                  </a:lnTo>
                  <a:lnTo>
                    <a:pt x="976082" y="798844"/>
                  </a:lnTo>
                  <a:lnTo>
                    <a:pt x="980839" y="805465"/>
                  </a:lnTo>
                  <a:lnTo>
                    <a:pt x="985331" y="812351"/>
                  </a:lnTo>
                  <a:lnTo>
                    <a:pt x="989295" y="819502"/>
                  </a:lnTo>
                  <a:lnTo>
                    <a:pt x="992995" y="826917"/>
                  </a:lnTo>
                  <a:lnTo>
                    <a:pt x="995902" y="834862"/>
                  </a:lnTo>
                  <a:lnTo>
                    <a:pt x="998545" y="843072"/>
                  </a:lnTo>
                  <a:lnTo>
                    <a:pt x="1000394" y="851282"/>
                  </a:lnTo>
                  <a:lnTo>
                    <a:pt x="1001980" y="859757"/>
                  </a:lnTo>
                  <a:lnTo>
                    <a:pt x="1002773" y="868497"/>
                  </a:lnTo>
                  <a:lnTo>
                    <a:pt x="1003301" y="877236"/>
                  </a:lnTo>
                  <a:lnTo>
                    <a:pt x="1002773" y="883857"/>
                  </a:lnTo>
                  <a:lnTo>
                    <a:pt x="1002244" y="889948"/>
                  </a:lnTo>
                  <a:lnTo>
                    <a:pt x="1001716" y="896569"/>
                  </a:lnTo>
                  <a:lnTo>
                    <a:pt x="1000394" y="902925"/>
                  </a:lnTo>
                  <a:lnTo>
                    <a:pt x="999073" y="909017"/>
                  </a:lnTo>
                  <a:lnTo>
                    <a:pt x="997223" y="915108"/>
                  </a:lnTo>
                  <a:lnTo>
                    <a:pt x="995373" y="921199"/>
                  </a:lnTo>
                  <a:lnTo>
                    <a:pt x="993259" y="926761"/>
                  </a:lnTo>
                  <a:lnTo>
                    <a:pt x="990352" y="932322"/>
                  </a:lnTo>
                  <a:lnTo>
                    <a:pt x="987445" y="938149"/>
                  </a:lnTo>
                  <a:lnTo>
                    <a:pt x="984803" y="943446"/>
                  </a:lnTo>
                  <a:lnTo>
                    <a:pt x="981367" y="948478"/>
                  </a:lnTo>
                  <a:lnTo>
                    <a:pt x="977932" y="953509"/>
                  </a:lnTo>
                  <a:lnTo>
                    <a:pt x="973968" y="958541"/>
                  </a:lnTo>
                  <a:lnTo>
                    <a:pt x="970004" y="962779"/>
                  </a:lnTo>
                  <a:lnTo>
                    <a:pt x="965512" y="967281"/>
                  </a:lnTo>
                  <a:lnTo>
                    <a:pt x="961284" y="971783"/>
                  </a:lnTo>
                  <a:lnTo>
                    <a:pt x="956527" y="975756"/>
                  </a:lnTo>
                  <a:lnTo>
                    <a:pt x="951770" y="979464"/>
                  </a:lnTo>
                  <a:lnTo>
                    <a:pt x="946749" y="982906"/>
                  </a:lnTo>
                  <a:lnTo>
                    <a:pt x="941728" y="986349"/>
                  </a:lnTo>
                  <a:lnTo>
                    <a:pt x="936443" y="989527"/>
                  </a:lnTo>
                  <a:lnTo>
                    <a:pt x="930893" y="992441"/>
                  </a:lnTo>
                  <a:lnTo>
                    <a:pt x="925344" y="994824"/>
                  </a:lnTo>
                  <a:lnTo>
                    <a:pt x="919530" y="996943"/>
                  </a:lnTo>
                  <a:lnTo>
                    <a:pt x="913716" y="999062"/>
                  </a:lnTo>
                  <a:lnTo>
                    <a:pt x="907374" y="1000915"/>
                  </a:lnTo>
                  <a:lnTo>
                    <a:pt x="901560" y="1001975"/>
                  </a:lnTo>
                  <a:lnTo>
                    <a:pt x="895218" y="1003299"/>
                  </a:lnTo>
                  <a:lnTo>
                    <a:pt x="888611" y="1004358"/>
                  </a:lnTo>
                  <a:lnTo>
                    <a:pt x="882269" y="1004623"/>
                  </a:lnTo>
                  <a:lnTo>
                    <a:pt x="875663" y="1004888"/>
                  </a:lnTo>
                  <a:lnTo>
                    <a:pt x="866678" y="1004623"/>
                  </a:lnTo>
                  <a:lnTo>
                    <a:pt x="857693" y="1003564"/>
                  </a:lnTo>
                  <a:lnTo>
                    <a:pt x="849236" y="1001975"/>
                  </a:lnTo>
                  <a:lnTo>
                    <a:pt x="840780" y="999856"/>
                  </a:lnTo>
                  <a:lnTo>
                    <a:pt x="832324" y="997473"/>
                  </a:lnTo>
                  <a:lnTo>
                    <a:pt x="824396" y="994030"/>
                  </a:lnTo>
                  <a:lnTo>
                    <a:pt x="816732" y="990587"/>
                  </a:lnTo>
                  <a:lnTo>
                    <a:pt x="809333" y="986084"/>
                  </a:lnTo>
                  <a:lnTo>
                    <a:pt x="802198" y="981317"/>
                  </a:lnTo>
                  <a:lnTo>
                    <a:pt x="795591" y="976286"/>
                  </a:lnTo>
                  <a:lnTo>
                    <a:pt x="788984" y="970724"/>
                  </a:lnTo>
                  <a:lnTo>
                    <a:pt x="783170" y="964633"/>
                  </a:lnTo>
                  <a:lnTo>
                    <a:pt x="777357" y="958541"/>
                  </a:lnTo>
                  <a:lnTo>
                    <a:pt x="772600" y="951920"/>
                  </a:lnTo>
                  <a:lnTo>
                    <a:pt x="767843" y="944770"/>
                  </a:lnTo>
                  <a:lnTo>
                    <a:pt x="763351" y="937354"/>
                  </a:lnTo>
                  <a:lnTo>
                    <a:pt x="413204" y="937354"/>
                  </a:lnTo>
                  <a:lnTo>
                    <a:pt x="406597" y="937090"/>
                  </a:lnTo>
                  <a:lnTo>
                    <a:pt x="400519" y="936295"/>
                  </a:lnTo>
                  <a:lnTo>
                    <a:pt x="394705" y="934706"/>
                  </a:lnTo>
                  <a:lnTo>
                    <a:pt x="388627" y="932322"/>
                  </a:lnTo>
                  <a:lnTo>
                    <a:pt x="383342" y="929939"/>
                  </a:lnTo>
                  <a:lnTo>
                    <a:pt x="378321" y="926761"/>
                  </a:lnTo>
                  <a:lnTo>
                    <a:pt x="373564" y="923053"/>
                  </a:lnTo>
                  <a:lnTo>
                    <a:pt x="368808" y="919345"/>
                  </a:lnTo>
                  <a:lnTo>
                    <a:pt x="365108" y="914843"/>
                  </a:lnTo>
                  <a:lnTo>
                    <a:pt x="361408" y="909811"/>
                  </a:lnTo>
                  <a:lnTo>
                    <a:pt x="358237" y="904779"/>
                  </a:lnTo>
                  <a:lnTo>
                    <a:pt x="355859" y="899483"/>
                  </a:lnTo>
                  <a:lnTo>
                    <a:pt x="353480" y="893921"/>
                  </a:lnTo>
                  <a:lnTo>
                    <a:pt x="352159" y="887830"/>
                  </a:lnTo>
                  <a:lnTo>
                    <a:pt x="351102" y="881474"/>
                  </a:lnTo>
                  <a:lnTo>
                    <a:pt x="350838" y="875382"/>
                  </a:lnTo>
                  <a:lnTo>
                    <a:pt x="351102" y="868761"/>
                  </a:lnTo>
                  <a:lnTo>
                    <a:pt x="352159" y="862670"/>
                  </a:lnTo>
                  <a:lnTo>
                    <a:pt x="353480" y="856844"/>
                  </a:lnTo>
                  <a:lnTo>
                    <a:pt x="355859" y="850752"/>
                  </a:lnTo>
                  <a:lnTo>
                    <a:pt x="358237" y="845456"/>
                  </a:lnTo>
                  <a:lnTo>
                    <a:pt x="361408" y="840424"/>
                  </a:lnTo>
                  <a:lnTo>
                    <a:pt x="365108" y="835392"/>
                  </a:lnTo>
                  <a:lnTo>
                    <a:pt x="368808" y="831154"/>
                  </a:lnTo>
                  <a:lnTo>
                    <a:pt x="373564" y="827447"/>
                  </a:lnTo>
                  <a:lnTo>
                    <a:pt x="378321" y="823474"/>
                  </a:lnTo>
                  <a:lnTo>
                    <a:pt x="383342" y="820296"/>
                  </a:lnTo>
                  <a:lnTo>
                    <a:pt x="388627" y="817913"/>
                  </a:lnTo>
                  <a:lnTo>
                    <a:pt x="394705" y="815794"/>
                  </a:lnTo>
                  <a:lnTo>
                    <a:pt x="400519" y="814205"/>
                  </a:lnTo>
                  <a:lnTo>
                    <a:pt x="406597" y="813146"/>
                  </a:lnTo>
                  <a:lnTo>
                    <a:pt x="413204" y="812881"/>
                  </a:lnTo>
                  <a:lnTo>
                    <a:pt x="765465" y="812881"/>
                  </a:lnTo>
                  <a:lnTo>
                    <a:pt x="770222" y="805730"/>
                  </a:lnTo>
                  <a:lnTo>
                    <a:pt x="775507" y="798579"/>
                  </a:lnTo>
                  <a:lnTo>
                    <a:pt x="780792" y="791959"/>
                  </a:lnTo>
                  <a:lnTo>
                    <a:pt x="786870" y="785602"/>
                  </a:lnTo>
                  <a:lnTo>
                    <a:pt x="793477" y="779511"/>
                  </a:lnTo>
                  <a:lnTo>
                    <a:pt x="800348" y="774214"/>
                  </a:lnTo>
                  <a:lnTo>
                    <a:pt x="807483" y="769183"/>
                  </a:lnTo>
                  <a:lnTo>
                    <a:pt x="815147" y="764945"/>
                  </a:lnTo>
                  <a:lnTo>
                    <a:pt x="815147" y="240037"/>
                  </a:lnTo>
                  <a:lnTo>
                    <a:pt x="815411" y="233681"/>
                  </a:lnTo>
                  <a:lnTo>
                    <a:pt x="816204" y="227325"/>
                  </a:lnTo>
                  <a:lnTo>
                    <a:pt x="817789" y="221498"/>
                  </a:lnTo>
                  <a:lnTo>
                    <a:pt x="819639" y="215672"/>
                  </a:lnTo>
                  <a:lnTo>
                    <a:pt x="822546" y="210375"/>
                  </a:lnTo>
                  <a:lnTo>
                    <a:pt x="825717" y="205078"/>
                  </a:lnTo>
                  <a:lnTo>
                    <a:pt x="829153" y="200311"/>
                  </a:lnTo>
                  <a:lnTo>
                    <a:pt x="833116" y="196074"/>
                  </a:lnTo>
                  <a:lnTo>
                    <a:pt x="837609" y="191836"/>
                  </a:lnTo>
                  <a:lnTo>
                    <a:pt x="842366" y="188393"/>
                  </a:lnTo>
                  <a:lnTo>
                    <a:pt x="847387" y="185215"/>
                  </a:lnTo>
                  <a:lnTo>
                    <a:pt x="852936" y="182832"/>
                  </a:lnTo>
                  <a:lnTo>
                    <a:pt x="858486" y="180713"/>
                  </a:lnTo>
                  <a:lnTo>
                    <a:pt x="864564" y="179124"/>
                  </a:lnTo>
                  <a:lnTo>
                    <a:pt x="870642" y="178065"/>
                  </a:lnTo>
                  <a:lnTo>
                    <a:pt x="876984" y="177800"/>
                  </a:lnTo>
                  <a:close/>
                  <a:moveTo>
                    <a:pt x="856991" y="124392"/>
                  </a:moveTo>
                  <a:lnTo>
                    <a:pt x="837683" y="125450"/>
                  </a:lnTo>
                  <a:lnTo>
                    <a:pt x="818374" y="126774"/>
                  </a:lnTo>
                  <a:lnTo>
                    <a:pt x="799594" y="128362"/>
                  </a:lnTo>
                  <a:lnTo>
                    <a:pt x="780550" y="130479"/>
                  </a:lnTo>
                  <a:lnTo>
                    <a:pt x="762034" y="132861"/>
                  </a:lnTo>
                  <a:lnTo>
                    <a:pt x="743255" y="136037"/>
                  </a:lnTo>
                  <a:lnTo>
                    <a:pt x="725004" y="139478"/>
                  </a:lnTo>
                  <a:lnTo>
                    <a:pt x="706489" y="143712"/>
                  </a:lnTo>
                  <a:lnTo>
                    <a:pt x="688502" y="147947"/>
                  </a:lnTo>
                  <a:lnTo>
                    <a:pt x="670516" y="152975"/>
                  </a:lnTo>
                  <a:lnTo>
                    <a:pt x="653059" y="158269"/>
                  </a:lnTo>
                  <a:lnTo>
                    <a:pt x="635337" y="164091"/>
                  </a:lnTo>
                  <a:lnTo>
                    <a:pt x="617880" y="169914"/>
                  </a:lnTo>
                  <a:lnTo>
                    <a:pt x="600687" y="176530"/>
                  </a:lnTo>
                  <a:lnTo>
                    <a:pt x="583759" y="183412"/>
                  </a:lnTo>
                  <a:lnTo>
                    <a:pt x="567095" y="191087"/>
                  </a:lnTo>
                  <a:lnTo>
                    <a:pt x="550432" y="198762"/>
                  </a:lnTo>
                  <a:lnTo>
                    <a:pt x="534297" y="206967"/>
                  </a:lnTo>
                  <a:lnTo>
                    <a:pt x="517898" y="215436"/>
                  </a:lnTo>
                  <a:lnTo>
                    <a:pt x="502292" y="224170"/>
                  </a:lnTo>
                  <a:lnTo>
                    <a:pt x="486686" y="233698"/>
                  </a:lnTo>
                  <a:lnTo>
                    <a:pt x="471345" y="242961"/>
                  </a:lnTo>
                  <a:lnTo>
                    <a:pt x="456268" y="253018"/>
                  </a:lnTo>
                  <a:lnTo>
                    <a:pt x="441192" y="263340"/>
                  </a:lnTo>
                  <a:lnTo>
                    <a:pt x="426379" y="274191"/>
                  </a:lnTo>
                  <a:lnTo>
                    <a:pt x="412361" y="285042"/>
                  </a:lnTo>
                  <a:lnTo>
                    <a:pt x="398342" y="296423"/>
                  </a:lnTo>
                  <a:lnTo>
                    <a:pt x="384588" y="308333"/>
                  </a:lnTo>
                  <a:lnTo>
                    <a:pt x="371098" y="320243"/>
                  </a:lnTo>
                  <a:lnTo>
                    <a:pt x="357608" y="332417"/>
                  </a:lnTo>
                  <a:lnTo>
                    <a:pt x="344648" y="344856"/>
                  </a:lnTo>
                  <a:lnTo>
                    <a:pt x="332216" y="358089"/>
                  </a:lnTo>
                  <a:lnTo>
                    <a:pt x="319784" y="371323"/>
                  </a:lnTo>
                  <a:lnTo>
                    <a:pt x="307617" y="384820"/>
                  </a:lnTo>
                  <a:lnTo>
                    <a:pt x="295979" y="398583"/>
                  </a:lnTo>
                  <a:lnTo>
                    <a:pt x="284870" y="412610"/>
                  </a:lnTo>
                  <a:lnTo>
                    <a:pt x="273761" y="427167"/>
                  </a:lnTo>
                  <a:lnTo>
                    <a:pt x="263181" y="441458"/>
                  </a:lnTo>
                  <a:lnTo>
                    <a:pt x="252865" y="456544"/>
                  </a:lnTo>
                  <a:lnTo>
                    <a:pt x="242814" y="471630"/>
                  </a:lnTo>
                  <a:lnTo>
                    <a:pt x="233027" y="486980"/>
                  </a:lnTo>
                  <a:lnTo>
                    <a:pt x="224034" y="502596"/>
                  </a:lnTo>
                  <a:lnTo>
                    <a:pt x="215041" y="518740"/>
                  </a:lnTo>
                  <a:lnTo>
                    <a:pt x="206577" y="534620"/>
                  </a:lnTo>
                  <a:lnTo>
                    <a:pt x="198377" y="551029"/>
                  </a:lnTo>
                  <a:lnTo>
                    <a:pt x="190707" y="567438"/>
                  </a:lnTo>
                  <a:lnTo>
                    <a:pt x="183301" y="584112"/>
                  </a:lnTo>
                  <a:lnTo>
                    <a:pt x="176424" y="601315"/>
                  </a:lnTo>
                  <a:lnTo>
                    <a:pt x="169811" y="618253"/>
                  </a:lnTo>
                  <a:lnTo>
                    <a:pt x="163992" y="635986"/>
                  </a:lnTo>
                  <a:lnTo>
                    <a:pt x="157908" y="653454"/>
                  </a:lnTo>
                  <a:lnTo>
                    <a:pt x="152883" y="670921"/>
                  </a:lnTo>
                  <a:lnTo>
                    <a:pt x="147857" y="689183"/>
                  </a:lnTo>
                  <a:lnTo>
                    <a:pt x="143625" y="707180"/>
                  </a:lnTo>
                  <a:lnTo>
                    <a:pt x="139393" y="725707"/>
                  </a:lnTo>
                  <a:lnTo>
                    <a:pt x="135955" y="743704"/>
                  </a:lnTo>
                  <a:lnTo>
                    <a:pt x="132781" y="762495"/>
                  </a:lnTo>
                  <a:lnTo>
                    <a:pt x="130400" y="781551"/>
                  </a:lnTo>
                  <a:lnTo>
                    <a:pt x="128019" y="800342"/>
                  </a:lnTo>
                  <a:lnTo>
                    <a:pt x="126168" y="819133"/>
                  </a:lnTo>
                  <a:lnTo>
                    <a:pt x="125110" y="838189"/>
                  </a:lnTo>
                  <a:lnTo>
                    <a:pt x="124316" y="857509"/>
                  </a:lnTo>
                  <a:lnTo>
                    <a:pt x="124052" y="877094"/>
                  </a:lnTo>
                  <a:lnTo>
                    <a:pt x="124316" y="896414"/>
                  </a:lnTo>
                  <a:lnTo>
                    <a:pt x="125110" y="915735"/>
                  </a:lnTo>
                  <a:lnTo>
                    <a:pt x="126168" y="934791"/>
                  </a:lnTo>
                  <a:lnTo>
                    <a:pt x="128019" y="953846"/>
                  </a:lnTo>
                  <a:lnTo>
                    <a:pt x="130400" y="972637"/>
                  </a:lnTo>
                  <a:lnTo>
                    <a:pt x="132781" y="991428"/>
                  </a:lnTo>
                  <a:lnTo>
                    <a:pt x="135955" y="1009955"/>
                  </a:lnTo>
                  <a:lnTo>
                    <a:pt x="139393" y="1028481"/>
                  </a:lnTo>
                  <a:lnTo>
                    <a:pt x="143625" y="1046743"/>
                  </a:lnTo>
                  <a:lnTo>
                    <a:pt x="147857" y="1065005"/>
                  </a:lnTo>
                  <a:lnTo>
                    <a:pt x="152883" y="1082737"/>
                  </a:lnTo>
                  <a:lnTo>
                    <a:pt x="157908" y="1100734"/>
                  </a:lnTo>
                  <a:lnTo>
                    <a:pt x="163992" y="1118202"/>
                  </a:lnTo>
                  <a:lnTo>
                    <a:pt x="169811" y="1135405"/>
                  </a:lnTo>
                  <a:lnTo>
                    <a:pt x="176424" y="1152608"/>
                  </a:lnTo>
                  <a:lnTo>
                    <a:pt x="183301" y="1169547"/>
                  </a:lnTo>
                  <a:lnTo>
                    <a:pt x="190707" y="1186485"/>
                  </a:lnTo>
                  <a:lnTo>
                    <a:pt x="198377" y="1203159"/>
                  </a:lnTo>
                  <a:lnTo>
                    <a:pt x="206577" y="1219568"/>
                  </a:lnTo>
                  <a:lnTo>
                    <a:pt x="215041" y="1235448"/>
                  </a:lnTo>
                  <a:lnTo>
                    <a:pt x="224034" y="1251592"/>
                  </a:lnTo>
                  <a:lnTo>
                    <a:pt x="233027" y="1267208"/>
                  </a:lnTo>
                  <a:lnTo>
                    <a:pt x="242814" y="1282558"/>
                  </a:lnTo>
                  <a:lnTo>
                    <a:pt x="252865" y="1297644"/>
                  </a:lnTo>
                  <a:lnTo>
                    <a:pt x="263181" y="1312200"/>
                  </a:lnTo>
                  <a:lnTo>
                    <a:pt x="273761" y="1327021"/>
                  </a:lnTo>
                  <a:lnTo>
                    <a:pt x="284870" y="1341578"/>
                  </a:lnTo>
                  <a:lnTo>
                    <a:pt x="295979" y="1355605"/>
                  </a:lnTo>
                  <a:lnTo>
                    <a:pt x="307617" y="1369368"/>
                  </a:lnTo>
                  <a:lnTo>
                    <a:pt x="319784" y="1382865"/>
                  </a:lnTo>
                  <a:lnTo>
                    <a:pt x="332216" y="1396099"/>
                  </a:lnTo>
                  <a:lnTo>
                    <a:pt x="344648" y="1408803"/>
                  </a:lnTo>
                  <a:lnTo>
                    <a:pt x="357608" y="1421771"/>
                  </a:lnTo>
                  <a:lnTo>
                    <a:pt x="371098" y="1433946"/>
                  </a:lnTo>
                  <a:lnTo>
                    <a:pt x="384588" y="1445855"/>
                  </a:lnTo>
                  <a:lnTo>
                    <a:pt x="398342" y="1457501"/>
                  </a:lnTo>
                  <a:lnTo>
                    <a:pt x="412361" y="1469146"/>
                  </a:lnTo>
                  <a:lnTo>
                    <a:pt x="426379" y="1479997"/>
                  </a:lnTo>
                  <a:lnTo>
                    <a:pt x="441192" y="1490848"/>
                  </a:lnTo>
                  <a:lnTo>
                    <a:pt x="456268" y="1501170"/>
                  </a:lnTo>
                  <a:lnTo>
                    <a:pt x="471345" y="1511227"/>
                  </a:lnTo>
                  <a:lnTo>
                    <a:pt x="486686" y="1520490"/>
                  </a:lnTo>
                  <a:lnTo>
                    <a:pt x="502292" y="1530018"/>
                  </a:lnTo>
                  <a:lnTo>
                    <a:pt x="517898" y="1538752"/>
                  </a:lnTo>
                  <a:lnTo>
                    <a:pt x="534297" y="1547221"/>
                  </a:lnTo>
                  <a:lnTo>
                    <a:pt x="550432" y="1555426"/>
                  </a:lnTo>
                  <a:lnTo>
                    <a:pt x="567095" y="1563101"/>
                  </a:lnTo>
                  <a:lnTo>
                    <a:pt x="583759" y="1570512"/>
                  </a:lnTo>
                  <a:lnTo>
                    <a:pt x="600687" y="1577393"/>
                  </a:lnTo>
                  <a:lnTo>
                    <a:pt x="617880" y="1583745"/>
                  </a:lnTo>
                  <a:lnTo>
                    <a:pt x="635337" y="1590097"/>
                  </a:lnTo>
                  <a:lnTo>
                    <a:pt x="653059" y="1595655"/>
                  </a:lnTo>
                  <a:lnTo>
                    <a:pt x="670516" y="1601213"/>
                  </a:lnTo>
                  <a:lnTo>
                    <a:pt x="688502" y="1605712"/>
                  </a:lnTo>
                  <a:lnTo>
                    <a:pt x="706489" y="1610476"/>
                  </a:lnTo>
                  <a:lnTo>
                    <a:pt x="725004" y="1614181"/>
                  </a:lnTo>
                  <a:lnTo>
                    <a:pt x="743255" y="1618151"/>
                  </a:lnTo>
                  <a:lnTo>
                    <a:pt x="762034" y="1620798"/>
                  </a:lnTo>
                  <a:lnTo>
                    <a:pt x="780550" y="1623709"/>
                  </a:lnTo>
                  <a:lnTo>
                    <a:pt x="799594" y="1625826"/>
                  </a:lnTo>
                  <a:lnTo>
                    <a:pt x="818374" y="1627414"/>
                  </a:lnTo>
                  <a:lnTo>
                    <a:pt x="837683" y="1628738"/>
                  </a:lnTo>
                  <a:lnTo>
                    <a:pt x="856991" y="1629267"/>
                  </a:lnTo>
                  <a:lnTo>
                    <a:pt x="876300" y="1629532"/>
                  </a:lnTo>
                  <a:lnTo>
                    <a:pt x="895873" y="1629267"/>
                  </a:lnTo>
                  <a:lnTo>
                    <a:pt x="914918" y="1628738"/>
                  </a:lnTo>
                  <a:lnTo>
                    <a:pt x="933962" y="1627414"/>
                  </a:lnTo>
                  <a:lnTo>
                    <a:pt x="953271" y="1625826"/>
                  </a:lnTo>
                  <a:lnTo>
                    <a:pt x="972050" y="1623709"/>
                  </a:lnTo>
                  <a:lnTo>
                    <a:pt x="990830" y="1620798"/>
                  </a:lnTo>
                  <a:lnTo>
                    <a:pt x="1009345" y="1618151"/>
                  </a:lnTo>
                  <a:lnTo>
                    <a:pt x="1027861" y="1614181"/>
                  </a:lnTo>
                  <a:lnTo>
                    <a:pt x="1045847" y="1610476"/>
                  </a:lnTo>
                  <a:lnTo>
                    <a:pt x="1064098" y="1605712"/>
                  </a:lnTo>
                  <a:lnTo>
                    <a:pt x="1082084" y="1601213"/>
                  </a:lnTo>
                  <a:lnTo>
                    <a:pt x="1099806" y="1595655"/>
                  </a:lnTo>
                  <a:lnTo>
                    <a:pt x="1117263" y="1590097"/>
                  </a:lnTo>
                  <a:lnTo>
                    <a:pt x="1134720" y="1583745"/>
                  </a:lnTo>
                  <a:lnTo>
                    <a:pt x="1151913" y="1577393"/>
                  </a:lnTo>
                  <a:lnTo>
                    <a:pt x="1168841" y="1570512"/>
                  </a:lnTo>
                  <a:lnTo>
                    <a:pt x="1185769" y="1563101"/>
                  </a:lnTo>
                  <a:lnTo>
                    <a:pt x="1201904" y="1555426"/>
                  </a:lnTo>
                  <a:lnTo>
                    <a:pt x="1218568" y="1547221"/>
                  </a:lnTo>
                  <a:lnTo>
                    <a:pt x="1234702" y="1538752"/>
                  </a:lnTo>
                  <a:lnTo>
                    <a:pt x="1250573" y="1530018"/>
                  </a:lnTo>
                  <a:lnTo>
                    <a:pt x="1265914" y="1520490"/>
                  </a:lnTo>
                  <a:lnTo>
                    <a:pt x="1281255" y="1511227"/>
                  </a:lnTo>
                  <a:lnTo>
                    <a:pt x="1296596" y="1501170"/>
                  </a:lnTo>
                  <a:lnTo>
                    <a:pt x="1311408" y="1490848"/>
                  </a:lnTo>
                  <a:lnTo>
                    <a:pt x="1325956" y="1479997"/>
                  </a:lnTo>
                  <a:lnTo>
                    <a:pt x="1340504" y="1469146"/>
                  </a:lnTo>
                  <a:lnTo>
                    <a:pt x="1354522" y="1457501"/>
                  </a:lnTo>
                  <a:lnTo>
                    <a:pt x="1368277" y="1445855"/>
                  </a:lnTo>
                  <a:lnTo>
                    <a:pt x="1381766" y="1433946"/>
                  </a:lnTo>
                  <a:lnTo>
                    <a:pt x="1394991" y="1421771"/>
                  </a:lnTo>
                  <a:lnTo>
                    <a:pt x="1407952" y="1408803"/>
                  </a:lnTo>
                  <a:lnTo>
                    <a:pt x="1420384" y="1396099"/>
                  </a:lnTo>
                  <a:lnTo>
                    <a:pt x="1432815" y="1382865"/>
                  </a:lnTo>
                  <a:lnTo>
                    <a:pt x="1444718" y="1369368"/>
                  </a:lnTo>
                  <a:lnTo>
                    <a:pt x="1456356" y="1355605"/>
                  </a:lnTo>
                  <a:lnTo>
                    <a:pt x="1467730" y="1341578"/>
                  </a:lnTo>
                  <a:lnTo>
                    <a:pt x="1479104" y="1327021"/>
                  </a:lnTo>
                  <a:lnTo>
                    <a:pt x="1489684" y="1312200"/>
                  </a:lnTo>
                  <a:lnTo>
                    <a:pt x="1499735" y="1297644"/>
                  </a:lnTo>
                  <a:lnTo>
                    <a:pt x="1509786" y="1282558"/>
                  </a:lnTo>
                  <a:lnTo>
                    <a:pt x="1519308" y="1267208"/>
                  </a:lnTo>
                  <a:lnTo>
                    <a:pt x="1528830" y="1251592"/>
                  </a:lnTo>
                  <a:lnTo>
                    <a:pt x="1537559" y="1235448"/>
                  </a:lnTo>
                  <a:lnTo>
                    <a:pt x="1546023" y="1219568"/>
                  </a:lnTo>
                  <a:lnTo>
                    <a:pt x="1554223" y="1203159"/>
                  </a:lnTo>
                  <a:lnTo>
                    <a:pt x="1561893" y="1186485"/>
                  </a:lnTo>
                  <a:lnTo>
                    <a:pt x="1569299" y="1169547"/>
                  </a:lnTo>
                  <a:lnTo>
                    <a:pt x="1576176" y="1152608"/>
                  </a:lnTo>
                  <a:lnTo>
                    <a:pt x="1582789" y="1135405"/>
                  </a:lnTo>
                  <a:lnTo>
                    <a:pt x="1588873" y="1118202"/>
                  </a:lnTo>
                  <a:lnTo>
                    <a:pt x="1594692" y="1100734"/>
                  </a:lnTo>
                  <a:lnTo>
                    <a:pt x="1599982" y="1082737"/>
                  </a:lnTo>
                  <a:lnTo>
                    <a:pt x="1604743" y="1065005"/>
                  </a:lnTo>
                  <a:lnTo>
                    <a:pt x="1608975" y="1046743"/>
                  </a:lnTo>
                  <a:lnTo>
                    <a:pt x="1613207" y="1028481"/>
                  </a:lnTo>
                  <a:lnTo>
                    <a:pt x="1616645" y="1009955"/>
                  </a:lnTo>
                  <a:lnTo>
                    <a:pt x="1619555" y="991428"/>
                  </a:lnTo>
                  <a:lnTo>
                    <a:pt x="1622464" y="972637"/>
                  </a:lnTo>
                  <a:lnTo>
                    <a:pt x="1624581" y="953846"/>
                  </a:lnTo>
                  <a:lnTo>
                    <a:pt x="1626168" y="934791"/>
                  </a:lnTo>
                  <a:lnTo>
                    <a:pt x="1627490" y="915735"/>
                  </a:lnTo>
                  <a:lnTo>
                    <a:pt x="1628019" y="896414"/>
                  </a:lnTo>
                  <a:lnTo>
                    <a:pt x="1628548" y="877094"/>
                  </a:lnTo>
                  <a:lnTo>
                    <a:pt x="1628019" y="857509"/>
                  </a:lnTo>
                  <a:lnTo>
                    <a:pt x="1627490" y="838189"/>
                  </a:lnTo>
                  <a:lnTo>
                    <a:pt x="1626168" y="819133"/>
                  </a:lnTo>
                  <a:lnTo>
                    <a:pt x="1624581" y="800342"/>
                  </a:lnTo>
                  <a:lnTo>
                    <a:pt x="1622464" y="781551"/>
                  </a:lnTo>
                  <a:lnTo>
                    <a:pt x="1619555" y="762495"/>
                  </a:lnTo>
                  <a:lnTo>
                    <a:pt x="1616645" y="743704"/>
                  </a:lnTo>
                  <a:lnTo>
                    <a:pt x="1613207" y="725707"/>
                  </a:lnTo>
                  <a:lnTo>
                    <a:pt x="1608975" y="707180"/>
                  </a:lnTo>
                  <a:lnTo>
                    <a:pt x="1604743" y="689183"/>
                  </a:lnTo>
                  <a:lnTo>
                    <a:pt x="1599982" y="670921"/>
                  </a:lnTo>
                  <a:lnTo>
                    <a:pt x="1594692" y="653454"/>
                  </a:lnTo>
                  <a:lnTo>
                    <a:pt x="1588873" y="635986"/>
                  </a:lnTo>
                  <a:lnTo>
                    <a:pt x="1582789" y="618253"/>
                  </a:lnTo>
                  <a:lnTo>
                    <a:pt x="1576176" y="601315"/>
                  </a:lnTo>
                  <a:lnTo>
                    <a:pt x="1569299" y="584112"/>
                  </a:lnTo>
                  <a:lnTo>
                    <a:pt x="1561893" y="567438"/>
                  </a:lnTo>
                  <a:lnTo>
                    <a:pt x="1554223" y="551029"/>
                  </a:lnTo>
                  <a:lnTo>
                    <a:pt x="1546023" y="534620"/>
                  </a:lnTo>
                  <a:lnTo>
                    <a:pt x="1537559" y="518740"/>
                  </a:lnTo>
                  <a:lnTo>
                    <a:pt x="1528830" y="502596"/>
                  </a:lnTo>
                  <a:lnTo>
                    <a:pt x="1519308" y="486980"/>
                  </a:lnTo>
                  <a:lnTo>
                    <a:pt x="1509786" y="471630"/>
                  </a:lnTo>
                  <a:lnTo>
                    <a:pt x="1499735" y="456544"/>
                  </a:lnTo>
                  <a:lnTo>
                    <a:pt x="1489684" y="441458"/>
                  </a:lnTo>
                  <a:lnTo>
                    <a:pt x="1479104" y="427167"/>
                  </a:lnTo>
                  <a:lnTo>
                    <a:pt x="1467730" y="412610"/>
                  </a:lnTo>
                  <a:lnTo>
                    <a:pt x="1456356" y="398583"/>
                  </a:lnTo>
                  <a:lnTo>
                    <a:pt x="1444718" y="384820"/>
                  </a:lnTo>
                  <a:lnTo>
                    <a:pt x="1432815" y="371323"/>
                  </a:lnTo>
                  <a:lnTo>
                    <a:pt x="1420384" y="358089"/>
                  </a:lnTo>
                  <a:lnTo>
                    <a:pt x="1407952" y="344856"/>
                  </a:lnTo>
                  <a:lnTo>
                    <a:pt x="1394991" y="332417"/>
                  </a:lnTo>
                  <a:lnTo>
                    <a:pt x="1381766" y="320243"/>
                  </a:lnTo>
                  <a:lnTo>
                    <a:pt x="1368277" y="308333"/>
                  </a:lnTo>
                  <a:lnTo>
                    <a:pt x="1354522" y="296423"/>
                  </a:lnTo>
                  <a:lnTo>
                    <a:pt x="1340504" y="285042"/>
                  </a:lnTo>
                  <a:lnTo>
                    <a:pt x="1325956" y="274191"/>
                  </a:lnTo>
                  <a:lnTo>
                    <a:pt x="1311408" y="263340"/>
                  </a:lnTo>
                  <a:lnTo>
                    <a:pt x="1296596" y="253018"/>
                  </a:lnTo>
                  <a:lnTo>
                    <a:pt x="1281255" y="242961"/>
                  </a:lnTo>
                  <a:lnTo>
                    <a:pt x="1265914" y="233698"/>
                  </a:lnTo>
                  <a:lnTo>
                    <a:pt x="1250573" y="224170"/>
                  </a:lnTo>
                  <a:lnTo>
                    <a:pt x="1234702" y="215436"/>
                  </a:lnTo>
                  <a:lnTo>
                    <a:pt x="1218568" y="206967"/>
                  </a:lnTo>
                  <a:lnTo>
                    <a:pt x="1201904" y="198762"/>
                  </a:lnTo>
                  <a:lnTo>
                    <a:pt x="1185769" y="191087"/>
                  </a:lnTo>
                  <a:lnTo>
                    <a:pt x="1168841" y="183412"/>
                  </a:lnTo>
                  <a:lnTo>
                    <a:pt x="1151913" y="176530"/>
                  </a:lnTo>
                  <a:lnTo>
                    <a:pt x="1134720" y="169914"/>
                  </a:lnTo>
                  <a:lnTo>
                    <a:pt x="1117263" y="164091"/>
                  </a:lnTo>
                  <a:lnTo>
                    <a:pt x="1099806" y="158269"/>
                  </a:lnTo>
                  <a:lnTo>
                    <a:pt x="1082084" y="152975"/>
                  </a:lnTo>
                  <a:lnTo>
                    <a:pt x="1064098" y="147947"/>
                  </a:lnTo>
                  <a:lnTo>
                    <a:pt x="1045847" y="143712"/>
                  </a:lnTo>
                  <a:lnTo>
                    <a:pt x="1027861" y="139478"/>
                  </a:lnTo>
                  <a:lnTo>
                    <a:pt x="1009345" y="136037"/>
                  </a:lnTo>
                  <a:lnTo>
                    <a:pt x="990830" y="132861"/>
                  </a:lnTo>
                  <a:lnTo>
                    <a:pt x="972050" y="130479"/>
                  </a:lnTo>
                  <a:lnTo>
                    <a:pt x="953271" y="128362"/>
                  </a:lnTo>
                  <a:lnTo>
                    <a:pt x="933962" y="126774"/>
                  </a:lnTo>
                  <a:lnTo>
                    <a:pt x="914918" y="125450"/>
                  </a:lnTo>
                  <a:lnTo>
                    <a:pt x="895873" y="124392"/>
                  </a:lnTo>
                  <a:lnTo>
                    <a:pt x="876300" y="124392"/>
                  </a:lnTo>
                  <a:lnTo>
                    <a:pt x="856991" y="124392"/>
                  </a:lnTo>
                  <a:close/>
                  <a:moveTo>
                    <a:pt x="876300" y="0"/>
                  </a:moveTo>
                  <a:lnTo>
                    <a:pt x="899048" y="265"/>
                  </a:lnTo>
                  <a:lnTo>
                    <a:pt x="921266" y="1323"/>
                  </a:lnTo>
                  <a:lnTo>
                    <a:pt x="943749" y="2382"/>
                  </a:lnTo>
                  <a:lnTo>
                    <a:pt x="965702" y="4764"/>
                  </a:lnTo>
                  <a:lnTo>
                    <a:pt x="987656" y="7146"/>
                  </a:lnTo>
                  <a:lnTo>
                    <a:pt x="1009610" y="10057"/>
                  </a:lnTo>
                  <a:lnTo>
                    <a:pt x="1031299" y="13763"/>
                  </a:lnTo>
                  <a:lnTo>
                    <a:pt x="1052724" y="17997"/>
                  </a:lnTo>
                  <a:lnTo>
                    <a:pt x="1074149" y="22496"/>
                  </a:lnTo>
                  <a:lnTo>
                    <a:pt x="1095045" y="27525"/>
                  </a:lnTo>
                  <a:lnTo>
                    <a:pt x="1115940" y="33348"/>
                  </a:lnTo>
                  <a:lnTo>
                    <a:pt x="1136572" y="39435"/>
                  </a:lnTo>
                  <a:lnTo>
                    <a:pt x="1157203" y="46051"/>
                  </a:lnTo>
                  <a:lnTo>
                    <a:pt x="1177305" y="53197"/>
                  </a:lnTo>
                  <a:lnTo>
                    <a:pt x="1197407" y="60873"/>
                  </a:lnTo>
                  <a:lnTo>
                    <a:pt x="1216981" y="69077"/>
                  </a:lnTo>
                  <a:lnTo>
                    <a:pt x="1236818" y="77811"/>
                  </a:lnTo>
                  <a:lnTo>
                    <a:pt x="1255863" y="86545"/>
                  </a:lnTo>
                  <a:lnTo>
                    <a:pt x="1274907" y="96337"/>
                  </a:lnTo>
                  <a:lnTo>
                    <a:pt x="1293687" y="105865"/>
                  </a:lnTo>
                  <a:lnTo>
                    <a:pt x="1312202" y="116452"/>
                  </a:lnTo>
                  <a:lnTo>
                    <a:pt x="1330453" y="127303"/>
                  </a:lnTo>
                  <a:lnTo>
                    <a:pt x="1348439" y="138154"/>
                  </a:lnTo>
                  <a:lnTo>
                    <a:pt x="1365896" y="149799"/>
                  </a:lnTo>
                  <a:lnTo>
                    <a:pt x="1383353" y="162239"/>
                  </a:lnTo>
                  <a:lnTo>
                    <a:pt x="1400282" y="174413"/>
                  </a:lnTo>
                  <a:lnTo>
                    <a:pt x="1416945" y="187117"/>
                  </a:lnTo>
                  <a:lnTo>
                    <a:pt x="1433609" y="200615"/>
                  </a:lnTo>
                  <a:lnTo>
                    <a:pt x="1449479" y="214113"/>
                  </a:lnTo>
                  <a:lnTo>
                    <a:pt x="1465085" y="228404"/>
                  </a:lnTo>
                  <a:lnTo>
                    <a:pt x="1480426" y="242432"/>
                  </a:lnTo>
                  <a:lnTo>
                    <a:pt x="1495503" y="257253"/>
                  </a:lnTo>
                  <a:lnTo>
                    <a:pt x="1510315" y="272074"/>
                  </a:lnTo>
                  <a:lnTo>
                    <a:pt x="1524863" y="287424"/>
                  </a:lnTo>
                  <a:lnTo>
                    <a:pt x="1538881" y="303569"/>
                  </a:lnTo>
                  <a:lnTo>
                    <a:pt x="1552371" y="319449"/>
                  </a:lnTo>
                  <a:lnTo>
                    <a:pt x="1565596" y="335858"/>
                  </a:lnTo>
                  <a:lnTo>
                    <a:pt x="1578292" y="352796"/>
                  </a:lnTo>
                  <a:lnTo>
                    <a:pt x="1590724" y="369735"/>
                  </a:lnTo>
                  <a:lnTo>
                    <a:pt x="1602627" y="386938"/>
                  </a:lnTo>
                  <a:lnTo>
                    <a:pt x="1614265" y="404935"/>
                  </a:lnTo>
                  <a:lnTo>
                    <a:pt x="1625639" y="422667"/>
                  </a:lnTo>
                  <a:lnTo>
                    <a:pt x="1636219" y="440929"/>
                  </a:lnTo>
                  <a:lnTo>
                    <a:pt x="1646534" y="459455"/>
                  </a:lnTo>
                  <a:lnTo>
                    <a:pt x="1656585" y="478247"/>
                  </a:lnTo>
                  <a:lnTo>
                    <a:pt x="1666108" y="497038"/>
                  </a:lnTo>
                  <a:lnTo>
                    <a:pt x="1675101" y="516358"/>
                  </a:lnTo>
                  <a:lnTo>
                    <a:pt x="1683565" y="535943"/>
                  </a:lnTo>
                  <a:lnTo>
                    <a:pt x="1691764" y="555528"/>
                  </a:lnTo>
                  <a:lnTo>
                    <a:pt x="1699170" y="575643"/>
                  </a:lnTo>
                  <a:lnTo>
                    <a:pt x="1706577" y="596022"/>
                  </a:lnTo>
                  <a:lnTo>
                    <a:pt x="1712925" y="616401"/>
                  </a:lnTo>
                  <a:lnTo>
                    <a:pt x="1719273" y="637309"/>
                  </a:lnTo>
                  <a:lnTo>
                    <a:pt x="1725092" y="658218"/>
                  </a:lnTo>
                  <a:lnTo>
                    <a:pt x="1730382" y="679126"/>
                  </a:lnTo>
                  <a:lnTo>
                    <a:pt x="1734614" y="700564"/>
                  </a:lnTo>
                  <a:lnTo>
                    <a:pt x="1739111" y="721737"/>
                  </a:lnTo>
                  <a:lnTo>
                    <a:pt x="1742549" y="743439"/>
                  </a:lnTo>
                  <a:lnTo>
                    <a:pt x="1745723" y="765406"/>
                  </a:lnTo>
                  <a:lnTo>
                    <a:pt x="1748104" y="787373"/>
                  </a:lnTo>
                  <a:lnTo>
                    <a:pt x="1749955" y="809605"/>
                  </a:lnTo>
                  <a:lnTo>
                    <a:pt x="1751542" y="831837"/>
                  </a:lnTo>
                  <a:lnTo>
                    <a:pt x="1752336" y="854598"/>
                  </a:lnTo>
                  <a:lnTo>
                    <a:pt x="1752600" y="877094"/>
                  </a:lnTo>
                  <a:lnTo>
                    <a:pt x="1752336" y="899590"/>
                  </a:lnTo>
                  <a:lnTo>
                    <a:pt x="1751542" y="922351"/>
                  </a:lnTo>
                  <a:lnTo>
                    <a:pt x="1749955" y="944583"/>
                  </a:lnTo>
                  <a:lnTo>
                    <a:pt x="1748104" y="966550"/>
                  </a:lnTo>
                  <a:lnTo>
                    <a:pt x="1745723" y="988782"/>
                  </a:lnTo>
                  <a:lnTo>
                    <a:pt x="1742549" y="1010220"/>
                  </a:lnTo>
                  <a:lnTo>
                    <a:pt x="1739111" y="1031922"/>
                  </a:lnTo>
                  <a:lnTo>
                    <a:pt x="1734614" y="1053624"/>
                  </a:lnTo>
                  <a:lnTo>
                    <a:pt x="1730382" y="1075062"/>
                  </a:lnTo>
                  <a:lnTo>
                    <a:pt x="1725092" y="1095970"/>
                  </a:lnTo>
                  <a:lnTo>
                    <a:pt x="1719273" y="1116879"/>
                  </a:lnTo>
                  <a:lnTo>
                    <a:pt x="1712925" y="1137523"/>
                  </a:lnTo>
                  <a:lnTo>
                    <a:pt x="1706577" y="1157902"/>
                  </a:lnTo>
                  <a:lnTo>
                    <a:pt x="1699170" y="1178016"/>
                  </a:lnTo>
                  <a:lnTo>
                    <a:pt x="1691764" y="1198130"/>
                  </a:lnTo>
                  <a:lnTo>
                    <a:pt x="1683565" y="1217980"/>
                  </a:lnTo>
                  <a:lnTo>
                    <a:pt x="1675101" y="1237565"/>
                  </a:lnTo>
                  <a:lnTo>
                    <a:pt x="1666108" y="1256886"/>
                  </a:lnTo>
                  <a:lnTo>
                    <a:pt x="1656585" y="1275941"/>
                  </a:lnTo>
                  <a:lnTo>
                    <a:pt x="1646534" y="1294733"/>
                  </a:lnTo>
                  <a:lnTo>
                    <a:pt x="1636219" y="1313259"/>
                  </a:lnTo>
                  <a:lnTo>
                    <a:pt x="1625639" y="1331521"/>
                  </a:lnTo>
                  <a:lnTo>
                    <a:pt x="1614265" y="1349253"/>
                  </a:lnTo>
                  <a:lnTo>
                    <a:pt x="1602627" y="1366986"/>
                  </a:lnTo>
                  <a:lnTo>
                    <a:pt x="1590724" y="1384453"/>
                  </a:lnTo>
                  <a:lnTo>
                    <a:pt x="1578292" y="1401392"/>
                  </a:lnTo>
                  <a:lnTo>
                    <a:pt x="1565596" y="1418066"/>
                  </a:lnTo>
                  <a:lnTo>
                    <a:pt x="1552371" y="1434475"/>
                  </a:lnTo>
                  <a:lnTo>
                    <a:pt x="1538881" y="1450619"/>
                  </a:lnTo>
                  <a:lnTo>
                    <a:pt x="1524863" y="1466234"/>
                  </a:lnTo>
                  <a:lnTo>
                    <a:pt x="1510315" y="1481585"/>
                  </a:lnTo>
                  <a:lnTo>
                    <a:pt x="1495503" y="1496671"/>
                  </a:lnTo>
                  <a:lnTo>
                    <a:pt x="1480426" y="1511492"/>
                  </a:lnTo>
                  <a:lnTo>
                    <a:pt x="1465085" y="1525784"/>
                  </a:lnTo>
                  <a:lnTo>
                    <a:pt x="1449479" y="1540075"/>
                  </a:lnTo>
                  <a:lnTo>
                    <a:pt x="1433609" y="1553573"/>
                  </a:lnTo>
                  <a:lnTo>
                    <a:pt x="1416945" y="1566542"/>
                  </a:lnTo>
                  <a:lnTo>
                    <a:pt x="1400282" y="1579510"/>
                  </a:lnTo>
                  <a:lnTo>
                    <a:pt x="1383353" y="1591949"/>
                  </a:lnTo>
                  <a:lnTo>
                    <a:pt x="1365896" y="1603859"/>
                  </a:lnTo>
                  <a:lnTo>
                    <a:pt x="1348439" y="1615505"/>
                  </a:lnTo>
                  <a:lnTo>
                    <a:pt x="1330453" y="1626885"/>
                  </a:lnTo>
                  <a:lnTo>
                    <a:pt x="1312202" y="1637472"/>
                  </a:lnTo>
                  <a:lnTo>
                    <a:pt x="1293687" y="1647793"/>
                  </a:lnTo>
                  <a:lnTo>
                    <a:pt x="1274907" y="1657851"/>
                  </a:lnTo>
                  <a:lnTo>
                    <a:pt x="1255863" y="1667379"/>
                  </a:lnTo>
                  <a:lnTo>
                    <a:pt x="1236818" y="1676377"/>
                  </a:lnTo>
                  <a:lnTo>
                    <a:pt x="1216981" y="1684846"/>
                  </a:lnTo>
                  <a:lnTo>
                    <a:pt x="1197407" y="1693051"/>
                  </a:lnTo>
                  <a:lnTo>
                    <a:pt x="1177305" y="1700726"/>
                  </a:lnTo>
                  <a:lnTo>
                    <a:pt x="1157203" y="1707607"/>
                  </a:lnTo>
                  <a:lnTo>
                    <a:pt x="1136572" y="1714753"/>
                  </a:lnTo>
                  <a:lnTo>
                    <a:pt x="1115940" y="1720576"/>
                  </a:lnTo>
                  <a:lnTo>
                    <a:pt x="1095045" y="1726134"/>
                  </a:lnTo>
                  <a:lnTo>
                    <a:pt x="1074149" y="1731427"/>
                  </a:lnTo>
                  <a:lnTo>
                    <a:pt x="1052724" y="1736191"/>
                  </a:lnTo>
                  <a:lnTo>
                    <a:pt x="1031299" y="1740426"/>
                  </a:lnTo>
                  <a:lnTo>
                    <a:pt x="1009610" y="1743866"/>
                  </a:lnTo>
                  <a:lnTo>
                    <a:pt x="987656" y="1747042"/>
                  </a:lnTo>
                  <a:lnTo>
                    <a:pt x="965702" y="1749424"/>
                  </a:lnTo>
                  <a:lnTo>
                    <a:pt x="943749" y="1751277"/>
                  </a:lnTo>
                  <a:lnTo>
                    <a:pt x="921266" y="1752865"/>
                  </a:lnTo>
                  <a:lnTo>
                    <a:pt x="899048" y="1753923"/>
                  </a:lnTo>
                  <a:lnTo>
                    <a:pt x="876300" y="1754188"/>
                  </a:lnTo>
                  <a:lnTo>
                    <a:pt x="853817" y="1753923"/>
                  </a:lnTo>
                  <a:lnTo>
                    <a:pt x="831335" y="1752865"/>
                  </a:lnTo>
                  <a:lnTo>
                    <a:pt x="809116" y="1751277"/>
                  </a:lnTo>
                  <a:lnTo>
                    <a:pt x="786898" y="1749424"/>
                  </a:lnTo>
                  <a:lnTo>
                    <a:pt x="764944" y="1747042"/>
                  </a:lnTo>
                  <a:lnTo>
                    <a:pt x="742990" y="1743866"/>
                  </a:lnTo>
                  <a:lnTo>
                    <a:pt x="721301" y="1740426"/>
                  </a:lnTo>
                  <a:lnTo>
                    <a:pt x="699876" y="1736191"/>
                  </a:lnTo>
                  <a:lnTo>
                    <a:pt x="678716" y="1731427"/>
                  </a:lnTo>
                  <a:lnTo>
                    <a:pt x="657820" y="1726134"/>
                  </a:lnTo>
                  <a:lnTo>
                    <a:pt x="636660" y="1720576"/>
                  </a:lnTo>
                  <a:lnTo>
                    <a:pt x="616028" y="1714753"/>
                  </a:lnTo>
                  <a:lnTo>
                    <a:pt x="595662" y="1707607"/>
                  </a:lnTo>
                  <a:lnTo>
                    <a:pt x="575295" y="1700726"/>
                  </a:lnTo>
                  <a:lnTo>
                    <a:pt x="555193" y="1693051"/>
                  </a:lnTo>
                  <a:lnTo>
                    <a:pt x="535619" y="1684846"/>
                  </a:lnTo>
                  <a:lnTo>
                    <a:pt x="516046" y="1676377"/>
                  </a:lnTo>
                  <a:lnTo>
                    <a:pt x="496737" y="1667379"/>
                  </a:lnTo>
                  <a:lnTo>
                    <a:pt x="477958" y="1657851"/>
                  </a:lnTo>
                  <a:lnTo>
                    <a:pt x="458913" y="1647793"/>
                  </a:lnTo>
                  <a:lnTo>
                    <a:pt x="440663" y="1637472"/>
                  </a:lnTo>
                  <a:lnTo>
                    <a:pt x="422412" y="1626885"/>
                  </a:lnTo>
                  <a:lnTo>
                    <a:pt x="404161" y="1615505"/>
                  </a:lnTo>
                  <a:lnTo>
                    <a:pt x="386704" y="1603859"/>
                  </a:lnTo>
                  <a:lnTo>
                    <a:pt x="369511" y="1591949"/>
                  </a:lnTo>
                  <a:lnTo>
                    <a:pt x="352318" y="1579510"/>
                  </a:lnTo>
                  <a:lnTo>
                    <a:pt x="335655" y="1566542"/>
                  </a:lnTo>
                  <a:lnTo>
                    <a:pt x="319255" y="1553573"/>
                  </a:lnTo>
                  <a:lnTo>
                    <a:pt x="303121" y="1540075"/>
                  </a:lnTo>
                  <a:lnTo>
                    <a:pt x="287251" y="1525784"/>
                  </a:lnTo>
                  <a:lnTo>
                    <a:pt x="271909" y="1511492"/>
                  </a:lnTo>
                  <a:lnTo>
                    <a:pt x="256833" y="1496671"/>
                  </a:lnTo>
                  <a:lnTo>
                    <a:pt x="242285" y="1481585"/>
                  </a:lnTo>
                  <a:lnTo>
                    <a:pt x="227737" y="1466234"/>
                  </a:lnTo>
                  <a:lnTo>
                    <a:pt x="213983" y="1450619"/>
                  </a:lnTo>
                  <a:lnTo>
                    <a:pt x="200229" y="1434475"/>
                  </a:lnTo>
                  <a:lnTo>
                    <a:pt x="187004" y="1418066"/>
                  </a:lnTo>
                  <a:lnTo>
                    <a:pt x="174308" y="1401392"/>
                  </a:lnTo>
                  <a:lnTo>
                    <a:pt x="161876" y="1384453"/>
                  </a:lnTo>
                  <a:lnTo>
                    <a:pt x="149709" y="1366986"/>
                  </a:lnTo>
                  <a:lnTo>
                    <a:pt x="138071" y="1349253"/>
                  </a:lnTo>
                  <a:lnTo>
                    <a:pt x="126961" y="1331521"/>
                  </a:lnTo>
                  <a:lnTo>
                    <a:pt x="116117" y="1313259"/>
                  </a:lnTo>
                  <a:lnTo>
                    <a:pt x="105801" y="1294733"/>
                  </a:lnTo>
                  <a:lnTo>
                    <a:pt x="95750" y="1275941"/>
                  </a:lnTo>
                  <a:lnTo>
                    <a:pt x="86492" y="1256886"/>
                  </a:lnTo>
                  <a:lnTo>
                    <a:pt x="77499" y="1237565"/>
                  </a:lnTo>
                  <a:lnTo>
                    <a:pt x="69035" y="1217980"/>
                  </a:lnTo>
                  <a:lnTo>
                    <a:pt x="60836" y="1198130"/>
                  </a:lnTo>
                  <a:lnTo>
                    <a:pt x="53165" y="1178016"/>
                  </a:lnTo>
                  <a:lnTo>
                    <a:pt x="46023" y="1157902"/>
                  </a:lnTo>
                  <a:lnTo>
                    <a:pt x="39411" y="1137523"/>
                  </a:lnTo>
                  <a:lnTo>
                    <a:pt x="33327" y="1116879"/>
                  </a:lnTo>
                  <a:lnTo>
                    <a:pt x="27508" y="1095970"/>
                  </a:lnTo>
                  <a:lnTo>
                    <a:pt x="22483" y="1075062"/>
                  </a:lnTo>
                  <a:lnTo>
                    <a:pt x="17721" y="1053624"/>
                  </a:lnTo>
                  <a:lnTo>
                    <a:pt x="13754" y="1031922"/>
                  </a:lnTo>
                  <a:lnTo>
                    <a:pt x="10051" y="1010220"/>
                  </a:lnTo>
                  <a:lnTo>
                    <a:pt x="6877" y="988782"/>
                  </a:lnTo>
                  <a:lnTo>
                    <a:pt x="4496" y="966550"/>
                  </a:lnTo>
                  <a:lnTo>
                    <a:pt x="2380" y="944583"/>
                  </a:lnTo>
                  <a:lnTo>
                    <a:pt x="1322" y="922351"/>
                  </a:lnTo>
                  <a:lnTo>
                    <a:pt x="264" y="899590"/>
                  </a:lnTo>
                  <a:lnTo>
                    <a:pt x="0" y="877094"/>
                  </a:lnTo>
                  <a:lnTo>
                    <a:pt x="264" y="854598"/>
                  </a:lnTo>
                  <a:lnTo>
                    <a:pt x="1322" y="831837"/>
                  </a:lnTo>
                  <a:lnTo>
                    <a:pt x="2380" y="809605"/>
                  </a:lnTo>
                  <a:lnTo>
                    <a:pt x="4496" y="787373"/>
                  </a:lnTo>
                  <a:lnTo>
                    <a:pt x="6877" y="765406"/>
                  </a:lnTo>
                  <a:lnTo>
                    <a:pt x="10051" y="743439"/>
                  </a:lnTo>
                  <a:lnTo>
                    <a:pt x="13754" y="721737"/>
                  </a:lnTo>
                  <a:lnTo>
                    <a:pt x="17721" y="700564"/>
                  </a:lnTo>
                  <a:lnTo>
                    <a:pt x="22483" y="679126"/>
                  </a:lnTo>
                  <a:lnTo>
                    <a:pt x="27508" y="658218"/>
                  </a:lnTo>
                  <a:lnTo>
                    <a:pt x="33327" y="637309"/>
                  </a:lnTo>
                  <a:lnTo>
                    <a:pt x="39411" y="616401"/>
                  </a:lnTo>
                  <a:lnTo>
                    <a:pt x="46023" y="596022"/>
                  </a:lnTo>
                  <a:lnTo>
                    <a:pt x="53165" y="575643"/>
                  </a:lnTo>
                  <a:lnTo>
                    <a:pt x="60836" y="555528"/>
                  </a:lnTo>
                  <a:lnTo>
                    <a:pt x="69035" y="535943"/>
                  </a:lnTo>
                  <a:lnTo>
                    <a:pt x="77499" y="516358"/>
                  </a:lnTo>
                  <a:lnTo>
                    <a:pt x="86492" y="497038"/>
                  </a:lnTo>
                  <a:lnTo>
                    <a:pt x="95750" y="478247"/>
                  </a:lnTo>
                  <a:lnTo>
                    <a:pt x="105801" y="459455"/>
                  </a:lnTo>
                  <a:lnTo>
                    <a:pt x="116117" y="440929"/>
                  </a:lnTo>
                  <a:lnTo>
                    <a:pt x="126961" y="422667"/>
                  </a:lnTo>
                  <a:lnTo>
                    <a:pt x="138071" y="404935"/>
                  </a:lnTo>
                  <a:lnTo>
                    <a:pt x="149709" y="386938"/>
                  </a:lnTo>
                  <a:lnTo>
                    <a:pt x="161876" y="369735"/>
                  </a:lnTo>
                  <a:lnTo>
                    <a:pt x="174308" y="352796"/>
                  </a:lnTo>
                  <a:lnTo>
                    <a:pt x="187004" y="335858"/>
                  </a:lnTo>
                  <a:lnTo>
                    <a:pt x="200229" y="319449"/>
                  </a:lnTo>
                  <a:lnTo>
                    <a:pt x="213983" y="303569"/>
                  </a:lnTo>
                  <a:lnTo>
                    <a:pt x="227737" y="287424"/>
                  </a:lnTo>
                  <a:lnTo>
                    <a:pt x="242285" y="272074"/>
                  </a:lnTo>
                  <a:lnTo>
                    <a:pt x="256833" y="257253"/>
                  </a:lnTo>
                  <a:lnTo>
                    <a:pt x="271909" y="242432"/>
                  </a:lnTo>
                  <a:lnTo>
                    <a:pt x="287251" y="228404"/>
                  </a:lnTo>
                  <a:lnTo>
                    <a:pt x="303121" y="214113"/>
                  </a:lnTo>
                  <a:lnTo>
                    <a:pt x="319255" y="200615"/>
                  </a:lnTo>
                  <a:lnTo>
                    <a:pt x="335655" y="187117"/>
                  </a:lnTo>
                  <a:lnTo>
                    <a:pt x="352318" y="174413"/>
                  </a:lnTo>
                  <a:lnTo>
                    <a:pt x="369511" y="162239"/>
                  </a:lnTo>
                  <a:lnTo>
                    <a:pt x="386704" y="149799"/>
                  </a:lnTo>
                  <a:lnTo>
                    <a:pt x="404161" y="138154"/>
                  </a:lnTo>
                  <a:lnTo>
                    <a:pt x="422412" y="127303"/>
                  </a:lnTo>
                  <a:lnTo>
                    <a:pt x="440663" y="116452"/>
                  </a:lnTo>
                  <a:lnTo>
                    <a:pt x="458913" y="105865"/>
                  </a:lnTo>
                  <a:lnTo>
                    <a:pt x="477958" y="96337"/>
                  </a:lnTo>
                  <a:lnTo>
                    <a:pt x="496737" y="86545"/>
                  </a:lnTo>
                  <a:lnTo>
                    <a:pt x="516046" y="77811"/>
                  </a:lnTo>
                  <a:lnTo>
                    <a:pt x="535619" y="69077"/>
                  </a:lnTo>
                  <a:lnTo>
                    <a:pt x="555193" y="60873"/>
                  </a:lnTo>
                  <a:lnTo>
                    <a:pt x="575295" y="53197"/>
                  </a:lnTo>
                  <a:lnTo>
                    <a:pt x="595662" y="46051"/>
                  </a:lnTo>
                  <a:lnTo>
                    <a:pt x="616028" y="39435"/>
                  </a:lnTo>
                  <a:lnTo>
                    <a:pt x="636660" y="33348"/>
                  </a:lnTo>
                  <a:lnTo>
                    <a:pt x="657820" y="27525"/>
                  </a:lnTo>
                  <a:lnTo>
                    <a:pt x="678716" y="22496"/>
                  </a:lnTo>
                  <a:lnTo>
                    <a:pt x="699876" y="17997"/>
                  </a:lnTo>
                  <a:lnTo>
                    <a:pt x="721301" y="13763"/>
                  </a:lnTo>
                  <a:lnTo>
                    <a:pt x="742990" y="10057"/>
                  </a:lnTo>
                  <a:lnTo>
                    <a:pt x="764944" y="7146"/>
                  </a:lnTo>
                  <a:lnTo>
                    <a:pt x="786898" y="4764"/>
                  </a:lnTo>
                  <a:lnTo>
                    <a:pt x="809116" y="2382"/>
                  </a:lnTo>
                  <a:lnTo>
                    <a:pt x="831335" y="1323"/>
                  </a:lnTo>
                  <a:lnTo>
                    <a:pt x="853817" y="265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文本框 85"/>
            <p:cNvSpPr txBox="1"/>
            <p:nvPr/>
          </p:nvSpPr>
          <p:spPr>
            <a:xfrm>
              <a:off x="2255236" y="3965724"/>
              <a:ext cx="1193800" cy="861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第二步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53" name="直接连接符 52"/>
          <p:cNvCxnSpPr/>
          <p:nvPr/>
        </p:nvCxnSpPr>
        <p:spPr>
          <a:xfrm>
            <a:off x="2120296" y="1592781"/>
            <a:ext cx="729688" cy="0"/>
          </a:xfrm>
          <a:prstGeom prst="line">
            <a:avLst/>
          </a:prstGeom>
          <a:ln>
            <a:solidFill>
              <a:srgbClr val="87704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2978407" y="2185969"/>
            <a:ext cx="729688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>
            <a:off x="3915791" y="2727865"/>
            <a:ext cx="729688" cy="0"/>
          </a:xfrm>
          <a:prstGeom prst="line">
            <a:avLst/>
          </a:prstGeom>
          <a:ln>
            <a:solidFill>
              <a:srgbClr val="87704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圆角矩形 87"/>
          <p:cNvSpPr/>
          <p:nvPr/>
        </p:nvSpPr>
        <p:spPr>
          <a:xfrm>
            <a:off x="3708095" y="2508411"/>
            <a:ext cx="3985933" cy="572903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solidFill>
                <a:srgbClr val="0ED3B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圆角矩形 88"/>
          <p:cNvSpPr/>
          <p:nvPr/>
        </p:nvSpPr>
        <p:spPr>
          <a:xfrm>
            <a:off x="2261300" y="1320588"/>
            <a:ext cx="3866852" cy="572903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solidFill>
                <a:srgbClr val="0ED3B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文本框 13"/>
          <p:cNvSpPr txBox="1"/>
          <p:nvPr/>
        </p:nvSpPr>
        <p:spPr>
          <a:xfrm>
            <a:off x="2987877" y="1446191"/>
            <a:ext cx="2827201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5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请在这里输入你工作中一些不足之处和需要改进的地方。</a:t>
            </a:r>
          </a:p>
        </p:txBody>
      </p:sp>
      <p:sp>
        <p:nvSpPr>
          <p:cNvPr id="91" name="文本框 89"/>
          <p:cNvSpPr txBox="1"/>
          <p:nvPr/>
        </p:nvSpPr>
        <p:spPr>
          <a:xfrm>
            <a:off x="3807293" y="2009130"/>
            <a:ext cx="2827201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200">
                <a:solidFill>
                  <a:schemeClr val="bg1"/>
                </a:solidFill>
                <a:latin typeface="造字工房悦圆演示版常规体" pitchFamily="50" charset="-122"/>
                <a:ea typeface="造字工房悦圆演示版常规体" pitchFamily="50" charset="-122"/>
              </a:defRPr>
            </a:lvl1pPr>
          </a:lstStyle>
          <a:p>
            <a:r>
              <a:rPr lang="zh-CN" altLang="en-US" sz="105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请在这里输入你工作中一些不足之处和需要改进的地方。</a:t>
            </a:r>
          </a:p>
        </p:txBody>
      </p:sp>
      <p:sp>
        <p:nvSpPr>
          <p:cNvPr id="92" name="文本框 91"/>
          <p:cNvSpPr txBox="1"/>
          <p:nvPr/>
        </p:nvSpPr>
        <p:spPr>
          <a:xfrm>
            <a:off x="4734665" y="2541395"/>
            <a:ext cx="2827201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5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请在这里输入你工作中一些不足之处和需要改进的地方。</a:t>
            </a:r>
          </a:p>
        </p:txBody>
      </p:sp>
      <p:grpSp>
        <p:nvGrpSpPr>
          <p:cNvPr id="93" name="组合 92"/>
          <p:cNvGrpSpPr/>
          <p:nvPr/>
        </p:nvGrpSpPr>
        <p:grpSpPr>
          <a:xfrm>
            <a:off x="3870105" y="2925664"/>
            <a:ext cx="922653" cy="1393126"/>
            <a:chOff x="3494041" y="3716886"/>
            <a:chExt cx="1230525" cy="1857985"/>
          </a:xfrm>
        </p:grpSpPr>
        <p:sp>
          <p:nvSpPr>
            <p:cNvPr id="94" name="任意多边形 93"/>
            <p:cNvSpPr/>
            <p:nvPr/>
          </p:nvSpPr>
          <p:spPr>
            <a:xfrm flipH="1">
              <a:off x="3528835" y="3716886"/>
              <a:ext cx="1195731" cy="1688231"/>
            </a:xfrm>
            <a:custGeom>
              <a:avLst/>
              <a:gdLst>
                <a:gd name="connsiteX0" fmla="*/ 602108 w 1364578"/>
                <a:gd name="connsiteY0" fmla="*/ 0 h 1926623"/>
                <a:gd name="connsiteX1" fmla="*/ 1364578 w 1364578"/>
                <a:gd name="connsiteY1" fmla="*/ 0 h 1926623"/>
                <a:gd name="connsiteX2" fmla="*/ 1364578 w 1364578"/>
                <a:gd name="connsiteY2" fmla="*/ 1926623 h 1926623"/>
                <a:gd name="connsiteX3" fmla="*/ 0 w 1364578"/>
                <a:gd name="connsiteY3" fmla="*/ 1926623 h 1926623"/>
                <a:gd name="connsiteX4" fmla="*/ 0 w 1364578"/>
                <a:gd name="connsiteY4" fmla="*/ 602108 h 1926623"/>
                <a:gd name="connsiteX5" fmla="*/ 602108 w 1364578"/>
                <a:gd name="connsiteY5" fmla="*/ 0 h 1926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4578" h="1926623">
                  <a:moveTo>
                    <a:pt x="602108" y="0"/>
                  </a:moveTo>
                  <a:lnTo>
                    <a:pt x="1364578" y="0"/>
                  </a:lnTo>
                  <a:lnTo>
                    <a:pt x="1364578" y="1926623"/>
                  </a:lnTo>
                  <a:lnTo>
                    <a:pt x="0" y="1926623"/>
                  </a:lnTo>
                  <a:lnTo>
                    <a:pt x="0" y="602108"/>
                  </a:lnTo>
                  <a:cubicBezTo>
                    <a:pt x="0" y="269573"/>
                    <a:pt x="269573" y="0"/>
                    <a:pt x="602108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KSO_Shape"/>
            <p:cNvSpPr/>
            <p:nvPr/>
          </p:nvSpPr>
          <p:spPr bwMode="auto">
            <a:xfrm>
              <a:off x="3899886" y="4107374"/>
              <a:ext cx="453627" cy="453627"/>
            </a:xfrm>
            <a:custGeom>
              <a:avLst/>
              <a:gdLst>
                <a:gd name="T0" fmla="*/ 984018 w 1589088"/>
                <a:gd name="T1" fmla="*/ 589506 h 1589088"/>
                <a:gd name="T2" fmla="*/ 955171 w 1589088"/>
                <a:gd name="T3" fmla="*/ 645802 h 1589088"/>
                <a:gd name="T4" fmla="*/ 898294 w 1589088"/>
                <a:gd name="T5" fmla="*/ 673272 h 1589088"/>
                <a:gd name="T6" fmla="*/ 881422 w 1589088"/>
                <a:gd name="T7" fmla="*/ 964824 h 1589088"/>
                <a:gd name="T8" fmla="*/ 873530 w 1589088"/>
                <a:gd name="T9" fmla="*/ 1040159 h 1589088"/>
                <a:gd name="T10" fmla="*/ 824817 w 1589088"/>
                <a:gd name="T11" fmla="*/ 1084490 h 1589088"/>
                <a:gd name="T12" fmla="*/ 756238 w 1589088"/>
                <a:gd name="T13" fmla="*/ 1088026 h 1589088"/>
                <a:gd name="T14" fmla="*/ 703444 w 1589088"/>
                <a:gd name="T15" fmla="*/ 1048590 h 1589088"/>
                <a:gd name="T16" fmla="*/ 686571 w 1589088"/>
                <a:gd name="T17" fmla="*/ 985493 h 1589088"/>
                <a:gd name="T18" fmla="*/ 486007 w 1589088"/>
                <a:gd name="T19" fmla="*/ 893024 h 1589088"/>
                <a:gd name="T20" fmla="*/ 398106 w 1589088"/>
                <a:gd name="T21" fmla="*/ 820680 h 1589088"/>
                <a:gd name="T22" fmla="*/ 402189 w 1589088"/>
                <a:gd name="T23" fmla="*/ 755134 h 1589088"/>
                <a:gd name="T24" fmla="*/ 446547 w 1589088"/>
                <a:gd name="T25" fmla="*/ 706452 h 1589088"/>
                <a:gd name="T26" fmla="*/ 514037 w 1589088"/>
                <a:gd name="T27" fmla="*/ 696389 h 1589088"/>
                <a:gd name="T28" fmla="*/ 570641 w 1589088"/>
                <a:gd name="T29" fmla="*/ 730385 h 1589088"/>
                <a:gd name="T30" fmla="*/ 593501 w 1589088"/>
                <a:gd name="T31" fmla="*/ 794027 h 1589088"/>
                <a:gd name="T32" fmla="*/ 818558 w 1589088"/>
                <a:gd name="T33" fmla="*/ 648522 h 1589088"/>
                <a:gd name="T34" fmla="*/ 785901 w 1589088"/>
                <a:gd name="T35" fmla="*/ 575091 h 1589088"/>
                <a:gd name="T36" fmla="*/ 808761 w 1589088"/>
                <a:gd name="T37" fmla="*/ 511721 h 1589088"/>
                <a:gd name="T38" fmla="*/ 865365 w 1589088"/>
                <a:gd name="T39" fmla="*/ 477726 h 1589088"/>
                <a:gd name="T40" fmla="*/ 728574 w 1589088"/>
                <a:gd name="T41" fmla="*/ 144010 h 1589088"/>
                <a:gd name="T42" fmla="*/ 531280 w 1589088"/>
                <a:gd name="T43" fmla="*/ 182593 h 1589088"/>
                <a:gd name="T44" fmla="*/ 353281 w 1589088"/>
                <a:gd name="T45" fmla="*/ 288291 h 1589088"/>
                <a:gd name="T46" fmla="*/ 219577 w 1589088"/>
                <a:gd name="T47" fmla="*/ 451592 h 1589088"/>
                <a:gd name="T48" fmla="*/ 152454 w 1589088"/>
                <a:gd name="T49" fmla="*/ 642880 h 1589088"/>
                <a:gd name="T50" fmla="*/ 152454 w 1589088"/>
                <a:gd name="T51" fmla="*/ 843135 h 1589088"/>
                <a:gd name="T52" fmla="*/ 219577 w 1589088"/>
                <a:gd name="T53" fmla="*/ 1034422 h 1589088"/>
                <a:gd name="T54" fmla="*/ 353281 w 1589088"/>
                <a:gd name="T55" fmla="*/ 1197724 h 1589088"/>
                <a:gd name="T56" fmla="*/ 531280 w 1589088"/>
                <a:gd name="T57" fmla="*/ 1303421 h 1589088"/>
                <a:gd name="T58" fmla="*/ 728574 w 1589088"/>
                <a:gd name="T59" fmla="*/ 1341734 h 1589088"/>
                <a:gd name="T60" fmla="*/ 927227 w 1589088"/>
                <a:gd name="T61" fmla="*/ 1312931 h 1589088"/>
                <a:gd name="T62" fmla="*/ 1109302 w 1589088"/>
                <a:gd name="T63" fmla="*/ 1217015 h 1589088"/>
                <a:gd name="T64" fmla="*/ 1251431 w 1589088"/>
                <a:gd name="T65" fmla="*/ 1059964 h 1589088"/>
                <a:gd name="T66" fmla="*/ 1328065 w 1589088"/>
                <a:gd name="T67" fmla="*/ 871393 h 1589088"/>
                <a:gd name="T68" fmla="*/ 1337576 w 1589088"/>
                <a:gd name="T69" fmla="*/ 671410 h 1589088"/>
                <a:gd name="T70" fmla="*/ 1280237 w 1589088"/>
                <a:gd name="T71" fmla="*/ 477677 h 1589088"/>
                <a:gd name="T72" fmla="*/ 1155500 w 1589088"/>
                <a:gd name="T73" fmla="*/ 308670 h 1589088"/>
                <a:gd name="T74" fmla="*/ 981849 w 1589088"/>
                <a:gd name="T75" fmla="*/ 193462 h 1589088"/>
                <a:gd name="T76" fmla="*/ 785915 w 1589088"/>
                <a:gd name="T77" fmla="*/ 145640 h 1589088"/>
                <a:gd name="T78" fmla="*/ 902226 w 1589088"/>
                <a:gd name="T79" fmla="*/ 17390 h 1589088"/>
                <a:gd name="T80" fmla="*/ 1136207 w 1589088"/>
                <a:gd name="T81" fmla="*/ 112491 h 1589088"/>
                <a:gd name="T82" fmla="*/ 1320999 w 1589088"/>
                <a:gd name="T83" fmla="*/ 276063 h 1589088"/>
                <a:gd name="T84" fmla="*/ 1429702 w 1589088"/>
                <a:gd name="T85" fmla="*/ 459201 h 1589088"/>
                <a:gd name="T86" fmla="*/ 1481334 w 1589088"/>
                <a:gd name="T87" fmla="*/ 660270 h 1589088"/>
                <a:gd name="T88" fmla="*/ 1475356 w 1589088"/>
                <a:gd name="T89" fmla="*/ 866502 h 1589088"/>
                <a:gd name="T90" fmla="*/ 1412581 w 1589088"/>
                <a:gd name="T91" fmla="*/ 1064855 h 1589088"/>
                <a:gd name="T92" fmla="*/ 1892771 w 1589088"/>
                <a:gd name="T93" fmla="*/ 1636001 h 1589088"/>
                <a:gd name="T94" fmla="*/ 1896304 w 1589088"/>
                <a:gd name="T95" fmla="*/ 1759632 h 1589088"/>
                <a:gd name="T96" fmla="*/ 1783798 w 1589088"/>
                <a:gd name="T97" fmla="*/ 1885980 h 1589088"/>
                <a:gd name="T98" fmla="*/ 1662866 w 1589088"/>
                <a:gd name="T99" fmla="*/ 1900381 h 1589088"/>
                <a:gd name="T100" fmla="*/ 1104954 w 1589088"/>
                <a:gd name="T101" fmla="*/ 1391458 h 1589088"/>
                <a:gd name="T102" fmla="*/ 909835 w 1589088"/>
                <a:gd name="T103" fmla="*/ 1466451 h 1589088"/>
                <a:gd name="T104" fmla="*/ 704388 w 1589088"/>
                <a:gd name="T105" fmla="*/ 1484656 h 1589088"/>
                <a:gd name="T106" fmla="*/ 501116 w 1589088"/>
                <a:gd name="T107" fmla="*/ 1445528 h 1589088"/>
                <a:gd name="T108" fmla="*/ 313061 w 1589088"/>
                <a:gd name="T109" fmla="*/ 1349069 h 1589088"/>
                <a:gd name="T110" fmla="*/ 143758 w 1589088"/>
                <a:gd name="T111" fmla="*/ 1181965 h 1589088"/>
                <a:gd name="T112" fmla="*/ 30708 w 1589088"/>
                <a:gd name="T113" fmla="*/ 954538 h 1589088"/>
                <a:gd name="T114" fmla="*/ 815 w 1589088"/>
                <a:gd name="T115" fmla="*/ 707277 h 1589088"/>
                <a:gd name="T116" fmla="*/ 54351 w 1589088"/>
                <a:gd name="T117" fmla="*/ 463275 h 1589088"/>
                <a:gd name="T118" fmla="*/ 191315 w 1589088"/>
                <a:gd name="T119" fmla="*/ 245360 h 1589088"/>
                <a:gd name="T120" fmla="*/ 397577 w 1589088"/>
                <a:gd name="T121" fmla="*/ 85319 h 1589088"/>
                <a:gd name="T122" fmla="*/ 636177 w 1589088"/>
                <a:gd name="T123" fmla="*/ 7880 h 15890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589088" h="1589088">
                  <a:moveTo>
                    <a:pt x="916859" y="288925"/>
                  </a:moveTo>
                  <a:lnTo>
                    <a:pt x="954088" y="332030"/>
                  </a:lnTo>
                  <a:lnTo>
                    <a:pt x="816067" y="450682"/>
                  </a:lnTo>
                  <a:lnTo>
                    <a:pt x="817430" y="454085"/>
                  </a:lnTo>
                  <a:lnTo>
                    <a:pt x="818338" y="457488"/>
                  </a:lnTo>
                  <a:lnTo>
                    <a:pt x="819246" y="461118"/>
                  </a:lnTo>
                  <a:lnTo>
                    <a:pt x="820381" y="464748"/>
                  </a:lnTo>
                  <a:lnTo>
                    <a:pt x="820835" y="468378"/>
                  </a:lnTo>
                  <a:lnTo>
                    <a:pt x="821289" y="472008"/>
                  </a:lnTo>
                  <a:lnTo>
                    <a:pt x="821743" y="475865"/>
                  </a:lnTo>
                  <a:lnTo>
                    <a:pt x="821743" y="479722"/>
                  </a:lnTo>
                  <a:lnTo>
                    <a:pt x="821743" y="483805"/>
                  </a:lnTo>
                  <a:lnTo>
                    <a:pt x="821289" y="487662"/>
                  </a:lnTo>
                  <a:lnTo>
                    <a:pt x="820835" y="491746"/>
                  </a:lnTo>
                  <a:lnTo>
                    <a:pt x="820154" y="495602"/>
                  </a:lnTo>
                  <a:lnTo>
                    <a:pt x="819246" y="499459"/>
                  </a:lnTo>
                  <a:lnTo>
                    <a:pt x="818338" y="503089"/>
                  </a:lnTo>
                  <a:lnTo>
                    <a:pt x="816976" y="506946"/>
                  </a:lnTo>
                  <a:lnTo>
                    <a:pt x="815840" y="510349"/>
                  </a:lnTo>
                  <a:lnTo>
                    <a:pt x="814251" y="513979"/>
                  </a:lnTo>
                  <a:lnTo>
                    <a:pt x="812662" y="517382"/>
                  </a:lnTo>
                  <a:lnTo>
                    <a:pt x="810619" y="520785"/>
                  </a:lnTo>
                  <a:lnTo>
                    <a:pt x="808803" y="523961"/>
                  </a:lnTo>
                  <a:lnTo>
                    <a:pt x="806760" y="527137"/>
                  </a:lnTo>
                  <a:lnTo>
                    <a:pt x="804263" y="530313"/>
                  </a:lnTo>
                  <a:lnTo>
                    <a:pt x="801993" y="533036"/>
                  </a:lnTo>
                  <a:lnTo>
                    <a:pt x="799496" y="535985"/>
                  </a:lnTo>
                  <a:lnTo>
                    <a:pt x="796772" y="538707"/>
                  </a:lnTo>
                  <a:lnTo>
                    <a:pt x="794048" y="541203"/>
                  </a:lnTo>
                  <a:lnTo>
                    <a:pt x="791324" y="543698"/>
                  </a:lnTo>
                  <a:lnTo>
                    <a:pt x="788146" y="545967"/>
                  </a:lnTo>
                  <a:lnTo>
                    <a:pt x="785194" y="548009"/>
                  </a:lnTo>
                  <a:lnTo>
                    <a:pt x="781789" y="550051"/>
                  </a:lnTo>
                  <a:lnTo>
                    <a:pt x="778611" y="552093"/>
                  </a:lnTo>
                  <a:lnTo>
                    <a:pt x="775433" y="553908"/>
                  </a:lnTo>
                  <a:lnTo>
                    <a:pt x="771801" y="555496"/>
                  </a:lnTo>
                  <a:lnTo>
                    <a:pt x="768396" y="556857"/>
                  </a:lnTo>
                  <a:lnTo>
                    <a:pt x="764537" y="558218"/>
                  </a:lnTo>
                  <a:lnTo>
                    <a:pt x="760905" y="559352"/>
                  </a:lnTo>
                  <a:lnTo>
                    <a:pt x="757046" y="560260"/>
                  </a:lnTo>
                  <a:lnTo>
                    <a:pt x="753413" y="560940"/>
                  </a:lnTo>
                  <a:lnTo>
                    <a:pt x="749327" y="561621"/>
                  </a:lnTo>
                  <a:lnTo>
                    <a:pt x="745241" y="562075"/>
                  </a:lnTo>
                  <a:lnTo>
                    <a:pt x="692121" y="754005"/>
                  </a:lnTo>
                  <a:lnTo>
                    <a:pt x="697343" y="756728"/>
                  </a:lnTo>
                  <a:lnTo>
                    <a:pt x="702110" y="759904"/>
                  </a:lnTo>
                  <a:lnTo>
                    <a:pt x="706650" y="763080"/>
                  </a:lnTo>
                  <a:lnTo>
                    <a:pt x="710963" y="766937"/>
                  </a:lnTo>
                  <a:lnTo>
                    <a:pt x="715049" y="770794"/>
                  </a:lnTo>
                  <a:lnTo>
                    <a:pt x="718908" y="774877"/>
                  </a:lnTo>
                  <a:lnTo>
                    <a:pt x="722313" y="779188"/>
                  </a:lnTo>
                  <a:lnTo>
                    <a:pt x="725718" y="783952"/>
                  </a:lnTo>
                  <a:lnTo>
                    <a:pt x="728670" y="788943"/>
                  </a:lnTo>
                  <a:lnTo>
                    <a:pt x="731167" y="793934"/>
                  </a:lnTo>
                  <a:lnTo>
                    <a:pt x="733437" y="799379"/>
                  </a:lnTo>
                  <a:lnTo>
                    <a:pt x="735253" y="804824"/>
                  </a:lnTo>
                  <a:lnTo>
                    <a:pt x="736615" y="810496"/>
                  </a:lnTo>
                  <a:lnTo>
                    <a:pt x="737750" y="816167"/>
                  </a:lnTo>
                  <a:lnTo>
                    <a:pt x="738431" y="822066"/>
                  </a:lnTo>
                  <a:lnTo>
                    <a:pt x="738658" y="828191"/>
                  </a:lnTo>
                  <a:lnTo>
                    <a:pt x="738658" y="832729"/>
                  </a:lnTo>
                  <a:lnTo>
                    <a:pt x="738431" y="836812"/>
                  </a:lnTo>
                  <a:lnTo>
                    <a:pt x="737523" y="840896"/>
                  </a:lnTo>
                  <a:lnTo>
                    <a:pt x="736842" y="844980"/>
                  </a:lnTo>
                  <a:lnTo>
                    <a:pt x="735934" y="849063"/>
                  </a:lnTo>
                  <a:lnTo>
                    <a:pt x="734799" y="852920"/>
                  </a:lnTo>
                  <a:lnTo>
                    <a:pt x="733664" y="856777"/>
                  </a:lnTo>
                  <a:lnTo>
                    <a:pt x="732075" y="860407"/>
                  </a:lnTo>
                  <a:lnTo>
                    <a:pt x="730259" y="864263"/>
                  </a:lnTo>
                  <a:lnTo>
                    <a:pt x="728670" y="867666"/>
                  </a:lnTo>
                  <a:lnTo>
                    <a:pt x="726626" y="871296"/>
                  </a:lnTo>
                  <a:lnTo>
                    <a:pt x="724583" y="874699"/>
                  </a:lnTo>
                  <a:lnTo>
                    <a:pt x="722086" y="877876"/>
                  </a:lnTo>
                  <a:lnTo>
                    <a:pt x="719589" y="881052"/>
                  </a:lnTo>
                  <a:lnTo>
                    <a:pt x="717092" y="884228"/>
                  </a:lnTo>
                  <a:lnTo>
                    <a:pt x="714141" y="886950"/>
                  </a:lnTo>
                  <a:lnTo>
                    <a:pt x="711417" y="889673"/>
                  </a:lnTo>
                  <a:lnTo>
                    <a:pt x="708239" y="892395"/>
                  </a:lnTo>
                  <a:lnTo>
                    <a:pt x="705288" y="894891"/>
                  </a:lnTo>
                  <a:lnTo>
                    <a:pt x="702110" y="896933"/>
                  </a:lnTo>
                  <a:lnTo>
                    <a:pt x="698705" y="899428"/>
                  </a:lnTo>
                  <a:lnTo>
                    <a:pt x="695299" y="901243"/>
                  </a:lnTo>
                  <a:lnTo>
                    <a:pt x="691440" y="903058"/>
                  </a:lnTo>
                  <a:lnTo>
                    <a:pt x="688035" y="904646"/>
                  </a:lnTo>
                  <a:lnTo>
                    <a:pt x="684176" y="906234"/>
                  </a:lnTo>
                  <a:lnTo>
                    <a:pt x="680317" y="907595"/>
                  </a:lnTo>
                  <a:lnTo>
                    <a:pt x="676231" y="908730"/>
                  </a:lnTo>
                  <a:lnTo>
                    <a:pt x="672372" y="909637"/>
                  </a:lnTo>
                  <a:lnTo>
                    <a:pt x="668286" y="910318"/>
                  </a:lnTo>
                  <a:lnTo>
                    <a:pt x="664199" y="910771"/>
                  </a:lnTo>
                  <a:lnTo>
                    <a:pt x="659886" y="911225"/>
                  </a:lnTo>
                  <a:lnTo>
                    <a:pt x="655573" y="911225"/>
                  </a:lnTo>
                  <a:lnTo>
                    <a:pt x="651260" y="911225"/>
                  </a:lnTo>
                  <a:lnTo>
                    <a:pt x="646947" y="910771"/>
                  </a:lnTo>
                  <a:lnTo>
                    <a:pt x="643088" y="910318"/>
                  </a:lnTo>
                  <a:lnTo>
                    <a:pt x="638775" y="909637"/>
                  </a:lnTo>
                  <a:lnTo>
                    <a:pt x="634915" y="908730"/>
                  </a:lnTo>
                  <a:lnTo>
                    <a:pt x="630829" y="907595"/>
                  </a:lnTo>
                  <a:lnTo>
                    <a:pt x="627197" y="906234"/>
                  </a:lnTo>
                  <a:lnTo>
                    <a:pt x="623338" y="904646"/>
                  </a:lnTo>
                  <a:lnTo>
                    <a:pt x="619706" y="903058"/>
                  </a:lnTo>
                  <a:lnTo>
                    <a:pt x="616074" y="901243"/>
                  </a:lnTo>
                  <a:lnTo>
                    <a:pt x="612669" y="899428"/>
                  </a:lnTo>
                  <a:lnTo>
                    <a:pt x="609037" y="896933"/>
                  </a:lnTo>
                  <a:lnTo>
                    <a:pt x="605858" y="894891"/>
                  </a:lnTo>
                  <a:lnTo>
                    <a:pt x="602680" y="892395"/>
                  </a:lnTo>
                  <a:lnTo>
                    <a:pt x="599729" y="889673"/>
                  </a:lnTo>
                  <a:lnTo>
                    <a:pt x="596778" y="886950"/>
                  </a:lnTo>
                  <a:lnTo>
                    <a:pt x="594054" y="884228"/>
                  </a:lnTo>
                  <a:lnTo>
                    <a:pt x="591557" y="881052"/>
                  </a:lnTo>
                  <a:lnTo>
                    <a:pt x="588833" y="877876"/>
                  </a:lnTo>
                  <a:lnTo>
                    <a:pt x="586790" y="874699"/>
                  </a:lnTo>
                  <a:lnTo>
                    <a:pt x="584520" y="871296"/>
                  </a:lnTo>
                  <a:lnTo>
                    <a:pt x="582704" y="867666"/>
                  </a:lnTo>
                  <a:lnTo>
                    <a:pt x="580661" y="864263"/>
                  </a:lnTo>
                  <a:lnTo>
                    <a:pt x="579072" y="860407"/>
                  </a:lnTo>
                  <a:lnTo>
                    <a:pt x="577710" y="856777"/>
                  </a:lnTo>
                  <a:lnTo>
                    <a:pt x="576348" y="852920"/>
                  </a:lnTo>
                  <a:lnTo>
                    <a:pt x="575212" y="849063"/>
                  </a:lnTo>
                  <a:lnTo>
                    <a:pt x="574077" y="844980"/>
                  </a:lnTo>
                  <a:lnTo>
                    <a:pt x="573396" y="840896"/>
                  </a:lnTo>
                  <a:lnTo>
                    <a:pt x="572942" y="836812"/>
                  </a:lnTo>
                  <a:lnTo>
                    <a:pt x="572488" y="832729"/>
                  </a:lnTo>
                  <a:lnTo>
                    <a:pt x="572488" y="828191"/>
                  </a:lnTo>
                  <a:lnTo>
                    <a:pt x="572488" y="825242"/>
                  </a:lnTo>
                  <a:lnTo>
                    <a:pt x="572715" y="822066"/>
                  </a:lnTo>
                  <a:lnTo>
                    <a:pt x="573623" y="815940"/>
                  </a:lnTo>
                  <a:lnTo>
                    <a:pt x="574986" y="810042"/>
                  </a:lnTo>
                  <a:lnTo>
                    <a:pt x="576575" y="804370"/>
                  </a:lnTo>
                  <a:lnTo>
                    <a:pt x="454445" y="733134"/>
                  </a:lnTo>
                  <a:lnTo>
                    <a:pt x="449904" y="736083"/>
                  </a:lnTo>
                  <a:lnTo>
                    <a:pt x="444910" y="738352"/>
                  </a:lnTo>
                  <a:lnTo>
                    <a:pt x="439689" y="740166"/>
                  </a:lnTo>
                  <a:lnTo>
                    <a:pt x="434468" y="741981"/>
                  </a:lnTo>
                  <a:lnTo>
                    <a:pt x="429020" y="743569"/>
                  </a:lnTo>
                  <a:lnTo>
                    <a:pt x="423571" y="744477"/>
                  </a:lnTo>
                  <a:lnTo>
                    <a:pt x="417669" y="745158"/>
                  </a:lnTo>
                  <a:lnTo>
                    <a:pt x="412221" y="745384"/>
                  </a:lnTo>
                  <a:lnTo>
                    <a:pt x="408589" y="745158"/>
                  </a:lnTo>
                  <a:lnTo>
                    <a:pt x="405411" y="744931"/>
                  </a:lnTo>
                  <a:lnTo>
                    <a:pt x="398828" y="744023"/>
                  </a:lnTo>
                  <a:lnTo>
                    <a:pt x="305755" y="898294"/>
                  </a:lnTo>
                  <a:lnTo>
                    <a:pt x="257175" y="869255"/>
                  </a:lnTo>
                  <a:lnTo>
                    <a:pt x="349113" y="716118"/>
                  </a:lnTo>
                  <a:lnTo>
                    <a:pt x="347070" y="713396"/>
                  </a:lnTo>
                  <a:lnTo>
                    <a:pt x="344573" y="710220"/>
                  </a:lnTo>
                  <a:lnTo>
                    <a:pt x="342757" y="707497"/>
                  </a:lnTo>
                  <a:lnTo>
                    <a:pt x="340714" y="704321"/>
                  </a:lnTo>
                  <a:lnTo>
                    <a:pt x="339125" y="701145"/>
                  </a:lnTo>
                  <a:lnTo>
                    <a:pt x="337536" y="697969"/>
                  </a:lnTo>
                  <a:lnTo>
                    <a:pt x="335720" y="694793"/>
                  </a:lnTo>
                  <a:lnTo>
                    <a:pt x="334358" y="691390"/>
                  </a:lnTo>
                  <a:lnTo>
                    <a:pt x="333223" y="687987"/>
                  </a:lnTo>
                  <a:lnTo>
                    <a:pt x="332087" y="684584"/>
                  </a:lnTo>
                  <a:lnTo>
                    <a:pt x="331179" y="680954"/>
                  </a:lnTo>
                  <a:lnTo>
                    <a:pt x="330498" y="677324"/>
                  </a:lnTo>
                  <a:lnTo>
                    <a:pt x="329590" y="673467"/>
                  </a:lnTo>
                  <a:lnTo>
                    <a:pt x="329136" y="670064"/>
                  </a:lnTo>
                  <a:lnTo>
                    <a:pt x="328909" y="665981"/>
                  </a:lnTo>
                  <a:lnTo>
                    <a:pt x="328909" y="662351"/>
                  </a:lnTo>
                  <a:lnTo>
                    <a:pt x="328909" y="658040"/>
                  </a:lnTo>
                  <a:lnTo>
                    <a:pt x="329363" y="653730"/>
                  </a:lnTo>
                  <a:lnTo>
                    <a:pt x="330044" y="649646"/>
                  </a:lnTo>
                  <a:lnTo>
                    <a:pt x="330725" y="645335"/>
                  </a:lnTo>
                  <a:lnTo>
                    <a:pt x="331633" y="641479"/>
                  </a:lnTo>
                  <a:lnTo>
                    <a:pt x="332768" y="637395"/>
                  </a:lnTo>
                  <a:lnTo>
                    <a:pt x="333904" y="633765"/>
                  </a:lnTo>
                  <a:lnTo>
                    <a:pt x="335493" y="629908"/>
                  </a:lnTo>
                  <a:lnTo>
                    <a:pt x="337082" y="626279"/>
                  </a:lnTo>
                  <a:lnTo>
                    <a:pt x="339125" y="622649"/>
                  </a:lnTo>
                  <a:lnTo>
                    <a:pt x="340941" y="619246"/>
                  </a:lnTo>
                  <a:lnTo>
                    <a:pt x="342984" y="615843"/>
                  </a:lnTo>
                  <a:lnTo>
                    <a:pt x="345481" y="612666"/>
                  </a:lnTo>
                  <a:lnTo>
                    <a:pt x="347978" y="609263"/>
                  </a:lnTo>
                  <a:lnTo>
                    <a:pt x="350475" y="606314"/>
                  </a:lnTo>
                  <a:lnTo>
                    <a:pt x="353426" y="603592"/>
                  </a:lnTo>
                  <a:lnTo>
                    <a:pt x="356150" y="600642"/>
                  </a:lnTo>
                  <a:lnTo>
                    <a:pt x="359101" y="598147"/>
                  </a:lnTo>
                  <a:lnTo>
                    <a:pt x="362279" y="595878"/>
                  </a:lnTo>
                  <a:lnTo>
                    <a:pt x="365458" y="593383"/>
                  </a:lnTo>
                  <a:lnTo>
                    <a:pt x="369090" y="591341"/>
                  </a:lnTo>
                  <a:lnTo>
                    <a:pt x="372495" y="589299"/>
                  </a:lnTo>
                  <a:lnTo>
                    <a:pt x="376127" y="587484"/>
                  </a:lnTo>
                  <a:lnTo>
                    <a:pt x="379759" y="585669"/>
                  </a:lnTo>
                  <a:lnTo>
                    <a:pt x="383618" y="584308"/>
                  </a:lnTo>
                  <a:lnTo>
                    <a:pt x="387250" y="582947"/>
                  </a:lnTo>
                  <a:lnTo>
                    <a:pt x="391336" y="581812"/>
                  </a:lnTo>
                  <a:lnTo>
                    <a:pt x="395196" y="580905"/>
                  </a:lnTo>
                  <a:lnTo>
                    <a:pt x="399509" y="580224"/>
                  </a:lnTo>
                  <a:lnTo>
                    <a:pt x="403368" y="579544"/>
                  </a:lnTo>
                  <a:lnTo>
                    <a:pt x="407681" y="579317"/>
                  </a:lnTo>
                  <a:lnTo>
                    <a:pt x="412221" y="579090"/>
                  </a:lnTo>
                  <a:lnTo>
                    <a:pt x="416307" y="579317"/>
                  </a:lnTo>
                  <a:lnTo>
                    <a:pt x="420620" y="579544"/>
                  </a:lnTo>
                  <a:lnTo>
                    <a:pt x="424707" y="580224"/>
                  </a:lnTo>
                  <a:lnTo>
                    <a:pt x="428793" y="580905"/>
                  </a:lnTo>
                  <a:lnTo>
                    <a:pt x="432652" y="581812"/>
                  </a:lnTo>
                  <a:lnTo>
                    <a:pt x="436738" y="582947"/>
                  </a:lnTo>
                  <a:lnTo>
                    <a:pt x="440597" y="584308"/>
                  </a:lnTo>
                  <a:lnTo>
                    <a:pt x="444456" y="585669"/>
                  </a:lnTo>
                  <a:lnTo>
                    <a:pt x="447861" y="587484"/>
                  </a:lnTo>
                  <a:lnTo>
                    <a:pt x="451720" y="589299"/>
                  </a:lnTo>
                  <a:lnTo>
                    <a:pt x="454899" y="591341"/>
                  </a:lnTo>
                  <a:lnTo>
                    <a:pt x="458531" y="593383"/>
                  </a:lnTo>
                  <a:lnTo>
                    <a:pt x="461709" y="595878"/>
                  </a:lnTo>
                  <a:lnTo>
                    <a:pt x="464887" y="598147"/>
                  </a:lnTo>
                  <a:lnTo>
                    <a:pt x="467838" y="600642"/>
                  </a:lnTo>
                  <a:lnTo>
                    <a:pt x="470562" y="603592"/>
                  </a:lnTo>
                  <a:lnTo>
                    <a:pt x="473513" y="606314"/>
                  </a:lnTo>
                  <a:lnTo>
                    <a:pt x="476010" y="609263"/>
                  </a:lnTo>
                  <a:lnTo>
                    <a:pt x="478734" y="612666"/>
                  </a:lnTo>
                  <a:lnTo>
                    <a:pt x="481004" y="615843"/>
                  </a:lnTo>
                  <a:lnTo>
                    <a:pt x="483047" y="619246"/>
                  </a:lnTo>
                  <a:lnTo>
                    <a:pt x="484864" y="622649"/>
                  </a:lnTo>
                  <a:lnTo>
                    <a:pt x="486907" y="626279"/>
                  </a:lnTo>
                  <a:lnTo>
                    <a:pt x="488496" y="629908"/>
                  </a:lnTo>
                  <a:lnTo>
                    <a:pt x="490085" y="633765"/>
                  </a:lnTo>
                  <a:lnTo>
                    <a:pt x="491220" y="637395"/>
                  </a:lnTo>
                  <a:lnTo>
                    <a:pt x="492355" y="641479"/>
                  </a:lnTo>
                  <a:lnTo>
                    <a:pt x="493490" y="645335"/>
                  </a:lnTo>
                  <a:lnTo>
                    <a:pt x="494171" y="649646"/>
                  </a:lnTo>
                  <a:lnTo>
                    <a:pt x="494625" y="653730"/>
                  </a:lnTo>
                  <a:lnTo>
                    <a:pt x="495079" y="658040"/>
                  </a:lnTo>
                  <a:lnTo>
                    <a:pt x="495079" y="662351"/>
                  </a:lnTo>
                  <a:lnTo>
                    <a:pt x="495079" y="665527"/>
                  </a:lnTo>
                  <a:lnTo>
                    <a:pt x="494852" y="669157"/>
                  </a:lnTo>
                  <a:lnTo>
                    <a:pt x="494398" y="672333"/>
                  </a:lnTo>
                  <a:lnTo>
                    <a:pt x="493944" y="675509"/>
                  </a:lnTo>
                  <a:lnTo>
                    <a:pt x="492355" y="682088"/>
                  </a:lnTo>
                  <a:lnTo>
                    <a:pt x="490539" y="688214"/>
                  </a:lnTo>
                  <a:lnTo>
                    <a:pt x="610853" y="758543"/>
                  </a:lnTo>
                  <a:lnTo>
                    <a:pt x="616528" y="755140"/>
                  </a:lnTo>
                  <a:lnTo>
                    <a:pt x="622430" y="752417"/>
                  </a:lnTo>
                  <a:lnTo>
                    <a:pt x="628559" y="749922"/>
                  </a:lnTo>
                  <a:lnTo>
                    <a:pt x="634915" y="748107"/>
                  </a:lnTo>
                  <a:lnTo>
                    <a:pt x="690305" y="547101"/>
                  </a:lnTo>
                  <a:lnTo>
                    <a:pt x="686673" y="544152"/>
                  </a:lnTo>
                  <a:lnTo>
                    <a:pt x="682814" y="540976"/>
                  </a:lnTo>
                  <a:lnTo>
                    <a:pt x="679409" y="537800"/>
                  </a:lnTo>
                  <a:lnTo>
                    <a:pt x="676004" y="533943"/>
                  </a:lnTo>
                  <a:lnTo>
                    <a:pt x="673053" y="530540"/>
                  </a:lnTo>
                  <a:lnTo>
                    <a:pt x="670102" y="526456"/>
                  </a:lnTo>
                  <a:lnTo>
                    <a:pt x="667605" y="522373"/>
                  </a:lnTo>
                  <a:lnTo>
                    <a:pt x="665107" y="518062"/>
                  </a:lnTo>
                  <a:lnTo>
                    <a:pt x="662837" y="513979"/>
                  </a:lnTo>
                  <a:lnTo>
                    <a:pt x="661021" y="509214"/>
                  </a:lnTo>
                  <a:lnTo>
                    <a:pt x="659432" y="504450"/>
                  </a:lnTo>
                  <a:lnTo>
                    <a:pt x="658070" y="499913"/>
                  </a:lnTo>
                  <a:lnTo>
                    <a:pt x="657162" y="494922"/>
                  </a:lnTo>
                  <a:lnTo>
                    <a:pt x="656027" y="489931"/>
                  </a:lnTo>
                  <a:lnTo>
                    <a:pt x="655573" y="484940"/>
                  </a:lnTo>
                  <a:lnTo>
                    <a:pt x="655573" y="479722"/>
                  </a:lnTo>
                  <a:lnTo>
                    <a:pt x="655573" y="475411"/>
                  </a:lnTo>
                  <a:lnTo>
                    <a:pt x="655800" y="471327"/>
                  </a:lnTo>
                  <a:lnTo>
                    <a:pt x="656708" y="467017"/>
                  </a:lnTo>
                  <a:lnTo>
                    <a:pt x="657389" y="463160"/>
                  </a:lnTo>
                  <a:lnTo>
                    <a:pt x="658297" y="458850"/>
                  </a:lnTo>
                  <a:lnTo>
                    <a:pt x="659432" y="455220"/>
                  </a:lnTo>
                  <a:lnTo>
                    <a:pt x="660567" y="451136"/>
                  </a:lnTo>
                  <a:lnTo>
                    <a:pt x="661929" y="447506"/>
                  </a:lnTo>
                  <a:lnTo>
                    <a:pt x="663745" y="443649"/>
                  </a:lnTo>
                  <a:lnTo>
                    <a:pt x="665561" y="440246"/>
                  </a:lnTo>
                  <a:lnTo>
                    <a:pt x="667605" y="436617"/>
                  </a:lnTo>
                  <a:lnTo>
                    <a:pt x="669648" y="433440"/>
                  </a:lnTo>
                  <a:lnTo>
                    <a:pt x="672145" y="430037"/>
                  </a:lnTo>
                  <a:lnTo>
                    <a:pt x="674642" y="426861"/>
                  </a:lnTo>
                  <a:lnTo>
                    <a:pt x="677139" y="423912"/>
                  </a:lnTo>
                  <a:lnTo>
                    <a:pt x="679863" y="420963"/>
                  </a:lnTo>
                  <a:lnTo>
                    <a:pt x="682814" y="418240"/>
                  </a:lnTo>
                  <a:lnTo>
                    <a:pt x="685765" y="415518"/>
                  </a:lnTo>
                  <a:lnTo>
                    <a:pt x="688943" y="413249"/>
                  </a:lnTo>
                  <a:lnTo>
                    <a:pt x="692121" y="410980"/>
                  </a:lnTo>
                  <a:lnTo>
                    <a:pt x="695526" y="408712"/>
                  </a:lnTo>
                  <a:lnTo>
                    <a:pt x="698932" y="406670"/>
                  </a:lnTo>
                  <a:lnTo>
                    <a:pt x="702791" y="404855"/>
                  </a:lnTo>
                  <a:lnTo>
                    <a:pt x="706196" y="403267"/>
                  </a:lnTo>
                  <a:lnTo>
                    <a:pt x="710055" y="401679"/>
                  </a:lnTo>
                  <a:lnTo>
                    <a:pt x="713914" y="400318"/>
                  </a:lnTo>
                  <a:lnTo>
                    <a:pt x="718000" y="399410"/>
                  </a:lnTo>
                  <a:lnTo>
                    <a:pt x="721859" y="398503"/>
                  </a:lnTo>
                  <a:lnTo>
                    <a:pt x="725945" y="397595"/>
                  </a:lnTo>
                  <a:lnTo>
                    <a:pt x="730032" y="397141"/>
                  </a:lnTo>
                  <a:lnTo>
                    <a:pt x="734345" y="396915"/>
                  </a:lnTo>
                  <a:lnTo>
                    <a:pt x="738658" y="396688"/>
                  </a:lnTo>
                  <a:lnTo>
                    <a:pt x="744106" y="396915"/>
                  </a:lnTo>
                  <a:lnTo>
                    <a:pt x="749554" y="397595"/>
                  </a:lnTo>
                  <a:lnTo>
                    <a:pt x="754775" y="398276"/>
                  </a:lnTo>
                  <a:lnTo>
                    <a:pt x="759770" y="399637"/>
                  </a:lnTo>
                  <a:lnTo>
                    <a:pt x="764764" y="400998"/>
                  </a:lnTo>
                  <a:lnTo>
                    <a:pt x="769758" y="403040"/>
                  </a:lnTo>
                  <a:lnTo>
                    <a:pt x="774298" y="405082"/>
                  </a:lnTo>
                  <a:lnTo>
                    <a:pt x="778838" y="407577"/>
                  </a:lnTo>
                  <a:lnTo>
                    <a:pt x="916859" y="288925"/>
                  </a:lnTo>
                  <a:close/>
                  <a:moveTo>
                    <a:pt x="607752" y="120128"/>
                  </a:moveTo>
                  <a:lnTo>
                    <a:pt x="595738" y="120581"/>
                  </a:lnTo>
                  <a:lnTo>
                    <a:pt x="583950" y="121488"/>
                  </a:lnTo>
                  <a:lnTo>
                    <a:pt x="571936" y="122621"/>
                  </a:lnTo>
                  <a:lnTo>
                    <a:pt x="559921" y="123755"/>
                  </a:lnTo>
                  <a:lnTo>
                    <a:pt x="548133" y="125341"/>
                  </a:lnTo>
                  <a:lnTo>
                    <a:pt x="536119" y="127154"/>
                  </a:lnTo>
                  <a:lnTo>
                    <a:pt x="524331" y="129421"/>
                  </a:lnTo>
                  <a:lnTo>
                    <a:pt x="512543" y="131688"/>
                  </a:lnTo>
                  <a:lnTo>
                    <a:pt x="500755" y="134407"/>
                  </a:lnTo>
                  <a:lnTo>
                    <a:pt x="489194" y="137581"/>
                  </a:lnTo>
                  <a:lnTo>
                    <a:pt x="477406" y="140754"/>
                  </a:lnTo>
                  <a:lnTo>
                    <a:pt x="466072" y="144380"/>
                  </a:lnTo>
                  <a:lnTo>
                    <a:pt x="454511" y="148234"/>
                  </a:lnTo>
                  <a:lnTo>
                    <a:pt x="443176" y="152313"/>
                  </a:lnTo>
                  <a:lnTo>
                    <a:pt x="431615" y="156620"/>
                  </a:lnTo>
                  <a:lnTo>
                    <a:pt x="420508" y="161380"/>
                  </a:lnTo>
                  <a:lnTo>
                    <a:pt x="409400" y="166593"/>
                  </a:lnTo>
                  <a:lnTo>
                    <a:pt x="398519" y="171579"/>
                  </a:lnTo>
                  <a:lnTo>
                    <a:pt x="387411" y="177246"/>
                  </a:lnTo>
                  <a:lnTo>
                    <a:pt x="376530" y="183139"/>
                  </a:lnTo>
                  <a:lnTo>
                    <a:pt x="365876" y="189485"/>
                  </a:lnTo>
                  <a:lnTo>
                    <a:pt x="355221" y="195831"/>
                  </a:lnTo>
                  <a:lnTo>
                    <a:pt x="344794" y="202631"/>
                  </a:lnTo>
                  <a:lnTo>
                    <a:pt x="334593" y="209431"/>
                  </a:lnTo>
                  <a:lnTo>
                    <a:pt x="324392" y="216684"/>
                  </a:lnTo>
                  <a:lnTo>
                    <a:pt x="314191" y="224163"/>
                  </a:lnTo>
                  <a:lnTo>
                    <a:pt x="304443" y="232323"/>
                  </a:lnTo>
                  <a:lnTo>
                    <a:pt x="294695" y="240483"/>
                  </a:lnTo>
                  <a:lnTo>
                    <a:pt x="284948" y="248869"/>
                  </a:lnTo>
                  <a:lnTo>
                    <a:pt x="275654" y="257482"/>
                  </a:lnTo>
                  <a:lnTo>
                    <a:pt x="266359" y="266548"/>
                  </a:lnTo>
                  <a:lnTo>
                    <a:pt x="257518" y="275614"/>
                  </a:lnTo>
                  <a:lnTo>
                    <a:pt x="248678" y="285134"/>
                  </a:lnTo>
                  <a:lnTo>
                    <a:pt x="240290" y="294654"/>
                  </a:lnTo>
                  <a:lnTo>
                    <a:pt x="232129" y="304400"/>
                  </a:lnTo>
                  <a:lnTo>
                    <a:pt x="224195" y="314373"/>
                  </a:lnTo>
                  <a:lnTo>
                    <a:pt x="216714" y="324346"/>
                  </a:lnTo>
                  <a:lnTo>
                    <a:pt x="209460" y="334545"/>
                  </a:lnTo>
                  <a:lnTo>
                    <a:pt x="202433" y="344971"/>
                  </a:lnTo>
                  <a:lnTo>
                    <a:pt x="195632" y="355397"/>
                  </a:lnTo>
                  <a:lnTo>
                    <a:pt x="189058" y="366050"/>
                  </a:lnTo>
                  <a:lnTo>
                    <a:pt x="183164" y="376703"/>
                  </a:lnTo>
                  <a:lnTo>
                    <a:pt x="177271" y="387583"/>
                  </a:lnTo>
                  <a:lnTo>
                    <a:pt x="171603" y="398462"/>
                  </a:lnTo>
                  <a:lnTo>
                    <a:pt x="166390" y="409342"/>
                  </a:lnTo>
                  <a:lnTo>
                    <a:pt x="161402" y="420448"/>
                  </a:lnTo>
                  <a:lnTo>
                    <a:pt x="156642" y="431554"/>
                  </a:lnTo>
                  <a:lnTo>
                    <a:pt x="152108" y="443114"/>
                  </a:lnTo>
                  <a:lnTo>
                    <a:pt x="148028" y="454673"/>
                  </a:lnTo>
                  <a:lnTo>
                    <a:pt x="144174" y="466006"/>
                  </a:lnTo>
                  <a:lnTo>
                    <a:pt x="140774" y="477565"/>
                  </a:lnTo>
                  <a:lnTo>
                    <a:pt x="137373" y="489125"/>
                  </a:lnTo>
                  <a:lnTo>
                    <a:pt x="134426" y="500911"/>
                  </a:lnTo>
                  <a:lnTo>
                    <a:pt x="131706" y="512470"/>
                  </a:lnTo>
                  <a:lnTo>
                    <a:pt x="129213" y="524256"/>
                  </a:lnTo>
                  <a:lnTo>
                    <a:pt x="127172" y="536269"/>
                  </a:lnTo>
                  <a:lnTo>
                    <a:pt x="125359" y="548055"/>
                  </a:lnTo>
                  <a:lnTo>
                    <a:pt x="123772" y="560068"/>
                  </a:lnTo>
                  <a:lnTo>
                    <a:pt x="122185" y="571854"/>
                  </a:lnTo>
                  <a:lnTo>
                    <a:pt x="121278" y="583867"/>
                  </a:lnTo>
                  <a:lnTo>
                    <a:pt x="120598" y="595880"/>
                  </a:lnTo>
                  <a:lnTo>
                    <a:pt x="120145" y="607666"/>
                  </a:lnTo>
                  <a:lnTo>
                    <a:pt x="120145" y="619905"/>
                  </a:lnTo>
                  <a:lnTo>
                    <a:pt x="120145" y="631918"/>
                  </a:lnTo>
                  <a:lnTo>
                    <a:pt x="120598" y="643704"/>
                  </a:lnTo>
                  <a:lnTo>
                    <a:pt x="121278" y="655717"/>
                  </a:lnTo>
                  <a:lnTo>
                    <a:pt x="122185" y="667503"/>
                  </a:lnTo>
                  <a:lnTo>
                    <a:pt x="123772" y="679516"/>
                  </a:lnTo>
                  <a:lnTo>
                    <a:pt x="125359" y="691529"/>
                  </a:lnTo>
                  <a:lnTo>
                    <a:pt x="127172" y="703315"/>
                  </a:lnTo>
                  <a:lnTo>
                    <a:pt x="129213" y="715328"/>
                  </a:lnTo>
                  <a:lnTo>
                    <a:pt x="131706" y="726887"/>
                  </a:lnTo>
                  <a:lnTo>
                    <a:pt x="134426" y="738673"/>
                  </a:lnTo>
                  <a:lnTo>
                    <a:pt x="137373" y="750460"/>
                  </a:lnTo>
                  <a:lnTo>
                    <a:pt x="140774" y="762019"/>
                  </a:lnTo>
                  <a:lnTo>
                    <a:pt x="144174" y="773579"/>
                  </a:lnTo>
                  <a:lnTo>
                    <a:pt x="148028" y="784911"/>
                  </a:lnTo>
                  <a:lnTo>
                    <a:pt x="152108" y="796471"/>
                  </a:lnTo>
                  <a:lnTo>
                    <a:pt x="156642" y="807804"/>
                  </a:lnTo>
                  <a:lnTo>
                    <a:pt x="161402" y="819136"/>
                  </a:lnTo>
                  <a:lnTo>
                    <a:pt x="166390" y="830016"/>
                  </a:lnTo>
                  <a:lnTo>
                    <a:pt x="171603" y="841122"/>
                  </a:lnTo>
                  <a:lnTo>
                    <a:pt x="177271" y="852002"/>
                  </a:lnTo>
                  <a:lnTo>
                    <a:pt x="183164" y="862881"/>
                  </a:lnTo>
                  <a:lnTo>
                    <a:pt x="189058" y="873534"/>
                  </a:lnTo>
                  <a:lnTo>
                    <a:pt x="195632" y="884187"/>
                  </a:lnTo>
                  <a:lnTo>
                    <a:pt x="202433" y="894613"/>
                  </a:lnTo>
                  <a:lnTo>
                    <a:pt x="209460" y="904813"/>
                  </a:lnTo>
                  <a:lnTo>
                    <a:pt x="216714" y="915239"/>
                  </a:lnTo>
                  <a:lnTo>
                    <a:pt x="224195" y="925212"/>
                  </a:lnTo>
                  <a:lnTo>
                    <a:pt x="232129" y="934958"/>
                  </a:lnTo>
                  <a:lnTo>
                    <a:pt x="240290" y="944931"/>
                  </a:lnTo>
                  <a:lnTo>
                    <a:pt x="248678" y="954450"/>
                  </a:lnTo>
                  <a:lnTo>
                    <a:pt x="257518" y="963743"/>
                  </a:lnTo>
                  <a:lnTo>
                    <a:pt x="266359" y="973036"/>
                  </a:lnTo>
                  <a:lnTo>
                    <a:pt x="275654" y="982102"/>
                  </a:lnTo>
                  <a:lnTo>
                    <a:pt x="284948" y="990715"/>
                  </a:lnTo>
                  <a:lnTo>
                    <a:pt x="294695" y="999102"/>
                  </a:lnTo>
                  <a:lnTo>
                    <a:pt x="304443" y="1007261"/>
                  </a:lnTo>
                  <a:lnTo>
                    <a:pt x="314191" y="1015194"/>
                  </a:lnTo>
                  <a:lnTo>
                    <a:pt x="324392" y="1022674"/>
                  </a:lnTo>
                  <a:lnTo>
                    <a:pt x="334593" y="1029927"/>
                  </a:lnTo>
                  <a:lnTo>
                    <a:pt x="344794" y="1036953"/>
                  </a:lnTo>
                  <a:lnTo>
                    <a:pt x="355221" y="1043753"/>
                  </a:lnTo>
                  <a:lnTo>
                    <a:pt x="365876" y="1050099"/>
                  </a:lnTo>
                  <a:lnTo>
                    <a:pt x="376530" y="1056446"/>
                  </a:lnTo>
                  <a:lnTo>
                    <a:pt x="387411" y="1062339"/>
                  </a:lnTo>
                  <a:lnTo>
                    <a:pt x="398292" y="1067779"/>
                  </a:lnTo>
                  <a:lnTo>
                    <a:pt x="409400" y="1072992"/>
                  </a:lnTo>
                  <a:lnTo>
                    <a:pt x="420508" y="1078205"/>
                  </a:lnTo>
                  <a:lnTo>
                    <a:pt x="431615" y="1082738"/>
                  </a:lnTo>
                  <a:lnTo>
                    <a:pt x="443176" y="1087271"/>
                  </a:lnTo>
                  <a:lnTo>
                    <a:pt x="454511" y="1091351"/>
                  </a:lnTo>
                  <a:lnTo>
                    <a:pt x="466072" y="1095204"/>
                  </a:lnTo>
                  <a:lnTo>
                    <a:pt x="477406" y="1098830"/>
                  </a:lnTo>
                  <a:lnTo>
                    <a:pt x="489194" y="1102004"/>
                  </a:lnTo>
                  <a:lnTo>
                    <a:pt x="500755" y="1104950"/>
                  </a:lnTo>
                  <a:lnTo>
                    <a:pt x="512543" y="1107897"/>
                  </a:lnTo>
                  <a:lnTo>
                    <a:pt x="524331" y="1110163"/>
                  </a:lnTo>
                  <a:lnTo>
                    <a:pt x="536119" y="1112203"/>
                  </a:lnTo>
                  <a:lnTo>
                    <a:pt x="548133" y="1114243"/>
                  </a:lnTo>
                  <a:lnTo>
                    <a:pt x="559921" y="1115830"/>
                  </a:lnTo>
                  <a:lnTo>
                    <a:pt x="571936" y="1116963"/>
                  </a:lnTo>
                  <a:lnTo>
                    <a:pt x="583950" y="1118096"/>
                  </a:lnTo>
                  <a:lnTo>
                    <a:pt x="595738" y="1118776"/>
                  </a:lnTo>
                  <a:lnTo>
                    <a:pt x="607752" y="1119230"/>
                  </a:lnTo>
                  <a:lnTo>
                    <a:pt x="619540" y="1119230"/>
                  </a:lnTo>
                  <a:lnTo>
                    <a:pt x="631782" y="1119230"/>
                  </a:lnTo>
                  <a:lnTo>
                    <a:pt x="643796" y="1118776"/>
                  </a:lnTo>
                  <a:lnTo>
                    <a:pt x="655584" y="1118096"/>
                  </a:lnTo>
                  <a:lnTo>
                    <a:pt x="667598" y="1116963"/>
                  </a:lnTo>
                  <a:lnTo>
                    <a:pt x="679613" y="1115830"/>
                  </a:lnTo>
                  <a:lnTo>
                    <a:pt x="691401" y="1114243"/>
                  </a:lnTo>
                  <a:lnTo>
                    <a:pt x="703415" y="1112203"/>
                  </a:lnTo>
                  <a:lnTo>
                    <a:pt x="715203" y="1110163"/>
                  </a:lnTo>
                  <a:lnTo>
                    <a:pt x="726991" y="1107897"/>
                  </a:lnTo>
                  <a:lnTo>
                    <a:pt x="738779" y="1104950"/>
                  </a:lnTo>
                  <a:lnTo>
                    <a:pt x="750340" y="1102004"/>
                  </a:lnTo>
                  <a:lnTo>
                    <a:pt x="762128" y="1098830"/>
                  </a:lnTo>
                  <a:lnTo>
                    <a:pt x="773462" y="1095204"/>
                  </a:lnTo>
                  <a:lnTo>
                    <a:pt x="785023" y="1091351"/>
                  </a:lnTo>
                  <a:lnTo>
                    <a:pt x="796358" y="1087271"/>
                  </a:lnTo>
                  <a:lnTo>
                    <a:pt x="807692" y="1082738"/>
                  </a:lnTo>
                  <a:lnTo>
                    <a:pt x="819026" y="1078205"/>
                  </a:lnTo>
                  <a:lnTo>
                    <a:pt x="830134" y="1072992"/>
                  </a:lnTo>
                  <a:lnTo>
                    <a:pt x="841015" y="1067779"/>
                  </a:lnTo>
                  <a:lnTo>
                    <a:pt x="852123" y="1062339"/>
                  </a:lnTo>
                  <a:lnTo>
                    <a:pt x="862777" y="1056446"/>
                  </a:lnTo>
                  <a:lnTo>
                    <a:pt x="873658" y="1050099"/>
                  </a:lnTo>
                  <a:lnTo>
                    <a:pt x="884086" y="1043753"/>
                  </a:lnTo>
                  <a:lnTo>
                    <a:pt x="894740" y="1036953"/>
                  </a:lnTo>
                  <a:lnTo>
                    <a:pt x="904941" y="1029927"/>
                  </a:lnTo>
                  <a:lnTo>
                    <a:pt x="915142" y="1022674"/>
                  </a:lnTo>
                  <a:lnTo>
                    <a:pt x="925343" y="1015194"/>
                  </a:lnTo>
                  <a:lnTo>
                    <a:pt x="935091" y="1007261"/>
                  </a:lnTo>
                  <a:lnTo>
                    <a:pt x="944839" y="999102"/>
                  </a:lnTo>
                  <a:lnTo>
                    <a:pt x="954586" y="990715"/>
                  </a:lnTo>
                  <a:lnTo>
                    <a:pt x="963880" y="982102"/>
                  </a:lnTo>
                  <a:lnTo>
                    <a:pt x="972948" y="973036"/>
                  </a:lnTo>
                  <a:lnTo>
                    <a:pt x="982016" y="963743"/>
                  </a:lnTo>
                  <a:lnTo>
                    <a:pt x="990856" y="954450"/>
                  </a:lnTo>
                  <a:lnTo>
                    <a:pt x="999244" y="944931"/>
                  </a:lnTo>
                  <a:lnTo>
                    <a:pt x="1007405" y="934958"/>
                  </a:lnTo>
                  <a:lnTo>
                    <a:pt x="1015339" y="925212"/>
                  </a:lnTo>
                  <a:lnTo>
                    <a:pt x="1022820" y="915239"/>
                  </a:lnTo>
                  <a:lnTo>
                    <a:pt x="1030074" y="904813"/>
                  </a:lnTo>
                  <a:lnTo>
                    <a:pt x="1037101" y="894613"/>
                  </a:lnTo>
                  <a:lnTo>
                    <a:pt x="1043902" y="884187"/>
                  </a:lnTo>
                  <a:lnTo>
                    <a:pt x="1050249" y="873534"/>
                  </a:lnTo>
                  <a:lnTo>
                    <a:pt x="1056370" y="862881"/>
                  </a:lnTo>
                  <a:lnTo>
                    <a:pt x="1062263" y="852002"/>
                  </a:lnTo>
                  <a:lnTo>
                    <a:pt x="1067931" y="841122"/>
                  </a:lnTo>
                  <a:lnTo>
                    <a:pt x="1073144" y="830016"/>
                  </a:lnTo>
                  <a:lnTo>
                    <a:pt x="1078132" y="819136"/>
                  </a:lnTo>
                  <a:lnTo>
                    <a:pt x="1082892" y="807804"/>
                  </a:lnTo>
                  <a:lnTo>
                    <a:pt x="1087426" y="796471"/>
                  </a:lnTo>
                  <a:lnTo>
                    <a:pt x="1091280" y="784911"/>
                  </a:lnTo>
                  <a:lnTo>
                    <a:pt x="1095360" y="773579"/>
                  </a:lnTo>
                  <a:lnTo>
                    <a:pt x="1098760" y="762019"/>
                  </a:lnTo>
                  <a:lnTo>
                    <a:pt x="1102161" y="750460"/>
                  </a:lnTo>
                  <a:lnTo>
                    <a:pt x="1105108" y="738673"/>
                  </a:lnTo>
                  <a:lnTo>
                    <a:pt x="1107828" y="726887"/>
                  </a:lnTo>
                  <a:lnTo>
                    <a:pt x="1110321" y="715328"/>
                  </a:lnTo>
                  <a:lnTo>
                    <a:pt x="1112362" y="703315"/>
                  </a:lnTo>
                  <a:lnTo>
                    <a:pt x="1114175" y="691529"/>
                  </a:lnTo>
                  <a:lnTo>
                    <a:pt x="1115762" y="679516"/>
                  </a:lnTo>
                  <a:lnTo>
                    <a:pt x="1117122" y="667503"/>
                  </a:lnTo>
                  <a:lnTo>
                    <a:pt x="1118256" y="655717"/>
                  </a:lnTo>
                  <a:lnTo>
                    <a:pt x="1118936" y="643704"/>
                  </a:lnTo>
                  <a:lnTo>
                    <a:pt x="1119389" y="631918"/>
                  </a:lnTo>
                  <a:lnTo>
                    <a:pt x="1119389" y="619905"/>
                  </a:lnTo>
                  <a:lnTo>
                    <a:pt x="1119389" y="607666"/>
                  </a:lnTo>
                  <a:lnTo>
                    <a:pt x="1118936" y="595880"/>
                  </a:lnTo>
                  <a:lnTo>
                    <a:pt x="1118256" y="583867"/>
                  </a:lnTo>
                  <a:lnTo>
                    <a:pt x="1117122" y="571854"/>
                  </a:lnTo>
                  <a:lnTo>
                    <a:pt x="1115762" y="560068"/>
                  </a:lnTo>
                  <a:lnTo>
                    <a:pt x="1114175" y="548055"/>
                  </a:lnTo>
                  <a:lnTo>
                    <a:pt x="1112362" y="536269"/>
                  </a:lnTo>
                  <a:lnTo>
                    <a:pt x="1110321" y="524256"/>
                  </a:lnTo>
                  <a:lnTo>
                    <a:pt x="1107828" y="512470"/>
                  </a:lnTo>
                  <a:lnTo>
                    <a:pt x="1105108" y="500911"/>
                  </a:lnTo>
                  <a:lnTo>
                    <a:pt x="1102161" y="489125"/>
                  </a:lnTo>
                  <a:lnTo>
                    <a:pt x="1098760" y="477565"/>
                  </a:lnTo>
                  <a:lnTo>
                    <a:pt x="1095360" y="466006"/>
                  </a:lnTo>
                  <a:lnTo>
                    <a:pt x="1091280" y="454673"/>
                  </a:lnTo>
                  <a:lnTo>
                    <a:pt x="1087426" y="443114"/>
                  </a:lnTo>
                  <a:lnTo>
                    <a:pt x="1082892" y="431554"/>
                  </a:lnTo>
                  <a:lnTo>
                    <a:pt x="1078132" y="420448"/>
                  </a:lnTo>
                  <a:lnTo>
                    <a:pt x="1073144" y="409342"/>
                  </a:lnTo>
                  <a:lnTo>
                    <a:pt x="1067931" y="398462"/>
                  </a:lnTo>
                  <a:lnTo>
                    <a:pt x="1062263" y="387583"/>
                  </a:lnTo>
                  <a:lnTo>
                    <a:pt x="1056370" y="376703"/>
                  </a:lnTo>
                  <a:lnTo>
                    <a:pt x="1050249" y="366050"/>
                  </a:lnTo>
                  <a:lnTo>
                    <a:pt x="1043902" y="355397"/>
                  </a:lnTo>
                  <a:lnTo>
                    <a:pt x="1037101" y="344971"/>
                  </a:lnTo>
                  <a:lnTo>
                    <a:pt x="1030074" y="334545"/>
                  </a:lnTo>
                  <a:lnTo>
                    <a:pt x="1022820" y="324346"/>
                  </a:lnTo>
                  <a:lnTo>
                    <a:pt x="1015339" y="314373"/>
                  </a:lnTo>
                  <a:lnTo>
                    <a:pt x="1007405" y="304400"/>
                  </a:lnTo>
                  <a:lnTo>
                    <a:pt x="999244" y="294654"/>
                  </a:lnTo>
                  <a:lnTo>
                    <a:pt x="990856" y="285134"/>
                  </a:lnTo>
                  <a:lnTo>
                    <a:pt x="982016" y="275614"/>
                  </a:lnTo>
                  <a:lnTo>
                    <a:pt x="972948" y="266548"/>
                  </a:lnTo>
                  <a:lnTo>
                    <a:pt x="963880" y="257482"/>
                  </a:lnTo>
                  <a:lnTo>
                    <a:pt x="954586" y="248869"/>
                  </a:lnTo>
                  <a:lnTo>
                    <a:pt x="944839" y="240483"/>
                  </a:lnTo>
                  <a:lnTo>
                    <a:pt x="935091" y="232323"/>
                  </a:lnTo>
                  <a:lnTo>
                    <a:pt x="925343" y="224163"/>
                  </a:lnTo>
                  <a:lnTo>
                    <a:pt x="915142" y="216684"/>
                  </a:lnTo>
                  <a:lnTo>
                    <a:pt x="904941" y="209431"/>
                  </a:lnTo>
                  <a:lnTo>
                    <a:pt x="894740" y="202631"/>
                  </a:lnTo>
                  <a:lnTo>
                    <a:pt x="884086" y="195831"/>
                  </a:lnTo>
                  <a:lnTo>
                    <a:pt x="873658" y="189485"/>
                  </a:lnTo>
                  <a:lnTo>
                    <a:pt x="862777" y="183139"/>
                  </a:lnTo>
                  <a:lnTo>
                    <a:pt x="852123" y="177246"/>
                  </a:lnTo>
                  <a:lnTo>
                    <a:pt x="841015" y="171579"/>
                  </a:lnTo>
                  <a:lnTo>
                    <a:pt x="830134" y="166593"/>
                  </a:lnTo>
                  <a:lnTo>
                    <a:pt x="819026" y="161380"/>
                  </a:lnTo>
                  <a:lnTo>
                    <a:pt x="807692" y="156620"/>
                  </a:lnTo>
                  <a:lnTo>
                    <a:pt x="796358" y="152313"/>
                  </a:lnTo>
                  <a:lnTo>
                    <a:pt x="785023" y="148234"/>
                  </a:lnTo>
                  <a:lnTo>
                    <a:pt x="773462" y="144380"/>
                  </a:lnTo>
                  <a:lnTo>
                    <a:pt x="762128" y="140754"/>
                  </a:lnTo>
                  <a:lnTo>
                    <a:pt x="750340" y="137581"/>
                  </a:lnTo>
                  <a:lnTo>
                    <a:pt x="738779" y="134407"/>
                  </a:lnTo>
                  <a:lnTo>
                    <a:pt x="726991" y="131688"/>
                  </a:lnTo>
                  <a:lnTo>
                    <a:pt x="715203" y="129421"/>
                  </a:lnTo>
                  <a:lnTo>
                    <a:pt x="703415" y="127154"/>
                  </a:lnTo>
                  <a:lnTo>
                    <a:pt x="691401" y="125341"/>
                  </a:lnTo>
                  <a:lnTo>
                    <a:pt x="679613" y="123755"/>
                  </a:lnTo>
                  <a:lnTo>
                    <a:pt x="667598" y="122621"/>
                  </a:lnTo>
                  <a:lnTo>
                    <a:pt x="655584" y="121488"/>
                  </a:lnTo>
                  <a:lnTo>
                    <a:pt x="643796" y="120581"/>
                  </a:lnTo>
                  <a:lnTo>
                    <a:pt x="631782" y="120128"/>
                  </a:lnTo>
                  <a:lnTo>
                    <a:pt x="619540" y="120128"/>
                  </a:lnTo>
                  <a:lnTo>
                    <a:pt x="607752" y="120128"/>
                  </a:lnTo>
                  <a:close/>
                  <a:moveTo>
                    <a:pt x="619540" y="0"/>
                  </a:moveTo>
                  <a:lnTo>
                    <a:pt x="634502" y="227"/>
                  </a:lnTo>
                  <a:lnTo>
                    <a:pt x="649690" y="907"/>
                  </a:lnTo>
                  <a:lnTo>
                    <a:pt x="664198" y="1587"/>
                  </a:lnTo>
                  <a:lnTo>
                    <a:pt x="678933" y="3173"/>
                  </a:lnTo>
                  <a:lnTo>
                    <a:pt x="694121" y="4533"/>
                  </a:lnTo>
                  <a:lnTo>
                    <a:pt x="708629" y="6573"/>
                  </a:lnTo>
                  <a:lnTo>
                    <a:pt x="723364" y="8840"/>
                  </a:lnTo>
                  <a:lnTo>
                    <a:pt x="738098" y="11560"/>
                  </a:lnTo>
                  <a:lnTo>
                    <a:pt x="752607" y="14506"/>
                  </a:lnTo>
                  <a:lnTo>
                    <a:pt x="767115" y="17906"/>
                  </a:lnTo>
                  <a:lnTo>
                    <a:pt x="781623" y="21533"/>
                  </a:lnTo>
                  <a:lnTo>
                    <a:pt x="796131" y="25839"/>
                  </a:lnTo>
                  <a:lnTo>
                    <a:pt x="810412" y="30146"/>
                  </a:lnTo>
                  <a:lnTo>
                    <a:pt x="824694" y="34905"/>
                  </a:lnTo>
                  <a:lnTo>
                    <a:pt x="838975" y="40118"/>
                  </a:lnTo>
                  <a:lnTo>
                    <a:pt x="853030" y="45558"/>
                  </a:lnTo>
                  <a:lnTo>
                    <a:pt x="866858" y="51451"/>
                  </a:lnTo>
                  <a:lnTo>
                    <a:pt x="880686" y="57571"/>
                  </a:lnTo>
                  <a:lnTo>
                    <a:pt x="894514" y="64144"/>
                  </a:lnTo>
                  <a:lnTo>
                    <a:pt x="907888" y="71170"/>
                  </a:lnTo>
                  <a:lnTo>
                    <a:pt x="921263" y="78423"/>
                  </a:lnTo>
                  <a:lnTo>
                    <a:pt x="934638" y="85903"/>
                  </a:lnTo>
                  <a:lnTo>
                    <a:pt x="947786" y="93836"/>
                  </a:lnTo>
                  <a:lnTo>
                    <a:pt x="960934" y="102222"/>
                  </a:lnTo>
                  <a:lnTo>
                    <a:pt x="973401" y="110835"/>
                  </a:lnTo>
                  <a:lnTo>
                    <a:pt x="986096" y="119901"/>
                  </a:lnTo>
                  <a:lnTo>
                    <a:pt x="998791" y="129421"/>
                  </a:lnTo>
                  <a:lnTo>
                    <a:pt x="1010805" y="139167"/>
                  </a:lnTo>
                  <a:lnTo>
                    <a:pt x="1023046" y="149140"/>
                  </a:lnTo>
                  <a:lnTo>
                    <a:pt x="1034607" y="159793"/>
                  </a:lnTo>
                  <a:lnTo>
                    <a:pt x="1046395" y="170446"/>
                  </a:lnTo>
                  <a:lnTo>
                    <a:pt x="1057956" y="181779"/>
                  </a:lnTo>
                  <a:lnTo>
                    <a:pt x="1067251" y="191072"/>
                  </a:lnTo>
                  <a:lnTo>
                    <a:pt x="1076318" y="200591"/>
                  </a:lnTo>
                  <a:lnTo>
                    <a:pt x="1084932" y="210564"/>
                  </a:lnTo>
                  <a:lnTo>
                    <a:pt x="1093546" y="220310"/>
                  </a:lnTo>
                  <a:lnTo>
                    <a:pt x="1101934" y="230283"/>
                  </a:lnTo>
                  <a:lnTo>
                    <a:pt x="1110095" y="240709"/>
                  </a:lnTo>
                  <a:lnTo>
                    <a:pt x="1117802" y="250909"/>
                  </a:lnTo>
                  <a:lnTo>
                    <a:pt x="1125510" y="261108"/>
                  </a:lnTo>
                  <a:lnTo>
                    <a:pt x="1132764" y="271988"/>
                  </a:lnTo>
                  <a:lnTo>
                    <a:pt x="1139791" y="282414"/>
                  </a:lnTo>
                  <a:lnTo>
                    <a:pt x="1146592" y="293294"/>
                  </a:lnTo>
                  <a:lnTo>
                    <a:pt x="1153166" y="304173"/>
                  </a:lnTo>
                  <a:lnTo>
                    <a:pt x="1159513" y="315279"/>
                  </a:lnTo>
                  <a:lnTo>
                    <a:pt x="1165634" y="326159"/>
                  </a:lnTo>
                  <a:lnTo>
                    <a:pt x="1171527" y="337492"/>
                  </a:lnTo>
                  <a:lnTo>
                    <a:pt x="1177195" y="348598"/>
                  </a:lnTo>
                  <a:lnTo>
                    <a:pt x="1182408" y="360157"/>
                  </a:lnTo>
                  <a:lnTo>
                    <a:pt x="1187622" y="371490"/>
                  </a:lnTo>
                  <a:lnTo>
                    <a:pt x="1192610" y="383050"/>
                  </a:lnTo>
                  <a:lnTo>
                    <a:pt x="1197143" y="394609"/>
                  </a:lnTo>
                  <a:lnTo>
                    <a:pt x="1201677" y="406395"/>
                  </a:lnTo>
                  <a:lnTo>
                    <a:pt x="1205984" y="418181"/>
                  </a:lnTo>
                  <a:lnTo>
                    <a:pt x="1209611" y="429741"/>
                  </a:lnTo>
                  <a:lnTo>
                    <a:pt x="1213465" y="441754"/>
                  </a:lnTo>
                  <a:lnTo>
                    <a:pt x="1216865" y="453540"/>
                  </a:lnTo>
                  <a:lnTo>
                    <a:pt x="1219812" y="465552"/>
                  </a:lnTo>
                  <a:lnTo>
                    <a:pt x="1222986" y="477792"/>
                  </a:lnTo>
                  <a:lnTo>
                    <a:pt x="1225706" y="489578"/>
                  </a:lnTo>
                  <a:lnTo>
                    <a:pt x="1228200" y="501818"/>
                  </a:lnTo>
                  <a:lnTo>
                    <a:pt x="1230240" y="514057"/>
                  </a:lnTo>
                  <a:lnTo>
                    <a:pt x="1232280" y="526070"/>
                  </a:lnTo>
                  <a:lnTo>
                    <a:pt x="1233867" y="538536"/>
                  </a:lnTo>
                  <a:lnTo>
                    <a:pt x="1235680" y="550775"/>
                  </a:lnTo>
                  <a:lnTo>
                    <a:pt x="1236814" y="563015"/>
                  </a:lnTo>
                  <a:lnTo>
                    <a:pt x="1237720" y="575254"/>
                  </a:lnTo>
                  <a:lnTo>
                    <a:pt x="1238401" y="587720"/>
                  </a:lnTo>
                  <a:lnTo>
                    <a:pt x="1239081" y="599733"/>
                  </a:lnTo>
                  <a:lnTo>
                    <a:pt x="1239307" y="612199"/>
                  </a:lnTo>
                  <a:lnTo>
                    <a:pt x="1239307" y="624665"/>
                  </a:lnTo>
                  <a:lnTo>
                    <a:pt x="1239081" y="636678"/>
                  </a:lnTo>
                  <a:lnTo>
                    <a:pt x="1238627" y="649144"/>
                  </a:lnTo>
                  <a:lnTo>
                    <a:pt x="1237947" y="661610"/>
                  </a:lnTo>
                  <a:lnTo>
                    <a:pt x="1237040" y="673623"/>
                  </a:lnTo>
                  <a:lnTo>
                    <a:pt x="1235907" y="686089"/>
                  </a:lnTo>
                  <a:lnTo>
                    <a:pt x="1234320" y="698102"/>
                  </a:lnTo>
                  <a:lnTo>
                    <a:pt x="1232507" y="710341"/>
                  </a:lnTo>
                  <a:lnTo>
                    <a:pt x="1230693" y="722807"/>
                  </a:lnTo>
                  <a:lnTo>
                    <a:pt x="1228653" y="734820"/>
                  </a:lnTo>
                  <a:lnTo>
                    <a:pt x="1226159" y="746833"/>
                  </a:lnTo>
                  <a:lnTo>
                    <a:pt x="1223439" y="759073"/>
                  </a:lnTo>
                  <a:lnTo>
                    <a:pt x="1220719" y="771085"/>
                  </a:lnTo>
                  <a:lnTo>
                    <a:pt x="1217545" y="783098"/>
                  </a:lnTo>
                  <a:lnTo>
                    <a:pt x="1214145" y="795111"/>
                  </a:lnTo>
                  <a:lnTo>
                    <a:pt x="1210518" y="806897"/>
                  </a:lnTo>
                  <a:lnTo>
                    <a:pt x="1206664" y="818683"/>
                  </a:lnTo>
                  <a:lnTo>
                    <a:pt x="1202357" y="830469"/>
                  </a:lnTo>
                  <a:lnTo>
                    <a:pt x="1198277" y="842255"/>
                  </a:lnTo>
                  <a:lnTo>
                    <a:pt x="1193516" y="853588"/>
                  </a:lnTo>
                  <a:lnTo>
                    <a:pt x="1188529" y="865374"/>
                  </a:lnTo>
                  <a:lnTo>
                    <a:pt x="1183769" y="876934"/>
                  </a:lnTo>
                  <a:lnTo>
                    <a:pt x="1178328" y="888267"/>
                  </a:lnTo>
                  <a:lnTo>
                    <a:pt x="1172661" y="899599"/>
                  </a:lnTo>
                  <a:lnTo>
                    <a:pt x="1166767" y="910706"/>
                  </a:lnTo>
                  <a:lnTo>
                    <a:pt x="1160646" y="921812"/>
                  </a:lnTo>
                  <a:lnTo>
                    <a:pt x="1534229" y="1295115"/>
                  </a:lnTo>
                  <a:lnTo>
                    <a:pt x="1540350" y="1301461"/>
                  </a:lnTo>
                  <a:lnTo>
                    <a:pt x="1545790" y="1308034"/>
                  </a:lnTo>
                  <a:lnTo>
                    <a:pt x="1551231" y="1314607"/>
                  </a:lnTo>
                  <a:lnTo>
                    <a:pt x="1556445" y="1321407"/>
                  </a:lnTo>
                  <a:lnTo>
                    <a:pt x="1560752" y="1328433"/>
                  </a:lnTo>
                  <a:lnTo>
                    <a:pt x="1565286" y="1335460"/>
                  </a:lnTo>
                  <a:lnTo>
                    <a:pt x="1569366" y="1342713"/>
                  </a:lnTo>
                  <a:lnTo>
                    <a:pt x="1572766" y="1349966"/>
                  </a:lnTo>
                  <a:lnTo>
                    <a:pt x="1576167" y="1357219"/>
                  </a:lnTo>
                  <a:lnTo>
                    <a:pt x="1578887" y="1364698"/>
                  </a:lnTo>
                  <a:lnTo>
                    <a:pt x="1581381" y="1372178"/>
                  </a:lnTo>
                  <a:lnTo>
                    <a:pt x="1583648" y="1379658"/>
                  </a:lnTo>
                  <a:lnTo>
                    <a:pt x="1585461" y="1387137"/>
                  </a:lnTo>
                  <a:lnTo>
                    <a:pt x="1586821" y="1394617"/>
                  </a:lnTo>
                  <a:lnTo>
                    <a:pt x="1587955" y="1402323"/>
                  </a:lnTo>
                  <a:lnTo>
                    <a:pt x="1588635" y="1409803"/>
                  </a:lnTo>
                  <a:lnTo>
                    <a:pt x="1589088" y="1417283"/>
                  </a:lnTo>
                  <a:lnTo>
                    <a:pt x="1589088" y="1424762"/>
                  </a:lnTo>
                  <a:lnTo>
                    <a:pt x="1588861" y="1432242"/>
                  </a:lnTo>
                  <a:lnTo>
                    <a:pt x="1588181" y="1439495"/>
                  </a:lnTo>
                  <a:lnTo>
                    <a:pt x="1587274" y="1446748"/>
                  </a:lnTo>
                  <a:lnTo>
                    <a:pt x="1585914" y="1454001"/>
                  </a:lnTo>
                  <a:lnTo>
                    <a:pt x="1584101" y="1461027"/>
                  </a:lnTo>
                  <a:lnTo>
                    <a:pt x="1581834" y="1467827"/>
                  </a:lnTo>
                  <a:lnTo>
                    <a:pt x="1579340" y="1474627"/>
                  </a:lnTo>
                  <a:lnTo>
                    <a:pt x="1576620" y="1481200"/>
                  </a:lnTo>
                  <a:lnTo>
                    <a:pt x="1573220" y="1487773"/>
                  </a:lnTo>
                  <a:lnTo>
                    <a:pt x="1569593" y="1494119"/>
                  </a:lnTo>
                  <a:lnTo>
                    <a:pt x="1565512" y="1500239"/>
                  </a:lnTo>
                  <a:lnTo>
                    <a:pt x="1561432" y="1506132"/>
                  </a:lnTo>
                  <a:lnTo>
                    <a:pt x="1556445" y="1511572"/>
                  </a:lnTo>
                  <a:lnTo>
                    <a:pt x="1551231" y="1517011"/>
                  </a:lnTo>
                  <a:lnTo>
                    <a:pt x="1517228" y="1551237"/>
                  </a:lnTo>
                  <a:lnTo>
                    <a:pt x="1511787" y="1556223"/>
                  </a:lnTo>
                  <a:lnTo>
                    <a:pt x="1506120" y="1561209"/>
                  </a:lnTo>
                  <a:lnTo>
                    <a:pt x="1500226" y="1565516"/>
                  </a:lnTo>
                  <a:lnTo>
                    <a:pt x="1494106" y="1569369"/>
                  </a:lnTo>
                  <a:lnTo>
                    <a:pt x="1487985" y="1573222"/>
                  </a:lnTo>
                  <a:lnTo>
                    <a:pt x="1481411" y="1576395"/>
                  </a:lnTo>
                  <a:lnTo>
                    <a:pt x="1474837" y="1579342"/>
                  </a:lnTo>
                  <a:lnTo>
                    <a:pt x="1468036" y="1581835"/>
                  </a:lnTo>
                  <a:lnTo>
                    <a:pt x="1461009" y="1583875"/>
                  </a:lnTo>
                  <a:lnTo>
                    <a:pt x="1453982" y="1585688"/>
                  </a:lnTo>
                  <a:lnTo>
                    <a:pt x="1446728" y="1587275"/>
                  </a:lnTo>
                  <a:lnTo>
                    <a:pt x="1439474" y="1588182"/>
                  </a:lnTo>
                  <a:lnTo>
                    <a:pt x="1432219" y="1588862"/>
                  </a:lnTo>
                  <a:lnTo>
                    <a:pt x="1424739" y="1589088"/>
                  </a:lnTo>
                  <a:lnTo>
                    <a:pt x="1417258" y="1589088"/>
                  </a:lnTo>
                  <a:lnTo>
                    <a:pt x="1409777" y="1588862"/>
                  </a:lnTo>
                  <a:lnTo>
                    <a:pt x="1402296" y="1587955"/>
                  </a:lnTo>
                  <a:lnTo>
                    <a:pt x="1394589" y="1587048"/>
                  </a:lnTo>
                  <a:lnTo>
                    <a:pt x="1387108" y="1585235"/>
                  </a:lnTo>
                  <a:lnTo>
                    <a:pt x="1379628" y="1583422"/>
                  </a:lnTo>
                  <a:lnTo>
                    <a:pt x="1372147" y="1581382"/>
                  </a:lnTo>
                  <a:lnTo>
                    <a:pt x="1364666" y="1578662"/>
                  </a:lnTo>
                  <a:lnTo>
                    <a:pt x="1357186" y="1575942"/>
                  </a:lnTo>
                  <a:lnTo>
                    <a:pt x="1349931" y="1572769"/>
                  </a:lnTo>
                  <a:lnTo>
                    <a:pt x="1342677" y="1569142"/>
                  </a:lnTo>
                  <a:lnTo>
                    <a:pt x="1335423" y="1565289"/>
                  </a:lnTo>
                  <a:lnTo>
                    <a:pt x="1328396" y="1560756"/>
                  </a:lnTo>
                  <a:lnTo>
                    <a:pt x="1321369" y="1556223"/>
                  </a:lnTo>
                  <a:lnTo>
                    <a:pt x="1314568" y="1551237"/>
                  </a:lnTo>
                  <a:lnTo>
                    <a:pt x="1307994" y="1545797"/>
                  </a:lnTo>
                  <a:lnTo>
                    <a:pt x="1301420" y="1540130"/>
                  </a:lnTo>
                  <a:lnTo>
                    <a:pt x="1295299" y="1534011"/>
                  </a:lnTo>
                  <a:lnTo>
                    <a:pt x="921716" y="1160708"/>
                  </a:lnTo>
                  <a:lnTo>
                    <a:pt x="910835" y="1166827"/>
                  </a:lnTo>
                  <a:lnTo>
                    <a:pt x="899501" y="1172720"/>
                  </a:lnTo>
                  <a:lnTo>
                    <a:pt x="888166" y="1178160"/>
                  </a:lnTo>
                  <a:lnTo>
                    <a:pt x="876832" y="1183600"/>
                  </a:lnTo>
                  <a:lnTo>
                    <a:pt x="865498" y="1188586"/>
                  </a:lnTo>
                  <a:lnTo>
                    <a:pt x="853710" y="1193346"/>
                  </a:lnTo>
                  <a:lnTo>
                    <a:pt x="842375" y="1198106"/>
                  </a:lnTo>
                  <a:lnTo>
                    <a:pt x="830588" y="1202412"/>
                  </a:lnTo>
                  <a:lnTo>
                    <a:pt x="818573" y="1206492"/>
                  </a:lnTo>
                  <a:lnTo>
                    <a:pt x="807012" y="1210572"/>
                  </a:lnTo>
                  <a:lnTo>
                    <a:pt x="794997" y="1213972"/>
                  </a:lnTo>
                  <a:lnTo>
                    <a:pt x="783210" y="1217598"/>
                  </a:lnTo>
                  <a:lnTo>
                    <a:pt x="771195" y="1220545"/>
                  </a:lnTo>
                  <a:lnTo>
                    <a:pt x="758954" y="1223265"/>
                  </a:lnTo>
                  <a:lnTo>
                    <a:pt x="746939" y="1226211"/>
                  </a:lnTo>
                  <a:lnTo>
                    <a:pt x="734698" y="1228478"/>
                  </a:lnTo>
                  <a:lnTo>
                    <a:pt x="722457" y="1230518"/>
                  </a:lnTo>
                  <a:lnTo>
                    <a:pt x="710442" y="1232784"/>
                  </a:lnTo>
                  <a:lnTo>
                    <a:pt x="698201" y="1234371"/>
                  </a:lnTo>
                  <a:lnTo>
                    <a:pt x="685960" y="1235731"/>
                  </a:lnTo>
                  <a:lnTo>
                    <a:pt x="673719" y="1236864"/>
                  </a:lnTo>
                  <a:lnTo>
                    <a:pt x="661478" y="1237771"/>
                  </a:lnTo>
                  <a:lnTo>
                    <a:pt x="649010" y="1238451"/>
                  </a:lnTo>
                  <a:lnTo>
                    <a:pt x="636769" y="1239131"/>
                  </a:lnTo>
                  <a:lnTo>
                    <a:pt x="624527" y="1239357"/>
                  </a:lnTo>
                  <a:lnTo>
                    <a:pt x="612060" y="1239357"/>
                  </a:lnTo>
                  <a:lnTo>
                    <a:pt x="599818" y="1239131"/>
                  </a:lnTo>
                  <a:lnTo>
                    <a:pt x="587577" y="1238451"/>
                  </a:lnTo>
                  <a:lnTo>
                    <a:pt x="575109" y="1237544"/>
                  </a:lnTo>
                  <a:lnTo>
                    <a:pt x="562868" y="1236638"/>
                  </a:lnTo>
                  <a:lnTo>
                    <a:pt x="550627" y="1235504"/>
                  </a:lnTo>
                  <a:lnTo>
                    <a:pt x="538612" y="1233918"/>
                  </a:lnTo>
                  <a:lnTo>
                    <a:pt x="526145" y="1232331"/>
                  </a:lnTo>
                  <a:lnTo>
                    <a:pt x="513903" y="1230291"/>
                  </a:lnTo>
                  <a:lnTo>
                    <a:pt x="501889" y="1228025"/>
                  </a:lnTo>
                  <a:lnTo>
                    <a:pt x="489648" y="1225758"/>
                  </a:lnTo>
                  <a:lnTo>
                    <a:pt x="477633" y="1222811"/>
                  </a:lnTo>
                  <a:lnTo>
                    <a:pt x="465619" y="1219865"/>
                  </a:lnTo>
                  <a:lnTo>
                    <a:pt x="453604" y="1216918"/>
                  </a:lnTo>
                  <a:lnTo>
                    <a:pt x="441590" y="1213292"/>
                  </a:lnTo>
                  <a:lnTo>
                    <a:pt x="429802" y="1209665"/>
                  </a:lnTo>
                  <a:lnTo>
                    <a:pt x="418014" y="1205812"/>
                  </a:lnTo>
                  <a:lnTo>
                    <a:pt x="406453" y="1201506"/>
                  </a:lnTo>
                  <a:lnTo>
                    <a:pt x="394665" y="1197199"/>
                  </a:lnTo>
                  <a:lnTo>
                    <a:pt x="383104" y="1192440"/>
                  </a:lnTo>
                  <a:lnTo>
                    <a:pt x="371543" y="1187680"/>
                  </a:lnTo>
                  <a:lnTo>
                    <a:pt x="359982" y="1182467"/>
                  </a:lnTo>
                  <a:lnTo>
                    <a:pt x="348647" y="1177027"/>
                  </a:lnTo>
                  <a:lnTo>
                    <a:pt x="337313" y="1171360"/>
                  </a:lnTo>
                  <a:lnTo>
                    <a:pt x="326205" y="1165694"/>
                  </a:lnTo>
                  <a:lnTo>
                    <a:pt x="315097" y="1159574"/>
                  </a:lnTo>
                  <a:lnTo>
                    <a:pt x="304216" y="1153228"/>
                  </a:lnTo>
                  <a:lnTo>
                    <a:pt x="293109" y="1146655"/>
                  </a:lnTo>
                  <a:lnTo>
                    <a:pt x="282454" y="1139629"/>
                  </a:lnTo>
                  <a:lnTo>
                    <a:pt x="272026" y="1132602"/>
                  </a:lnTo>
                  <a:lnTo>
                    <a:pt x="261145" y="1125349"/>
                  </a:lnTo>
                  <a:lnTo>
                    <a:pt x="250944" y="1117643"/>
                  </a:lnTo>
                  <a:lnTo>
                    <a:pt x="240517" y="1109937"/>
                  </a:lnTo>
                  <a:lnTo>
                    <a:pt x="230316" y="1101777"/>
                  </a:lnTo>
                  <a:lnTo>
                    <a:pt x="220341" y="1093617"/>
                  </a:lnTo>
                  <a:lnTo>
                    <a:pt x="210367" y="1085004"/>
                  </a:lnTo>
                  <a:lnTo>
                    <a:pt x="200620" y="1076391"/>
                  </a:lnTo>
                  <a:lnTo>
                    <a:pt x="191099" y="1067099"/>
                  </a:lnTo>
                  <a:lnTo>
                    <a:pt x="181578" y="1057806"/>
                  </a:lnTo>
                  <a:lnTo>
                    <a:pt x="170470" y="1046473"/>
                  </a:lnTo>
                  <a:lnTo>
                    <a:pt x="159589" y="1034913"/>
                  </a:lnTo>
                  <a:lnTo>
                    <a:pt x="149161" y="1022901"/>
                  </a:lnTo>
                  <a:lnTo>
                    <a:pt x="139187" y="1010888"/>
                  </a:lnTo>
                  <a:lnTo>
                    <a:pt x="129213" y="998648"/>
                  </a:lnTo>
                  <a:lnTo>
                    <a:pt x="119918" y="985956"/>
                  </a:lnTo>
                  <a:lnTo>
                    <a:pt x="110851" y="973489"/>
                  </a:lnTo>
                  <a:lnTo>
                    <a:pt x="102237" y="960797"/>
                  </a:lnTo>
                  <a:lnTo>
                    <a:pt x="93849" y="947651"/>
                  </a:lnTo>
                  <a:lnTo>
                    <a:pt x="85688" y="934505"/>
                  </a:lnTo>
                  <a:lnTo>
                    <a:pt x="78208" y="921358"/>
                  </a:lnTo>
                  <a:lnTo>
                    <a:pt x="70954" y="907986"/>
                  </a:lnTo>
                  <a:lnTo>
                    <a:pt x="64153" y="894386"/>
                  </a:lnTo>
                  <a:lnTo>
                    <a:pt x="57579" y="880560"/>
                  </a:lnTo>
                  <a:lnTo>
                    <a:pt x="51232" y="866734"/>
                  </a:lnTo>
                  <a:lnTo>
                    <a:pt x="45338" y="852908"/>
                  </a:lnTo>
                  <a:lnTo>
                    <a:pt x="39897" y="838856"/>
                  </a:lnTo>
                  <a:lnTo>
                    <a:pt x="34910" y="824803"/>
                  </a:lnTo>
                  <a:lnTo>
                    <a:pt x="30150" y="810524"/>
                  </a:lnTo>
                  <a:lnTo>
                    <a:pt x="25616" y="796244"/>
                  </a:lnTo>
                  <a:lnTo>
                    <a:pt x="21535" y="781738"/>
                  </a:lnTo>
                  <a:lnTo>
                    <a:pt x="17682" y="767232"/>
                  </a:lnTo>
                  <a:lnTo>
                    <a:pt x="14508" y="752726"/>
                  </a:lnTo>
                  <a:lnTo>
                    <a:pt x="11334" y="738220"/>
                  </a:lnTo>
                  <a:lnTo>
                    <a:pt x="8841" y="723487"/>
                  </a:lnTo>
                  <a:lnTo>
                    <a:pt x="6574" y="708755"/>
                  </a:lnTo>
                  <a:lnTo>
                    <a:pt x="4307" y="694022"/>
                  </a:lnTo>
                  <a:lnTo>
                    <a:pt x="2947" y="679289"/>
                  </a:lnTo>
                  <a:lnTo>
                    <a:pt x="1587" y="664330"/>
                  </a:lnTo>
                  <a:lnTo>
                    <a:pt x="680" y="649597"/>
                  </a:lnTo>
                  <a:lnTo>
                    <a:pt x="227" y="634638"/>
                  </a:lnTo>
                  <a:lnTo>
                    <a:pt x="0" y="619905"/>
                  </a:lnTo>
                  <a:lnTo>
                    <a:pt x="227" y="604946"/>
                  </a:lnTo>
                  <a:lnTo>
                    <a:pt x="680" y="589987"/>
                  </a:lnTo>
                  <a:lnTo>
                    <a:pt x="1587" y="575254"/>
                  </a:lnTo>
                  <a:lnTo>
                    <a:pt x="2947" y="560295"/>
                  </a:lnTo>
                  <a:lnTo>
                    <a:pt x="4307" y="545562"/>
                  </a:lnTo>
                  <a:lnTo>
                    <a:pt x="6574" y="530830"/>
                  </a:lnTo>
                  <a:lnTo>
                    <a:pt x="8841" y="516097"/>
                  </a:lnTo>
                  <a:lnTo>
                    <a:pt x="11334" y="501364"/>
                  </a:lnTo>
                  <a:lnTo>
                    <a:pt x="14508" y="486858"/>
                  </a:lnTo>
                  <a:lnTo>
                    <a:pt x="17682" y="472352"/>
                  </a:lnTo>
                  <a:lnTo>
                    <a:pt x="21535" y="457846"/>
                  </a:lnTo>
                  <a:lnTo>
                    <a:pt x="25616" y="443340"/>
                  </a:lnTo>
                  <a:lnTo>
                    <a:pt x="30150" y="429061"/>
                  </a:lnTo>
                  <a:lnTo>
                    <a:pt x="34910" y="414781"/>
                  </a:lnTo>
                  <a:lnTo>
                    <a:pt x="39897" y="400502"/>
                  </a:lnTo>
                  <a:lnTo>
                    <a:pt x="45338" y="386449"/>
                  </a:lnTo>
                  <a:lnTo>
                    <a:pt x="51232" y="372850"/>
                  </a:lnTo>
                  <a:lnTo>
                    <a:pt x="57579" y="359024"/>
                  </a:lnTo>
                  <a:lnTo>
                    <a:pt x="64153" y="345198"/>
                  </a:lnTo>
                  <a:lnTo>
                    <a:pt x="70954" y="331599"/>
                  </a:lnTo>
                  <a:lnTo>
                    <a:pt x="78208" y="318226"/>
                  </a:lnTo>
                  <a:lnTo>
                    <a:pt x="85688" y="304853"/>
                  </a:lnTo>
                  <a:lnTo>
                    <a:pt x="93849" y="291934"/>
                  </a:lnTo>
                  <a:lnTo>
                    <a:pt x="102237" y="278788"/>
                  </a:lnTo>
                  <a:lnTo>
                    <a:pt x="110851" y="266095"/>
                  </a:lnTo>
                  <a:lnTo>
                    <a:pt x="119918" y="253402"/>
                  </a:lnTo>
                  <a:lnTo>
                    <a:pt x="129213" y="240936"/>
                  </a:lnTo>
                  <a:lnTo>
                    <a:pt x="139187" y="228697"/>
                  </a:lnTo>
                  <a:lnTo>
                    <a:pt x="149161" y="216457"/>
                  </a:lnTo>
                  <a:lnTo>
                    <a:pt x="159589" y="204671"/>
                  </a:lnTo>
                  <a:lnTo>
                    <a:pt x="170470" y="193111"/>
                  </a:lnTo>
                  <a:lnTo>
                    <a:pt x="181578" y="181779"/>
                  </a:lnTo>
                  <a:lnTo>
                    <a:pt x="193139" y="170446"/>
                  </a:lnTo>
                  <a:lnTo>
                    <a:pt x="204473" y="159793"/>
                  </a:lnTo>
                  <a:lnTo>
                    <a:pt x="216488" y="149140"/>
                  </a:lnTo>
                  <a:lnTo>
                    <a:pt x="228729" y="139167"/>
                  </a:lnTo>
                  <a:lnTo>
                    <a:pt x="240743" y="129421"/>
                  </a:lnTo>
                  <a:lnTo>
                    <a:pt x="253438" y="119901"/>
                  </a:lnTo>
                  <a:lnTo>
                    <a:pt x="266133" y="110835"/>
                  </a:lnTo>
                  <a:lnTo>
                    <a:pt x="278600" y="102222"/>
                  </a:lnTo>
                  <a:lnTo>
                    <a:pt x="291748" y="93836"/>
                  </a:lnTo>
                  <a:lnTo>
                    <a:pt x="304896" y="85903"/>
                  </a:lnTo>
                  <a:lnTo>
                    <a:pt x="318271" y="78423"/>
                  </a:lnTo>
                  <a:lnTo>
                    <a:pt x="331646" y="71170"/>
                  </a:lnTo>
                  <a:lnTo>
                    <a:pt x="345020" y="64144"/>
                  </a:lnTo>
                  <a:lnTo>
                    <a:pt x="358848" y="57571"/>
                  </a:lnTo>
                  <a:lnTo>
                    <a:pt x="372676" y="51451"/>
                  </a:lnTo>
                  <a:lnTo>
                    <a:pt x="386504" y="45558"/>
                  </a:lnTo>
                  <a:lnTo>
                    <a:pt x="400559" y="40118"/>
                  </a:lnTo>
                  <a:lnTo>
                    <a:pt x="414840" y="34905"/>
                  </a:lnTo>
                  <a:lnTo>
                    <a:pt x="429122" y="30146"/>
                  </a:lnTo>
                  <a:lnTo>
                    <a:pt x="443403" y="25839"/>
                  </a:lnTo>
                  <a:lnTo>
                    <a:pt x="457911" y="21533"/>
                  </a:lnTo>
                  <a:lnTo>
                    <a:pt x="472419" y="17906"/>
                  </a:lnTo>
                  <a:lnTo>
                    <a:pt x="486927" y="14506"/>
                  </a:lnTo>
                  <a:lnTo>
                    <a:pt x="501435" y="11560"/>
                  </a:lnTo>
                  <a:lnTo>
                    <a:pt x="515944" y="8840"/>
                  </a:lnTo>
                  <a:lnTo>
                    <a:pt x="530678" y="6573"/>
                  </a:lnTo>
                  <a:lnTo>
                    <a:pt x="545413" y="4533"/>
                  </a:lnTo>
                  <a:lnTo>
                    <a:pt x="560148" y="3173"/>
                  </a:lnTo>
                  <a:lnTo>
                    <a:pt x="575109" y="1587"/>
                  </a:lnTo>
                  <a:lnTo>
                    <a:pt x="589844" y="907"/>
                  </a:lnTo>
                  <a:lnTo>
                    <a:pt x="604806" y="227"/>
                  </a:lnTo>
                  <a:lnTo>
                    <a:pt x="6195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文本框 86"/>
            <p:cNvSpPr txBox="1"/>
            <p:nvPr/>
          </p:nvSpPr>
          <p:spPr>
            <a:xfrm>
              <a:off x="3494041" y="4712872"/>
              <a:ext cx="1193799" cy="861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第四步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97" name="直接连接符 96"/>
          <p:cNvCxnSpPr/>
          <p:nvPr/>
        </p:nvCxnSpPr>
        <p:spPr>
          <a:xfrm>
            <a:off x="4814167" y="3327637"/>
            <a:ext cx="729688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文本框 91"/>
          <p:cNvSpPr txBox="1"/>
          <p:nvPr/>
        </p:nvSpPr>
        <p:spPr>
          <a:xfrm>
            <a:off x="5686211" y="3144653"/>
            <a:ext cx="2827201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5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请在这里输入你工作中一些不足之处和需要改进的地方。</a:t>
            </a:r>
          </a:p>
        </p:txBody>
      </p:sp>
      <p:grpSp>
        <p:nvGrpSpPr>
          <p:cNvPr id="100" name="组合 99"/>
          <p:cNvGrpSpPr/>
          <p:nvPr/>
        </p:nvGrpSpPr>
        <p:grpSpPr>
          <a:xfrm>
            <a:off x="2952319" y="2541285"/>
            <a:ext cx="922653" cy="1393126"/>
            <a:chOff x="3937449" y="3388370"/>
            <a:chExt cx="1230525" cy="1857985"/>
          </a:xfrm>
        </p:grpSpPr>
        <p:grpSp>
          <p:nvGrpSpPr>
            <p:cNvPr id="101" name="组合 100"/>
            <p:cNvGrpSpPr/>
            <p:nvPr/>
          </p:nvGrpSpPr>
          <p:grpSpPr>
            <a:xfrm>
              <a:off x="3937449" y="3388370"/>
              <a:ext cx="1230525" cy="1857985"/>
              <a:chOff x="3494041" y="3716886"/>
              <a:chExt cx="1230525" cy="1857985"/>
            </a:xfrm>
            <a:solidFill>
              <a:srgbClr val="FC4B41"/>
            </a:solidFill>
          </p:grpSpPr>
          <p:sp>
            <p:nvSpPr>
              <p:cNvPr id="103" name="任意多边形 102"/>
              <p:cNvSpPr/>
              <p:nvPr/>
            </p:nvSpPr>
            <p:spPr>
              <a:xfrm flipH="1">
                <a:off x="3528835" y="3716886"/>
                <a:ext cx="1195731" cy="1688231"/>
              </a:xfrm>
              <a:custGeom>
                <a:avLst/>
                <a:gdLst>
                  <a:gd name="connsiteX0" fmla="*/ 602108 w 1364578"/>
                  <a:gd name="connsiteY0" fmla="*/ 0 h 1926623"/>
                  <a:gd name="connsiteX1" fmla="*/ 1364578 w 1364578"/>
                  <a:gd name="connsiteY1" fmla="*/ 0 h 1926623"/>
                  <a:gd name="connsiteX2" fmla="*/ 1364578 w 1364578"/>
                  <a:gd name="connsiteY2" fmla="*/ 1926623 h 1926623"/>
                  <a:gd name="connsiteX3" fmla="*/ 0 w 1364578"/>
                  <a:gd name="connsiteY3" fmla="*/ 1926623 h 1926623"/>
                  <a:gd name="connsiteX4" fmla="*/ 0 w 1364578"/>
                  <a:gd name="connsiteY4" fmla="*/ 602108 h 1926623"/>
                  <a:gd name="connsiteX5" fmla="*/ 602108 w 1364578"/>
                  <a:gd name="connsiteY5" fmla="*/ 0 h 1926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64578" h="1926623">
                    <a:moveTo>
                      <a:pt x="602108" y="0"/>
                    </a:moveTo>
                    <a:lnTo>
                      <a:pt x="1364578" y="0"/>
                    </a:lnTo>
                    <a:lnTo>
                      <a:pt x="1364578" y="1926623"/>
                    </a:lnTo>
                    <a:lnTo>
                      <a:pt x="0" y="1926623"/>
                    </a:lnTo>
                    <a:lnTo>
                      <a:pt x="0" y="602108"/>
                    </a:lnTo>
                    <a:cubicBezTo>
                      <a:pt x="0" y="269573"/>
                      <a:pt x="269573" y="0"/>
                      <a:pt x="602108" y="0"/>
                    </a:cubicBezTo>
                    <a:close/>
                  </a:path>
                </a:pathLst>
              </a:custGeom>
              <a:solidFill>
                <a:srgbClr val="8770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4" name="文本框 86"/>
              <p:cNvSpPr txBox="1"/>
              <p:nvPr/>
            </p:nvSpPr>
            <p:spPr>
              <a:xfrm>
                <a:off x="3494041" y="4712872"/>
                <a:ext cx="1193799" cy="861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第三步</a:t>
                </a:r>
                <a:endPara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2" name="Freeform 126"/>
            <p:cNvSpPr>
              <a:spLocks noChangeAspect="1" noEditPoints="1"/>
            </p:cNvSpPr>
            <p:nvPr/>
          </p:nvSpPr>
          <p:spPr bwMode="auto">
            <a:xfrm>
              <a:off x="4385843" y="3856787"/>
              <a:ext cx="297012" cy="371653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200">
                <a:solidFill>
                  <a:srgbClr val="0EDEBA"/>
                </a:solidFill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 advClick="0" advTm="3713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5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5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5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50"/>
                            </p:stCondLst>
                            <p:childTnLst>
                              <p:par>
                                <p:cTn id="5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70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7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2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700"/>
                            </p:stCondLst>
                            <p:childTnLst>
                              <p:par>
                                <p:cTn id="9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tmFilter="0,0; .5, 1; 1, 1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400"/>
                            </p:stCondLst>
                            <p:childTnLst>
                              <p:par>
                                <p:cTn id="10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4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9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6400"/>
                            </p:stCondLst>
                            <p:childTnLst>
                              <p:par>
                                <p:cTn id="1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 tmFilter="0,0; .5, 1; 1, 1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4" grpId="0"/>
      <p:bldP spid="34" grpId="0" animBg="1"/>
      <p:bldP spid="35" grpId="0"/>
      <p:bldP spid="44" grpId="0" animBg="1"/>
      <p:bldP spid="88" grpId="0" animBg="1"/>
      <p:bldP spid="89" grpId="0" animBg="1"/>
      <p:bldP spid="90" grpId="0"/>
      <p:bldP spid="91" grpId="0"/>
      <p:bldP spid="92" grpId="0"/>
      <p:bldP spid="9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673168" y="-19863"/>
            <a:ext cx="2507732" cy="421446"/>
          </a:xfrm>
        </p:spPr>
        <p:txBody>
          <a:bodyPr>
            <a:noAutofit/>
          </a:bodyPr>
          <a:lstStyle/>
          <a:p>
            <a:pPr algn="l"/>
            <a:r>
              <a:rPr lang="zh-CN" altLang="en-US" sz="1800" dirty="0" smtClean="0">
                <a:solidFill>
                  <a:schemeClr val="accent6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单击添加文字标题</a:t>
            </a:r>
            <a:endParaRPr lang="zh-CN" altLang="en-US" sz="785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-17315" y="358081"/>
            <a:ext cx="9161315" cy="1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367441" y="61125"/>
            <a:ext cx="215968" cy="215968"/>
            <a:chOff x="624979" y="908720"/>
            <a:chExt cx="288032" cy="288032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矩形 73"/>
          <p:cNvSpPr/>
          <p:nvPr/>
        </p:nvSpPr>
        <p:spPr>
          <a:xfrm>
            <a:off x="-17315" y="5001387"/>
            <a:ext cx="1079839" cy="161976"/>
          </a:xfrm>
          <a:prstGeom prst="rect">
            <a:avLst/>
          </a:prstGeom>
          <a:solidFill>
            <a:srgbClr val="87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矩形 74"/>
          <p:cNvSpPr/>
          <p:nvPr/>
        </p:nvSpPr>
        <p:spPr>
          <a:xfrm>
            <a:off x="1062524" y="5001387"/>
            <a:ext cx="8081476" cy="16197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-17314" y="439068"/>
            <a:ext cx="360628" cy="21596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标题 4"/>
          <p:cNvSpPr txBox="1"/>
          <p:nvPr/>
        </p:nvSpPr>
        <p:spPr>
          <a:xfrm>
            <a:off x="360629" y="358080"/>
            <a:ext cx="1079839" cy="377944"/>
          </a:xfrm>
          <a:prstGeom prst="rect">
            <a:avLst/>
          </a:prstGeom>
        </p:spPr>
        <p:txBody>
          <a:bodyPr vert="horz" lIns="68562" tIns="34281" rIns="68562" bIns="34281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35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输入小标题</a:t>
            </a:r>
            <a:endParaRPr lang="en-US" altLang="zh-CN" sz="135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任意多边形 54"/>
          <p:cNvSpPr/>
          <p:nvPr/>
        </p:nvSpPr>
        <p:spPr>
          <a:xfrm>
            <a:off x="-24056" y="2234435"/>
            <a:ext cx="9177704" cy="953678"/>
          </a:xfrm>
          <a:custGeom>
            <a:avLst/>
            <a:gdLst>
              <a:gd name="connsiteX0" fmla="*/ 0 w 12721389"/>
              <a:gd name="connsiteY0" fmla="*/ 532365 h 1078137"/>
              <a:gd name="connsiteX1" fmla="*/ 3593431 w 12721389"/>
              <a:gd name="connsiteY1" fmla="*/ 51102 h 1078137"/>
              <a:gd name="connsiteX2" fmla="*/ 7908758 w 12721389"/>
              <a:gd name="connsiteY2" fmla="*/ 1077797 h 1078137"/>
              <a:gd name="connsiteX3" fmla="*/ 11774905 w 12721389"/>
              <a:gd name="connsiteY3" fmla="*/ 163397 h 1078137"/>
              <a:gd name="connsiteX4" fmla="*/ 12721389 w 12721389"/>
              <a:gd name="connsiteY4" fmla="*/ 35060 h 1078137"/>
              <a:gd name="connsiteX0-1" fmla="*/ 0 w 12721389"/>
              <a:gd name="connsiteY0-2" fmla="*/ 532365 h 1078137"/>
              <a:gd name="connsiteX1-3" fmla="*/ 3593431 w 12721389"/>
              <a:gd name="connsiteY1-4" fmla="*/ 51102 h 1078137"/>
              <a:gd name="connsiteX2-5" fmla="*/ 7908758 w 12721389"/>
              <a:gd name="connsiteY2-6" fmla="*/ 1077797 h 1078137"/>
              <a:gd name="connsiteX3-7" fmla="*/ 11774905 w 12721389"/>
              <a:gd name="connsiteY3-8" fmla="*/ 163397 h 1078137"/>
              <a:gd name="connsiteX4-9" fmla="*/ 12721389 w 12721389"/>
              <a:gd name="connsiteY4-10" fmla="*/ 35060 h 1078137"/>
              <a:gd name="connsiteX0-11" fmla="*/ 0 w 12721389"/>
              <a:gd name="connsiteY0-12" fmla="*/ 503854 h 1049626"/>
              <a:gd name="connsiteX1-13" fmla="*/ 3593431 w 12721389"/>
              <a:gd name="connsiteY1-14" fmla="*/ 22591 h 1049626"/>
              <a:gd name="connsiteX2-15" fmla="*/ 7908758 w 12721389"/>
              <a:gd name="connsiteY2-16" fmla="*/ 1049286 h 1049626"/>
              <a:gd name="connsiteX3-17" fmla="*/ 11774905 w 12721389"/>
              <a:gd name="connsiteY3-18" fmla="*/ 134886 h 1049626"/>
              <a:gd name="connsiteX4-19" fmla="*/ 12721389 w 12721389"/>
              <a:gd name="connsiteY4-20" fmla="*/ 6549 h 1049626"/>
              <a:gd name="connsiteX0-21" fmla="*/ 0 w 12368463"/>
              <a:gd name="connsiteY0-22" fmla="*/ 498433 h 1044197"/>
              <a:gd name="connsiteX1-23" fmla="*/ 3593431 w 12368463"/>
              <a:gd name="connsiteY1-24" fmla="*/ 17170 h 1044197"/>
              <a:gd name="connsiteX2-25" fmla="*/ 7908758 w 12368463"/>
              <a:gd name="connsiteY2-26" fmla="*/ 1043865 h 1044197"/>
              <a:gd name="connsiteX3-27" fmla="*/ 11774905 w 12368463"/>
              <a:gd name="connsiteY3-28" fmla="*/ 129465 h 1044197"/>
              <a:gd name="connsiteX4-29" fmla="*/ 12368463 w 12368463"/>
              <a:gd name="connsiteY4-30" fmla="*/ 113423 h 1044197"/>
              <a:gd name="connsiteX0-31" fmla="*/ 0 w 12368463"/>
              <a:gd name="connsiteY0-32" fmla="*/ 498433 h 1044197"/>
              <a:gd name="connsiteX1-33" fmla="*/ 3593431 w 12368463"/>
              <a:gd name="connsiteY1-34" fmla="*/ 17170 h 1044197"/>
              <a:gd name="connsiteX2-35" fmla="*/ 7908758 w 12368463"/>
              <a:gd name="connsiteY2-36" fmla="*/ 1043865 h 1044197"/>
              <a:gd name="connsiteX3-37" fmla="*/ 11774905 w 12368463"/>
              <a:gd name="connsiteY3-38" fmla="*/ 129465 h 1044197"/>
              <a:gd name="connsiteX4-39" fmla="*/ 12368463 w 12368463"/>
              <a:gd name="connsiteY4-40" fmla="*/ 113423 h 1044197"/>
              <a:gd name="connsiteX0-41" fmla="*/ 0 w 12368463"/>
              <a:gd name="connsiteY0-42" fmla="*/ 498433 h 1045860"/>
              <a:gd name="connsiteX1-43" fmla="*/ 3593431 w 12368463"/>
              <a:gd name="connsiteY1-44" fmla="*/ 17170 h 1045860"/>
              <a:gd name="connsiteX2-45" fmla="*/ 7908758 w 12368463"/>
              <a:gd name="connsiteY2-46" fmla="*/ 1043865 h 1045860"/>
              <a:gd name="connsiteX3-47" fmla="*/ 11357810 w 12368463"/>
              <a:gd name="connsiteY3-48" fmla="*/ 273844 h 1045860"/>
              <a:gd name="connsiteX4-49" fmla="*/ 12368463 w 12368463"/>
              <a:gd name="connsiteY4-50" fmla="*/ 113423 h 1045860"/>
              <a:gd name="connsiteX0-51" fmla="*/ 0 w 12368463"/>
              <a:gd name="connsiteY0-52" fmla="*/ 503294 h 1146765"/>
              <a:gd name="connsiteX1-53" fmla="*/ 3593431 w 12368463"/>
              <a:gd name="connsiteY1-54" fmla="*/ 22031 h 1146765"/>
              <a:gd name="connsiteX2-55" fmla="*/ 8855242 w 12368463"/>
              <a:gd name="connsiteY2-56" fmla="*/ 1144979 h 1146765"/>
              <a:gd name="connsiteX3-57" fmla="*/ 11357810 w 12368463"/>
              <a:gd name="connsiteY3-58" fmla="*/ 278705 h 1146765"/>
              <a:gd name="connsiteX4-59" fmla="*/ 12368463 w 12368463"/>
              <a:gd name="connsiteY4-60" fmla="*/ 118284 h 1146765"/>
              <a:gd name="connsiteX0-61" fmla="*/ 0 w 12368463"/>
              <a:gd name="connsiteY0-62" fmla="*/ 503294 h 1157827"/>
              <a:gd name="connsiteX1-63" fmla="*/ 3593431 w 12368463"/>
              <a:gd name="connsiteY1-64" fmla="*/ 22031 h 1157827"/>
              <a:gd name="connsiteX2-65" fmla="*/ 8855242 w 12368463"/>
              <a:gd name="connsiteY2-66" fmla="*/ 1144979 h 1157827"/>
              <a:gd name="connsiteX3-67" fmla="*/ 11357810 w 12368463"/>
              <a:gd name="connsiteY3-68" fmla="*/ 599547 h 1157827"/>
              <a:gd name="connsiteX4-69" fmla="*/ 12368463 w 12368463"/>
              <a:gd name="connsiteY4-70" fmla="*/ 118284 h 1157827"/>
              <a:gd name="connsiteX0-71" fmla="*/ 0 w 12368463"/>
              <a:gd name="connsiteY0-72" fmla="*/ 503294 h 1161527"/>
              <a:gd name="connsiteX1-73" fmla="*/ 3593431 w 12368463"/>
              <a:gd name="connsiteY1-74" fmla="*/ 22031 h 1161527"/>
              <a:gd name="connsiteX2-75" fmla="*/ 8855242 w 12368463"/>
              <a:gd name="connsiteY2-76" fmla="*/ 1144979 h 1161527"/>
              <a:gd name="connsiteX3-77" fmla="*/ 11357810 w 12368463"/>
              <a:gd name="connsiteY3-78" fmla="*/ 599547 h 1161527"/>
              <a:gd name="connsiteX4-79" fmla="*/ 12368463 w 12368463"/>
              <a:gd name="connsiteY4-80" fmla="*/ 118284 h 1161527"/>
              <a:gd name="connsiteX0-81" fmla="*/ 0 w 12609094"/>
              <a:gd name="connsiteY0-82" fmla="*/ 503294 h 1157530"/>
              <a:gd name="connsiteX1-83" fmla="*/ 3593431 w 12609094"/>
              <a:gd name="connsiteY1-84" fmla="*/ 22031 h 1157530"/>
              <a:gd name="connsiteX2-85" fmla="*/ 8855242 w 12609094"/>
              <a:gd name="connsiteY2-86" fmla="*/ 1144979 h 1157530"/>
              <a:gd name="connsiteX3-87" fmla="*/ 11357810 w 12609094"/>
              <a:gd name="connsiteY3-88" fmla="*/ 599547 h 1157530"/>
              <a:gd name="connsiteX4-89" fmla="*/ 12609094 w 12609094"/>
              <a:gd name="connsiteY4-90" fmla="*/ 198494 h 1157530"/>
              <a:gd name="connsiteX0-91" fmla="*/ 0 w 12609094"/>
              <a:gd name="connsiteY0-92" fmla="*/ 503294 h 1157530"/>
              <a:gd name="connsiteX1-93" fmla="*/ 3593431 w 12609094"/>
              <a:gd name="connsiteY1-94" fmla="*/ 22031 h 1157530"/>
              <a:gd name="connsiteX2-95" fmla="*/ 8855242 w 12609094"/>
              <a:gd name="connsiteY2-96" fmla="*/ 1144979 h 1157530"/>
              <a:gd name="connsiteX3-97" fmla="*/ 11357810 w 12609094"/>
              <a:gd name="connsiteY3-98" fmla="*/ 599547 h 1157530"/>
              <a:gd name="connsiteX4-99" fmla="*/ 12609094 w 12609094"/>
              <a:gd name="connsiteY4-100" fmla="*/ 198494 h 1157530"/>
              <a:gd name="connsiteX0-101" fmla="*/ 0 w 12609094"/>
              <a:gd name="connsiteY0-102" fmla="*/ 503294 h 1157530"/>
              <a:gd name="connsiteX1-103" fmla="*/ 3593431 w 12609094"/>
              <a:gd name="connsiteY1-104" fmla="*/ 22031 h 1157530"/>
              <a:gd name="connsiteX2-105" fmla="*/ 8678779 w 12609094"/>
              <a:gd name="connsiteY2-106" fmla="*/ 1144979 h 1157530"/>
              <a:gd name="connsiteX3-107" fmla="*/ 11357810 w 12609094"/>
              <a:gd name="connsiteY3-108" fmla="*/ 599547 h 1157530"/>
              <a:gd name="connsiteX4-109" fmla="*/ 12609094 w 12609094"/>
              <a:gd name="connsiteY4-110" fmla="*/ 198494 h 1157530"/>
              <a:gd name="connsiteX0-111" fmla="*/ 0 w 12609094"/>
              <a:gd name="connsiteY0-112" fmla="*/ 503294 h 1145790"/>
              <a:gd name="connsiteX1-113" fmla="*/ 3593431 w 12609094"/>
              <a:gd name="connsiteY1-114" fmla="*/ 22031 h 1145790"/>
              <a:gd name="connsiteX2-115" fmla="*/ 8678779 w 12609094"/>
              <a:gd name="connsiteY2-116" fmla="*/ 1144979 h 1145790"/>
              <a:gd name="connsiteX3-117" fmla="*/ 12609094 w 12609094"/>
              <a:gd name="connsiteY3-118" fmla="*/ 198494 h 1145790"/>
              <a:gd name="connsiteX0-119" fmla="*/ 0 w 12609094"/>
              <a:gd name="connsiteY0-120" fmla="*/ 458098 h 1100219"/>
              <a:gd name="connsiteX1-121" fmla="*/ 4010526 w 12609094"/>
              <a:gd name="connsiteY1-122" fmla="*/ 24961 h 1100219"/>
              <a:gd name="connsiteX2-123" fmla="*/ 8678779 w 12609094"/>
              <a:gd name="connsiteY2-124" fmla="*/ 1099783 h 1100219"/>
              <a:gd name="connsiteX3-125" fmla="*/ 12609094 w 12609094"/>
              <a:gd name="connsiteY3-126" fmla="*/ 153298 h 1100219"/>
              <a:gd name="connsiteX0-127" fmla="*/ 0 w 12609094"/>
              <a:gd name="connsiteY0-128" fmla="*/ 459006 h 1117160"/>
              <a:gd name="connsiteX1-129" fmla="*/ 4010526 w 12609094"/>
              <a:gd name="connsiteY1-130" fmla="*/ 25869 h 1117160"/>
              <a:gd name="connsiteX2-131" fmla="*/ 8999621 w 12609094"/>
              <a:gd name="connsiteY2-132" fmla="*/ 1116733 h 1117160"/>
              <a:gd name="connsiteX3-133" fmla="*/ 12609094 w 12609094"/>
              <a:gd name="connsiteY3-134" fmla="*/ 154206 h 1117160"/>
              <a:gd name="connsiteX0-135" fmla="*/ 0 w 12288251"/>
              <a:gd name="connsiteY0-136" fmla="*/ 459006 h 1118949"/>
              <a:gd name="connsiteX1-137" fmla="*/ 4010526 w 12288251"/>
              <a:gd name="connsiteY1-138" fmla="*/ 25869 h 1118949"/>
              <a:gd name="connsiteX2-139" fmla="*/ 8999621 w 12288251"/>
              <a:gd name="connsiteY2-140" fmla="*/ 1116733 h 1118949"/>
              <a:gd name="connsiteX3-141" fmla="*/ 12288251 w 12288251"/>
              <a:gd name="connsiteY3-142" fmla="*/ 298585 h 1118949"/>
              <a:gd name="connsiteX0-143" fmla="*/ 0 w 12288251"/>
              <a:gd name="connsiteY0-144" fmla="*/ 459006 h 1119678"/>
              <a:gd name="connsiteX1-145" fmla="*/ 4010526 w 12288251"/>
              <a:gd name="connsiteY1-146" fmla="*/ 25869 h 1119678"/>
              <a:gd name="connsiteX2-147" fmla="*/ 8999621 w 12288251"/>
              <a:gd name="connsiteY2-148" fmla="*/ 1116733 h 1119678"/>
              <a:gd name="connsiteX3-149" fmla="*/ 12288251 w 12288251"/>
              <a:gd name="connsiteY3-150" fmla="*/ 298585 h 1119678"/>
              <a:gd name="connsiteX0-151" fmla="*/ 0 w 12336378"/>
              <a:gd name="connsiteY0-152" fmla="*/ 459006 h 1119678"/>
              <a:gd name="connsiteX1-153" fmla="*/ 4010526 w 12336378"/>
              <a:gd name="connsiteY1-154" fmla="*/ 25869 h 1119678"/>
              <a:gd name="connsiteX2-155" fmla="*/ 8999621 w 12336378"/>
              <a:gd name="connsiteY2-156" fmla="*/ 1116733 h 1119678"/>
              <a:gd name="connsiteX3-157" fmla="*/ 12336378 w 12336378"/>
              <a:gd name="connsiteY3-158" fmla="*/ 298585 h 1119678"/>
              <a:gd name="connsiteX0-159" fmla="*/ 0 w 12336378"/>
              <a:gd name="connsiteY0-160" fmla="*/ 459006 h 1119864"/>
              <a:gd name="connsiteX1-161" fmla="*/ 4010526 w 12336378"/>
              <a:gd name="connsiteY1-162" fmla="*/ 25869 h 1119864"/>
              <a:gd name="connsiteX2-163" fmla="*/ 8999621 w 12336378"/>
              <a:gd name="connsiteY2-164" fmla="*/ 1116733 h 1119864"/>
              <a:gd name="connsiteX3-165" fmla="*/ 12336378 w 12336378"/>
              <a:gd name="connsiteY3-166" fmla="*/ 298585 h 1119864"/>
              <a:gd name="connsiteX0-167" fmla="*/ 0 w 12336378"/>
              <a:gd name="connsiteY0-168" fmla="*/ 459920 h 1136723"/>
              <a:gd name="connsiteX1-169" fmla="*/ 4010526 w 12336378"/>
              <a:gd name="connsiteY1-170" fmla="*/ 26783 h 1136723"/>
              <a:gd name="connsiteX2-171" fmla="*/ 9160042 w 12336378"/>
              <a:gd name="connsiteY2-172" fmla="*/ 1133689 h 1136723"/>
              <a:gd name="connsiteX3-173" fmla="*/ 12336378 w 12336378"/>
              <a:gd name="connsiteY3-174" fmla="*/ 299499 h 1136723"/>
              <a:gd name="connsiteX0-175" fmla="*/ 0 w 12336378"/>
              <a:gd name="connsiteY0-176" fmla="*/ 489883 h 1167372"/>
              <a:gd name="connsiteX1-177" fmla="*/ 3930315 w 12336378"/>
              <a:gd name="connsiteY1-178" fmla="*/ 24662 h 1167372"/>
              <a:gd name="connsiteX2-179" fmla="*/ 9160042 w 12336378"/>
              <a:gd name="connsiteY2-180" fmla="*/ 1163652 h 1167372"/>
              <a:gd name="connsiteX3-181" fmla="*/ 12336378 w 12336378"/>
              <a:gd name="connsiteY3-182" fmla="*/ 329462 h 1167372"/>
              <a:gd name="connsiteX0-183" fmla="*/ 0 w 12336378"/>
              <a:gd name="connsiteY0-184" fmla="*/ 489883 h 1167372"/>
              <a:gd name="connsiteX1-185" fmla="*/ 3930315 w 12336378"/>
              <a:gd name="connsiteY1-186" fmla="*/ 24662 h 1167372"/>
              <a:gd name="connsiteX2-187" fmla="*/ 9160042 w 12336378"/>
              <a:gd name="connsiteY2-188" fmla="*/ 1163652 h 1167372"/>
              <a:gd name="connsiteX3-189" fmla="*/ 12336378 w 12336378"/>
              <a:gd name="connsiteY3-190" fmla="*/ 329462 h 1167372"/>
              <a:gd name="connsiteX0-191" fmla="*/ 0 w 12336378"/>
              <a:gd name="connsiteY0-192" fmla="*/ 489883 h 1166384"/>
              <a:gd name="connsiteX1-193" fmla="*/ 3930315 w 12336378"/>
              <a:gd name="connsiteY1-194" fmla="*/ 24662 h 1166384"/>
              <a:gd name="connsiteX2-195" fmla="*/ 9160042 w 12336378"/>
              <a:gd name="connsiteY2-196" fmla="*/ 1163652 h 1166384"/>
              <a:gd name="connsiteX3-197" fmla="*/ 12336378 w 12336378"/>
              <a:gd name="connsiteY3-198" fmla="*/ 329462 h 1166384"/>
              <a:gd name="connsiteX0-199" fmla="*/ 0 w 12256167"/>
              <a:gd name="connsiteY0-200" fmla="*/ 489883 h 1168885"/>
              <a:gd name="connsiteX1-201" fmla="*/ 3930315 w 12256167"/>
              <a:gd name="connsiteY1-202" fmla="*/ 24662 h 1168885"/>
              <a:gd name="connsiteX2-203" fmla="*/ 9160042 w 12256167"/>
              <a:gd name="connsiteY2-204" fmla="*/ 1163652 h 1168885"/>
              <a:gd name="connsiteX3-205" fmla="*/ 12256167 w 12256167"/>
              <a:gd name="connsiteY3-206" fmla="*/ 425715 h 1168885"/>
              <a:gd name="connsiteX0-207" fmla="*/ 0 w 12240125"/>
              <a:gd name="connsiteY0-208" fmla="*/ 238646 h 1254532"/>
              <a:gd name="connsiteX1-209" fmla="*/ 3914273 w 12240125"/>
              <a:gd name="connsiteY1-210" fmla="*/ 110309 h 1254532"/>
              <a:gd name="connsiteX2-211" fmla="*/ 9144000 w 12240125"/>
              <a:gd name="connsiteY2-212" fmla="*/ 1249299 h 1254532"/>
              <a:gd name="connsiteX3-213" fmla="*/ 12240125 w 12240125"/>
              <a:gd name="connsiteY3-214" fmla="*/ 511362 h 1254532"/>
              <a:gd name="connsiteX0-215" fmla="*/ 0 w 12240125"/>
              <a:gd name="connsiteY0-216" fmla="*/ 259219 h 1275890"/>
              <a:gd name="connsiteX1-217" fmla="*/ 3978441 w 12240125"/>
              <a:gd name="connsiteY1-218" fmla="*/ 98798 h 1275890"/>
              <a:gd name="connsiteX2-219" fmla="*/ 9144000 w 12240125"/>
              <a:gd name="connsiteY2-220" fmla="*/ 1269872 h 1275890"/>
              <a:gd name="connsiteX3-221" fmla="*/ 12240125 w 12240125"/>
              <a:gd name="connsiteY3-222" fmla="*/ 531935 h 1275890"/>
              <a:gd name="connsiteX0-223" fmla="*/ 0 w 12240125"/>
              <a:gd name="connsiteY0-224" fmla="*/ 259219 h 1271902"/>
              <a:gd name="connsiteX1-225" fmla="*/ 3978441 w 12240125"/>
              <a:gd name="connsiteY1-226" fmla="*/ 98798 h 1271902"/>
              <a:gd name="connsiteX2-227" fmla="*/ 9144000 w 12240125"/>
              <a:gd name="connsiteY2-228" fmla="*/ 1269872 h 1271902"/>
              <a:gd name="connsiteX3-229" fmla="*/ 12240125 w 12240125"/>
              <a:gd name="connsiteY3-230" fmla="*/ 531935 h 1271902"/>
              <a:gd name="connsiteX0-231" fmla="*/ 0 w 12240125"/>
              <a:gd name="connsiteY0-232" fmla="*/ 259219 h 1271902"/>
              <a:gd name="connsiteX1-233" fmla="*/ 3978441 w 12240125"/>
              <a:gd name="connsiteY1-234" fmla="*/ 98798 h 1271902"/>
              <a:gd name="connsiteX2-235" fmla="*/ 8999621 w 12240125"/>
              <a:gd name="connsiteY2-236" fmla="*/ 1269872 h 1271902"/>
              <a:gd name="connsiteX3-237" fmla="*/ 12240125 w 12240125"/>
              <a:gd name="connsiteY3-238" fmla="*/ 531935 h 12719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240125" h="1271902">
                <a:moveTo>
                  <a:pt x="0" y="259219"/>
                </a:moveTo>
                <a:cubicBezTo>
                  <a:pt x="1137652" y="-26865"/>
                  <a:pt x="2478504" y="-69644"/>
                  <a:pt x="3978441" y="98798"/>
                </a:cubicBezTo>
                <a:cubicBezTo>
                  <a:pt x="5478378" y="267240"/>
                  <a:pt x="7606632" y="1229768"/>
                  <a:pt x="8999621" y="1269872"/>
                </a:cubicBezTo>
                <a:cubicBezTo>
                  <a:pt x="10392610" y="1309976"/>
                  <a:pt x="11902573" y="745162"/>
                  <a:pt x="12240125" y="531935"/>
                </a:cubicBezTo>
              </a:path>
            </a:pathLst>
          </a:custGeom>
          <a:noFill/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399570" y="2501529"/>
            <a:ext cx="1665841" cy="10402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1200" kern="1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 01</a:t>
            </a:r>
          </a:p>
          <a:p>
            <a:pPr algn="ctr">
              <a:spcBef>
                <a:spcPts val="375"/>
              </a:spcBef>
              <a:spcAft>
                <a:spcPts val="0"/>
              </a:spcAft>
              <a:defRPr/>
            </a:pPr>
            <a:r>
              <a:rPr lang="zh-CN" altLang="en-US" sz="1500" b="1" kern="1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输入名称</a:t>
            </a:r>
            <a:endParaRPr lang="en-US" altLang="zh-CN" sz="1500" b="1" kern="10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375"/>
              </a:spcBef>
              <a:spcAft>
                <a:spcPts val="0"/>
              </a:spcAft>
              <a:defRPr/>
            </a:pPr>
            <a:r>
              <a:rPr lang="zh-CN" altLang="en-US" sz="1050" kern="1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050" kern="10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375"/>
              </a:spcBef>
              <a:spcAft>
                <a:spcPts val="0"/>
              </a:spcAft>
              <a:defRPr/>
            </a:pPr>
            <a:r>
              <a:rPr lang="zh-CN" altLang="en-US" sz="1050" kern="1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57" name="矩形 56"/>
          <p:cNvSpPr/>
          <p:nvPr/>
        </p:nvSpPr>
        <p:spPr>
          <a:xfrm>
            <a:off x="2099372" y="2573493"/>
            <a:ext cx="1665841" cy="10402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1200" kern="1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 02</a:t>
            </a:r>
          </a:p>
          <a:p>
            <a:pPr algn="ctr">
              <a:spcBef>
                <a:spcPts val="375"/>
              </a:spcBef>
              <a:spcAft>
                <a:spcPts val="0"/>
              </a:spcAft>
              <a:defRPr/>
            </a:pPr>
            <a:r>
              <a:rPr lang="zh-CN" altLang="en-US" sz="1500" b="1" kern="1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输入名称</a:t>
            </a:r>
          </a:p>
          <a:p>
            <a:pPr algn="ctr">
              <a:spcBef>
                <a:spcPts val="375"/>
              </a:spcBef>
              <a:spcAft>
                <a:spcPts val="0"/>
              </a:spcAft>
              <a:defRPr/>
            </a:pPr>
            <a:r>
              <a:rPr lang="zh-CN" altLang="en-US" sz="1050" kern="1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050" kern="10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375"/>
              </a:spcBef>
              <a:spcAft>
                <a:spcPts val="0"/>
              </a:spcAft>
              <a:defRPr/>
            </a:pPr>
            <a:r>
              <a:rPr lang="zh-CN" altLang="en-US" sz="1050" kern="1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58" name="矩形 57"/>
          <p:cNvSpPr/>
          <p:nvPr/>
        </p:nvSpPr>
        <p:spPr>
          <a:xfrm>
            <a:off x="3806051" y="2955955"/>
            <a:ext cx="1665841" cy="10402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1200" kern="1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 03</a:t>
            </a:r>
          </a:p>
          <a:p>
            <a:pPr algn="ctr">
              <a:spcBef>
                <a:spcPts val="375"/>
              </a:spcBef>
              <a:spcAft>
                <a:spcPts val="0"/>
              </a:spcAft>
              <a:defRPr/>
            </a:pPr>
            <a:r>
              <a:rPr lang="zh-CN" altLang="en-US" sz="1500" b="1" kern="1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输入名称</a:t>
            </a:r>
          </a:p>
          <a:p>
            <a:pPr algn="ctr">
              <a:spcBef>
                <a:spcPts val="375"/>
              </a:spcBef>
              <a:spcAft>
                <a:spcPts val="0"/>
              </a:spcAft>
              <a:defRPr/>
            </a:pPr>
            <a:r>
              <a:rPr lang="zh-CN" altLang="en-US" sz="1050" kern="1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050" kern="10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375"/>
              </a:spcBef>
              <a:spcAft>
                <a:spcPts val="0"/>
              </a:spcAft>
              <a:defRPr/>
            </a:pPr>
            <a:r>
              <a:rPr lang="zh-CN" altLang="en-US" sz="1050" kern="1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59" name="矩形 58"/>
          <p:cNvSpPr/>
          <p:nvPr/>
        </p:nvSpPr>
        <p:spPr>
          <a:xfrm>
            <a:off x="5403226" y="1869855"/>
            <a:ext cx="1665841" cy="10402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1200" kern="1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 04</a:t>
            </a:r>
          </a:p>
          <a:p>
            <a:pPr algn="ctr">
              <a:spcBef>
                <a:spcPts val="375"/>
              </a:spcBef>
              <a:spcAft>
                <a:spcPts val="0"/>
              </a:spcAft>
              <a:defRPr/>
            </a:pPr>
            <a:r>
              <a:rPr lang="zh-CN" altLang="en-US" sz="1500" b="1" kern="1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输入名称</a:t>
            </a:r>
          </a:p>
          <a:p>
            <a:pPr algn="ctr">
              <a:spcBef>
                <a:spcPts val="375"/>
              </a:spcBef>
              <a:spcAft>
                <a:spcPts val="0"/>
              </a:spcAft>
              <a:defRPr/>
            </a:pPr>
            <a:r>
              <a:rPr lang="zh-CN" altLang="en-US" sz="1050" kern="1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050" kern="10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375"/>
              </a:spcBef>
              <a:spcAft>
                <a:spcPts val="0"/>
              </a:spcAft>
              <a:defRPr/>
            </a:pPr>
            <a:r>
              <a:rPr lang="zh-CN" altLang="en-US" sz="1050" kern="1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60" name="矩形 59"/>
          <p:cNvSpPr/>
          <p:nvPr/>
        </p:nvSpPr>
        <p:spPr>
          <a:xfrm>
            <a:off x="7075686" y="1761871"/>
            <a:ext cx="1665841" cy="10402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1200" kern="1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 05</a:t>
            </a:r>
          </a:p>
          <a:p>
            <a:pPr algn="ctr">
              <a:spcBef>
                <a:spcPts val="375"/>
              </a:spcBef>
              <a:spcAft>
                <a:spcPts val="0"/>
              </a:spcAft>
              <a:defRPr/>
            </a:pPr>
            <a:r>
              <a:rPr lang="zh-CN" altLang="en-US" sz="1500" b="1" kern="1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输入名称</a:t>
            </a:r>
          </a:p>
          <a:p>
            <a:pPr algn="ctr">
              <a:spcBef>
                <a:spcPts val="375"/>
              </a:spcBef>
              <a:spcAft>
                <a:spcPts val="0"/>
              </a:spcAft>
              <a:defRPr/>
            </a:pPr>
            <a:r>
              <a:rPr lang="zh-CN" altLang="en-US" sz="1050" kern="1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050" kern="10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375"/>
              </a:spcBef>
              <a:spcAft>
                <a:spcPts val="0"/>
              </a:spcAft>
              <a:defRPr/>
            </a:pPr>
            <a:r>
              <a:rPr lang="zh-CN" altLang="en-US" sz="1050" kern="1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grpSp>
        <p:nvGrpSpPr>
          <p:cNvPr id="61" name="组合 60"/>
          <p:cNvGrpSpPr/>
          <p:nvPr/>
        </p:nvGrpSpPr>
        <p:grpSpPr>
          <a:xfrm>
            <a:off x="983883" y="1985828"/>
            <a:ext cx="497214" cy="497214"/>
            <a:chOff x="8077071" y="845254"/>
            <a:chExt cx="2036801" cy="2036802"/>
          </a:xfrm>
        </p:grpSpPr>
        <p:sp>
          <p:nvSpPr>
            <p:cNvPr id="62" name="椭圆 61"/>
            <p:cNvSpPr/>
            <p:nvPr/>
          </p:nvSpPr>
          <p:spPr>
            <a:xfrm>
              <a:off x="8077071" y="845254"/>
              <a:ext cx="2036801" cy="2036802"/>
            </a:xfrm>
            <a:prstGeom prst="ellipse">
              <a:avLst/>
            </a:prstGeom>
            <a:solidFill>
              <a:srgbClr val="877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63" name="Freeform 126"/>
            <p:cNvSpPr>
              <a:spLocks noChangeAspect="1" noEditPoints="1"/>
            </p:cNvSpPr>
            <p:nvPr/>
          </p:nvSpPr>
          <p:spPr bwMode="auto">
            <a:xfrm>
              <a:off x="8639337" y="1292885"/>
              <a:ext cx="912278" cy="1141540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2683686" y="2057792"/>
            <a:ext cx="497214" cy="497214"/>
            <a:chOff x="8125599" y="1434035"/>
            <a:chExt cx="2036802" cy="2036802"/>
          </a:xfrm>
        </p:grpSpPr>
        <p:sp>
          <p:nvSpPr>
            <p:cNvPr id="65" name="椭圆 64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66" name="Freeform 261"/>
            <p:cNvSpPr/>
            <p:nvPr/>
          </p:nvSpPr>
          <p:spPr bwMode="auto">
            <a:xfrm>
              <a:off x="8628544" y="1966960"/>
              <a:ext cx="1000932" cy="1000932"/>
            </a:xfrm>
            <a:custGeom>
              <a:avLst/>
              <a:gdLst>
                <a:gd name="T0" fmla="*/ 84 w 86"/>
                <a:gd name="T1" fmla="*/ 13 h 86"/>
                <a:gd name="T2" fmla="*/ 74 w 86"/>
                <a:gd name="T3" fmla="*/ 1 h 86"/>
                <a:gd name="T4" fmla="*/ 72 w 86"/>
                <a:gd name="T5" fmla="*/ 1 h 86"/>
                <a:gd name="T6" fmla="*/ 71 w 86"/>
                <a:gd name="T7" fmla="*/ 1 h 86"/>
                <a:gd name="T8" fmla="*/ 69 w 86"/>
                <a:gd name="T9" fmla="*/ 4 h 86"/>
                <a:gd name="T10" fmla="*/ 69 w 86"/>
                <a:gd name="T11" fmla="*/ 10 h 86"/>
                <a:gd name="T12" fmla="*/ 59 w 86"/>
                <a:gd name="T13" fmla="*/ 10 h 86"/>
                <a:gd name="T14" fmla="*/ 59 w 86"/>
                <a:gd name="T15" fmla="*/ 1 h 86"/>
                <a:gd name="T16" fmla="*/ 58 w 86"/>
                <a:gd name="T17" fmla="*/ 0 h 86"/>
                <a:gd name="T18" fmla="*/ 46 w 86"/>
                <a:gd name="T19" fmla="*/ 0 h 86"/>
                <a:gd name="T20" fmla="*/ 45 w 86"/>
                <a:gd name="T21" fmla="*/ 1 h 86"/>
                <a:gd name="T22" fmla="*/ 45 w 86"/>
                <a:gd name="T23" fmla="*/ 10 h 86"/>
                <a:gd name="T24" fmla="*/ 44 w 86"/>
                <a:gd name="T25" fmla="*/ 13 h 86"/>
                <a:gd name="T26" fmla="*/ 44 w 86"/>
                <a:gd name="T27" fmla="*/ 21 h 86"/>
                <a:gd name="T28" fmla="*/ 45 w 86"/>
                <a:gd name="T29" fmla="*/ 24 h 86"/>
                <a:gd name="T30" fmla="*/ 45 w 86"/>
                <a:gd name="T31" fmla="*/ 27 h 86"/>
                <a:gd name="T32" fmla="*/ 37 w 86"/>
                <a:gd name="T33" fmla="*/ 27 h 86"/>
                <a:gd name="T34" fmla="*/ 37 w 86"/>
                <a:gd name="T35" fmla="*/ 21 h 86"/>
                <a:gd name="T36" fmla="*/ 34 w 86"/>
                <a:gd name="T37" fmla="*/ 18 h 86"/>
                <a:gd name="T38" fmla="*/ 32 w 86"/>
                <a:gd name="T39" fmla="*/ 18 h 86"/>
                <a:gd name="T40" fmla="*/ 29 w 86"/>
                <a:gd name="T41" fmla="*/ 18 h 86"/>
                <a:gd name="T42" fmla="*/ 3 w 86"/>
                <a:gd name="T43" fmla="*/ 30 h 86"/>
                <a:gd name="T44" fmla="*/ 0 w 86"/>
                <a:gd name="T45" fmla="*/ 34 h 86"/>
                <a:gd name="T46" fmla="*/ 3 w 86"/>
                <a:gd name="T47" fmla="*/ 38 h 86"/>
                <a:gd name="T48" fmla="*/ 29 w 86"/>
                <a:gd name="T49" fmla="*/ 50 h 86"/>
                <a:gd name="T50" fmla="*/ 31 w 86"/>
                <a:gd name="T51" fmla="*/ 51 h 86"/>
                <a:gd name="T52" fmla="*/ 34 w 86"/>
                <a:gd name="T53" fmla="*/ 50 h 86"/>
                <a:gd name="T54" fmla="*/ 37 w 86"/>
                <a:gd name="T55" fmla="*/ 47 h 86"/>
                <a:gd name="T56" fmla="*/ 37 w 86"/>
                <a:gd name="T57" fmla="*/ 42 h 86"/>
                <a:gd name="T58" fmla="*/ 45 w 86"/>
                <a:gd name="T59" fmla="*/ 42 h 86"/>
                <a:gd name="T60" fmla="*/ 45 w 86"/>
                <a:gd name="T61" fmla="*/ 85 h 86"/>
                <a:gd name="T62" fmla="*/ 46 w 86"/>
                <a:gd name="T63" fmla="*/ 86 h 86"/>
                <a:gd name="T64" fmla="*/ 58 w 86"/>
                <a:gd name="T65" fmla="*/ 86 h 86"/>
                <a:gd name="T66" fmla="*/ 59 w 86"/>
                <a:gd name="T67" fmla="*/ 85 h 86"/>
                <a:gd name="T68" fmla="*/ 59 w 86"/>
                <a:gd name="T69" fmla="*/ 41 h 86"/>
                <a:gd name="T70" fmla="*/ 62 w 86"/>
                <a:gd name="T71" fmla="*/ 38 h 86"/>
                <a:gd name="T72" fmla="*/ 62 w 86"/>
                <a:gd name="T73" fmla="*/ 30 h 86"/>
                <a:gd name="T74" fmla="*/ 59 w 86"/>
                <a:gd name="T75" fmla="*/ 27 h 86"/>
                <a:gd name="T76" fmla="*/ 59 w 86"/>
                <a:gd name="T77" fmla="*/ 25 h 86"/>
                <a:gd name="T78" fmla="*/ 69 w 86"/>
                <a:gd name="T79" fmla="*/ 25 h 86"/>
                <a:gd name="T80" fmla="*/ 69 w 86"/>
                <a:gd name="T81" fmla="*/ 30 h 86"/>
                <a:gd name="T82" fmla="*/ 71 w 86"/>
                <a:gd name="T83" fmla="*/ 33 h 86"/>
                <a:gd name="T84" fmla="*/ 73 w 86"/>
                <a:gd name="T85" fmla="*/ 34 h 86"/>
                <a:gd name="T86" fmla="*/ 74 w 86"/>
                <a:gd name="T87" fmla="*/ 33 h 86"/>
                <a:gd name="T88" fmla="*/ 84 w 86"/>
                <a:gd name="T89" fmla="*/ 21 h 86"/>
                <a:gd name="T90" fmla="*/ 86 w 86"/>
                <a:gd name="T91" fmla="*/ 17 h 86"/>
                <a:gd name="T92" fmla="*/ 84 w 86"/>
                <a:gd name="T93" fmla="*/ 1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6" h="86">
                  <a:moveTo>
                    <a:pt x="84" y="13"/>
                  </a:moveTo>
                  <a:cubicBezTo>
                    <a:pt x="74" y="1"/>
                    <a:pt x="74" y="1"/>
                    <a:pt x="74" y="1"/>
                  </a:cubicBezTo>
                  <a:cubicBezTo>
                    <a:pt x="73" y="1"/>
                    <a:pt x="73" y="1"/>
                    <a:pt x="72" y="1"/>
                  </a:cubicBezTo>
                  <a:cubicBezTo>
                    <a:pt x="72" y="1"/>
                    <a:pt x="71" y="1"/>
                    <a:pt x="71" y="1"/>
                  </a:cubicBezTo>
                  <a:cubicBezTo>
                    <a:pt x="70" y="2"/>
                    <a:pt x="69" y="3"/>
                    <a:pt x="69" y="4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59" y="0"/>
                    <a:pt x="58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5" y="1"/>
                    <a:pt x="45" y="1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4" y="11"/>
                    <a:pt x="44" y="12"/>
                    <a:pt x="44" y="13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2"/>
                    <a:pt x="44" y="23"/>
                    <a:pt x="45" y="24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0"/>
                    <a:pt x="36" y="19"/>
                    <a:pt x="34" y="18"/>
                  </a:cubicBezTo>
                  <a:cubicBezTo>
                    <a:pt x="34" y="18"/>
                    <a:pt x="33" y="18"/>
                    <a:pt x="32" y="18"/>
                  </a:cubicBezTo>
                  <a:cubicBezTo>
                    <a:pt x="31" y="18"/>
                    <a:pt x="30" y="18"/>
                    <a:pt x="29" y="18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" y="31"/>
                    <a:pt x="0" y="33"/>
                    <a:pt x="0" y="34"/>
                  </a:cubicBezTo>
                  <a:cubicBezTo>
                    <a:pt x="0" y="36"/>
                    <a:pt x="1" y="38"/>
                    <a:pt x="3" y="38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51"/>
                    <a:pt x="30" y="51"/>
                    <a:pt x="31" y="51"/>
                  </a:cubicBezTo>
                  <a:cubicBezTo>
                    <a:pt x="32" y="51"/>
                    <a:pt x="33" y="51"/>
                    <a:pt x="34" y="50"/>
                  </a:cubicBezTo>
                  <a:cubicBezTo>
                    <a:pt x="36" y="50"/>
                    <a:pt x="37" y="48"/>
                    <a:pt x="37" y="47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6"/>
                    <a:pt x="45" y="86"/>
                    <a:pt x="46" y="86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9" y="86"/>
                    <a:pt x="59" y="86"/>
                    <a:pt x="59" y="85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61" y="41"/>
                    <a:pt x="62" y="40"/>
                    <a:pt x="62" y="38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29"/>
                    <a:pt x="61" y="28"/>
                    <a:pt x="59" y="27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69" y="31"/>
                    <a:pt x="70" y="33"/>
                    <a:pt x="71" y="33"/>
                  </a:cubicBezTo>
                  <a:cubicBezTo>
                    <a:pt x="71" y="34"/>
                    <a:pt x="72" y="34"/>
                    <a:pt x="73" y="34"/>
                  </a:cubicBezTo>
                  <a:cubicBezTo>
                    <a:pt x="73" y="34"/>
                    <a:pt x="74" y="34"/>
                    <a:pt x="74" y="33"/>
                  </a:cubicBezTo>
                  <a:cubicBezTo>
                    <a:pt x="84" y="21"/>
                    <a:pt x="84" y="21"/>
                    <a:pt x="84" y="21"/>
                  </a:cubicBezTo>
                  <a:cubicBezTo>
                    <a:pt x="85" y="21"/>
                    <a:pt x="86" y="19"/>
                    <a:pt x="86" y="17"/>
                  </a:cubicBezTo>
                  <a:cubicBezTo>
                    <a:pt x="86" y="16"/>
                    <a:pt x="85" y="14"/>
                    <a:pt x="84" y="1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4390366" y="2440254"/>
            <a:ext cx="497214" cy="497214"/>
            <a:chOff x="8125599" y="1434035"/>
            <a:chExt cx="2036802" cy="2036802"/>
          </a:xfrm>
        </p:grpSpPr>
        <p:sp>
          <p:nvSpPr>
            <p:cNvPr id="68" name="椭圆 67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rgbClr val="877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69" name="组合 68"/>
            <p:cNvGrpSpPr>
              <a:grpSpLocks noChangeAspect="1"/>
            </p:cNvGrpSpPr>
            <p:nvPr/>
          </p:nvGrpSpPr>
          <p:grpSpPr>
            <a:xfrm>
              <a:off x="8518659" y="1890295"/>
              <a:ext cx="1310642" cy="1124283"/>
              <a:chOff x="5084763" y="971548"/>
              <a:chExt cx="323865" cy="277813"/>
            </a:xfrm>
            <a:solidFill>
              <a:schemeClr val="bg1">
                <a:lumMod val="95000"/>
              </a:schemeClr>
            </a:solidFill>
          </p:grpSpPr>
          <p:sp>
            <p:nvSpPr>
              <p:cNvPr id="70" name="Freeform 301"/>
              <p:cNvSpPr>
                <a:spLocks noEditPoints="1"/>
              </p:cNvSpPr>
              <p:nvPr/>
            </p:nvSpPr>
            <p:spPr bwMode="auto">
              <a:xfrm>
                <a:off x="5191140" y="1031873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1" name="Freeform 302"/>
              <p:cNvSpPr>
                <a:spLocks noEditPoints="1"/>
              </p:cNvSpPr>
              <p:nvPr/>
            </p:nvSpPr>
            <p:spPr bwMode="auto">
              <a:xfrm>
                <a:off x="5084781" y="971548"/>
                <a:ext cx="139701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2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73" name="组合 72"/>
          <p:cNvGrpSpPr/>
          <p:nvPr/>
        </p:nvGrpSpPr>
        <p:grpSpPr>
          <a:xfrm>
            <a:off x="5987541" y="2887053"/>
            <a:ext cx="497214" cy="497214"/>
            <a:chOff x="8125599" y="1434035"/>
            <a:chExt cx="2036802" cy="2036802"/>
          </a:xfrm>
        </p:grpSpPr>
        <p:sp>
          <p:nvSpPr>
            <p:cNvPr id="81" name="椭圆 80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82" name="Freeform 9"/>
            <p:cNvSpPr>
              <a:spLocks noEditPoints="1"/>
            </p:cNvSpPr>
            <p:nvPr/>
          </p:nvSpPr>
          <p:spPr bwMode="auto">
            <a:xfrm rot="19469485">
              <a:off x="8577909" y="1818269"/>
              <a:ext cx="1162163" cy="1238355"/>
            </a:xfrm>
            <a:custGeom>
              <a:avLst/>
              <a:gdLst>
                <a:gd name="T0" fmla="*/ 147 w 243"/>
                <a:gd name="T1" fmla="*/ 240 h 269"/>
                <a:gd name="T2" fmla="*/ 90 w 243"/>
                <a:gd name="T3" fmla="*/ 234 h 269"/>
                <a:gd name="T4" fmla="*/ 147 w 243"/>
                <a:gd name="T5" fmla="*/ 227 h 269"/>
                <a:gd name="T6" fmla="*/ 147 w 243"/>
                <a:gd name="T7" fmla="*/ 243 h 269"/>
                <a:gd name="T8" fmla="*/ 90 w 243"/>
                <a:gd name="T9" fmla="*/ 252 h 269"/>
                <a:gd name="T10" fmla="*/ 96 w 243"/>
                <a:gd name="T11" fmla="*/ 256 h 269"/>
                <a:gd name="T12" fmla="*/ 105 w 243"/>
                <a:gd name="T13" fmla="*/ 262 h 269"/>
                <a:gd name="T14" fmla="*/ 126 w 243"/>
                <a:gd name="T15" fmla="*/ 269 h 269"/>
                <a:gd name="T16" fmla="*/ 138 w 243"/>
                <a:gd name="T17" fmla="*/ 261 h 269"/>
                <a:gd name="T18" fmla="*/ 147 w 243"/>
                <a:gd name="T19" fmla="*/ 256 h 269"/>
                <a:gd name="T20" fmla="*/ 147 w 243"/>
                <a:gd name="T21" fmla="*/ 243 h 269"/>
                <a:gd name="T22" fmla="*/ 128 w 243"/>
                <a:gd name="T23" fmla="*/ 32 h 269"/>
                <a:gd name="T24" fmla="*/ 122 w 243"/>
                <a:gd name="T25" fmla="*/ 0 h 269"/>
                <a:gd name="T26" fmla="*/ 115 w 243"/>
                <a:gd name="T27" fmla="*/ 32 h 269"/>
                <a:gd name="T28" fmla="*/ 54 w 243"/>
                <a:gd name="T29" fmla="*/ 63 h 269"/>
                <a:gd name="T30" fmla="*/ 63 w 243"/>
                <a:gd name="T31" fmla="*/ 63 h 269"/>
                <a:gd name="T32" fmla="*/ 45 w 243"/>
                <a:gd name="T33" fmla="*/ 36 h 269"/>
                <a:gd name="T34" fmla="*/ 36 w 243"/>
                <a:gd name="T35" fmla="*/ 45 h 269"/>
                <a:gd name="T36" fmla="*/ 38 w 243"/>
                <a:gd name="T37" fmla="*/ 122 h 269"/>
                <a:gd name="T38" fmla="*/ 6 w 243"/>
                <a:gd name="T39" fmla="*/ 115 h 269"/>
                <a:gd name="T40" fmla="*/ 6 w 243"/>
                <a:gd name="T41" fmla="*/ 128 h 269"/>
                <a:gd name="T42" fmla="*/ 38 w 243"/>
                <a:gd name="T43" fmla="*/ 122 h 269"/>
                <a:gd name="T44" fmla="*/ 36 w 243"/>
                <a:gd name="T45" fmla="*/ 199 h 269"/>
                <a:gd name="T46" fmla="*/ 40 w 243"/>
                <a:gd name="T47" fmla="*/ 209 h 269"/>
                <a:gd name="T48" fmla="*/ 63 w 243"/>
                <a:gd name="T49" fmla="*/ 189 h 269"/>
                <a:gd name="T50" fmla="*/ 54 w 243"/>
                <a:gd name="T51" fmla="*/ 180 h 269"/>
                <a:gd name="T52" fmla="*/ 180 w 243"/>
                <a:gd name="T53" fmla="*/ 180 h 269"/>
                <a:gd name="T54" fmla="*/ 199 w 243"/>
                <a:gd name="T55" fmla="*/ 208 h 269"/>
                <a:gd name="T56" fmla="*/ 208 w 243"/>
                <a:gd name="T57" fmla="*/ 208 h 269"/>
                <a:gd name="T58" fmla="*/ 189 w 243"/>
                <a:gd name="T59" fmla="*/ 180 h 269"/>
                <a:gd name="T60" fmla="*/ 211 w 243"/>
                <a:gd name="T61" fmla="*/ 115 h 269"/>
                <a:gd name="T62" fmla="*/ 211 w 243"/>
                <a:gd name="T63" fmla="*/ 128 h 269"/>
                <a:gd name="T64" fmla="*/ 243 w 243"/>
                <a:gd name="T65" fmla="*/ 122 h 269"/>
                <a:gd name="T66" fmla="*/ 185 w 243"/>
                <a:gd name="T67" fmla="*/ 65 h 269"/>
                <a:gd name="T68" fmla="*/ 208 w 243"/>
                <a:gd name="T69" fmla="*/ 45 h 269"/>
                <a:gd name="T70" fmla="*/ 199 w 243"/>
                <a:gd name="T71" fmla="*/ 36 h 269"/>
                <a:gd name="T72" fmla="*/ 180 w 243"/>
                <a:gd name="T73" fmla="*/ 63 h 269"/>
                <a:gd name="T74" fmla="*/ 154 w 243"/>
                <a:gd name="T75" fmla="*/ 218 h 269"/>
                <a:gd name="T76" fmla="*/ 96 w 243"/>
                <a:gd name="T77" fmla="*/ 224 h 269"/>
                <a:gd name="T78" fmla="*/ 96 w 243"/>
                <a:gd name="T79" fmla="*/ 211 h 269"/>
                <a:gd name="T80" fmla="*/ 122 w 243"/>
                <a:gd name="T81" fmla="*/ 58 h 269"/>
                <a:gd name="T82" fmla="*/ 148 w 243"/>
                <a:gd name="T83" fmla="*/ 211 h 269"/>
                <a:gd name="T84" fmla="*/ 107 w 243"/>
                <a:gd name="T85" fmla="*/ 76 h 269"/>
                <a:gd name="T86" fmla="*/ 67 w 243"/>
                <a:gd name="T87" fmla="*/ 111 h 269"/>
                <a:gd name="T88" fmla="*/ 72 w 243"/>
                <a:gd name="T89" fmla="*/ 117 h 269"/>
                <a:gd name="T90" fmla="*/ 104 w 243"/>
                <a:gd name="T91" fmla="*/ 82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3" h="269">
                  <a:moveTo>
                    <a:pt x="154" y="234"/>
                  </a:moveTo>
                  <a:cubicBezTo>
                    <a:pt x="154" y="237"/>
                    <a:pt x="151" y="240"/>
                    <a:pt x="147" y="240"/>
                  </a:cubicBezTo>
                  <a:cubicBezTo>
                    <a:pt x="96" y="240"/>
                    <a:pt x="96" y="240"/>
                    <a:pt x="96" y="240"/>
                  </a:cubicBezTo>
                  <a:cubicBezTo>
                    <a:pt x="92" y="240"/>
                    <a:pt x="90" y="237"/>
                    <a:pt x="90" y="234"/>
                  </a:cubicBezTo>
                  <a:cubicBezTo>
                    <a:pt x="90" y="230"/>
                    <a:pt x="92" y="227"/>
                    <a:pt x="96" y="227"/>
                  </a:cubicBezTo>
                  <a:cubicBezTo>
                    <a:pt x="147" y="227"/>
                    <a:pt x="147" y="227"/>
                    <a:pt x="147" y="227"/>
                  </a:cubicBezTo>
                  <a:cubicBezTo>
                    <a:pt x="151" y="227"/>
                    <a:pt x="154" y="230"/>
                    <a:pt x="154" y="234"/>
                  </a:cubicBezTo>
                  <a:close/>
                  <a:moveTo>
                    <a:pt x="147" y="243"/>
                  </a:moveTo>
                  <a:cubicBezTo>
                    <a:pt x="96" y="243"/>
                    <a:pt x="96" y="243"/>
                    <a:pt x="96" y="243"/>
                  </a:cubicBezTo>
                  <a:cubicBezTo>
                    <a:pt x="92" y="243"/>
                    <a:pt x="89" y="247"/>
                    <a:pt x="90" y="252"/>
                  </a:cubicBezTo>
                  <a:cubicBezTo>
                    <a:pt x="91" y="254"/>
                    <a:pt x="93" y="256"/>
                    <a:pt x="96" y="256"/>
                  </a:cubicBezTo>
                  <a:cubicBezTo>
                    <a:pt x="96" y="256"/>
                    <a:pt x="96" y="256"/>
                    <a:pt x="96" y="256"/>
                  </a:cubicBezTo>
                  <a:cubicBezTo>
                    <a:pt x="100" y="256"/>
                    <a:pt x="103" y="258"/>
                    <a:pt x="105" y="261"/>
                  </a:cubicBezTo>
                  <a:cubicBezTo>
                    <a:pt x="105" y="262"/>
                    <a:pt x="105" y="262"/>
                    <a:pt x="105" y="262"/>
                  </a:cubicBezTo>
                  <a:cubicBezTo>
                    <a:pt x="107" y="266"/>
                    <a:pt x="112" y="269"/>
                    <a:pt x="117" y="269"/>
                  </a:cubicBezTo>
                  <a:cubicBezTo>
                    <a:pt x="126" y="269"/>
                    <a:pt x="126" y="269"/>
                    <a:pt x="126" y="269"/>
                  </a:cubicBezTo>
                  <a:cubicBezTo>
                    <a:pt x="131" y="269"/>
                    <a:pt x="136" y="266"/>
                    <a:pt x="138" y="262"/>
                  </a:cubicBezTo>
                  <a:cubicBezTo>
                    <a:pt x="138" y="261"/>
                    <a:pt x="138" y="261"/>
                    <a:pt x="138" y="261"/>
                  </a:cubicBezTo>
                  <a:cubicBezTo>
                    <a:pt x="140" y="258"/>
                    <a:pt x="143" y="256"/>
                    <a:pt x="147" y="256"/>
                  </a:cubicBezTo>
                  <a:cubicBezTo>
                    <a:pt x="147" y="256"/>
                    <a:pt x="147" y="256"/>
                    <a:pt x="147" y="256"/>
                  </a:cubicBezTo>
                  <a:cubicBezTo>
                    <a:pt x="150" y="256"/>
                    <a:pt x="152" y="254"/>
                    <a:pt x="153" y="252"/>
                  </a:cubicBezTo>
                  <a:cubicBezTo>
                    <a:pt x="155" y="247"/>
                    <a:pt x="151" y="243"/>
                    <a:pt x="147" y="243"/>
                  </a:cubicBezTo>
                  <a:close/>
                  <a:moveTo>
                    <a:pt x="122" y="38"/>
                  </a:moveTo>
                  <a:cubicBezTo>
                    <a:pt x="125" y="38"/>
                    <a:pt x="128" y="36"/>
                    <a:pt x="128" y="32"/>
                  </a:cubicBezTo>
                  <a:cubicBezTo>
                    <a:pt x="128" y="6"/>
                    <a:pt x="128" y="6"/>
                    <a:pt x="128" y="6"/>
                  </a:cubicBezTo>
                  <a:cubicBezTo>
                    <a:pt x="128" y="3"/>
                    <a:pt x="125" y="0"/>
                    <a:pt x="122" y="0"/>
                  </a:cubicBezTo>
                  <a:cubicBezTo>
                    <a:pt x="118" y="0"/>
                    <a:pt x="115" y="3"/>
                    <a:pt x="115" y="6"/>
                  </a:cubicBezTo>
                  <a:cubicBezTo>
                    <a:pt x="115" y="32"/>
                    <a:pt x="115" y="32"/>
                    <a:pt x="115" y="32"/>
                  </a:cubicBezTo>
                  <a:cubicBezTo>
                    <a:pt x="115" y="36"/>
                    <a:pt x="118" y="38"/>
                    <a:pt x="122" y="38"/>
                  </a:cubicBezTo>
                  <a:close/>
                  <a:moveTo>
                    <a:pt x="54" y="63"/>
                  </a:moveTo>
                  <a:cubicBezTo>
                    <a:pt x="55" y="64"/>
                    <a:pt x="57" y="65"/>
                    <a:pt x="58" y="65"/>
                  </a:cubicBezTo>
                  <a:cubicBezTo>
                    <a:pt x="60" y="65"/>
                    <a:pt x="62" y="64"/>
                    <a:pt x="63" y="63"/>
                  </a:cubicBezTo>
                  <a:cubicBezTo>
                    <a:pt x="65" y="60"/>
                    <a:pt x="65" y="56"/>
                    <a:pt x="63" y="54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2" y="33"/>
                    <a:pt x="38" y="33"/>
                    <a:pt x="36" y="36"/>
                  </a:cubicBezTo>
                  <a:cubicBezTo>
                    <a:pt x="33" y="38"/>
                    <a:pt x="33" y="42"/>
                    <a:pt x="36" y="45"/>
                  </a:cubicBezTo>
                  <a:lnTo>
                    <a:pt x="54" y="63"/>
                  </a:lnTo>
                  <a:close/>
                  <a:moveTo>
                    <a:pt x="38" y="122"/>
                  </a:moveTo>
                  <a:cubicBezTo>
                    <a:pt x="38" y="118"/>
                    <a:pt x="36" y="115"/>
                    <a:pt x="32" y="115"/>
                  </a:cubicBezTo>
                  <a:cubicBezTo>
                    <a:pt x="6" y="115"/>
                    <a:pt x="6" y="115"/>
                    <a:pt x="6" y="115"/>
                  </a:cubicBezTo>
                  <a:cubicBezTo>
                    <a:pt x="3" y="115"/>
                    <a:pt x="0" y="118"/>
                    <a:pt x="0" y="122"/>
                  </a:cubicBezTo>
                  <a:cubicBezTo>
                    <a:pt x="0" y="125"/>
                    <a:pt x="3" y="128"/>
                    <a:pt x="6" y="128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6" y="128"/>
                    <a:pt x="38" y="125"/>
                    <a:pt x="38" y="122"/>
                  </a:cubicBezTo>
                  <a:close/>
                  <a:moveTo>
                    <a:pt x="54" y="180"/>
                  </a:moveTo>
                  <a:cubicBezTo>
                    <a:pt x="36" y="199"/>
                    <a:pt x="36" y="199"/>
                    <a:pt x="36" y="199"/>
                  </a:cubicBezTo>
                  <a:cubicBezTo>
                    <a:pt x="33" y="201"/>
                    <a:pt x="33" y="205"/>
                    <a:pt x="36" y="208"/>
                  </a:cubicBezTo>
                  <a:cubicBezTo>
                    <a:pt x="37" y="209"/>
                    <a:pt x="39" y="209"/>
                    <a:pt x="40" y="209"/>
                  </a:cubicBezTo>
                  <a:cubicBezTo>
                    <a:pt x="42" y="209"/>
                    <a:pt x="43" y="209"/>
                    <a:pt x="45" y="208"/>
                  </a:cubicBezTo>
                  <a:cubicBezTo>
                    <a:pt x="63" y="189"/>
                    <a:pt x="63" y="189"/>
                    <a:pt x="63" y="189"/>
                  </a:cubicBezTo>
                  <a:cubicBezTo>
                    <a:pt x="65" y="187"/>
                    <a:pt x="65" y="183"/>
                    <a:pt x="63" y="180"/>
                  </a:cubicBezTo>
                  <a:cubicBezTo>
                    <a:pt x="60" y="178"/>
                    <a:pt x="56" y="178"/>
                    <a:pt x="54" y="180"/>
                  </a:cubicBezTo>
                  <a:close/>
                  <a:moveTo>
                    <a:pt x="189" y="180"/>
                  </a:moveTo>
                  <a:cubicBezTo>
                    <a:pt x="187" y="178"/>
                    <a:pt x="183" y="178"/>
                    <a:pt x="180" y="180"/>
                  </a:cubicBezTo>
                  <a:cubicBezTo>
                    <a:pt x="178" y="183"/>
                    <a:pt x="178" y="187"/>
                    <a:pt x="180" y="189"/>
                  </a:cubicBezTo>
                  <a:cubicBezTo>
                    <a:pt x="199" y="208"/>
                    <a:pt x="199" y="208"/>
                    <a:pt x="199" y="208"/>
                  </a:cubicBezTo>
                  <a:cubicBezTo>
                    <a:pt x="200" y="209"/>
                    <a:pt x="201" y="209"/>
                    <a:pt x="203" y="209"/>
                  </a:cubicBezTo>
                  <a:cubicBezTo>
                    <a:pt x="205" y="209"/>
                    <a:pt x="206" y="209"/>
                    <a:pt x="208" y="208"/>
                  </a:cubicBezTo>
                  <a:cubicBezTo>
                    <a:pt x="210" y="205"/>
                    <a:pt x="210" y="201"/>
                    <a:pt x="208" y="199"/>
                  </a:cubicBezTo>
                  <a:lnTo>
                    <a:pt x="189" y="180"/>
                  </a:lnTo>
                  <a:close/>
                  <a:moveTo>
                    <a:pt x="237" y="115"/>
                  </a:moveTo>
                  <a:cubicBezTo>
                    <a:pt x="211" y="115"/>
                    <a:pt x="211" y="115"/>
                    <a:pt x="211" y="115"/>
                  </a:cubicBezTo>
                  <a:cubicBezTo>
                    <a:pt x="208" y="115"/>
                    <a:pt x="205" y="118"/>
                    <a:pt x="205" y="122"/>
                  </a:cubicBezTo>
                  <a:cubicBezTo>
                    <a:pt x="205" y="125"/>
                    <a:pt x="208" y="128"/>
                    <a:pt x="211" y="128"/>
                  </a:cubicBezTo>
                  <a:cubicBezTo>
                    <a:pt x="237" y="128"/>
                    <a:pt x="237" y="128"/>
                    <a:pt x="237" y="128"/>
                  </a:cubicBezTo>
                  <a:cubicBezTo>
                    <a:pt x="240" y="128"/>
                    <a:pt x="243" y="125"/>
                    <a:pt x="243" y="122"/>
                  </a:cubicBezTo>
                  <a:cubicBezTo>
                    <a:pt x="243" y="118"/>
                    <a:pt x="240" y="115"/>
                    <a:pt x="237" y="115"/>
                  </a:cubicBezTo>
                  <a:close/>
                  <a:moveTo>
                    <a:pt x="185" y="65"/>
                  </a:moveTo>
                  <a:cubicBezTo>
                    <a:pt x="187" y="65"/>
                    <a:pt x="188" y="64"/>
                    <a:pt x="189" y="63"/>
                  </a:cubicBezTo>
                  <a:cubicBezTo>
                    <a:pt x="208" y="45"/>
                    <a:pt x="208" y="45"/>
                    <a:pt x="208" y="45"/>
                  </a:cubicBezTo>
                  <a:cubicBezTo>
                    <a:pt x="210" y="42"/>
                    <a:pt x="210" y="38"/>
                    <a:pt x="208" y="36"/>
                  </a:cubicBezTo>
                  <a:cubicBezTo>
                    <a:pt x="205" y="33"/>
                    <a:pt x="201" y="33"/>
                    <a:pt x="199" y="36"/>
                  </a:cubicBezTo>
                  <a:cubicBezTo>
                    <a:pt x="180" y="54"/>
                    <a:pt x="180" y="54"/>
                    <a:pt x="180" y="54"/>
                  </a:cubicBezTo>
                  <a:cubicBezTo>
                    <a:pt x="178" y="56"/>
                    <a:pt x="178" y="60"/>
                    <a:pt x="180" y="63"/>
                  </a:cubicBezTo>
                  <a:cubicBezTo>
                    <a:pt x="182" y="64"/>
                    <a:pt x="183" y="65"/>
                    <a:pt x="185" y="65"/>
                  </a:cubicBezTo>
                  <a:close/>
                  <a:moveTo>
                    <a:pt x="154" y="218"/>
                  </a:moveTo>
                  <a:cubicBezTo>
                    <a:pt x="154" y="221"/>
                    <a:pt x="151" y="224"/>
                    <a:pt x="147" y="224"/>
                  </a:cubicBezTo>
                  <a:cubicBezTo>
                    <a:pt x="96" y="224"/>
                    <a:pt x="96" y="224"/>
                    <a:pt x="96" y="224"/>
                  </a:cubicBezTo>
                  <a:cubicBezTo>
                    <a:pt x="92" y="224"/>
                    <a:pt x="90" y="221"/>
                    <a:pt x="90" y="218"/>
                  </a:cubicBezTo>
                  <a:cubicBezTo>
                    <a:pt x="90" y="214"/>
                    <a:pt x="92" y="211"/>
                    <a:pt x="96" y="211"/>
                  </a:cubicBezTo>
                  <a:cubicBezTo>
                    <a:pt x="92" y="175"/>
                    <a:pt x="54" y="167"/>
                    <a:pt x="54" y="125"/>
                  </a:cubicBezTo>
                  <a:cubicBezTo>
                    <a:pt x="54" y="88"/>
                    <a:pt x="84" y="58"/>
                    <a:pt x="122" y="58"/>
                  </a:cubicBezTo>
                  <a:cubicBezTo>
                    <a:pt x="159" y="58"/>
                    <a:pt x="189" y="88"/>
                    <a:pt x="189" y="125"/>
                  </a:cubicBezTo>
                  <a:cubicBezTo>
                    <a:pt x="189" y="167"/>
                    <a:pt x="152" y="175"/>
                    <a:pt x="148" y="211"/>
                  </a:cubicBezTo>
                  <a:cubicBezTo>
                    <a:pt x="151" y="211"/>
                    <a:pt x="154" y="214"/>
                    <a:pt x="154" y="218"/>
                  </a:cubicBezTo>
                  <a:close/>
                  <a:moveTo>
                    <a:pt x="107" y="76"/>
                  </a:moveTo>
                  <a:cubicBezTo>
                    <a:pt x="106" y="73"/>
                    <a:pt x="103" y="72"/>
                    <a:pt x="101" y="73"/>
                  </a:cubicBezTo>
                  <a:cubicBezTo>
                    <a:pt x="84" y="80"/>
                    <a:pt x="72" y="94"/>
                    <a:pt x="67" y="111"/>
                  </a:cubicBezTo>
                  <a:cubicBezTo>
                    <a:pt x="67" y="113"/>
                    <a:pt x="68" y="116"/>
                    <a:pt x="71" y="117"/>
                  </a:cubicBezTo>
                  <a:cubicBezTo>
                    <a:pt x="71" y="117"/>
                    <a:pt x="72" y="117"/>
                    <a:pt x="72" y="117"/>
                  </a:cubicBezTo>
                  <a:cubicBezTo>
                    <a:pt x="74" y="117"/>
                    <a:pt x="76" y="115"/>
                    <a:pt x="77" y="113"/>
                  </a:cubicBezTo>
                  <a:cubicBezTo>
                    <a:pt x="80" y="99"/>
                    <a:pt x="91" y="87"/>
                    <a:pt x="104" y="82"/>
                  </a:cubicBezTo>
                  <a:cubicBezTo>
                    <a:pt x="107" y="81"/>
                    <a:pt x="108" y="78"/>
                    <a:pt x="107" y="7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7660000" y="2828489"/>
            <a:ext cx="497214" cy="497214"/>
            <a:chOff x="8125599" y="1434035"/>
            <a:chExt cx="2036802" cy="2036802"/>
          </a:xfrm>
        </p:grpSpPr>
        <p:sp>
          <p:nvSpPr>
            <p:cNvPr id="84" name="椭圆 83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rgbClr val="877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85" name="Freeform 206"/>
            <p:cNvSpPr>
              <a:spLocks noChangeAspect="1" noEditPoints="1"/>
            </p:cNvSpPr>
            <p:nvPr/>
          </p:nvSpPr>
          <p:spPr bwMode="auto">
            <a:xfrm>
              <a:off x="8691164" y="1871942"/>
              <a:ext cx="935653" cy="1131009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 advClick="0" advTm="3713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 tmFilter="0,0; .5, 1; 1, 1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850"/>
                                </p:stCondLst>
                                <p:childTnLst>
                                  <p:par>
                                    <p:cTn id="2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850"/>
                                </p:stCondLst>
                                <p:childTnLst>
                                  <p:par>
                                    <p:cTn id="29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 tmFilter="0,0; .5, 1; 1, 1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550"/>
                                </p:stCondLst>
                                <p:childTnLst>
                                  <p:par>
                                    <p:cTn id="3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10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550"/>
                                </p:stCondLst>
                                <p:childTnLst>
                                  <p:par>
                                    <p:cTn id="41" presetID="2" presetClass="entr" presetSubtype="1" fill="hold" nodeType="after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43" dur="7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44" dur="7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7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550"/>
                                </p:stCondLst>
                                <p:childTnLst>
                                  <p:par>
                                    <p:cTn id="49" presetID="2" presetClass="entr" presetSubtype="1" fill="hold" nodeType="after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51" dur="7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52" dur="7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6550"/>
                                </p:stCondLst>
                                <p:childTnLst>
                                  <p:par>
                                    <p:cTn id="57" presetID="2" presetClass="entr" presetSubtype="1" fill="hold" nodeType="after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59" dur="7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60" dur="7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3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7550"/>
                                </p:stCondLst>
                                <p:childTnLst>
                                  <p:par>
                                    <p:cTn id="65" presetID="2" presetClass="entr" presetSubtype="1" fill="hold" nodeType="after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67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68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1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8550"/>
                                </p:stCondLst>
                                <p:childTnLst>
                                  <p:par>
                                    <p:cTn id="73" presetID="2" presetClass="entr" presetSubtype="1" fill="hold" nodeType="after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75" dur="7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76" dur="7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9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34" grpId="0" animBg="1"/>
          <p:bldP spid="35" grpId="0"/>
          <p:bldP spid="55" grpId="0" animBg="1"/>
          <p:bldP spid="56" grpId="0"/>
          <p:bldP spid="57" grpId="0"/>
          <p:bldP spid="58" grpId="0"/>
          <p:bldP spid="59" grpId="0"/>
          <p:bldP spid="6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 tmFilter="0,0; .5, 1; 1, 1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850"/>
                                </p:stCondLst>
                                <p:childTnLst>
                                  <p:par>
                                    <p:cTn id="2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850"/>
                                </p:stCondLst>
                                <p:childTnLst>
                                  <p:par>
                                    <p:cTn id="29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 tmFilter="0,0; .5, 1; 1, 1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550"/>
                                </p:stCondLst>
                                <p:childTnLst>
                                  <p:par>
                                    <p:cTn id="3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10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550"/>
                                </p:stCondLst>
                                <p:childTnLst>
                                  <p:par>
                                    <p:cTn id="4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7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550"/>
                                </p:stCondLst>
                                <p:childTnLst>
                                  <p:par>
                                    <p:cTn id="49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7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7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6550"/>
                                </p:stCondLst>
                                <p:childTnLst>
                                  <p:par>
                                    <p:cTn id="57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7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7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3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7550"/>
                                </p:stCondLst>
                                <p:childTnLst>
                                  <p:par>
                                    <p:cTn id="6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1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8550"/>
                                </p:stCondLst>
                                <p:childTnLst>
                                  <p:par>
                                    <p:cTn id="7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7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7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9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34" grpId="0" animBg="1"/>
          <p:bldP spid="35" grpId="0"/>
          <p:bldP spid="55" grpId="0" animBg="1"/>
          <p:bldP spid="56" grpId="0"/>
          <p:bldP spid="57" grpId="0"/>
          <p:bldP spid="58" grpId="0"/>
          <p:bldP spid="59" grpId="0"/>
          <p:bldP spid="60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673167" y="-19863"/>
            <a:ext cx="2750869" cy="421446"/>
          </a:xfrm>
        </p:spPr>
        <p:txBody>
          <a:bodyPr>
            <a:noAutofit/>
          </a:bodyPr>
          <a:lstStyle/>
          <a:p>
            <a:pPr algn="l"/>
            <a:r>
              <a:rPr lang="zh-CN" altLang="en-US" sz="1800" dirty="0" smtClean="0">
                <a:solidFill>
                  <a:schemeClr val="accent6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单击添加文字标题</a:t>
            </a:r>
            <a:endParaRPr lang="zh-CN" altLang="en-US" sz="785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-17315" y="358081"/>
            <a:ext cx="9161315" cy="1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367441" y="61125"/>
            <a:ext cx="215968" cy="215968"/>
            <a:chOff x="624979" y="908720"/>
            <a:chExt cx="288032" cy="288032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矩形 73"/>
          <p:cNvSpPr/>
          <p:nvPr/>
        </p:nvSpPr>
        <p:spPr>
          <a:xfrm>
            <a:off x="-17315" y="5001387"/>
            <a:ext cx="1079839" cy="161976"/>
          </a:xfrm>
          <a:prstGeom prst="rect">
            <a:avLst/>
          </a:prstGeom>
          <a:solidFill>
            <a:srgbClr val="87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矩形 74"/>
          <p:cNvSpPr/>
          <p:nvPr/>
        </p:nvSpPr>
        <p:spPr>
          <a:xfrm>
            <a:off x="1062524" y="5001387"/>
            <a:ext cx="8081476" cy="16197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-17314" y="439068"/>
            <a:ext cx="360628" cy="21596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标题 4"/>
          <p:cNvSpPr txBox="1"/>
          <p:nvPr/>
        </p:nvSpPr>
        <p:spPr>
          <a:xfrm>
            <a:off x="360629" y="358080"/>
            <a:ext cx="1079839" cy="377944"/>
          </a:xfrm>
          <a:prstGeom prst="rect">
            <a:avLst/>
          </a:prstGeom>
        </p:spPr>
        <p:txBody>
          <a:bodyPr vert="horz" lIns="68562" tIns="34281" rIns="68562" bIns="34281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35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输入小标题</a:t>
            </a:r>
            <a:endParaRPr lang="en-US" altLang="zh-CN" sz="135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1062524" y="1550520"/>
            <a:ext cx="1403790" cy="1403790"/>
          </a:xfrm>
          <a:prstGeom prst="ellipse">
            <a:avLst/>
          </a:prstGeom>
          <a:noFill/>
          <a:ln w="111125">
            <a:solidFill>
              <a:srgbClr val="8770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4" name="饼形 43"/>
          <p:cNvSpPr/>
          <p:nvPr/>
        </p:nvSpPr>
        <p:spPr>
          <a:xfrm rot="8081635">
            <a:off x="1021977" y="1496128"/>
            <a:ext cx="1484883" cy="1493004"/>
          </a:xfrm>
          <a:prstGeom prst="pie">
            <a:avLst>
              <a:gd name="adj1" fmla="val 10763955"/>
              <a:gd name="adj2" fmla="val 16200000"/>
            </a:avLst>
          </a:prstGeom>
          <a:solidFill>
            <a:schemeClr val="accent6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5" name="Freeform 84"/>
          <p:cNvSpPr>
            <a:spLocks noChangeAspect="1" noEditPoints="1" noChangeArrowheads="1"/>
          </p:cNvSpPr>
          <p:nvPr/>
        </p:nvSpPr>
        <p:spPr bwMode="auto">
          <a:xfrm>
            <a:off x="1278492" y="2076493"/>
            <a:ext cx="391681" cy="387273"/>
          </a:xfrm>
          <a:custGeom>
            <a:avLst/>
            <a:gdLst>
              <a:gd name="T0" fmla="*/ 170 w 170"/>
              <a:gd name="T1" fmla="*/ 0 h 168"/>
              <a:gd name="T2" fmla="*/ 162 w 170"/>
              <a:gd name="T3" fmla="*/ 16 h 168"/>
              <a:gd name="T4" fmla="*/ 170 w 170"/>
              <a:gd name="T5" fmla="*/ 103 h 168"/>
              <a:gd name="T6" fmla="*/ 93 w 170"/>
              <a:gd name="T7" fmla="*/ 119 h 168"/>
              <a:gd name="T8" fmla="*/ 128 w 170"/>
              <a:gd name="T9" fmla="*/ 152 h 168"/>
              <a:gd name="T10" fmla="*/ 42 w 170"/>
              <a:gd name="T11" fmla="*/ 168 h 168"/>
              <a:gd name="T12" fmla="*/ 77 w 170"/>
              <a:gd name="T13" fmla="*/ 152 h 168"/>
              <a:gd name="T14" fmla="*/ 0 w 170"/>
              <a:gd name="T15" fmla="*/ 119 h 168"/>
              <a:gd name="T16" fmla="*/ 6 w 170"/>
              <a:gd name="T17" fmla="*/ 103 h 168"/>
              <a:gd name="T18" fmla="*/ 0 w 170"/>
              <a:gd name="T19" fmla="*/ 16 h 168"/>
              <a:gd name="T20" fmla="*/ 0 w 170"/>
              <a:gd name="T21" fmla="*/ 0 h 168"/>
              <a:gd name="T22" fmla="*/ 122 w 170"/>
              <a:gd name="T23" fmla="*/ 40 h 168"/>
              <a:gd name="T24" fmla="*/ 115 w 170"/>
              <a:gd name="T25" fmla="*/ 44 h 168"/>
              <a:gd name="T26" fmla="*/ 75 w 170"/>
              <a:gd name="T27" fmla="*/ 52 h 168"/>
              <a:gd name="T28" fmla="*/ 73 w 170"/>
              <a:gd name="T29" fmla="*/ 50 h 168"/>
              <a:gd name="T30" fmla="*/ 50 w 170"/>
              <a:gd name="T31" fmla="*/ 67 h 168"/>
              <a:gd name="T32" fmla="*/ 85 w 170"/>
              <a:gd name="T33" fmla="*/ 65 h 168"/>
              <a:gd name="T34" fmla="*/ 89 w 170"/>
              <a:gd name="T35" fmla="*/ 67 h 168"/>
              <a:gd name="T36" fmla="*/ 120 w 170"/>
              <a:gd name="T37" fmla="*/ 52 h 168"/>
              <a:gd name="T38" fmla="*/ 128 w 170"/>
              <a:gd name="T39" fmla="*/ 40 h 168"/>
              <a:gd name="T40" fmla="*/ 113 w 170"/>
              <a:gd name="T41" fmla="*/ 58 h 168"/>
              <a:gd name="T42" fmla="*/ 122 w 170"/>
              <a:gd name="T43" fmla="*/ 85 h 168"/>
              <a:gd name="T44" fmla="*/ 113 w 170"/>
              <a:gd name="T45" fmla="*/ 58 h 168"/>
              <a:gd name="T46" fmla="*/ 101 w 170"/>
              <a:gd name="T47" fmla="*/ 67 h 168"/>
              <a:gd name="T48" fmla="*/ 109 w 170"/>
              <a:gd name="T49" fmla="*/ 85 h 168"/>
              <a:gd name="T50" fmla="*/ 101 w 170"/>
              <a:gd name="T51" fmla="*/ 67 h 168"/>
              <a:gd name="T52" fmla="*/ 87 w 170"/>
              <a:gd name="T53" fmla="*/ 77 h 168"/>
              <a:gd name="T54" fmla="*/ 95 w 170"/>
              <a:gd name="T55" fmla="*/ 85 h 168"/>
              <a:gd name="T56" fmla="*/ 87 w 170"/>
              <a:gd name="T57" fmla="*/ 77 h 168"/>
              <a:gd name="T58" fmla="*/ 75 w 170"/>
              <a:gd name="T59" fmla="*/ 69 h 168"/>
              <a:gd name="T60" fmla="*/ 83 w 170"/>
              <a:gd name="T61" fmla="*/ 85 h 168"/>
              <a:gd name="T62" fmla="*/ 75 w 170"/>
              <a:gd name="T63" fmla="*/ 69 h 168"/>
              <a:gd name="T64" fmla="*/ 63 w 170"/>
              <a:gd name="T65" fmla="*/ 69 h 168"/>
              <a:gd name="T66" fmla="*/ 71 w 170"/>
              <a:gd name="T67" fmla="*/ 85 h 168"/>
              <a:gd name="T68" fmla="*/ 63 w 170"/>
              <a:gd name="T69" fmla="*/ 69 h 168"/>
              <a:gd name="T70" fmla="*/ 48 w 170"/>
              <a:gd name="T71" fmla="*/ 73 h 168"/>
              <a:gd name="T72" fmla="*/ 56 w 170"/>
              <a:gd name="T73" fmla="*/ 85 h 168"/>
              <a:gd name="T74" fmla="*/ 48 w 170"/>
              <a:gd name="T75" fmla="*/ 73 h 168"/>
              <a:gd name="T76" fmla="*/ 146 w 170"/>
              <a:gd name="T77" fmla="*/ 18 h 168"/>
              <a:gd name="T78" fmla="*/ 24 w 170"/>
              <a:gd name="T79" fmla="*/ 101 h 168"/>
              <a:gd name="T80" fmla="*/ 146 w 170"/>
              <a:gd name="T81" fmla="*/ 18 h 1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70"/>
              <a:gd name="T124" fmla="*/ 0 h 168"/>
              <a:gd name="T125" fmla="*/ 170 w 170"/>
              <a:gd name="T126" fmla="*/ 168 h 16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70" h="168">
                <a:moveTo>
                  <a:pt x="0" y="0"/>
                </a:moveTo>
                <a:lnTo>
                  <a:pt x="170" y="0"/>
                </a:lnTo>
                <a:lnTo>
                  <a:pt x="170" y="16"/>
                </a:lnTo>
                <a:lnTo>
                  <a:pt x="162" y="16"/>
                </a:lnTo>
                <a:lnTo>
                  <a:pt x="162" y="103"/>
                </a:lnTo>
                <a:lnTo>
                  <a:pt x="170" y="103"/>
                </a:lnTo>
                <a:lnTo>
                  <a:pt x="170" y="119"/>
                </a:lnTo>
                <a:lnTo>
                  <a:pt x="93" y="119"/>
                </a:lnTo>
                <a:lnTo>
                  <a:pt x="93" y="152"/>
                </a:lnTo>
                <a:lnTo>
                  <a:pt x="128" y="152"/>
                </a:lnTo>
                <a:lnTo>
                  <a:pt x="128" y="168"/>
                </a:lnTo>
                <a:lnTo>
                  <a:pt x="42" y="168"/>
                </a:lnTo>
                <a:lnTo>
                  <a:pt x="42" y="152"/>
                </a:lnTo>
                <a:lnTo>
                  <a:pt x="77" y="152"/>
                </a:lnTo>
                <a:lnTo>
                  <a:pt x="77" y="119"/>
                </a:lnTo>
                <a:lnTo>
                  <a:pt x="0" y="119"/>
                </a:lnTo>
                <a:lnTo>
                  <a:pt x="0" y="103"/>
                </a:lnTo>
                <a:lnTo>
                  <a:pt x="6" y="103"/>
                </a:lnTo>
                <a:lnTo>
                  <a:pt x="6" y="16"/>
                </a:lnTo>
                <a:lnTo>
                  <a:pt x="0" y="16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128" y="40"/>
                </a:moveTo>
                <a:lnTo>
                  <a:pt x="122" y="40"/>
                </a:lnTo>
                <a:lnTo>
                  <a:pt x="113" y="40"/>
                </a:lnTo>
                <a:lnTo>
                  <a:pt x="115" y="44"/>
                </a:lnTo>
                <a:lnTo>
                  <a:pt x="87" y="61"/>
                </a:lnTo>
                <a:lnTo>
                  <a:pt x="75" y="52"/>
                </a:lnTo>
                <a:lnTo>
                  <a:pt x="75" y="50"/>
                </a:lnTo>
                <a:lnTo>
                  <a:pt x="73" y="50"/>
                </a:lnTo>
                <a:lnTo>
                  <a:pt x="48" y="61"/>
                </a:lnTo>
                <a:lnTo>
                  <a:pt x="50" y="67"/>
                </a:lnTo>
                <a:lnTo>
                  <a:pt x="73" y="56"/>
                </a:lnTo>
                <a:lnTo>
                  <a:pt x="85" y="65"/>
                </a:lnTo>
                <a:lnTo>
                  <a:pt x="87" y="67"/>
                </a:lnTo>
                <a:lnTo>
                  <a:pt x="89" y="67"/>
                </a:lnTo>
                <a:lnTo>
                  <a:pt x="117" y="48"/>
                </a:lnTo>
                <a:lnTo>
                  <a:pt x="120" y="52"/>
                </a:lnTo>
                <a:lnTo>
                  <a:pt x="124" y="46"/>
                </a:lnTo>
                <a:lnTo>
                  <a:pt x="128" y="40"/>
                </a:lnTo>
                <a:lnTo>
                  <a:pt x="128" y="40"/>
                </a:lnTo>
                <a:close/>
                <a:moveTo>
                  <a:pt x="113" y="58"/>
                </a:moveTo>
                <a:lnTo>
                  <a:pt x="113" y="85"/>
                </a:lnTo>
                <a:lnTo>
                  <a:pt x="122" y="85"/>
                </a:lnTo>
                <a:lnTo>
                  <a:pt x="122" y="58"/>
                </a:lnTo>
                <a:lnTo>
                  <a:pt x="113" y="58"/>
                </a:lnTo>
                <a:lnTo>
                  <a:pt x="113" y="58"/>
                </a:lnTo>
                <a:close/>
                <a:moveTo>
                  <a:pt x="101" y="67"/>
                </a:moveTo>
                <a:lnTo>
                  <a:pt x="101" y="85"/>
                </a:lnTo>
                <a:lnTo>
                  <a:pt x="109" y="85"/>
                </a:lnTo>
                <a:lnTo>
                  <a:pt x="109" y="67"/>
                </a:lnTo>
                <a:lnTo>
                  <a:pt x="101" y="67"/>
                </a:lnTo>
                <a:lnTo>
                  <a:pt x="101" y="67"/>
                </a:lnTo>
                <a:close/>
                <a:moveTo>
                  <a:pt x="87" y="77"/>
                </a:moveTo>
                <a:lnTo>
                  <a:pt x="87" y="85"/>
                </a:lnTo>
                <a:lnTo>
                  <a:pt x="95" y="85"/>
                </a:lnTo>
                <a:lnTo>
                  <a:pt x="95" y="77"/>
                </a:lnTo>
                <a:lnTo>
                  <a:pt x="87" y="77"/>
                </a:lnTo>
                <a:lnTo>
                  <a:pt x="87" y="77"/>
                </a:lnTo>
                <a:close/>
                <a:moveTo>
                  <a:pt x="75" y="69"/>
                </a:moveTo>
                <a:lnTo>
                  <a:pt x="75" y="85"/>
                </a:lnTo>
                <a:lnTo>
                  <a:pt x="83" y="85"/>
                </a:lnTo>
                <a:lnTo>
                  <a:pt x="83" y="69"/>
                </a:lnTo>
                <a:lnTo>
                  <a:pt x="75" y="69"/>
                </a:lnTo>
                <a:lnTo>
                  <a:pt x="75" y="69"/>
                </a:lnTo>
                <a:close/>
                <a:moveTo>
                  <a:pt x="63" y="69"/>
                </a:moveTo>
                <a:lnTo>
                  <a:pt x="63" y="85"/>
                </a:lnTo>
                <a:lnTo>
                  <a:pt x="71" y="85"/>
                </a:lnTo>
                <a:lnTo>
                  <a:pt x="71" y="69"/>
                </a:lnTo>
                <a:lnTo>
                  <a:pt x="63" y="69"/>
                </a:lnTo>
                <a:lnTo>
                  <a:pt x="63" y="69"/>
                </a:lnTo>
                <a:close/>
                <a:moveTo>
                  <a:pt x="48" y="73"/>
                </a:moveTo>
                <a:lnTo>
                  <a:pt x="48" y="85"/>
                </a:lnTo>
                <a:lnTo>
                  <a:pt x="56" y="85"/>
                </a:lnTo>
                <a:lnTo>
                  <a:pt x="56" y="73"/>
                </a:lnTo>
                <a:lnTo>
                  <a:pt x="48" y="73"/>
                </a:lnTo>
                <a:lnTo>
                  <a:pt x="48" y="73"/>
                </a:lnTo>
                <a:close/>
                <a:moveTo>
                  <a:pt x="146" y="18"/>
                </a:moveTo>
                <a:lnTo>
                  <a:pt x="24" y="18"/>
                </a:lnTo>
                <a:lnTo>
                  <a:pt x="24" y="101"/>
                </a:lnTo>
                <a:lnTo>
                  <a:pt x="146" y="101"/>
                </a:lnTo>
                <a:lnTo>
                  <a:pt x="146" y="18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46" name="标题 4"/>
          <p:cNvSpPr txBox="1"/>
          <p:nvPr/>
        </p:nvSpPr>
        <p:spPr>
          <a:xfrm>
            <a:off x="954540" y="3057677"/>
            <a:ext cx="1565765" cy="657333"/>
          </a:xfrm>
          <a:prstGeom prst="rect">
            <a:avLst/>
          </a:prstGeom>
        </p:spPr>
        <p:txBody>
          <a:bodyPr vert="horz" lIns="68562" tIns="34281" rIns="68562" bIns="34281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1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1980388" y="2085823"/>
            <a:ext cx="323950" cy="328666"/>
            <a:chOff x="2641205" y="2780928"/>
            <a:chExt cx="432046" cy="438336"/>
          </a:xfrm>
        </p:grpSpPr>
        <p:sp>
          <p:nvSpPr>
            <p:cNvPr id="48" name="椭圆 47"/>
            <p:cNvSpPr/>
            <p:nvPr/>
          </p:nvSpPr>
          <p:spPr>
            <a:xfrm>
              <a:off x="2713211" y="2841574"/>
              <a:ext cx="288032" cy="28803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9" name="标题 4"/>
            <p:cNvSpPr txBox="1"/>
            <p:nvPr/>
          </p:nvSpPr>
          <p:spPr>
            <a:xfrm>
              <a:off x="2641205" y="2780928"/>
              <a:ext cx="432046" cy="438336"/>
            </a:xfrm>
            <a:prstGeom prst="rect">
              <a:avLst/>
            </a:prstGeom>
          </p:spPr>
          <p:txBody>
            <a:bodyPr vert="horz" lIns="68562" tIns="34281" rIns="68562" bIns="34281" rtlCol="0" anchor="ctr">
              <a:normAutofit lnSpcReduction="1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1800" dirty="0">
                  <a:solidFill>
                    <a:schemeClr val="accent6">
                      <a:lumMod val="75000"/>
                    </a:schemeClr>
                  </a:solidFill>
                  <a:latin typeface="Impact MT Std" pitchFamily="34" charset="0"/>
                  <a:ea typeface="微软雅黑" panose="020B0503020204020204" pitchFamily="34" charset="-122"/>
                </a:rPr>
                <a:t>1</a:t>
              </a:r>
            </a:p>
          </p:txBody>
        </p:sp>
      </p:grpSp>
      <p:sp>
        <p:nvSpPr>
          <p:cNvPr id="50" name="椭圆 49"/>
          <p:cNvSpPr/>
          <p:nvPr/>
        </p:nvSpPr>
        <p:spPr>
          <a:xfrm>
            <a:off x="2925247" y="1541090"/>
            <a:ext cx="1403790" cy="1403790"/>
          </a:xfrm>
          <a:prstGeom prst="ellipse">
            <a:avLst/>
          </a:prstGeom>
          <a:noFill/>
          <a:ln w="111125">
            <a:solidFill>
              <a:srgbClr val="8770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1" name="饼形 50"/>
          <p:cNvSpPr/>
          <p:nvPr/>
        </p:nvSpPr>
        <p:spPr>
          <a:xfrm rot="5400000">
            <a:off x="2884700" y="1486698"/>
            <a:ext cx="1484883" cy="1493004"/>
          </a:xfrm>
          <a:prstGeom prst="pie">
            <a:avLst>
              <a:gd name="adj1" fmla="val 10763955"/>
              <a:gd name="adj2" fmla="val 29277"/>
            </a:avLst>
          </a:prstGeom>
          <a:solidFill>
            <a:schemeClr val="accent6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" name="标题 4"/>
          <p:cNvSpPr txBox="1"/>
          <p:nvPr/>
        </p:nvSpPr>
        <p:spPr>
          <a:xfrm>
            <a:off x="2817263" y="3048248"/>
            <a:ext cx="1565765" cy="657333"/>
          </a:xfrm>
          <a:prstGeom prst="rect">
            <a:avLst/>
          </a:prstGeom>
        </p:spPr>
        <p:txBody>
          <a:bodyPr vert="horz" lIns="68562" tIns="34281" rIns="68562" bIns="34281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1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3843111" y="2076393"/>
            <a:ext cx="323950" cy="328666"/>
            <a:chOff x="2641205" y="2780928"/>
            <a:chExt cx="432046" cy="438336"/>
          </a:xfrm>
        </p:grpSpPr>
        <p:sp>
          <p:nvSpPr>
            <p:cNvPr id="54" name="椭圆 53"/>
            <p:cNvSpPr/>
            <p:nvPr/>
          </p:nvSpPr>
          <p:spPr>
            <a:xfrm>
              <a:off x="2713211" y="2841574"/>
              <a:ext cx="288032" cy="28803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86" name="标题 4"/>
            <p:cNvSpPr txBox="1"/>
            <p:nvPr/>
          </p:nvSpPr>
          <p:spPr>
            <a:xfrm>
              <a:off x="2641205" y="2780928"/>
              <a:ext cx="432046" cy="438336"/>
            </a:xfrm>
            <a:prstGeom prst="rect">
              <a:avLst/>
            </a:prstGeom>
          </p:spPr>
          <p:txBody>
            <a:bodyPr vert="horz" lIns="68562" tIns="34281" rIns="68562" bIns="34281" rtlCol="0" anchor="ctr">
              <a:normAutofit lnSpcReduction="1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1800" dirty="0">
                  <a:solidFill>
                    <a:schemeClr val="accent6">
                      <a:lumMod val="75000"/>
                    </a:schemeClr>
                  </a:solidFill>
                  <a:latin typeface="Impact MT Std" pitchFamily="34" charset="0"/>
                  <a:ea typeface="微软雅黑" panose="020B0503020204020204" pitchFamily="34" charset="-122"/>
                </a:rPr>
                <a:t>2</a:t>
              </a: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3114218" y="1977839"/>
            <a:ext cx="403078" cy="484117"/>
            <a:chOff x="5501727" y="1556792"/>
            <a:chExt cx="1019221" cy="1224136"/>
          </a:xfrm>
          <a:solidFill>
            <a:schemeClr val="accent6">
              <a:lumMod val="75000"/>
            </a:schemeClr>
          </a:solidFill>
        </p:grpSpPr>
        <p:sp>
          <p:nvSpPr>
            <p:cNvPr id="88" name="矩形 87"/>
            <p:cNvSpPr/>
            <p:nvPr/>
          </p:nvSpPr>
          <p:spPr>
            <a:xfrm>
              <a:off x="5617267" y="1556792"/>
              <a:ext cx="120280" cy="12241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89" name="椭圆 88"/>
            <p:cNvSpPr/>
            <p:nvPr/>
          </p:nvSpPr>
          <p:spPr>
            <a:xfrm>
              <a:off x="5501727" y="1876363"/>
              <a:ext cx="351360" cy="3513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90" name="矩形 89"/>
            <p:cNvSpPr/>
            <p:nvPr/>
          </p:nvSpPr>
          <p:spPr>
            <a:xfrm>
              <a:off x="5933775" y="1556792"/>
              <a:ext cx="120280" cy="12241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91" name="椭圆 90"/>
            <p:cNvSpPr/>
            <p:nvPr/>
          </p:nvSpPr>
          <p:spPr>
            <a:xfrm>
              <a:off x="5818235" y="2141536"/>
              <a:ext cx="351360" cy="3513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92" name="矩形 91"/>
            <p:cNvSpPr/>
            <p:nvPr/>
          </p:nvSpPr>
          <p:spPr>
            <a:xfrm>
              <a:off x="6285135" y="1556792"/>
              <a:ext cx="120280" cy="12241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93" name="椭圆 92"/>
            <p:cNvSpPr/>
            <p:nvPr/>
          </p:nvSpPr>
          <p:spPr>
            <a:xfrm>
              <a:off x="6169588" y="1700809"/>
              <a:ext cx="351360" cy="3513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94" name="椭圆 93"/>
          <p:cNvSpPr/>
          <p:nvPr/>
        </p:nvSpPr>
        <p:spPr>
          <a:xfrm>
            <a:off x="4841960" y="1541090"/>
            <a:ext cx="1403790" cy="1403790"/>
          </a:xfrm>
          <a:prstGeom prst="ellipse">
            <a:avLst/>
          </a:prstGeom>
          <a:noFill/>
          <a:ln w="111125">
            <a:solidFill>
              <a:srgbClr val="8770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5" name="饼形 94"/>
          <p:cNvSpPr/>
          <p:nvPr/>
        </p:nvSpPr>
        <p:spPr>
          <a:xfrm rot="3031722">
            <a:off x="4801413" y="1486698"/>
            <a:ext cx="1484883" cy="1493004"/>
          </a:xfrm>
          <a:prstGeom prst="pie">
            <a:avLst>
              <a:gd name="adj1" fmla="val 10763955"/>
              <a:gd name="adj2" fmla="val 5401600"/>
            </a:avLst>
          </a:prstGeom>
          <a:solidFill>
            <a:schemeClr val="accent6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6" name="标题 4"/>
          <p:cNvSpPr txBox="1"/>
          <p:nvPr/>
        </p:nvSpPr>
        <p:spPr>
          <a:xfrm>
            <a:off x="4733976" y="3048248"/>
            <a:ext cx="1565765" cy="657333"/>
          </a:xfrm>
          <a:prstGeom prst="rect">
            <a:avLst/>
          </a:prstGeom>
        </p:spPr>
        <p:txBody>
          <a:bodyPr vert="horz" lIns="68562" tIns="34281" rIns="68562" bIns="34281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1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7" name="组合 96"/>
          <p:cNvGrpSpPr/>
          <p:nvPr/>
        </p:nvGrpSpPr>
        <p:grpSpPr>
          <a:xfrm>
            <a:off x="5759824" y="2076393"/>
            <a:ext cx="323950" cy="328666"/>
            <a:chOff x="2641205" y="2780928"/>
            <a:chExt cx="432046" cy="438336"/>
          </a:xfrm>
        </p:grpSpPr>
        <p:sp>
          <p:nvSpPr>
            <p:cNvPr id="98" name="椭圆 97"/>
            <p:cNvSpPr/>
            <p:nvPr/>
          </p:nvSpPr>
          <p:spPr>
            <a:xfrm>
              <a:off x="2713211" y="2841574"/>
              <a:ext cx="288032" cy="28803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99" name="标题 4"/>
            <p:cNvSpPr txBox="1"/>
            <p:nvPr/>
          </p:nvSpPr>
          <p:spPr>
            <a:xfrm>
              <a:off x="2641205" y="2780928"/>
              <a:ext cx="432046" cy="438336"/>
            </a:xfrm>
            <a:prstGeom prst="rect">
              <a:avLst/>
            </a:prstGeom>
          </p:spPr>
          <p:txBody>
            <a:bodyPr vert="horz" lIns="68562" tIns="34281" rIns="68562" bIns="34281" rtlCol="0" anchor="ctr">
              <a:normAutofit lnSpcReduction="1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1800" dirty="0">
                  <a:solidFill>
                    <a:schemeClr val="accent6">
                      <a:lumMod val="75000"/>
                    </a:schemeClr>
                  </a:solidFill>
                  <a:latin typeface="Impact MT Std" pitchFamily="34" charset="0"/>
                  <a:ea typeface="微软雅黑" panose="020B0503020204020204" pitchFamily="34" charset="-122"/>
                </a:rPr>
                <a:t>3</a:t>
              </a:r>
            </a:p>
          </p:txBody>
        </p:sp>
      </p:grpSp>
      <p:grpSp>
        <p:nvGrpSpPr>
          <p:cNvPr id="100" name="组合 116"/>
          <p:cNvGrpSpPr/>
          <p:nvPr/>
        </p:nvGrpSpPr>
        <p:grpSpPr bwMode="auto">
          <a:xfrm>
            <a:off x="4949944" y="1977839"/>
            <a:ext cx="351793" cy="412022"/>
            <a:chOff x="0" y="0"/>
            <a:chExt cx="1223776" cy="1433216"/>
          </a:xfrm>
          <a:solidFill>
            <a:schemeClr val="accent6">
              <a:lumMod val="75000"/>
            </a:schemeClr>
          </a:solidFill>
        </p:grpSpPr>
        <p:grpSp>
          <p:nvGrpSpPr>
            <p:cNvPr id="101" name="组合 111"/>
            <p:cNvGrpSpPr/>
            <p:nvPr/>
          </p:nvGrpSpPr>
          <p:grpSpPr bwMode="auto">
            <a:xfrm>
              <a:off x="0" y="0"/>
              <a:ext cx="1223776" cy="1433216"/>
              <a:chOff x="0" y="0"/>
              <a:chExt cx="1223776" cy="1433216"/>
            </a:xfrm>
            <a:grpFill/>
          </p:grpSpPr>
          <p:sp>
            <p:nvSpPr>
              <p:cNvPr id="103" name="任意多边形 11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08988" cy="1208988"/>
              </a:xfrm>
              <a:custGeom>
                <a:avLst/>
                <a:gdLst>
                  <a:gd name="T0" fmla="*/ 604493 w 1208988"/>
                  <a:gd name="T1" fmla="*/ 172493 h 1208988"/>
                  <a:gd name="T2" fmla="*/ 172493 w 1208988"/>
                  <a:gd name="T3" fmla="*/ 604493 h 1208988"/>
                  <a:gd name="T4" fmla="*/ 604493 w 1208988"/>
                  <a:gd name="T5" fmla="*/ 1036493 h 1208988"/>
                  <a:gd name="T6" fmla="*/ 1036493 w 1208988"/>
                  <a:gd name="T7" fmla="*/ 604493 h 1208988"/>
                  <a:gd name="T8" fmla="*/ 604493 w 1208988"/>
                  <a:gd name="T9" fmla="*/ 172493 h 1208988"/>
                  <a:gd name="T10" fmla="*/ 604494 w 1208988"/>
                  <a:gd name="T11" fmla="*/ 0 h 1208988"/>
                  <a:gd name="T12" fmla="*/ 1208988 w 1208988"/>
                  <a:gd name="T13" fmla="*/ 604494 h 1208988"/>
                  <a:gd name="T14" fmla="*/ 604494 w 1208988"/>
                  <a:gd name="T15" fmla="*/ 1208988 h 1208988"/>
                  <a:gd name="T16" fmla="*/ 0 w 1208988"/>
                  <a:gd name="T17" fmla="*/ 604494 h 1208988"/>
                  <a:gd name="T18" fmla="*/ 604494 w 1208988"/>
                  <a:gd name="T19" fmla="*/ 0 h 12089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08988"/>
                  <a:gd name="T31" fmla="*/ 0 h 1208988"/>
                  <a:gd name="T32" fmla="*/ 1208988 w 1208988"/>
                  <a:gd name="T33" fmla="*/ 1208988 h 120898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08988" h="1208988">
                    <a:moveTo>
                      <a:pt x="604493" y="172493"/>
                    </a:moveTo>
                    <a:cubicBezTo>
                      <a:pt x="365906" y="172493"/>
                      <a:pt x="172493" y="365906"/>
                      <a:pt x="172493" y="604493"/>
                    </a:cubicBezTo>
                    <a:cubicBezTo>
                      <a:pt x="172493" y="843080"/>
                      <a:pt x="365906" y="1036493"/>
                      <a:pt x="604493" y="1036493"/>
                    </a:cubicBezTo>
                    <a:cubicBezTo>
                      <a:pt x="843080" y="1036493"/>
                      <a:pt x="1036493" y="843080"/>
                      <a:pt x="1036493" y="604493"/>
                    </a:cubicBezTo>
                    <a:cubicBezTo>
                      <a:pt x="1036493" y="365906"/>
                      <a:pt x="843080" y="172493"/>
                      <a:pt x="604493" y="172493"/>
                    </a:cubicBezTo>
                    <a:close/>
                    <a:moveTo>
                      <a:pt x="604494" y="0"/>
                    </a:moveTo>
                    <a:cubicBezTo>
                      <a:pt x="938347" y="0"/>
                      <a:pt x="1208988" y="270641"/>
                      <a:pt x="1208988" y="604494"/>
                    </a:cubicBezTo>
                    <a:cubicBezTo>
                      <a:pt x="1208988" y="938347"/>
                      <a:pt x="938347" y="1208988"/>
                      <a:pt x="604494" y="1208988"/>
                    </a:cubicBezTo>
                    <a:cubicBezTo>
                      <a:pt x="270641" y="1208988"/>
                      <a:pt x="0" y="938347"/>
                      <a:pt x="0" y="604494"/>
                    </a:cubicBezTo>
                    <a:cubicBezTo>
                      <a:pt x="0" y="270641"/>
                      <a:pt x="270641" y="0"/>
                      <a:pt x="604494" y="0"/>
                    </a:cubicBezTo>
                    <a:close/>
                  </a:path>
                </a:pathLst>
              </a:custGeom>
              <a:grpFill/>
              <a:ln w="25400">
                <a:noFill/>
                <a:bevel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04" name="矩形 113"/>
              <p:cNvSpPr>
                <a:spLocks noChangeArrowheads="1"/>
              </p:cNvSpPr>
              <p:nvPr/>
            </p:nvSpPr>
            <p:spPr bwMode="auto">
              <a:xfrm rot="2709662">
                <a:off x="839707" y="1049147"/>
                <a:ext cx="496626" cy="271512"/>
              </a:xfrm>
              <a:prstGeom prst="rect">
                <a:avLst/>
              </a:prstGeom>
              <a:grpFill/>
              <a:ln w="25400">
                <a:noFill/>
                <a:bevel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02" name="矩形 115"/>
            <p:cNvSpPr>
              <a:spLocks noChangeArrowheads="1"/>
            </p:cNvSpPr>
            <p:nvPr/>
          </p:nvSpPr>
          <p:spPr bwMode="auto">
            <a:xfrm>
              <a:off x="403756" y="540994"/>
              <a:ext cx="432000" cy="144000"/>
            </a:xfrm>
            <a:prstGeom prst="rect">
              <a:avLst/>
            </a:prstGeom>
            <a:grpFill/>
            <a:ln w="25400">
              <a:noFill/>
              <a:beve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105" name="椭圆 104"/>
          <p:cNvSpPr/>
          <p:nvPr/>
        </p:nvSpPr>
        <p:spPr>
          <a:xfrm>
            <a:off x="6700062" y="1523518"/>
            <a:ext cx="1403790" cy="1403790"/>
          </a:xfrm>
          <a:prstGeom prst="ellipse">
            <a:avLst/>
          </a:prstGeom>
          <a:noFill/>
          <a:ln w="111125">
            <a:solidFill>
              <a:srgbClr val="8770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6" name="饼形 105"/>
          <p:cNvSpPr/>
          <p:nvPr/>
        </p:nvSpPr>
        <p:spPr>
          <a:xfrm rot="4113857">
            <a:off x="6659514" y="1493342"/>
            <a:ext cx="1484883" cy="1493004"/>
          </a:xfrm>
          <a:prstGeom prst="pie">
            <a:avLst>
              <a:gd name="adj1" fmla="val 10763955"/>
              <a:gd name="adj2" fmla="val 10640910"/>
            </a:avLst>
          </a:prstGeom>
          <a:solidFill>
            <a:schemeClr val="accent6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7" name="标题 4"/>
          <p:cNvSpPr txBox="1"/>
          <p:nvPr/>
        </p:nvSpPr>
        <p:spPr>
          <a:xfrm>
            <a:off x="6592077" y="3030675"/>
            <a:ext cx="1565765" cy="657333"/>
          </a:xfrm>
          <a:prstGeom prst="rect">
            <a:avLst/>
          </a:prstGeom>
        </p:spPr>
        <p:txBody>
          <a:bodyPr vert="horz" lIns="68562" tIns="34281" rIns="68562" bIns="34281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1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8" name="组合 107"/>
          <p:cNvGrpSpPr/>
          <p:nvPr/>
        </p:nvGrpSpPr>
        <p:grpSpPr>
          <a:xfrm>
            <a:off x="7617926" y="2058821"/>
            <a:ext cx="323950" cy="328666"/>
            <a:chOff x="2641205" y="2780928"/>
            <a:chExt cx="432046" cy="438336"/>
          </a:xfrm>
        </p:grpSpPr>
        <p:sp>
          <p:nvSpPr>
            <p:cNvPr id="109" name="椭圆 108"/>
            <p:cNvSpPr/>
            <p:nvPr/>
          </p:nvSpPr>
          <p:spPr>
            <a:xfrm>
              <a:off x="2713211" y="2841574"/>
              <a:ext cx="288032" cy="28803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10" name="标题 4"/>
            <p:cNvSpPr txBox="1"/>
            <p:nvPr/>
          </p:nvSpPr>
          <p:spPr>
            <a:xfrm>
              <a:off x="2641205" y="2780928"/>
              <a:ext cx="432046" cy="438336"/>
            </a:xfrm>
            <a:prstGeom prst="rect">
              <a:avLst/>
            </a:prstGeom>
          </p:spPr>
          <p:txBody>
            <a:bodyPr vert="horz" lIns="68562" tIns="34281" rIns="68562" bIns="34281" rtlCol="0" anchor="ctr">
              <a:normAutofit lnSpcReduction="1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1800" dirty="0">
                  <a:solidFill>
                    <a:schemeClr val="accent6">
                      <a:lumMod val="75000"/>
                    </a:schemeClr>
                  </a:solidFill>
                  <a:latin typeface="Impact MT Std" pitchFamily="34" charset="0"/>
                  <a:ea typeface="微软雅黑" panose="020B0503020204020204" pitchFamily="34" charset="-122"/>
                </a:rPr>
                <a:t>4</a:t>
              </a:r>
            </a:p>
          </p:txBody>
        </p:sp>
      </p:grpSp>
      <p:sp>
        <p:nvSpPr>
          <p:cNvPr id="111" name="Freeform 9"/>
          <p:cNvSpPr>
            <a:spLocks noChangeAspect="1" noEditPoints="1" noChangeArrowheads="1"/>
          </p:cNvSpPr>
          <p:nvPr/>
        </p:nvSpPr>
        <p:spPr bwMode="auto">
          <a:xfrm>
            <a:off x="6839662" y="1973809"/>
            <a:ext cx="438322" cy="399779"/>
          </a:xfrm>
          <a:custGeom>
            <a:avLst/>
            <a:gdLst>
              <a:gd name="T0" fmla="*/ 141 w 181"/>
              <a:gd name="T1" fmla="*/ 0 h 165"/>
              <a:gd name="T2" fmla="*/ 149 w 181"/>
              <a:gd name="T3" fmla="*/ 8 h 165"/>
              <a:gd name="T4" fmla="*/ 134 w 181"/>
              <a:gd name="T5" fmla="*/ 47 h 165"/>
              <a:gd name="T6" fmla="*/ 33 w 181"/>
              <a:gd name="T7" fmla="*/ 14 h 165"/>
              <a:gd name="T8" fmla="*/ 39 w 181"/>
              <a:gd name="T9" fmla="*/ 20 h 165"/>
              <a:gd name="T10" fmla="*/ 51 w 181"/>
              <a:gd name="T11" fmla="*/ 31 h 165"/>
              <a:gd name="T12" fmla="*/ 33 w 181"/>
              <a:gd name="T13" fmla="*/ 39 h 165"/>
              <a:gd name="T14" fmla="*/ 39 w 181"/>
              <a:gd name="T15" fmla="*/ 45 h 165"/>
              <a:gd name="T16" fmla="*/ 51 w 181"/>
              <a:gd name="T17" fmla="*/ 55 h 165"/>
              <a:gd name="T18" fmla="*/ 33 w 181"/>
              <a:gd name="T19" fmla="*/ 63 h 165"/>
              <a:gd name="T20" fmla="*/ 39 w 181"/>
              <a:gd name="T21" fmla="*/ 67 h 165"/>
              <a:gd name="T22" fmla="*/ 51 w 181"/>
              <a:gd name="T23" fmla="*/ 77 h 165"/>
              <a:gd name="T24" fmla="*/ 33 w 181"/>
              <a:gd name="T25" fmla="*/ 86 h 165"/>
              <a:gd name="T26" fmla="*/ 39 w 181"/>
              <a:gd name="T27" fmla="*/ 90 h 165"/>
              <a:gd name="T28" fmla="*/ 51 w 181"/>
              <a:gd name="T29" fmla="*/ 100 h 165"/>
              <a:gd name="T30" fmla="*/ 33 w 181"/>
              <a:gd name="T31" fmla="*/ 110 h 165"/>
              <a:gd name="T32" fmla="*/ 39 w 181"/>
              <a:gd name="T33" fmla="*/ 116 h 165"/>
              <a:gd name="T34" fmla="*/ 51 w 181"/>
              <a:gd name="T35" fmla="*/ 126 h 165"/>
              <a:gd name="T36" fmla="*/ 33 w 181"/>
              <a:gd name="T37" fmla="*/ 134 h 165"/>
              <a:gd name="T38" fmla="*/ 33 w 181"/>
              <a:gd name="T39" fmla="*/ 151 h 165"/>
              <a:gd name="T40" fmla="*/ 134 w 181"/>
              <a:gd name="T41" fmla="*/ 118 h 165"/>
              <a:gd name="T42" fmla="*/ 149 w 181"/>
              <a:gd name="T43" fmla="*/ 157 h 165"/>
              <a:gd name="T44" fmla="*/ 141 w 181"/>
              <a:gd name="T45" fmla="*/ 165 h 165"/>
              <a:gd name="T46" fmla="*/ 19 w 181"/>
              <a:gd name="T47" fmla="*/ 165 h 165"/>
              <a:gd name="T48" fmla="*/ 19 w 181"/>
              <a:gd name="T49" fmla="*/ 146 h 165"/>
              <a:gd name="T50" fmla="*/ 0 w 181"/>
              <a:gd name="T51" fmla="*/ 132 h 165"/>
              <a:gd name="T52" fmla="*/ 19 w 181"/>
              <a:gd name="T53" fmla="*/ 120 h 165"/>
              <a:gd name="T54" fmla="*/ 0 w 181"/>
              <a:gd name="T55" fmla="*/ 108 h 165"/>
              <a:gd name="T56" fmla="*/ 19 w 181"/>
              <a:gd name="T57" fmla="*/ 98 h 165"/>
              <a:gd name="T58" fmla="*/ 0 w 181"/>
              <a:gd name="T59" fmla="*/ 83 h 165"/>
              <a:gd name="T60" fmla="*/ 19 w 181"/>
              <a:gd name="T61" fmla="*/ 75 h 165"/>
              <a:gd name="T62" fmla="*/ 0 w 181"/>
              <a:gd name="T63" fmla="*/ 61 h 165"/>
              <a:gd name="T64" fmla="*/ 19 w 181"/>
              <a:gd name="T65" fmla="*/ 51 h 165"/>
              <a:gd name="T66" fmla="*/ 0 w 181"/>
              <a:gd name="T67" fmla="*/ 39 h 165"/>
              <a:gd name="T68" fmla="*/ 19 w 181"/>
              <a:gd name="T69" fmla="*/ 8 h 165"/>
              <a:gd name="T70" fmla="*/ 27 w 181"/>
              <a:gd name="T71" fmla="*/ 0 h 165"/>
              <a:gd name="T72" fmla="*/ 63 w 181"/>
              <a:gd name="T73" fmla="*/ 79 h 165"/>
              <a:gd name="T74" fmla="*/ 84 w 181"/>
              <a:gd name="T75" fmla="*/ 88 h 165"/>
              <a:gd name="T76" fmla="*/ 63 w 181"/>
              <a:gd name="T77" fmla="*/ 79 h 165"/>
              <a:gd name="T78" fmla="*/ 63 w 181"/>
              <a:gd name="T79" fmla="*/ 61 h 165"/>
              <a:gd name="T80" fmla="*/ 100 w 181"/>
              <a:gd name="T81" fmla="*/ 69 h 165"/>
              <a:gd name="T82" fmla="*/ 63 w 181"/>
              <a:gd name="T83" fmla="*/ 61 h 165"/>
              <a:gd name="T84" fmla="*/ 63 w 181"/>
              <a:gd name="T85" fmla="*/ 45 h 165"/>
              <a:gd name="T86" fmla="*/ 116 w 181"/>
              <a:gd name="T87" fmla="*/ 53 h 165"/>
              <a:gd name="T88" fmla="*/ 63 w 181"/>
              <a:gd name="T89" fmla="*/ 45 h 165"/>
              <a:gd name="T90" fmla="*/ 63 w 181"/>
              <a:gd name="T91" fmla="*/ 29 h 165"/>
              <a:gd name="T92" fmla="*/ 116 w 181"/>
              <a:gd name="T93" fmla="*/ 35 h 165"/>
              <a:gd name="T94" fmla="*/ 63 w 181"/>
              <a:gd name="T95" fmla="*/ 29 h 165"/>
              <a:gd name="T96" fmla="*/ 84 w 181"/>
              <a:gd name="T97" fmla="*/ 130 h 165"/>
              <a:gd name="T98" fmla="*/ 106 w 181"/>
              <a:gd name="T99" fmla="*/ 130 h 165"/>
              <a:gd name="T100" fmla="*/ 86 w 181"/>
              <a:gd name="T101" fmla="*/ 108 h 165"/>
              <a:gd name="T102" fmla="*/ 84 w 181"/>
              <a:gd name="T103" fmla="*/ 130 h 165"/>
              <a:gd name="T104" fmla="*/ 161 w 181"/>
              <a:gd name="T105" fmla="*/ 37 h 165"/>
              <a:gd name="T106" fmla="*/ 116 w 181"/>
              <a:gd name="T107" fmla="*/ 120 h 165"/>
              <a:gd name="T108" fmla="*/ 161 w 181"/>
              <a:gd name="T109" fmla="*/ 37 h 16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81"/>
              <a:gd name="T166" fmla="*/ 0 h 165"/>
              <a:gd name="T167" fmla="*/ 181 w 181"/>
              <a:gd name="T168" fmla="*/ 165 h 16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81" h="165">
                <a:moveTo>
                  <a:pt x="27" y="0"/>
                </a:moveTo>
                <a:lnTo>
                  <a:pt x="141" y="0"/>
                </a:lnTo>
                <a:lnTo>
                  <a:pt x="149" y="0"/>
                </a:lnTo>
                <a:lnTo>
                  <a:pt x="149" y="8"/>
                </a:lnTo>
                <a:lnTo>
                  <a:pt x="149" y="35"/>
                </a:lnTo>
                <a:lnTo>
                  <a:pt x="134" y="47"/>
                </a:lnTo>
                <a:lnTo>
                  <a:pt x="134" y="14"/>
                </a:lnTo>
                <a:lnTo>
                  <a:pt x="33" y="14"/>
                </a:lnTo>
                <a:lnTo>
                  <a:pt x="33" y="25"/>
                </a:lnTo>
                <a:lnTo>
                  <a:pt x="39" y="20"/>
                </a:lnTo>
                <a:lnTo>
                  <a:pt x="47" y="18"/>
                </a:lnTo>
                <a:lnTo>
                  <a:pt x="51" y="31"/>
                </a:lnTo>
                <a:lnTo>
                  <a:pt x="45" y="35"/>
                </a:lnTo>
                <a:lnTo>
                  <a:pt x="33" y="39"/>
                </a:lnTo>
                <a:lnTo>
                  <a:pt x="33" y="47"/>
                </a:lnTo>
                <a:lnTo>
                  <a:pt x="39" y="45"/>
                </a:lnTo>
                <a:lnTo>
                  <a:pt x="47" y="41"/>
                </a:lnTo>
                <a:lnTo>
                  <a:pt x="51" y="55"/>
                </a:lnTo>
                <a:lnTo>
                  <a:pt x="45" y="57"/>
                </a:lnTo>
                <a:lnTo>
                  <a:pt x="33" y="63"/>
                </a:lnTo>
                <a:lnTo>
                  <a:pt x="33" y="71"/>
                </a:lnTo>
                <a:lnTo>
                  <a:pt x="39" y="67"/>
                </a:lnTo>
                <a:lnTo>
                  <a:pt x="47" y="65"/>
                </a:lnTo>
                <a:lnTo>
                  <a:pt x="51" y="77"/>
                </a:lnTo>
                <a:lnTo>
                  <a:pt x="45" y="81"/>
                </a:lnTo>
                <a:lnTo>
                  <a:pt x="33" y="86"/>
                </a:lnTo>
                <a:lnTo>
                  <a:pt x="33" y="94"/>
                </a:lnTo>
                <a:lnTo>
                  <a:pt x="39" y="90"/>
                </a:lnTo>
                <a:lnTo>
                  <a:pt x="47" y="88"/>
                </a:lnTo>
                <a:lnTo>
                  <a:pt x="51" y="100"/>
                </a:lnTo>
                <a:lnTo>
                  <a:pt x="45" y="104"/>
                </a:lnTo>
                <a:lnTo>
                  <a:pt x="33" y="110"/>
                </a:lnTo>
                <a:lnTo>
                  <a:pt x="33" y="118"/>
                </a:lnTo>
                <a:lnTo>
                  <a:pt x="39" y="116"/>
                </a:lnTo>
                <a:lnTo>
                  <a:pt x="47" y="112"/>
                </a:lnTo>
                <a:lnTo>
                  <a:pt x="51" y="126"/>
                </a:lnTo>
                <a:lnTo>
                  <a:pt x="45" y="128"/>
                </a:lnTo>
                <a:lnTo>
                  <a:pt x="33" y="134"/>
                </a:lnTo>
                <a:lnTo>
                  <a:pt x="33" y="146"/>
                </a:lnTo>
                <a:lnTo>
                  <a:pt x="33" y="151"/>
                </a:lnTo>
                <a:lnTo>
                  <a:pt x="134" y="151"/>
                </a:lnTo>
                <a:lnTo>
                  <a:pt x="134" y="118"/>
                </a:lnTo>
                <a:lnTo>
                  <a:pt x="149" y="106"/>
                </a:lnTo>
                <a:lnTo>
                  <a:pt x="149" y="157"/>
                </a:lnTo>
                <a:lnTo>
                  <a:pt x="149" y="165"/>
                </a:lnTo>
                <a:lnTo>
                  <a:pt x="141" y="165"/>
                </a:lnTo>
                <a:lnTo>
                  <a:pt x="27" y="165"/>
                </a:lnTo>
                <a:lnTo>
                  <a:pt x="19" y="165"/>
                </a:lnTo>
                <a:lnTo>
                  <a:pt x="19" y="157"/>
                </a:lnTo>
                <a:lnTo>
                  <a:pt x="19" y="146"/>
                </a:lnTo>
                <a:lnTo>
                  <a:pt x="4" y="146"/>
                </a:lnTo>
                <a:lnTo>
                  <a:pt x="0" y="132"/>
                </a:lnTo>
                <a:lnTo>
                  <a:pt x="19" y="124"/>
                </a:lnTo>
                <a:lnTo>
                  <a:pt x="19" y="120"/>
                </a:lnTo>
                <a:lnTo>
                  <a:pt x="4" y="120"/>
                </a:lnTo>
                <a:lnTo>
                  <a:pt x="0" y="108"/>
                </a:lnTo>
                <a:lnTo>
                  <a:pt x="19" y="100"/>
                </a:lnTo>
                <a:lnTo>
                  <a:pt x="19" y="98"/>
                </a:lnTo>
                <a:lnTo>
                  <a:pt x="4" y="98"/>
                </a:lnTo>
                <a:lnTo>
                  <a:pt x="0" y="83"/>
                </a:lnTo>
                <a:lnTo>
                  <a:pt x="19" y="77"/>
                </a:lnTo>
                <a:lnTo>
                  <a:pt x="19" y="75"/>
                </a:lnTo>
                <a:lnTo>
                  <a:pt x="4" y="75"/>
                </a:lnTo>
                <a:lnTo>
                  <a:pt x="0" y="61"/>
                </a:lnTo>
                <a:lnTo>
                  <a:pt x="19" y="53"/>
                </a:lnTo>
                <a:lnTo>
                  <a:pt x="19" y="51"/>
                </a:lnTo>
                <a:lnTo>
                  <a:pt x="4" y="51"/>
                </a:lnTo>
                <a:lnTo>
                  <a:pt x="0" y="39"/>
                </a:lnTo>
                <a:lnTo>
                  <a:pt x="19" y="31"/>
                </a:lnTo>
                <a:lnTo>
                  <a:pt x="19" y="8"/>
                </a:lnTo>
                <a:lnTo>
                  <a:pt x="19" y="0"/>
                </a:lnTo>
                <a:lnTo>
                  <a:pt x="27" y="0"/>
                </a:lnTo>
                <a:lnTo>
                  <a:pt x="27" y="0"/>
                </a:lnTo>
                <a:close/>
                <a:moveTo>
                  <a:pt x="63" y="79"/>
                </a:moveTo>
                <a:lnTo>
                  <a:pt x="63" y="88"/>
                </a:lnTo>
                <a:lnTo>
                  <a:pt x="84" y="88"/>
                </a:lnTo>
                <a:lnTo>
                  <a:pt x="84" y="79"/>
                </a:lnTo>
                <a:lnTo>
                  <a:pt x="63" y="79"/>
                </a:lnTo>
                <a:lnTo>
                  <a:pt x="63" y="79"/>
                </a:lnTo>
                <a:close/>
                <a:moveTo>
                  <a:pt x="63" y="61"/>
                </a:moveTo>
                <a:lnTo>
                  <a:pt x="63" y="69"/>
                </a:lnTo>
                <a:lnTo>
                  <a:pt x="100" y="69"/>
                </a:lnTo>
                <a:lnTo>
                  <a:pt x="100" y="61"/>
                </a:lnTo>
                <a:lnTo>
                  <a:pt x="63" y="61"/>
                </a:lnTo>
                <a:lnTo>
                  <a:pt x="63" y="61"/>
                </a:lnTo>
                <a:close/>
                <a:moveTo>
                  <a:pt x="63" y="45"/>
                </a:moveTo>
                <a:lnTo>
                  <a:pt x="63" y="53"/>
                </a:lnTo>
                <a:lnTo>
                  <a:pt x="116" y="53"/>
                </a:lnTo>
                <a:lnTo>
                  <a:pt x="116" y="45"/>
                </a:lnTo>
                <a:lnTo>
                  <a:pt x="63" y="45"/>
                </a:lnTo>
                <a:lnTo>
                  <a:pt x="63" y="45"/>
                </a:lnTo>
                <a:close/>
                <a:moveTo>
                  <a:pt x="63" y="29"/>
                </a:moveTo>
                <a:lnTo>
                  <a:pt x="63" y="35"/>
                </a:lnTo>
                <a:lnTo>
                  <a:pt x="116" y="35"/>
                </a:lnTo>
                <a:lnTo>
                  <a:pt x="116" y="29"/>
                </a:lnTo>
                <a:lnTo>
                  <a:pt x="63" y="29"/>
                </a:lnTo>
                <a:lnTo>
                  <a:pt x="63" y="29"/>
                </a:lnTo>
                <a:close/>
                <a:moveTo>
                  <a:pt x="84" y="130"/>
                </a:moveTo>
                <a:lnTo>
                  <a:pt x="96" y="130"/>
                </a:lnTo>
                <a:lnTo>
                  <a:pt x="106" y="130"/>
                </a:lnTo>
                <a:lnTo>
                  <a:pt x="96" y="118"/>
                </a:lnTo>
                <a:lnTo>
                  <a:pt x="86" y="108"/>
                </a:lnTo>
                <a:lnTo>
                  <a:pt x="86" y="120"/>
                </a:lnTo>
                <a:lnTo>
                  <a:pt x="84" y="130"/>
                </a:lnTo>
                <a:lnTo>
                  <a:pt x="84" y="130"/>
                </a:lnTo>
                <a:close/>
                <a:moveTo>
                  <a:pt x="161" y="37"/>
                </a:moveTo>
                <a:lnTo>
                  <a:pt x="96" y="100"/>
                </a:lnTo>
                <a:lnTo>
                  <a:pt x="116" y="120"/>
                </a:lnTo>
                <a:lnTo>
                  <a:pt x="181" y="57"/>
                </a:lnTo>
                <a:lnTo>
                  <a:pt x="161" y="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mpd="sng">
            <a:noFill/>
            <a:bevel/>
          </a:ln>
        </p:spPr>
        <p:txBody>
          <a:bodyPr/>
          <a:lstStyle/>
          <a:p>
            <a:endParaRPr lang="zh-CN" altLang="zh-CN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3713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5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5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5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5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5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50"/>
                            </p:stCondLst>
                            <p:childTnLst>
                              <p:par>
                                <p:cTn id="5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199"/>
                            </p:stCondLst>
                            <p:childTnLst>
                              <p:par>
                                <p:cTn id="6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699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199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699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199"/>
                            </p:stCondLst>
                            <p:childTnLst>
                              <p:par>
                                <p:cTn id="8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850"/>
                            </p:stCondLst>
                            <p:childTnLst>
                              <p:par>
                                <p:cTn id="9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1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35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85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350"/>
                            </p:stCondLst>
                            <p:childTnLst>
                              <p:par>
                                <p:cTn id="1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3850"/>
                            </p:stCondLst>
                            <p:childTnLst>
                              <p:par>
                                <p:cTn id="1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 tmFilter="0,0; .5, 1; 1, 1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9" dur="1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 tmFilter="0,0; .5, 1; 1, 1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4" grpId="0" animBg="1"/>
      <p:bldP spid="35" grpId="0"/>
      <p:bldP spid="43" grpId="0" animBg="1"/>
      <p:bldP spid="44" grpId="0" animBg="1"/>
      <p:bldP spid="45" grpId="0" animBg="1"/>
      <p:bldP spid="46" grpId="0"/>
      <p:bldP spid="50" grpId="0" animBg="1"/>
      <p:bldP spid="51" grpId="0" animBg="1"/>
      <p:bldP spid="52" grpId="0"/>
      <p:bldP spid="94" grpId="0" animBg="1"/>
      <p:bldP spid="95" grpId="0" animBg="1"/>
      <p:bldP spid="96" grpId="0"/>
      <p:bldP spid="105" grpId="0" animBg="1"/>
      <p:bldP spid="106" grpId="0" animBg="1"/>
      <p:bldP spid="107" grpId="0"/>
      <p:bldP spid="1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927970" y="1280082"/>
            <a:ext cx="1403790" cy="1403790"/>
            <a:chOff x="5161483" y="2924415"/>
            <a:chExt cx="1872208" cy="1872208"/>
          </a:xfrm>
        </p:grpSpPr>
        <p:sp>
          <p:nvSpPr>
            <p:cNvPr id="10" name="椭圆 9"/>
            <p:cNvSpPr/>
            <p:nvPr/>
          </p:nvSpPr>
          <p:spPr>
            <a:xfrm>
              <a:off x="5161483" y="2924415"/>
              <a:ext cx="1872208" cy="1872208"/>
            </a:xfrm>
            <a:prstGeom prst="ellipse">
              <a:avLst/>
            </a:prstGeom>
            <a:noFill/>
            <a:ln w="31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5233491" y="2996952"/>
              <a:ext cx="1728192" cy="172819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Freeform 84"/>
          <p:cNvSpPr>
            <a:spLocks noChangeAspect="1" noEditPoints="1" noChangeArrowheads="1"/>
          </p:cNvSpPr>
          <p:nvPr/>
        </p:nvSpPr>
        <p:spPr bwMode="auto">
          <a:xfrm>
            <a:off x="1341022" y="1696385"/>
            <a:ext cx="577686" cy="571184"/>
          </a:xfrm>
          <a:custGeom>
            <a:avLst/>
            <a:gdLst>
              <a:gd name="T0" fmla="*/ 170 w 170"/>
              <a:gd name="T1" fmla="*/ 0 h 168"/>
              <a:gd name="T2" fmla="*/ 162 w 170"/>
              <a:gd name="T3" fmla="*/ 16 h 168"/>
              <a:gd name="T4" fmla="*/ 170 w 170"/>
              <a:gd name="T5" fmla="*/ 103 h 168"/>
              <a:gd name="T6" fmla="*/ 93 w 170"/>
              <a:gd name="T7" fmla="*/ 119 h 168"/>
              <a:gd name="T8" fmla="*/ 128 w 170"/>
              <a:gd name="T9" fmla="*/ 152 h 168"/>
              <a:gd name="T10" fmla="*/ 42 w 170"/>
              <a:gd name="T11" fmla="*/ 168 h 168"/>
              <a:gd name="T12" fmla="*/ 77 w 170"/>
              <a:gd name="T13" fmla="*/ 152 h 168"/>
              <a:gd name="T14" fmla="*/ 0 w 170"/>
              <a:gd name="T15" fmla="*/ 119 h 168"/>
              <a:gd name="T16" fmla="*/ 6 w 170"/>
              <a:gd name="T17" fmla="*/ 103 h 168"/>
              <a:gd name="T18" fmla="*/ 0 w 170"/>
              <a:gd name="T19" fmla="*/ 16 h 168"/>
              <a:gd name="T20" fmla="*/ 0 w 170"/>
              <a:gd name="T21" fmla="*/ 0 h 168"/>
              <a:gd name="T22" fmla="*/ 122 w 170"/>
              <a:gd name="T23" fmla="*/ 40 h 168"/>
              <a:gd name="T24" fmla="*/ 115 w 170"/>
              <a:gd name="T25" fmla="*/ 44 h 168"/>
              <a:gd name="T26" fmla="*/ 75 w 170"/>
              <a:gd name="T27" fmla="*/ 52 h 168"/>
              <a:gd name="T28" fmla="*/ 73 w 170"/>
              <a:gd name="T29" fmla="*/ 50 h 168"/>
              <a:gd name="T30" fmla="*/ 50 w 170"/>
              <a:gd name="T31" fmla="*/ 67 h 168"/>
              <a:gd name="T32" fmla="*/ 85 w 170"/>
              <a:gd name="T33" fmla="*/ 65 h 168"/>
              <a:gd name="T34" fmla="*/ 89 w 170"/>
              <a:gd name="T35" fmla="*/ 67 h 168"/>
              <a:gd name="T36" fmla="*/ 120 w 170"/>
              <a:gd name="T37" fmla="*/ 52 h 168"/>
              <a:gd name="T38" fmla="*/ 128 w 170"/>
              <a:gd name="T39" fmla="*/ 40 h 168"/>
              <a:gd name="T40" fmla="*/ 113 w 170"/>
              <a:gd name="T41" fmla="*/ 58 h 168"/>
              <a:gd name="T42" fmla="*/ 122 w 170"/>
              <a:gd name="T43" fmla="*/ 85 h 168"/>
              <a:gd name="T44" fmla="*/ 113 w 170"/>
              <a:gd name="T45" fmla="*/ 58 h 168"/>
              <a:gd name="T46" fmla="*/ 101 w 170"/>
              <a:gd name="T47" fmla="*/ 67 h 168"/>
              <a:gd name="T48" fmla="*/ 109 w 170"/>
              <a:gd name="T49" fmla="*/ 85 h 168"/>
              <a:gd name="T50" fmla="*/ 101 w 170"/>
              <a:gd name="T51" fmla="*/ 67 h 168"/>
              <a:gd name="T52" fmla="*/ 87 w 170"/>
              <a:gd name="T53" fmla="*/ 77 h 168"/>
              <a:gd name="T54" fmla="*/ 95 w 170"/>
              <a:gd name="T55" fmla="*/ 85 h 168"/>
              <a:gd name="T56" fmla="*/ 87 w 170"/>
              <a:gd name="T57" fmla="*/ 77 h 168"/>
              <a:gd name="T58" fmla="*/ 75 w 170"/>
              <a:gd name="T59" fmla="*/ 69 h 168"/>
              <a:gd name="T60" fmla="*/ 83 w 170"/>
              <a:gd name="T61" fmla="*/ 85 h 168"/>
              <a:gd name="T62" fmla="*/ 75 w 170"/>
              <a:gd name="T63" fmla="*/ 69 h 168"/>
              <a:gd name="T64" fmla="*/ 63 w 170"/>
              <a:gd name="T65" fmla="*/ 69 h 168"/>
              <a:gd name="T66" fmla="*/ 71 w 170"/>
              <a:gd name="T67" fmla="*/ 85 h 168"/>
              <a:gd name="T68" fmla="*/ 63 w 170"/>
              <a:gd name="T69" fmla="*/ 69 h 168"/>
              <a:gd name="T70" fmla="*/ 48 w 170"/>
              <a:gd name="T71" fmla="*/ 73 h 168"/>
              <a:gd name="T72" fmla="*/ 56 w 170"/>
              <a:gd name="T73" fmla="*/ 85 h 168"/>
              <a:gd name="T74" fmla="*/ 48 w 170"/>
              <a:gd name="T75" fmla="*/ 73 h 168"/>
              <a:gd name="T76" fmla="*/ 146 w 170"/>
              <a:gd name="T77" fmla="*/ 18 h 168"/>
              <a:gd name="T78" fmla="*/ 24 w 170"/>
              <a:gd name="T79" fmla="*/ 101 h 168"/>
              <a:gd name="T80" fmla="*/ 146 w 170"/>
              <a:gd name="T81" fmla="*/ 18 h 1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70"/>
              <a:gd name="T124" fmla="*/ 0 h 168"/>
              <a:gd name="T125" fmla="*/ 170 w 170"/>
              <a:gd name="T126" fmla="*/ 168 h 16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70" h="168">
                <a:moveTo>
                  <a:pt x="0" y="0"/>
                </a:moveTo>
                <a:lnTo>
                  <a:pt x="170" y="0"/>
                </a:lnTo>
                <a:lnTo>
                  <a:pt x="170" y="16"/>
                </a:lnTo>
                <a:lnTo>
                  <a:pt x="162" y="16"/>
                </a:lnTo>
                <a:lnTo>
                  <a:pt x="162" y="103"/>
                </a:lnTo>
                <a:lnTo>
                  <a:pt x="170" y="103"/>
                </a:lnTo>
                <a:lnTo>
                  <a:pt x="170" y="119"/>
                </a:lnTo>
                <a:lnTo>
                  <a:pt x="93" y="119"/>
                </a:lnTo>
                <a:lnTo>
                  <a:pt x="93" y="152"/>
                </a:lnTo>
                <a:lnTo>
                  <a:pt x="128" y="152"/>
                </a:lnTo>
                <a:lnTo>
                  <a:pt x="128" y="168"/>
                </a:lnTo>
                <a:lnTo>
                  <a:pt x="42" y="168"/>
                </a:lnTo>
                <a:lnTo>
                  <a:pt x="42" y="152"/>
                </a:lnTo>
                <a:lnTo>
                  <a:pt x="77" y="152"/>
                </a:lnTo>
                <a:lnTo>
                  <a:pt x="77" y="119"/>
                </a:lnTo>
                <a:lnTo>
                  <a:pt x="0" y="119"/>
                </a:lnTo>
                <a:lnTo>
                  <a:pt x="0" y="103"/>
                </a:lnTo>
                <a:lnTo>
                  <a:pt x="6" y="103"/>
                </a:lnTo>
                <a:lnTo>
                  <a:pt x="6" y="16"/>
                </a:lnTo>
                <a:lnTo>
                  <a:pt x="0" y="16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128" y="40"/>
                </a:moveTo>
                <a:lnTo>
                  <a:pt x="122" y="40"/>
                </a:lnTo>
                <a:lnTo>
                  <a:pt x="113" y="40"/>
                </a:lnTo>
                <a:lnTo>
                  <a:pt x="115" y="44"/>
                </a:lnTo>
                <a:lnTo>
                  <a:pt x="87" y="61"/>
                </a:lnTo>
                <a:lnTo>
                  <a:pt x="75" y="52"/>
                </a:lnTo>
                <a:lnTo>
                  <a:pt x="75" y="50"/>
                </a:lnTo>
                <a:lnTo>
                  <a:pt x="73" y="50"/>
                </a:lnTo>
                <a:lnTo>
                  <a:pt x="48" y="61"/>
                </a:lnTo>
                <a:lnTo>
                  <a:pt x="50" y="67"/>
                </a:lnTo>
                <a:lnTo>
                  <a:pt x="73" y="56"/>
                </a:lnTo>
                <a:lnTo>
                  <a:pt x="85" y="65"/>
                </a:lnTo>
                <a:lnTo>
                  <a:pt x="87" y="67"/>
                </a:lnTo>
                <a:lnTo>
                  <a:pt x="89" y="67"/>
                </a:lnTo>
                <a:lnTo>
                  <a:pt x="117" y="48"/>
                </a:lnTo>
                <a:lnTo>
                  <a:pt x="120" y="52"/>
                </a:lnTo>
                <a:lnTo>
                  <a:pt x="124" y="46"/>
                </a:lnTo>
                <a:lnTo>
                  <a:pt x="128" y="40"/>
                </a:lnTo>
                <a:lnTo>
                  <a:pt x="128" y="40"/>
                </a:lnTo>
                <a:close/>
                <a:moveTo>
                  <a:pt x="113" y="58"/>
                </a:moveTo>
                <a:lnTo>
                  <a:pt x="113" y="85"/>
                </a:lnTo>
                <a:lnTo>
                  <a:pt x="122" y="85"/>
                </a:lnTo>
                <a:lnTo>
                  <a:pt x="122" y="58"/>
                </a:lnTo>
                <a:lnTo>
                  <a:pt x="113" y="58"/>
                </a:lnTo>
                <a:lnTo>
                  <a:pt x="113" y="58"/>
                </a:lnTo>
                <a:close/>
                <a:moveTo>
                  <a:pt x="101" y="67"/>
                </a:moveTo>
                <a:lnTo>
                  <a:pt x="101" y="85"/>
                </a:lnTo>
                <a:lnTo>
                  <a:pt x="109" y="85"/>
                </a:lnTo>
                <a:lnTo>
                  <a:pt x="109" y="67"/>
                </a:lnTo>
                <a:lnTo>
                  <a:pt x="101" y="67"/>
                </a:lnTo>
                <a:lnTo>
                  <a:pt x="101" y="67"/>
                </a:lnTo>
                <a:close/>
                <a:moveTo>
                  <a:pt x="87" y="77"/>
                </a:moveTo>
                <a:lnTo>
                  <a:pt x="87" y="85"/>
                </a:lnTo>
                <a:lnTo>
                  <a:pt x="95" y="85"/>
                </a:lnTo>
                <a:lnTo>
                  <a:pt x="95" y="77"/>
                </a:lnTo>
                <a:lnTo>
                  <a:pt x="87" y="77"/>
                </a:lnTo>
                <a:lnTo>
                  <a:pt x="87" y="77"/>
                </a:lnTo>
                <a:close/>
                <a:moveTo>
                  <a:pt x="75" y="69"/>
                </a:moveTo>
                <a:lnTo>
                  <a:pt x="75" y="85"/>
                </a:lnTo>
                <a:lnTo>
                  <a:pt x="83" y="85"/>
                </a:lnTo>
                <a:lnTo>
                  <a:pt x="83" y="69"/>
                </a:lnTo>
                <a:lnTo>
                  <a:pt x="75" y="69"/>
                </a:lnTo>
                <a:lnTo>
                  <a:pt x="75" y="69"/>
                </a:lnTo>
                <a:close/>
                <a:moveTo>
                  <a:pt x="63" y="69"/>
                </a:moveTo>
                <a:lnTo>
                  <a:pt x="63" y="85"/>
                </a:lnTo>
                <a:lnTo>
                  <a:pt x="71" y="85"/>
                </a:lnTo>
                <a:lnTo>
                  <a:pt x="71" y="69"/>
                </a:lnTo>
                <a:lnTo>
                  <a:pt x="63" y="69"/>
                </a:lnTo>
                <a:lnTo>
                  <a:pt x="63" y="69"/>
                </a:lnTo>
                <a:close/>
                <a:moveTo>
                  <a:pt x="48" y="73"/>
                </a:moveTo>
                <a:lnTo>
                  <a:pt x="48" y="85"/>
                </a:lnTo>
                <a:lnTo>
                  <a:pt x="56" y="85"/>
                </a:lnTo>
                <a:lnTo>
                  <a:pt x="56" y="73"/>
                </a:lnTo>
                <a:lnTo>
                  <a:pt x="48" y="73"/>
                </a:lnTo>
                <a:lnTo>
                  <a:pt x="48" y="73"/>
                </a:lnTo>
                <a:close/>
                <a:moveTo>
                  <a:pt x="146" y="18"/>
                </a:moveTo>
                <a:lnTo>
                  <a:pt x="24" y="18"/>
                </a:lnTo>
                <a:lnTo>
                  <a:pt x="24" y="101"/>
                </a:lnTo>
                <a:lnTo>
                  <a:pt x="146" y="101"/>
                </a:lnTo>
                <a:lnTo>
                  <a:pt x="146" y="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FC4B4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2833446" y="1280082"/>
            <a:ext cx="1403790" cy="1403790"/>
            <a:chOff x="5161483" y="2924415"/>
            <a:chExt cx="1872208" cy="1872208"/>
          </a:xfrm>
        </p:grpSpPr>
        <p:sp>
          <p:nvSpPr>
            <p:cNvPr id="20" name="椭圆 19"/>
            <p:cNvSpPr/>
            <p:nvPr/>
          </p:nvSpPr>
          <p:spPr>
            <a:xfrm>
              <a:off x="5161483" y="2924415"/>
              <a:ext cx="1872208" cy="1872208"/>
            </a:xfrm>
            <a:prstGeom prst="ellipse">
              <a:avLst/>
            </a:prstGeom>
            <a:noFill/>
            <a:ln w="31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5233491" y="2996952"/>
              <a:ext cx="1728192" cy="172819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Freeform 84"/>
          <p:cNvSpPr>
            <a:spLocks noChangeAspect="1" noEditPoints="1" noChangeArrowheads="1"/>
          </p:cNvSpPr>
          <p:nvPr/>
        </p:nvSpPr>
        <p:spPr bwMode="auto">
          <a:xfrm>
            <a:off x="3246498" y="1696385"/>
            <a:ext cx="577686" cy="571184"/>
          </a:xfrm>
          <a:custGeom>
            <a:avLst/>
            <a:gdLst>
              <a:gd name="T0" fmla="*/ 170 w 170"/>
              <a:gd name="T1" fmla="*/ 0 h 168"/>
              <a:gd name="T2" fmla="*/ 162 w 170"/>
              <a:gd name="T3" fmla="*/ 16 h 168"/>
              <a:gd name="T4" fmla="*/ 170 w 170"/>
              <a:gd name="T5" fmla="*/ 103 h 168"/>
              <a:gd name="T6" fmla="*/ 93 w 170"/>
              <a:gd name="T7" fmla="*/ 119 h 168"/>
              <a:gd name="T8" fmla="*/ 128 w 170"/>
              <a:gd name="T9" fmla="*/ 152 h 168"/>
              <a:gd name="T10" fmla="*/ 42 w 170"/>
              <a:gd name="T11" fmla="*/ 168 h 168"/>
              <a:gd name="T12" fmla="*/ 77 w 170"/>
              <a:gd name="T13" fmla="*/ 152 h 168"/>
              <a:gd name="T14" fmla="*/ 0 w 170"/>
              <a:gd name="T15" fmla="*/ 119 h 168"/>
              <a:gd name="T16" fmla="*/ 6 w 170"/>
              <a:gd name="T17" fmla="*/ 103 h 168"/>
              <a:gd name="T18" fmla="*/ 0 w 170"/>
              <a:gd name="T19" fmla="*/ 16 h 168"/>
              <a:gd name="T20" fmla="*/ 0 w 170"/>
              <a:gd name="T21" fmla="*/ 0 h 168"/>
              <a:gd name="T22" fmla="*/ 122 w 170"/>
              <a:gd name="T23" fmla="*/ 40 h 168"/>
              <a:gd name="T24" fmla="*/ 115 w 170"/>
              <a:gd name="T25" fmla="*/ 44 h 168"/>
              <a:gd name="T26" fmla="*/ 75 w 170"/>
              <a:gd name="T27" fmla="*/ 52 h 168"/>
              <a:gd name="T28" fmla="*/ 73 w 170"/>
              <a:gd name="T29" fmla="*/ 50 h 168"/>
              <a:gd name="T30" fmla="*/ 50 w 170"/>
              <a:gd name="T31" fmla="*/ 67 h 168"/>
              <a:gd name="T32" fmla="*/ 85 w 170"/>
              <a:gd name="T33" fmla="*/ 65 h 168"/>
              <a:gd name="T34" fmla="*/ 89 w 170"/>
              <a:gd name="T35" fmla="*/ 67 h 168"/>
              <a:gd name="T36" fmla="*/ 120 w 170"/>
              <a:gd name="T37" fmla="*/ 52 h 168"/>
              <a:gd name="T38" fmla="*/ 128 w 170"/>
              <a:gd name="T39" fmla="*/ 40 h 168"/>
              <a:gd name="T40" fmla="*/ 113 w 170"/>
              <a:gd name="T41" fmla="*/ 58 h 168"/>
              <a:gd name="T42" fmla="*/ 122 w 170"/>
              <a:gd name="T43" fmla="*/ 85 h 168"/>
              <a:gd name="T44" fmla="*/ 113 w 170"/>
              <a:gd name="T45" fmla="*/ 58 h 168"/>
              <a:gd name="T46" fmla="*/ 101 w 170"/>
              <a:gd name="T47" fmla="*/ 67 h 168"/>
              <a:gd name="T48" fmla="*/ 109 w 170"/>
              <a:gd name="T49" fmla="*/ 85 h 168"/>
              <a:gd name="T50" fmla="*/ 101 w 170"/>
              <a:gd name="T51" fmla="*/ 67 h 168"/>
              <a:gd name="T52" fmla="*/ 87 w 170"/>
              <a:gd name="T53" fmla="*/ 77 h 168"/>
              <a:gd name="T54" fmla="*/ 95 w 170"/>
              <a:gd name="T55" fmla="*/ 85 h 168"/>
              <a:gd name="T56" fmla="*/ 87 w 170"/>
              <a:gd name="T57" fmla="*/ 77 h 168"/>
              <a:gd name="T58" fmla="*/ 75 w 170"/>
              <a:gd name="T59" fmla="*/ 69 h 168"/>
              <a:gd name="T60" fmla="*/ 83 w 170"/>
              <a:gd name="T61" fmla="*/ 85 h 168"/>
              <a:gd name="T62" fmla="*/ 75 w 170"/>
              <a:gd name="T63" fmla="*/ 69 h 168"/>
              <a:gd name="T64" fmla="*/ 63 w 170"/>
              <a:gd name="T65" fmla="*/ 69 h 168"/>
              <a:gd name="T66" fmla="*/ 71 w 170"/>
              <a:gd name="T67" fmla="*/ 85 h 168"/>
              <a:gd name="T68" fmla="*/ 63 w 170"/>
              <a:gd name="T69" fmla="*/ 69 h 168"/>
              <a:gd name="T70" fmla="*/ 48 w 170"/>
              <a:gd name="T71" fmla="*/ 73 h 168"/>
              <a:gd name="T72" fmla="*/ 56 w 170"/>
              <a:gd name="T73" fmla="*/ 85 h 168"/>
              <a:gd name="T74" fmla="*/ 48 w 170"/>
              <a:gd name="T75" fmla="*/ 73 h 168"/>
              <a:gd name="T76" fmla="*/ 146 w 170"/>
              <a:gd name="T77" fmla="*/ 18 h 168"/>
              <a:gd name="T78" fmla="*/ 24 w 170"/>
              <a:gd name="T79" fmla="*/ 101 h 168"/>
              <a:gd name="T80" fmla="*/ 146 w 170"/>
              <a:gd name="T81" fmla="*/ 18 h 1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70"/>
              <a:gd name="T124" fmla="*/ 0 h 168"/>
              <a:gd name="T125" fmla="*/ 170 w 170"/>
              <a:gd name="T126" fmla="*/ 168 h 16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70" h="168">
                <a:moveTo>
                  <a:pt x="0" y="0"/>
                </a:moveTo>
                <a:lnTo>
                  <a:pt x="170" y="0"/>
                </a:lnTo>
                <a:lnTo>
                  <a:pt x="170" y="16"/>
                </a:lnTo>
                <a:lnTo>
                  <a:pt x="162" y="16"/>
                </a:lnTo>
                <a:lnTo>
                  <a:pt x="162" y="103"/>
                </a:lnTo>
                <a:lnTo>
                  <a:pt x="170" y="103"/>
                </a:lnTo>
                <a:lnTo>
                  <a:pt x="170" y="119"/>
                </a:lnTo>
                <a:lnTo>
                  <a:pt x="93" y="119"/>
                </a:lnTo>
                <a:lnTo>
                  <a:pt x="93" y="152"/>
                </a:lnTo>
                <a:lnTo>
                  <a:pt x="128" y="152"/>
                </a:lnTo>
                <a:lnTo>
                  <a:pt x="128" y="168"/>
                </a:lnTo>
                <a:lnTo>
                  <a:pt x="42" y="168"/>
                </a:lnTo>
                <a:lnTo>
                  <a:pt x="42" y="152"/>
                </a:lnTo>
                <a:lnTo>
                  <a:pt x="77" y="152"/>
                </a:lnTo>
                <a:lnTo>
                  <a:pt x="77" y="119"/>
                </a:lnTo>
                <a:lnTo>
                  <a:pt x="0" y="119"/>
                </a:lnTo>
                <a:lnTo>
                  <a:pt x="0" y="103"/>
                </a:lnTo>
                <a:lnTo>
                  <a:pt x="6" y="103"/>
                </a:lnTo>
                <a:lnTo>
                  <a:pt x="6" y="16"/>
                </a:lnTo>
                <a:lnTo>
                  <a:pt x="0" y="16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128" y="40"/>
                </a:moveTo>
                <a:lnTo>
                  <a:pt x="122" y="40"/>
                </a:lnTo>
                <a:lnTo>
                  <a:pt x="113" y="40"/>
                </a:lnTo>
                <a:lnTo>
                  <a:pt x="115" y="44"/>
                </a:lnTo>
                <a:lnTo>
                  <a:pt x="87" y="61"/>
                </a:lnTo>
                <a:lnTo>
                  <a:pt x="75" y="52"/>
                </a:lnTo>
                <a:lnTo>
                  <a:pt x="75" y="50"/>
                </a:lnTo>
                <a:lnTo>
                  <a:pt x="73" y="50"/>
                </a:lnTo>
                <a:lnTo>
                  <a:pt x="48" y="61"/>
                </a:lnTo>
                <a:lnTo>
                  <a:pt x="50" y="67"/>
                </a:lnTo>
                <a:lnTo>
                  <a:pt x="73" y="56"/>
                </a:lnTo>
                <a:lnTo>
                  <a:pt x="85" y="65"/>
                </a:lnTo>
                <a:lnTo>
                  <a:pt x="87" y="67"/>
                </a:lnTo>
                <a:lnTo>
                  <a:pt x="89" y="67"/>
                </a:lnTo>
                <a:lnTo>
                  <a:pt x="117" y="48"/>
                </a:lnTo>
                <a:lnTo>
                  <a:pt x="120" y="52"/>
                </a:lnTo>
                <a:lnTo>
                  <a:pt x="124" y="46"/>
                </a:lnTo>
                <a:lnTo>
                  <a:pt x="128" y="40"/>
                </a:lnTo>
                <a:lnTo>
                  <a:pt x="128" y="40"/>
                </a:lnTo>
                <a:close/>
                <a:moveTo>
                  <a:pt x="113" y="58"/>
                </a:moveTo>
                <a:lnTo>
                  <a:pt x="113" y="85"/>
                </a:lnTo>
                <a:lnTo>
                  <a:pt x="122" y="85"/>
                </a:lnTo>
                <a:lnTo>
                  <a:pt x="122" y="58"/>
                </a:lnTo>
                <a:lnTo>
                  <a:pt x="113" y="58"/>
                </a:lnTo>
                <a:lnTo>
                  <a:pt x="113" y="58"/>
                </a:lnTo>
                <a:close/>
                <a:moveTo>
                  <a:pt x="101" y="67"/>
                </a:moveTo>
                <a:lnTo>
                  <a:pt x="101" y="85"/>
                </a:lnTo>
                <a:lnTo>
                  <a:pt x="109" y="85"/>
                </a:lnTo>
                <a:lnTo>
                  <a:pt x="109" y="67"/>
                </a:lnTo>
                <a:lnTo>
                  <a:pt x="101" y="67"/>
                </a:lnTo>
                <a:lnTo>
                  <a:pt x="101" y="67"/>
                </a:lnTo>
                <a:close/>
                <a:moveTo>
                  <a:pt x="87" y="77"/>
                </a:moveTo>
                <a:lnTo>
                  <a:pt x="87" y="85"/>
                </a:lnTo>
                <a:lnTo>
                  <a:pt x="95" y="85"/>
                </a:lnTo>
                <a:lnTo>
                  <a:pt x="95" y="77"/>
                </a:lnTo>
                <a:lnTo>
                  <a:pt x="87" y="77"/>
                </a:lnTo>
                <a:lnTo>
                  <a:pt x="87" y="77"/>
                </a:lnTo>
                <a:close/>
                <a:moveTo>
                  <a:pt x="75" y="69"/>
                </a:moveTo>
                <a:lnTo>
                  <a:pt x="75" y="85"/>
                </a:lnTo>
                <a:lnTo>
                  <a:pt x="83" y="85"/>
                </a:lnTo>
                <a:lnTo>
                  <a:pt x="83" y="69"/>
                </a:lnTo>
                <a:lnTo>
                  <a:pt x="75" y="69"/>
                </a:lnTo>
                <a:lnTo>
                  <a:pt x="75" y="69"/>
                </a:lnTo>
                <a:close/>
                <a:moveTo>
                  <a:pt x="63" y="69"/>
                </a:moveTo>
                <a:lnTo>
                  <a:pt x="63" y="85"/>
                </a:lnTo>
                <a:lnTo>
                  <a:pt x="71" y="85"/>
                </a:lnTo>
                <a:lnTo>
                  <a:pt x="71" y="69"/>
                </a:lnTo>
                <a:lnTo>
                  <a:pt x="63" y="69"/>
                </a:lnTo>
                <a:lnTo>
                  <a:pt x="63" y="69"/>
                </a:lnTo>
                <a:close/>
                <a:moveTo>
                  <a:pt x="48" y="73"/>
                </a:moveTo>
                <a:lnTo>
                  <a:pt x="48" y="85"/>
                </a:lnTo>
                <a:lnTo>
                  <a:pt x="56" y="85"/>
                </a:lnTo>
                <a:lnTo>
                  <a:pt x="56" y="73"/>
                </a:lnTo>
                <a:lnTo>
                  <a:pt x="48" y="73"/>
                </a:lnTo>
                <a:lnTo>
                  <a:pt x="48" y="73"/>
                </a:lnTo>
                <a:close/>
                <a:moveTo>
                  <a:pt x="146" y="18"/>
                </a:moveTo>
                <a:lnTo>
                  <a:pt x="24" y="18"/>
                </a:lnTo>
                <a:lnTo>
                  <a:pt x="24" y="101"/>
                </a:lnTo>
                <a:lnTo>
                  <a:pt x="146" y="101"/>
                </a:lnTo>
                <a:lnTo>
                  <a:pt x="146" y="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FC4B4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4798218" y="1280082"/>
            <a:ext cx="1403790" cy="1403790"/>
            <a:chOff x="5161483" y="2924415"/>
            <a:chExt cx="1872208" cy="1872208"/>
          </a:xfrm>
        </p:grpSpPr>
        <p:sp>
          <p:nvSpPr>
            <p:cNvPr id="24" name="椭圆 23"/>
            <p:cNvSpPr/>
            <p:nvPr/>
          </p:nvSpPr>
          <p:spPr>
            <a:xfrm>
              <a:off x="5161483" y="2924415"/>
              <a:ext cx="1872208" cy="1872208"/>
            </a:xfrm>
            <a:prstGeom prst="ellipse">
              <a:avLst/>
            </a:prstGeom>
            <a:noFill/>
            <a:ln w="31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5233491" y="2996952"/>
              <a:ext cx="1728192" cy="172819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6" name="Freeform 84"/>
          <p:cNvSpPr>
            <a:spLocks noChangeAspect="1" noEditPoints="1" noChangeArrowheads="1"/>
          </p:cNvSpPr>
          <p:nvPr/>
        </p:nvSpPr>
        <p:spPr bwMode="auto">
          <a:xfrm>
            <a:off x="5211270" y="1696385"/>
            <a:ext cx="577686" cy="571184"/>
          </a:xfrm>
          <a:custGeom>
            <a:avLst/>
            <a:gdLst>
              <a:gd name="T0" fmla="*/ 170 w 170"/>
              <a:gd name="T1" fmla="*/ 0 h 168"/>
              <a:gd name="T2" fmla="*/ 162 w 170"/>
              <a:gd name="T3" fmla="*/ 16 h 168"/>
              <a:gd name="T4" fmla="*/ 170 w 170"/>
              <a:gd name="T5" fmla="*/ 103 h 168"/>
              <a:gd name="T6" fmla="*/ 93 w 170"/>
              <a:gd name="T7" fmla="*/ 119 h 168"/>
              <a:gd name="T8" fmla="*/ 128 w 170"/>
              <a:gd name="T9" fmla="*/ 152 h 168"/>
              <a:gd name="T10" fmla="*/ 42 w 170"/>
              <a:gd name="T11" fmla="*/ 168 h 168"/>
              <a:gd name="T12" fmla="*/ 77 w 170"/>
              <a:gd name="T13" fmla="*/ 152 h 168"/>
              <a:gd name="T14" fmla="*/ 0 w 170"/>
              <a:gd name="T15" fmla="*/ 119 h 168"/>
              <a:gd name="T16" fmla="*/ 6 w 170"/>
              <a:gd name="T17" fmla="*/ 103 h 168"/>
              <a:gd name="T18" fmla="*/ 0 w 170"/>
              <a:gd name="T19" fmla="*/ 16 h 168"/>
              <a:gd name="T20" fmla="*/ 0 w 170"/>
              <a:gd name="T21" fmla="*/ 0 h 168"/>
              <a:gd name="T22" fmla="*/ 122 w 170"/>
              <a:gd name="T23" fmla="*/ 40 h 168"/>
              <a:gd name="T24" fmla="*/ 115 w 170"/>
              <a:gd name="T25" fmla="*/ 44 h 168"/>
              <a:gd name="T26" fmla="*/ 75 w 170"/>
              <a:gd name="T27" fmla="*/ 52 h 168"/>
              <a:gd name="T28" fmla="*/ 73 w 170"/>
              <a:gd name="T29" fmla="*/ 50 h 168"/>
              <a:gd name="T30" fmla="*/ 50 w 170"/>
              <a:gd name="T31" fmla="*/ 67 h 168"/>
              <a:gd name="T32" fmla="*/ 85 w 170"/>
              <a:gd name="T33" fmla="*/ 65 h 168"/>
              <a:gd name="T34" fmla="*/ 89 w 170"/>
              <a:gd name="T35" fmla="*/ 67 h 168"/>
              <a:gd name="T36" fmla="*/ 120 w 170"/>
              <a:gd name="T37" fmla="*/ 52 h 168"/>
              <a:gd name="T38" fmla="*/ 128 w 170"/>
              <a:gd name="T39" fmla="*/ 40 h 168"/>
              <a:gd name="T40" fmla="*/ 113 w 170"/>
              <a:gd name="T41" fmla="*/ 58 h 168"/>
              <a:gd name="T42" fmla="*/ 122 w 170"/>
              <a:gd name="T43" fmla="*/ 85 h 168"/>
              <a:gd name="T44" fmla="*/ 113 w 170"/>
              <a:gd name="T45" fmla="*/ 58 h 168"/>
              <a:gd name="T46" fmla="*/ 101 w 170"/>
              <a:gd name="T47" fmla="*/ 67 h 168"/>
              <a:gd name="T48" fmla="*/ 109 w 170"/>
              <a:gd name="T49" fmla="*/ 85 h 168"/>
              <a:gd name="T50" fmla="*/ 101 w 170"/>
              <a:gd name="T51" fmla="*/ 67 h 168"/>
              <a:gd name="T52" fmla="*/ 87 w 170"/>
              <a:gd name="T53" fmla="*/ 77 h 168"/>
              <a:gd name="T54" fmla="*/ 95 w 170"/>
              <a:gd name="T55" fmla="*/ 85 h 168"/>
              <a:gd name="T56" fmla="*/ 87 w 170"/>
              <a:gd name="T57" fmla="*/ 77 h 168"/>
              <a:gd name="T58" fmla="*/ 75 w 170"/>
              <a:gd name="T59" fmla="*/ 69 h 168"/>
              <a:gd name="T60" fmla="*/ 83 w 170"/>
              <a:gd name="T61" fmla="*/ 85 h 168"/>
              <a:gd name="T62" fmla="*/ 75 w 170"/>
              <a:gd name="T63" fmla="*/ 69 h 168"/>
              <a:gd name="T64" fmla="*/ 63 w 170"/>
              <a:gd name="T65" fmla="*/ 69 h 168"/>
              <a:gd name="T66" fmla="*/ 71 w 170"/>
              <a:gd name="T67" fmla="*/ 85 h 168"/>
              <a:gd name="T68" fmla="*/ 63 w 170"/>
              <a:gd name="T69" fmla="*/ 69 h 168"/>
              <a:gd name="T70" fmla="*/ 48 w 170"/>
              <a:gd name="T71" fmla="*/ 73 h 168"/>
              <a:gd name="T72" fmla="*/ 56 w 170"/>
              <a:gd name="T73" fmla="*/ 85 h 168"/>
              <a:gd name="T74" fmla="*/ 48 w 170"/>
              <a:gd name="T75" fmla="*/ 73 h 168"/>
              <a:gd name="T76" fmla="*/ 146 w 170"/>
              <a:gd name="T77" fmla="*/ 18 h 168"/>
              <a:gd name="T78" fmla="*/ 24 w 170"/>
              <a:gd name="T79" fmla="*/ 101 h 168"/>
              <a:gd name="T80" fmla="*/ 146 w 170"/>
              <a:gd name="T81" fmla="*/ 18 h 1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70"/>
              <a:gd name="T124" fmla="*/ 0 h 168"/>
              <a:gd name="T125" fmla="*/ 170 w 170"/>
              <a:gd name="T126" fmla="*/ 168 h 16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70" h="168">
                <a:moveTo>
                  <a:pt x="0" y="0"/>
                </a:moveTo>
                <a:lnTo>
                  <a:pt x="170" y="0"/>
                </a:lnTo>
                <a:lnTo>
                  <a:pt x="170" y="16"/>
                </a:lnTo>
                <a:lnTo>
                  <a:pt x="162" y="16"/>
                </a:lnTo>
                <a:lnTo>
                  <a:pt x="162" y="103"/>
                </a:lnTo>
                <a:lnTo>
                  <a:pt x="170" y="103"/>
                </a:lnTo>
                <a:lnTo>
                  <a:pt x="170" y="119"/>
                </a:lnTo>
                <a:lnTo>
                  <a:pt x="93" y="119"/>
                </a:lnTo>
                <a:lnTo>
                  <a:pt x="93" y="152"/>
                </a:lnTo>
                <a:lnTo>
                  <a:pt x="128" y="152"/>
                </a:lnTo>
                <a:lnTo>
                  <a:pt x="128" y="168"/>
                </a:lnTo>
                <a:lnTo>
                  <a:pt x="42" y="168"/>
                </a:lnTo>
                <a:lnTo>
                  <a:pt x="42" y="152"/>
                </a:lnTo>
                <a:lnTo>
                  <a:pt x="77" y="152"/>
                </a:lnTo>
                <a:lnTo>
                  <a:pt x="77" y="119"/>
                </a:lnTo>
                <a:lnTo>
                  <a:pt x="0" y="119"/>
                </a:lnTo>
                <a:lnTo>
                  <a:pt x="0" y="103"/>
                </a:lnTo>
                <a:lnTo>
                  <a:pt x="6" y="103"/>
                </a:lnTo>
                <a:lnTo>
                  <a:pt x="6" y="16"/>
                </a:lnTo>
                <a:lnTo>
                  <a:pt x="0" y="16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128" y="40"/>
                </a:moveTo>
                <a:lnTo>
                  <a:pt x="122" y="40"/>
                </a:lnTo>
                <a:lnTo>
                  <a:pt x="113" y="40"/>
                </a:lnTo>
                <a:lnTo>
                  <a:pt x="115" y="44"/>
                </a:lnTo>
                <a:lnTo>
                  <a:pt x="87" y="61"/>
                </a:lnTo>
                <a:lnTo>
                  <a:pt x="75" y="52"/>
                </a:lnTo>
                <a:lnTo>
                  <a:pt x="75" y="50"/>
                </a:lnTo>
                <a:lnTo>
                  <a:pt x="73" y="50"/>
                </a:lnTo>
                <a:lnTo>
                  <a:pt x="48" y="61"/>
                </a:lnTo>
                <a:lnTo>
                  <a:pt x="50" y="67"/>
                </a:lnTo>
                <a:lnTo>
                  <a:pt x="73" y="56"/>
                </a:lnTo>
                <a:lnTo>
                  <a:pt x="85" y="65"/>
                </a:lnTo>
                <a:lnTo>
                  <a:pt x="87" y="67"/>
                </a:lnTo>
                <a:lnTo>
                  <a:pt x="89" y="67"/>
                </a:lnTo>
                <a:lnTo>
                  <a:pt x="117" y="48"/>
                </a:lnTo>
                <a:lnTo>
                  <a:pt x="120" y="52"/>
                </a:lnTo>
                <a:lnTo>
                  <a:pt x="124" y="46"/>
                </a:lnTo>
                <a:lnTo>
                  <a:pt x="128" y="40"/>
                </a:lnTo>
                <a:lnTo>
                  <a:pt x="128" y="40"/>
                </a:lnTo>
                <a:close/>
                <a:moveTo>
                  <a:pt x="113" y="58"/>
                </a:moveTo>
                <a:lnTo>
                  <a:pt x="113" y="85"/>
                </a:lnTo>
                <a:lnTo>
                  <a:pt x="122" y="85"/>
                </a:lnTo>
                <a:lnTo>
                  <a:pt x="122" y="58"/>
                </a:lnTo>
                <a:lnTo>
                  <a:pt x="113" y="58"/>
                </a:lnTo>
                <a:lnTo>
                  <a:pt x="113" y="58"/>
                </a:lnTo>
                <a:close/>
                <a:moveTo>
                  <a:pt x="101" y="67"/>
                </a:moveTo>
                <a:lnTo>
                  <a:pt x="101" y="85"/>
                </a:lnTo>
                <a:lnTo>
                  <a:pt x="109" y="85"/>
                </a:lnTo>
                <a:lnTo>
                  <a:pt x="109" y="67"/>
                </a:lnTo>
                <a:lnTo>
                  <a:pt x="101" y="67"/>
                </a:lnTo>
                <a:lnTo>
                  <a:pt x="101" y="67"/>
                </a:lnTo>
                <a:close/>
                <a:moveTo>
                  <a:pt x="87" y="77"/>
                </a:moveTo>
                <a:lnTo>
                  <a:pt x="87" y="85"/>
                </a:lnTo>
                <a:lnTo>
                  <a:pt x="95" y="85"/>
                </a:lnTo>
                <a:lnTo>
                  <a:pt x="95" y="77"/>
                </a:lnTo>
                <a:lnTo>
                  <a:pt x="87" y="77"/>
                </a:lnTo>
                <a:lnTo>
                  <a:pt x="87" y="77"/>
                </a:lnTo>
                <a:close/>
                <a:moveTo>
                  <a:pt x="75" y="69"/>
                </a:moveTo>
                <a:lnTo>
                  <a:pt x="75" y="85"/>
                </a:lnTo>
                <a:lnTo>
                  <a:pt x="83" y="85"/>
                </a:lnTo>
                <a:lnTo>
                  <a:pt x="83" y="69"/>
                </a:lnTo>
                <a:lnTo>
                  <a:pt x="75" y="69"/>
                </a:lnTo>
                <a:lnTo>
                  <a:pt x="75" y="69"/>
                </a:lnTo>
                <a:close/>
                <a:moveTo>
                  <a:pt x="63" y="69"/>
                </a:moveTo>
                <a:lnTo>
                  <a:pt x="63" y="85"/>
                </a:lnTo>
                <a:lnTo>
                  <a:pt x="71" y="85"/>
                </a:lnTo>
                <a:lnTo>
                  <a:pt x="71" y="69"/>
                </a:lnTo>
                <a:lnTo>
                  <a:pt x="63" y="69"/>
                </a:lnTo>
                <a:lnTo>
                  <a:pt x="63" y="69"/>
                </a:lnTo>
                <a:close/>
                <a:moveTo>
                  <a:pt x="48" y="73"/>
                </a:moveTo>
                <a:lnTo>
                  <a:pt x="48" y="85"/>
                </a:lnTo>
                <a:lnTo>
                  <a:pt x="56" y="85"/>
                </a:lnTo>
                <a:lnTo>
                  <a:pt x="56" y="73"/>
                </a:lnTo>
                <a:lnTo>
                  <a:pt x="48" y="73"/>
                </a:lnTo>
                <a:lnTo>
                  <a:pt x="48" y="73"/>
                </a:lnTo>
                <a:close/>
                <a:moveTo>
                  <a:pt x="146" y="18"/>
                </a:moveTo>
                <a:lnTo>
                  <a:pt x="24" y="18"/>
                </a:lnTo>
                <a:lnTo>
                  <a:pt x="24" y="101"/>
                </a:lnTo>
                <a:lnTo>
                  <a:pt x="146" y="101"/>
                </a:lnTo>
                <a:lnTo>
                  <a:pt x="146" y="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FC4B4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6762990" y="1280082"/>
            <a:ext cx="1403790" cy="1403790"/>
            <a:chOff x="5161483" y="2924415"/>
            <a:chExt cx="1872208" cy="1872208"/>
          </a:xfrm>
        </p:grpSpPr>
        <p:sp>
          <p:nvSpPr>
            <p:cNvPr id="28" name="椭圆 27"/>
            <p:cNvSpPr/>
            <p:nvPr/>
          </p:nvSpPr>
          <p:spPr>
            <a:xfrm>
              <a:off x="5161483" y="2924415"/>
              <a:ext cx="1872208" cy="1872208"/>
            </a:xfrm>
            <a:prstGeom prst="ellipse">
              <a:avLst/>
            </a:prstGeom>
            <a:noFill/>
            <a:ln w="31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5233491" y="2996952"/>
              <a:ext cx="1728192" cy="172819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0" name="Freeform 84"/>
          <p:cNvSpPr>
            <a:spLocks noChangeAspect="1" noEditPoints="1" noChangeArrowheads="1"/>
          </p:cNvSpPr>
          <p:nvPr/>
        </p:nvSpPr>
        <p:spPr bwMode="auto">
          <a:xfrm>
            <a:off x="7176042" y="1696385"/>
            <a:ext cx="577686" cy="571184"/>
          </a:xfrm>
          <a:custGeom>
            <a:avLst/>
            <a:gdLst>
              <a:gd name="T0" fmla="*/ 170 w 170"/>
              <a:gd name="T1" fmla="*/ 0 h 168"/>
              <a:gd name="T2" fmla="*/ 162 w 170"/>
              <a:gd name="T3" fmla="*/ 16 h 168"/>
              <a:gd name="T4" fmla="*/ 170 w 170"/>
              <a:gd name="T5" fmla="*/ 103 h 168"/>
              <a:gd name="T6" fmla="*/ 93 w 170"/>
              <a:gd name="T7" fmla="*/ 119 h 168"/>
              <a:gd name="T8" fmla="*/ 128 w 170"/>
              <a:gd name="T9" fmla="*/ 152 h 168"/>
              <a:gd name="T10" fmla="*/ 42 w 170"/>
              <a:gd name="T11" fmla="*/ 168 h 168"/>
              <a:gd name="T12" fmla="*/ 77 w 170"/>
              <a:gd name="T13" fmla="*/ 152 h 168"/>
              <a:gd name="T14" fmla="*/ 0 w 170"/>
              <a:gd name="T15" fmla="*/ 119 h 168"/>
              <a:gd name="T16" fmla="*/ 6 w 170"/>
              <a:gd name="T17" fmla="*/ 103 h 168"/>
              <a:gd name="T18" fmla="*/ 0 w 170"/>
              <a:gd name="T19" fmla="*/ 16 h 168"/>
              <a:gd name="T20" fmla="*/ 0 w 170"/>
              <a:gd name="T21" fmla="*/ 0 h 168"/>
              <a:gd name="T22" fmla="*/ 122 w 170"/>
              <a:gd name="T23" fmla="*/ 40 h 168"/>
              <a:gd name="T24" fmla="*/ 115 w 170"/>
              <a:gd name="T25" fmla="*/ 44 h 168"/>
              <a:gd name="T26" fmla="*/ 75 w 170"/>
              <a:gd name="T27" fmla="*/ 52 h 168"/>
              <a:gd name="T28" fmla="*/ 73 w 170"/>
              <a:gd name="T29" fmla="*/ 50 h 168"/>
              <a:gd name="T30" fmla="*/ 50 w 170"/>
              <a:gd name="T31" fmla="*/ 67 h 168"/>
              <a:gd name="T32" fmla="*/ 85 w 170"/>
              <a:gd name="T33" fmla="*/ 65 h 168"/>
              <a:gd name="T34" fmla="*/ 89 w 170"/>
              <a:gd name="T35" fmla="*/ 67 h 168"/>
              <a:gd name="T36" fmla="*/ 120 w 170"/>
              <a:gd name="T37" fmla="*/ 52 h 168"/>
              <a:gd name="T38" fmla="*/ 128 w 170"/>
              <a:gd name="T39" fmla="*/ 40 h 168"/>
              <a:gd name="T40" fmla="*/ 113 w 170"/>
              <a:gd name="T41" fmla="*/ 58 h 168"/>
              <a:gd name="T42" fmla="*/ 122 w 170"/>
              <a:gd name="T43" fmla="*/ 85 h 168"/>
              <a:gd name="T44" fmla="*/ 113 w 170"/>
              <a:gd name="T45" fmla="*/ 58 h 168"/>
              <a:gd name="T46" fmla="*/ 101 w 170"/>
              <a:gd name="T47" fmla="*/ 67 h 168"/>
              <a:gd name="T48" fmla="*/ 109 w 170"/>
              <a:gd name="T49" fmla="*/ 85 h 168"/>
              <a:gd name="T50" fmla="*/ 101 w 170"/>
              <a:gd name="T51" fmla="*/ 67 h 168"/>
              <a:gd name="T52" fmla="*/ 87 w 170"/>
              <a:gd name="T53" fmla="*/ 77 h 168"/>
              <a:gd name="T54" fmla="*/ 95 w 170"/>
              <a:gd name="T55" fmla="*/ 85 h 168"/>
              <a:gd name="T56" fmla="*/ 87 w 170"/>
              <a:gd name="T57" fmla="*/ 77 h 168"/>
              <a:gd name="T58" fmla="*/ 75 w 170"/>
              <a:gd name="T59" fmla="*/ 69 h 168"/>
              <a:gd name="T60" fmla="*/ 83 w 170"/>
              <a:gd name="T61" fmla="*/ 85 h 168"/>
              <a:gd name="T62" fmla="*/ 75 w 170"/>
              <a:gd name="T63" fmla="*/ 69 h 168"/>
              <a:gd name="T64" fmla="*/ 63 w 170"/>
              <a:gd name="T65" fmla="*/ 69 h 168"/>
              <a:gd name="T66" fmla="*/ 71 w 170"/>
              <a:gd name="T67" fmla="*/ 85 h 168"/>
              <a:gd name="T68" fmla="*/ 63 w 170"/>
              <a:gd name="T69" fmla="*/ 69 h 168"/>
              <a:gd name="T70" fmla="*/ 48 w 170"/>
              <a:gd name="T71" fmla="*/ 73 h 168"/>
              <a:gd name="T72" fmla="*/ 56 w 170"/>
              <a:gd name="T73" fmla="*/ 85 h 168"/>
              <a:gd name="T74" fmla="*/ 48 w 170"/>
              <a:gd name="T75" fmla="*/ 73 h 168"/>
              <a:gd name="T76" fmla="*/ 146 w 170"/>
              <a:gd name="T77" fmla="*/ 18 h 168"/>
              <a:gd name="T78" fmla="*/ 24 w 170"/>
              <a:gd name="T79" fmla="*/ 101 h 168"/>
              <a:gd name="T80" fmla="*/ 146 w 170"/>
              <a:gd name="T81" fmla="*/ 18 h 1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70"/>
              <a:gd name="T124" fmla="*/ 0 h 168"/>
              <a:gd name="T125" fmla="*/ 170 w 170"/>
              <a:gd name="T126" fmla="*/ 168 h 16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70" h="168">
                <a:moveTo>
                  <a:pt x="0" y="0"/>
                </a:moveTo>
                <a:lnTo>
                  <a:pt x="170" y="0"/>
                </a:lnTo>
                <a:lnTo>
                  <a:pt x="170" y="16"/>
                </a:lnTo>
                <a:lnTo>
                  <a:pt x="162" y="16"/>
                </a:lnTo>
                <a:lnTo>
                  <a:pt x="162" y="103"/>
                </a:lnTo>
                <a:lnTo>
                  <a:pt x="170" y="103"/>
                </a:lnTo>
                <a:lnTo>
                  <a:pt x="170" y="119"/>
                </a:lnTo>
                <a:lnTo>
                  <a:pt x="93" y="119"/>
                </a:lnTo>
                <a:lnTo>
                  <a:pt x="93" y="152"/>
                </a:lnTo>
                <a:lnTo>
                  <a:pt x="128" y="152"/>
                </a:lnTo>
                <a:lnTo>
                  <a:pt x="128" y="168"/>
                </a:lnTo>
                <a:lnTo>
                  <a:pt x="42" y="168"/>
                </a:lnTo>
                <a:lnTo>
                  <a:pt x="42" y="152"/>
                </a:lnTo>
                <a:lnTo>
                  <a:pt x="77" y="152"/>
                </a:lnTo>
                <a:lnTo>
                  <a:pt x="77" y="119"/>
                </a:lnTo>
                <a:lnTo>
                  <a:pt x="0" y="119"/>
                </a:lnTo>
                <a:lnTo>
                  <a:pt x="0" y="103"/>
                </a:lnTo>
                <a:lnTo>
                  <a:pt x="6" y="103"/>
                </a:lnTo>
                <a:lnTo>
                  <a:pt x="6" y="16"/>
                </a:lnTo>
                <a:lnTo>
                  <a:pt x="0" y="16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128" y="40"/>
                </a:moveTo>
                <a:lnTo>
                  <a:pt x="122" y="40"/>
                </a:lnTo>
                <a:lnTo>
                  <a:pt x="113" y="40"/>
                </a:lnTo>
                <a:lnTo>
                  <a:pt x="115" y="44"/>
                </a:lnTo>
                <a:lnTo>
                  <a:pt x="87" y="61"/>
                </a:lnTo>
                <a:lnTo>
                  <a:pt x="75" y="52"/>
                </a:lnTo>
                <a:lnTo>
                  <a:pt x="75" y="50"/>
                </a:lnTo>
                <a:lnTo>
                  <a:pt x="73" y="50"/>
                </a:lnTo>
                <a:lnTo>
                  <a:pt x="48" y="61"/>
                </a:lnTo>
                <a:lnTo>
                  <a:pt x="50" y="67"/>
                </a:lnTo>
                <a:lnTo>
                  <a:pt x="73" y="56"/>
                </a:lnTo>
                <a:lnTo>
                  <a:pt x="85" y="65"/>
                </a:lnTo>
                <a:lnTo>
                  <a:pt x="87" y="67"/>
                </a:lnTo>
                <a:lnTo>
                  <a:pt x="89" y="67"/>
                </a:lnTo>
                <a:lnTo>
                  <a:pt x="117" y="48"/>
                </a:lnTo>
                <a:lnTo>
                  <a:pt x="120" y="52"/>
                </a:lnTo>
                <a:lnTo>
                  <a:pt x="124" y="46"/>
                </a:lnTo>
                <a:lnTo>
                  <a:pt x="128" y="40"/>
                </a:lnTo>
                <a:lnTo>
                  <a:pt x="128" y="40"/>
                </a:lnTo>
                <a:close/>
                <a:moveTo>
                  <a:pt x="113" y="58"/>
                </a:moveTo>
                <a:lnTo>
                  <a:pt x="113" y="85"/>
                </a:lnTo>
                <a:lnTo>
                  <a:pt x="122" y="85"/>
                </a:lnTo>
                <a:lnTo>
                  <a:pt x="122" y="58"/>
                </a:lnTo>
                <a:lnTo>
                  <a:pt x="113" y="58"/>
                </a:lnTo>
                <a:lnTo>
                  <a:pt x="113" y="58"/>
                </a:lnTo>
                <a:close/>
                <a:moveTo>
                  <a:pt x="101" y="67"/>
                </a:moveTo>
                <a:lnTo>
                  <a:pt x="101" y="85"/>
                </a:lnTo>
                <a:lnTo>
                  <a:pt x="109" y="85"/>
                </a:lnTo>
                <a:lnTo>
                  <a:pt x="109" y="67"/>
                </a:lnTo>
                <a:lnTo>
                  <a:pt x="101" y="67"/>
                </a:lnTo>
                <a:lnTo>
                  <a:pt x="101" y="67"/>
                </a:lnTo>
                <a:close/>
                <a:moveTo>
                  <a:pt x="87" y="77"/>
                </a:moveTo>
                <a:lnTo>
                  <a:pt x="87" y="85"/>
                </a:lnTo>
                <a:lnTo>
                  <a:pt x="95" y="85"/>
                </a:lnTo>
                <a:lnTo>
                  <a:pt x="95" y="77"/>
                </a:lnTo>
                <a:lnTo>
                  <a:pt x="87" y="77"/>
                </a:lnTo>
                <a:lnTo>
                  <a:pt x="87" y="77"/>
                </a:lnTo>
                <a:close/>
                <a:moveTo>
                  <a:pt x="75" y="69"/>
                </a:moveTo>
                <a:lnTo>
                  <a:pt x="75" y="85"/>
                </a:lnTo>
                <a:lnTo>
                  <a:pt x="83" y="85"/>
                </a:lnTo>
                <a:lnTo>
                  <a:pt x="83" y="69"/>
                </a:lnTo>
                <a:lnTo>
                  <a:pt x="75" y="69"/>
                </a:lnTo>
                <a:lnTo>
                  <a:pt x="75" y="69"/>
                </a:lnTo>
                <a:close/>
                <a:moveTo>
                  <a:pt x="63" y="69"/>
                </a:moveTo>
                <a:lnTo>
                  <a:pt x="63" y="85"/>
                </a:lnTo>
                <a:lnTo>
                  <a:pt x="71" y="85"/>
                </a:lnTo>
                <a:lnTo>
                  <a:pt x="71" y="69"/>
                </a:lnTo>
                <a:lnTo>
                  <a:pt x="63" y="69"/>
                </a:lnTo>
                <a:lnTo>
                  <a:pt x="63" y="69"/>
                </a:lnTo>
                <a:close/>
                <a:moveTo>
                  <a:pt x="48" y="73"/>
                </a:moveTo>
                <a:lnTo>
                  <a:pt x="48" y="85"/>
                </a:lnTo>
                <a:lnTo>
                  <a:pt x="56" y="85"/>
                </a:lnTo>
                <a:lnTo>
                  <a:pt x="56" y="73"/>
                </a:lnTo>
                <a:lnTo>
                  <a:pt x="48" y="73"/>
                </a:lnTo>
                <a:lnTo>
                  <a:pt x="48" y="73"/>
                </a:lnTo>
                <a:close/>
                <a:moveTo>
                  <a:pt x="146" y="18"/>
                </a:moveTo>
                <a:lnTo>
                  <a:pt x="24" y="18"/>
                </a:lnTo>
                <a:lnTo>
                  <a:pt x="24" y="101"/>
                </a:lnTo>
                <a:lnTo>
                  <a:pt x="146" y="101"/>
                </a:lnTo>
                <a:lnTo>
                  <a:pt x="146" y="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FC4B4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62100" y="2992191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一部分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762397" y="2992191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第二部分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762694" y="2992191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第三部分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762990" y="2992191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第四部分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3713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 animBg="1"/>
      <p:bldP spid="26" grpId="0" animBg="1"/>
      <p:bldP spid="30" grpId="0" animBg="1"/>
      <p:bldP spid="2" grpId="0"/>
      <p:bldP spid="31" grpId="0"/>
      <p:bldP spid="32" grpId="0"/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673167" y="-19863"/>
            <a:ext cx="2561231" cy="421446"/>
          </a:xfrm>
        </p:spPr>
        <p:txBody>
          <a:bodyPr>
            <a:noAutofit/>
          </a:bodyPr>
          <a:lstStyle/>
          <a:p>
            <a:pPr algn="l"/>
            <a:r>
              <a:rPr lang="zh-CN" altLang="en-US" sz="1800" dirty="0" smtClean="0">
                <a:solidFill>
                  <a:schemeClr val="accent6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单击添加文字标题</a:t>
            </a:r>
            <a:endParaRPr lang="zh-CN" altLang="en-US" sz="785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-17315" y="358081"/>
            <a:ext cx="9161315" cy="1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367441" y="61125"/>
            <a:ext cx="215968" cy="215968"/>
            <a:chOff x="624979" y="908720"/>
            <a:chExt cx="288032" cy="288032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矩形 73"/>
          <p:cNvSpPr/>
          <p:nvPr/>
        </p:nvSpPr>
        <p:spPr>
          <a:xfrm>
            <a:off x="-17315" y="5001387"/>
            <a:ext cx="1079839" cy="161976"/>
          </a:xfrm>
          <a:prstGeom prst="rect">
            <a:avLst/>
          </a:prstGeom>
          <a:solidFill>
            <a:srgbClr val="87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矩形 74"/>
          <p:cNvSpPr/>
          <p:nvPr/>
        </p:nvSpPr>
        <p:spPr>
          <a:xfrm>
            <a:off x="1062524" y="5001387"/>
            <a:ext cx="8081476" cy="16197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-17314" y="439068"/>
            <a:ext cx="360628" cy="21596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标题 4"/>
          <p:cNvSpPr txBox="1"/>
          <p:nvPr/>
        </p:nvSpPr>
        <p:spPr>
          <a:xfrm>
            <a:off x="360629" y="358080"/>
            <a:ext cx="1079839" cy="377944"/>
          </a:xfrm>
          <a:prstGeom prst="rect">
            <a:avLst/>
          </a:prstGeom>
        </p:spPr>
        <p:txBody>
          <a:bodyPr vert="horz" lIns="68562" tIns="34281" rIns="68562" bIns="34281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35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输入小标题</a:t>
            </a:r>
            <a:endParaRPr lang="en-US" altLang="zh-CN" sz="135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1" name="任意多边形 140"/>
          <p:cNvSpPr/>
          <p:nvPr/>
        </p:nvSpPr>
        <p:spPr>
          <a:xfrm rot="5400000">
            <a:off x="2805497" y="2348176"/>
            <a:ext cx="1127640" cy="542427"/>
          </a:xfrm>
          <a:custGeom>
            <a:avLst/>
            <a:gdLst>
              <a:gd name="connsiteX0" fmla="*/ 0 w 1503912"/>
              <a:gd name="connsiteY0" fmla="*/ 487471 h 723424"/>
              <a:gd name="connsiteX1" fmla="*/ 546441 w 1503912"/>
              <a:gd name="connsiteY1" fmla="*/ 194123 h 723424"/>
              <a:gd name="connsiteX2" fmla="*/ 622201 w 1503912"/>
              <a:gd name="connsiteY2" fmla="*/ 182561 h 723424"/>
              <a:gd name="connsiteX3" fmla="*/ 759473 w 1503912"/>
              <a:gd name="connsiteY3" fmla="*/ 0 h 723424"/>
              <a:gd name="connsiteX4" fmla="*/ 896982 w 1503912"/>
              <a:gd name="connsiteY4" fmla="*/ 182876 h 723424"/>
              <a:gd name="connsiteX5" fmla="*/ 951826 w 1503912"/>
              <a:gd name="connsiteY5" fmla="*/ 190149 h 723424"/>
              <a:gd name="connsiteX6" fmla="*/ 1503912 w 1503912"/>
              <a:gd name="connsiteY6" fmla="*/ 472727 h 723424"/>
              <a:gd name="connsiteX7" fmla="*/ 1272630 w 1503912"/>
              <a:gd name="connsiteY7" fmla="*/ 713261 h 723424"/>
              <a:gd name="connsiteX8" fmla="*/ 235953 w 1503912"/>
              <a:gd name="connsiteY8" fmla="*/ 723424 h 723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3912" h="723424">
                <a:moveTo>
                  <a:pt x="0" y="487471"/>
                </a:moveTo>
                <a:cubicBezTo>
                  <a:pt x="155116" y="332355"/>
                  <a:pt x="346085" y="234486"/>
                  <a:pt x="546441" y="194123"/>
                </a:cubicBezTo>
                <a:lnTo>
                  <a:pt x="622201" y="182561"/>
                </a:lnTo>
                <a:lnTo>
                  <a:pt x="759473" y="0"/>
                </a:lnTo>
                <a:lnTo>
                  <a:pt x="896982" y="182876"/>
                </a:lnTo>
                <a:lnTo>
                  <a:pt x="951826" y="190149"/>
                </a:lnTo>
                <a:cubicBezTo>
                  <a:pt x="1152934" y="226576"/>
                  <a:pt x="1345785" y="320682"/>
                  <a:pt x="1503912" y="472727"/>
                </a:cubicBezTo>
                <a:lnTo>
                  <a:pt x="1272630" y="713261"/>
                </a:lnTo>
                <a:cubicBezTo>
                  <a:pt x="981963" y="433774"/>
                  <a:pt x="521086" y="438291"/>
                  <a:pt x="235953" y="72342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2" name="任意多边形 141"/>
          <p:cNvSpPr/>
          <p:nvPr/>
        </p:nvSpPr>
        <p:spPr>
          <a:xfrm rot="18900000">
            <a:off x="1651707" y="2213008"/>
            <a:ext cx="794450" cy="805179"/>
          </a:xfrm>
          <a:custGeom>
            <a:avLst/>
            <a:gdLst>
              <a:gd name="connsiteX0" fmla="*/ 1053001 w 1059543"/>
              <a:gd name="connsiteY0" fmla="*/ 0 h 1073851"/>
              <a:gd name="connsiteX1" fmla="*/ 1059543 w 1059543"/>
              <a:gd name="connsiteY1" fmla="*/ 333624 h 1073851"/>
              <a:gd name="connsiteX2" fmla="*/ 333688 w 1059543"/>
              <a:gd name="connsiteY2" fmla="*/ 1073851 h 1073851"/>
              <a:gd name="connsiteX3" fmla="*/ 0 w 1059543"/>
              <a:gd name="connsiteY3" fmla="*/ 1073851 h 1073851"/>
              <a:gd name="connsiteX4" fmla="*/ 178963 w 1059543"/>
              <a:gd name="connsiteY4" fmla="*/ 480031 h 1073851"/>
              <a:gd name="connsiteX5" fmla="*/ 224358 w 1059543"/>
              <a:gd name="connsiteY5" fmla="*/ 418287 h 1073851"/>
              <a:gd name="connsiteX6" fmla="*/ 192333 w 1059543"/>
              <a:gd name="connsiteY6" fmla="*/ 192129 h 1073851"/>
              <a:gd name="connsiteX7" fmla="*/ 418880 w 1059543"/>
              <a:gd name="connsiteY7" fmla="*/ 224209 h 1073851"/>
              <a:gd name="connsiteX8" fmla="*/ 462804 w 1059543"/>
              <a:gd name="connsiteY8" fmla="*/ 190570 h 1073851"/>
              <a:gd name="connsiteX9" fmla="*/ 1053001 w 1059543"/>
              <a:gd name="connsiteY9" fmla="*/ 0 h 107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59543" h="1073851">
                <a:moveTo>
                  <a:pt x="1053001" y="0"/>
                </a:moveTo>
                <a:lnTo>
                  <a:pt x="1059543" y="333624"/>
                </a:lnTo>
                <a:cubicBezTo>
                  <a:pt x="656383" y="341529"/>
                  <a:pt x="333688" y="670613"/>
                  <a:pt x="333688" y="1073851"/>
                </a:cubicBezTo>
                <a:lnTo>
                  <a:pt x="0" y="1073851"/>
                </a:lnTo>
                <a:cubicBezTo>
                  <a:pt x="0" y="854484"/>
                  <a:pt x="65832" y="650244"/>
                  <a:pt x="178963" y="480031"/>
                </a:cubicBezTo>
                <a:lnTo>
                  <a:pt x="224358" y="418287"/>
                </a:lnTo>
                <a:lnTo>
                  <a:pt x="192333" y="192129"/>
                </a:lnTo>
                <a:lnTo>
                  <a:pt x="418880" y="224209"/>
                </a:lnTo>
                <a:lnTo>
                  <a:pt x="462804" y="190570"/>
                </a:lnTo>
                <a:cubicBezTo>
                  <a:pt x="630767" y="74123"/>
                  <a:pt x="833676" y="4301"/>
                  <a:pt x="1053001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3" name="任意多边形 142"/>
          <p:cNvSpPr/>
          <p:nvPr/>
        </p:nvSpPr>
        <p:spPr>
          <a:xfrm rot="18900000" flipV="1">
            <a:off x="2271619" y="2832258"/>
            <a:ext cx="794450" cy="805179"/>
          </a:xfrm>
          <a:custGeom>
            <a:avLst/>
            <a:gdLst>
              <a:gd name="connsiteX0" fmla="*/ 333688 w 1059543"/>
              <a:gd name="connsiteY0" fmla="*/ 1073851 h 1073851"/>
              <a:gd name="connsiteX1" fmla="*/ 1059543 w 1059543"/>
              <a:gd name="connsiteY1" fmla="*/ 333624 h 1073851"/>
              <a:gd name="connsiteX2" fmla="*/ 1053001 w 1059543"/>
              <a:gd name="connsiteY2" fmla="*/ 0 h 1073851"/>
              <a:gd name="connsiteX3" fmla="*/ 462804 w 1059543"/>
              <a:gd name="connsiteY3" fmla="*/ 190570 h 1073851"/>
              <a:gd name="connsiteX4" fmla="*/ 418881 w 1059543"/>
              <a:gd name="connsiteY4" fmla="*/ 224208 h 1073851"/>
              <a:gd name="connsiteX5" fmla="*/ 192334 w 1059543"/>
              <a:gd name="connsiteY5" fmla="*/ 192128 h 1073851"/>
              <a:gd name="connsiteX6" fmla="*/ 224359 w 1059543"/>
              <a:gd name="connsiteY6" fmla="*/ 418285 h 1073851"/>
              <a:gd name="connsiteX7" fmla="*/ 178964 w 1059543"/>
              <a:gd name="connsiteY7" fmla="*/ 480031 h 1073851"/>
              <a:gd name="connsiteX8" fmla="*/ 0 w 1059543"/>
              <a:gd name="connsiteY8" fmla="*/ 1073851 h 107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9543" h="1073851">
                <a:moveTo>
                  <a:pt x="333688" y="1073851"/>
                </a:moveTo>
                <a:cubicBezTo>
                  <a:pt x="333688" y="670613"/>
                  <a:pt x="656383" y="341529"/>
                  <a:pt x="1059543" y="333624"/>
                </a:cubicBezTo>
                <a:lnTo>
                  <a:pt x="1053001" y="0"/>
                </a:lnTo>
                <a:cubicBezTo>
                  <a:pt x="833676" y="4300"/>
                  <a:pt x="630767" y="74123"/>
                  <a:pt x="462804" y="190570"/>
                </a:cubicBezTo>
                <a:lnTo>
                  <a:pt x="418881" y="224208"/>
                </a:lnTo>
                <a:lnTo>
                  <a:pt x="192334" y="192128"/>
                </a:lnTo>
                <a:lnTo>
                  <a:pt x="224359" y="418285"/>
                </a:lnTo>
                <a:lnTo>
                  <a:pt x="178964" y="480031"/>
                </a:lnTo>
                <a:cubicBezTo>
                  <a:pt x="65832" y="650245"/>
                  <a:pt x="0" y="854484"/>
                  <a:pt x="0" y="1073851"/>
                </a:cubicBezTo>
                <a:close/>
              </a:path>
            </a:pathLst>
          </a:custGeom>
          <a:solidFill>
            <a:srgbClr val="87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4" name="任意多边形 143"/>
          <p:cNvSpPr/>
          <p:nvPr/>
        </p:nvSpPr>
        <p:spPr>
          <a:xfrm rot="2700000">
            <a:off x="2257335" y="1591460"/>
            <a:ext cx="794450" cy="805179"/>
          </a:xfrm>
          <a:custGeom>
            <a:avLst/>
            <a:gdLst>
              <a:gd name="connsiteX0" fmla="*/ 219275 w 1059543"/>
              <a:gd name="connsiteY0" fmla="*/ 192128 h 1073851"/>
              <a:gd name="connsiteX1" fmla="*/ 423085 w 1059543"/>
              <a:gd name="connsiteY1" fmla="*/ 220989 h 1073851"/>
              <a:gd name="connsiteX2" fmla="*/ 462804 w 1059543"/>
              <a:gd name="connsiteY2" fmla="*/ 190570 h 1073851"/>
              <a:gd name="connsiteX3" fmla="*/ 1053001 w 1059543"/>
              <a:gd name="connsiteY3" fmla="*/ 0 h 1073851"/>
              <a:gd name="connsiteX4" fmla="*/ 1059543 w 1059543"/>
              <a:gd name="connsiteY4" fmla="*/ 333624 h 1073851"/>
              <a:gd name="connsiteX5" fmla="*/ 333688 w 1059543"/>
              <a:gd name="connsiteY5" fmla="*/ 1073851 h 1073851"/>
              <a:gd name="connsiteX6" fmla="*/ 0 w 1059543"/>
              <a:gd name="connsiteY6" fmla="*/ 1073851 h 1073851"/>
              <a:gd name="connsiteX7" fmla="*/ 239386 w 1059543"/>
              <a:gd name="connsiteY7" fmla="*/ 397847 h 1073851"/>
              <a:gd name="connsiteX8" fmla="*/ 247170 w 1059543"/>
              <a:gd name="connsiteY8" fmla="*/ 389121 h 107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9543" h="1073851">
                <a:moveTo>
                  <a:pt x="219275" y="192128"/>
                </a:moveTo>
                <a:lnTo>
                  <a:pt x="423085" y="220989"/>
                </a:lnTo>
                <a:lnTo>
                  <a:pt x="462804" y="190570"/>
                </a:lnTo>
                <a:cubicBezTo>
                  <a:pt x="630767" y="74123"/>
                  <a:pt x="833676" y="4301"/>
                  <a:pt x="1053001" y="0"/>
                </a:cubicBezTo>
                <a:lnTo>
                  <a:pt x="1059543" y="333624"/>
                </a:lnTo>
                <a:cubicBezTo>
                  <a:pt x="656383" y="341529"/>
                  <a:pt x="333688" y="670613"/>
                  <a:pt x="333688" y="1073851"/>
                </a:cubicBezTo>
                <a:lnTo>
                  <a:pt x="0" y="1073851"/>
                </a:lnTo>
                <a:cubicBezTo>
                  <a:pt x="0" y="817923"/>
                  <a:pt x="89604" y="582585"/>
                  <a:pt x="239386" y="397847"/>
                </a:cubicBezTo>
                <a:lnTo>
                  <a:pt x="247170" y="389121"/>
                </a:lnTo>
                <a:close/>
              </a:path>
            </a:pathLst>
          </a:custGeom>
          <a:solidFill>
            <a:srgbClr val="87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5" name="心形 144"/>
          <p:cNvSpPr/>
          <p:nvPr/>
        </p:nvSpPr>
        <p:spPr>
          <a:xfrm>
            <a:off x="2540895" y="1333708"/>
            <a:ext cx="263700" cy="219751"/>
          </a:xfrm>
          <a:prstGeom prst="heart">
            <a:avLst/>
          </a:prstGeom>
          <a:solidFill>
            <a:srgbClr val="87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6" name="组合 145"/>
          <p:cNvGrpSpPr/>
          <p:nvPr/>
        </p:nvGrpSpPr>
        <p:grpSpPr>
          <a:xfrm>
            <a:off x="3763610" y="2433598"/>
            <a:ext cx="168610" cy="423347"/>
            <a:chOff x="3114596" y="2996938"/>
            <a:chExt cx="224872" cy="564609"/>
          </a:xfrm>
          <a:solidFill>
            <a:schemeClr val="accent6">
              <a:lumMod val="75000"/>
            </a:schemeClr>
          </a:solidFill>
        </p:grpSpPr>
        <p:sp>
          <p:nvSpPr>
            <p:cNvPr id="147" name="椭圆 146"/>
            <p:cNvSpPr/>
            <p:nvPr/>
          </p:nvSpPr>
          <p:spPr>
            <a:xfrm>
              <a:off x="3184508" y="2996938"/>
              <a:ext cx="90487" cy="9048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8" name="同侧圆角矩形 147"/>
            <p:cNvSpPr/>
            <p:nvPr/>
          </p:nvSpPr>
          <p:spPr>
            <a:xfrm>
              <a:off x="3114865" y="3096786"/>
              <a:ext cx="224603" cy="6314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9" name="矩形 148"/>
            <p:cNvSpPr/>
            <p:nvPr/>
          </p:nvSpPr>
          <p:spPr>
            <a:xfrm>
              <a:off x="3170785" y="3159935"/>
              <a:ext cx="112763" cy="1546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0" name="同侧圆角矩形 149"/>
            <p:cNvSpPr/>
            <p:nvPr/>
          </p:nvSpPr>
          <p:spPr>
            <a:xfrm rot="10800000">
              <a:off x="3170785" y="3304372"/>
              <a:ext cx="45719" cy="257175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1" name="同侧圆角矩形 150"/>
            <p:cNvSpPr/>
            <p:nvPr/>
          </p:nvSpPr>
          <p:spPr>
            <a:xfrm rot="10800000">
              <a:off x="3237416" y="3304372"/>
              <a:ext cx="45719" cy="257175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2" name="同侧圆角矩形 151"/>
            <p:cNvSpPr/>
            <p:nvPr/>
          </p:nvSpPr>
          <p:spPr>
            <a:xfrm rot="10800000">
              <a:off x="3114596" y="3144503"/>
              <a:ext cx="31089" cy="18000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3" name="同侧圆角矩形 152"/>
            <p:cNvSpPr/>
            <p:nvPr/>
          </p:nvSpPr>
          <p:spPr>
            <a:xfrm rot="10800000">
              <a:off x="3307081" y="3144503"/>
              <a:ext cx="31089" cy="18000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4" name="组合 153"/>
          <p:cNvGrpSpPr/>
          <p:nvPr/>
        </p:nvGrpSpPr>
        <p:grpSpPr>
          <a:xfrm>
            <a:off x="1282904" y="2499283"/>
            <a:ext cx="329807" cy="233765"/>
            <a:chOff x="4979939" y="3638125"/>
            <a:chExt cx="439857" cy="311768"/>
          </a:xfrm>
          <a:solidFill>
            <a:schemeClr val="accent6">
              <a:lumMod val="75000"/>
            </a:schemeClr>
          </a:solidFill>
        </p:grpSpPr>
        <p:grpSp>
          <p:nvGrpSpPr>
            <p:cNvPr id="155" name="组合 154"/>
            <p:cNvGrpSpPr/>
            <p:nvPr/>
          </p:nvGrpSpPr>
          <p:grpSpPr>
            <a:xfrm>
              <a:off x="4979939" y="3681386"/>
              <a:ext cx="439857" cy="268507"/>
              <a:chOff x="4975778" y="3669385"/>
              <a:chExt cx="439857" cy="268507"/>
            </a:xfrm>
            <a:grpFill/>
          </p:grpSpPr>
          <p:grpSp>
            <p:nvGrpSpPr>
              <p:cNvPr id="157" name="组合 156"/>
              <p:cNvGrpSpPr/>
              <p:nvPr/>
            </p:nvGrpSpPr>
            <p:grpSpPr>
              <a:xfrm>
                <a:off x="4975778" y="3689944"/>
                <a:ext cx="439857" cy="24689"/>
                <a:chOff x="4902784" y="3688900"/>
                <a:chExt cx="439857" cy="24689"/>
              </a:xfrm>
              <a:grpFill/>
            </p:grpSpPr>
            <p:sp>
              <p:nvSpPr>
                <p:cNvPr id="161" name="矩形 160"/>
                <p:cNvSpPr/>
                <p:nvPr/>
              </p:nvSpPr>
              <p:spPr>
                <a:xfrm rot="19380000">
                  <a:off x="4902784" y="3688900"/>
                  <a:ext cx="252000" cy="2468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162" name="矩形 161"/>
                <p:cNvSpPr/>
                <p:nvPr/>
              </p:nvSpPr>
              <p:spPr>
                <a:xfrm rot="2220000" flipH="1">
                  <a:off x="5090641" y="3688901"/>
                  <a:ext cx="252000" cy="2468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sp>
            <p:nvSpPr>
              <p:cNvPr id="158" name="等腰三角形 157"/>
              <p:cNvSpPr/>
              <p:nvPr/>
            </p:nvSpPr>
            <p:spPr>
              <a:xfrm>
                <a:off x="5044333" y="3669385"/>
                <a:ext cx="302746" cy="12780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59" name="矩形 158"/>
              <p:cNvSpPr/>
              <p:nvPr/>
            </p:nvSpPr>
            <p:spPr>
              <a:xfrm>
                <a:off x="5043860" y="3797191"/>
                <a:ext cx="106784" cy="14070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60" name="矩形 159"/>
              <p:cNvSpPr/>
              <p:nvPr/>
            </p:nvSpPr>
            <p:spPr>
              <a:xfrm>
                <a:off x="5238624" y="3797191"/>
                <a:ext cx="106784" cy="14070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156" name="剪去单角的矩形 155"/>
            <p:cNvSpPr/>
            <p:nvPr/>
          </p:nvSpPr>
          <p:spPr>
            <a:xfrm flipH="1" flipV="1">
              <a:off x="5266528" y="3638125"/>
              <a:ext cx="45719" cy="88107"/>
            </a:xfrm>
            <a:prstGeom prst="snip1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63" name="组合 162"/>
          <p:cNvGrpSpPr/>
          <p:nvPr/>
        </p:nvGrpSpPr>
        <p:grpSpPr>
          <a:xfrm>
            <a:off x="2497340" y="3688068"/>
            <a:ext cx="348928" cy="313760"/>
            <a:chOff x="2928203" y="5369694"/>
            <a:chExt cx="465358" cy="418456"/>
          </a:xfrm>
          <a:solidFill>
            <a:srgbClr val="877044"/>
          </a:solidFill>
        </p:grpSpPr>
        <p:grpSp>
          <p:nvGrpSpPr>
            <p:cNvPr id="164" name="组合 163"/>
            <p:cNvGrpSpPr/>
            <p:nvPr/>
          </p:nvGrpSpPr>
          <p:grpSpPr>
            <a:xfrm>
              <a:off x="2928203" y="5369694"/>
              <a:ext cx="460390" cy="418456"/>
              <a:chOff x="10760386" y="4041158"/>
              <a:chExt cx="460390" cy="418456"/>
            </a:xfrm>
            <a:grpFill/>
          </p:grpSpPr>
          <p:sp>
            <p:nvSpPr>
              <p:cNvPr id="167" name="任意多边形 166"/>
              <p:cNvSpPr/>
              <p:nvPr/>
            </p:nvSpPr>
            <p:spPr>
              <a:xfrm>
                <a:off x="10813541" y="4041158"/>
                <a:ext cx="407235" cy="357637"/>
              </a:xfrm>
              <a:custGeom>
                <a:avLst/>
                <a:gdLst>
                  <a:gd name="connsiteX0" fmla="*/ 6665 w 406232"/>
                  <a:gd name="connsiteY0" fmla="*/ 305095 h 348959"/>
                  <a:gd name="connsiteX1" fmla="*/ 6665 w 406232"/>
                  <a:gd name="connsiteY1" fmla="*/ 226514 h 348959"/>
                  <a:gd name="connsiteX2" fmla="*/ 73340 w 406232"/>
                  <a:gd name="connsiteY2" fmla="*/ 128882 h 348959"/>
                  <a:gd name="connsiteX3" fmla="*/ 244790 w 406232"/>
                  <a:gd name="connsiteY3" fmla="*/ 43157 h 348959"/>
                  <a:gd name="connsiteX4" fmla="*/ 401952 w 406232"/>
                  <a:gd name="connsiteY4" fmla="*/ 295 h 348959"/>
                  <a:gd name="connsiteX5" fmla="*/ 359090 w 406232"/>
                  <a:gd name="connsiteY5" fmla="*/ 26489 h 348959"/>
                  <a:gd name="connsiteX6" fmla="*/ 330515 w 406232"/>
                  <a:gd name="connsiteY6" fmla="*/ 69351 h 348959"/>
                  <a:gd name="connsiteX7" fmla="*/ 304321 w 406232"/>
                  <a:gd name="connsiteY7" fmla="*/ 114595 h 348959"/>
                  <a:gd name="connsiteX8" fmla="*/ 278127 w 406232"/>
                  <a:gd name="connsiteY8" fmla="*/ 209845 h 348959"/>
                  <a:gd name="connsiteX9" fmla="*/ 211452 w 406232"/>
                  <a:gd name="connsiteY9" fmla="*/ 305095 h 348959"/>
                  <a:gd name="connsiteX10" fmla="*/ 128108 w 406232"/>
                  <a:gd name="connsiteY10" fmla="*/ 345576 h 348959"/>
                  <a:gd name="connsiteX11" fmla="*/ 44765 w 406232"/>
                  <a:gd name="connsiteY11" fmla="*/ 345576 h 348959"/>
                  <a:gd name="connsiteX12" fmla="*/ 6665 w 406232"/>
                  <a:gd name="connsiteY12" fmla="*/ 305095 h 348959"/>
                  <a:gd name="connsiteX0-1" fmla="*/ 6665 w 406232"/>
                  <a:gd name="connsiteY0-2" fmla="*/ 305095 h 348959"/>
                  <a:gd name="connsiteX1-3" fmla="*/ 6665 w 406232"/>
                  <a:gd name="connsiteY1-4" fmla="*/ 226514 h 348959"/>
                  <a:gd name="connsiteX2-5" fmla="*/ 73340 w 406232"/>
                  <a:gd name="connsiteY2-6" fmla="*/ 128882 h 348959"/>
                  <a:gd name="connsiteX3-7" fmla="*/ 244790 w 406232"/>
                  <a:gd name="connsiteY3-8" fmla="*/ 43157 h 348959"/>
                  <a:gd name="connsiteX4-9" fmla="*/ 401952 w 406232"/>
                  <a:gd name="connsiteY4-10" fmla="*/ 295 h 348959"/>
                  <a:gd name="connsiteX5-11" fmla="*/ 359090 w 406232"/>
                  <a:gd name="connsiteY5-12" fmla="*/ 26489 h 348959"/>
                  <a:gd name="connsiteX6-13" fmla="*/ 330515 w 406232"/>
                  <a:gd name="connsiteY6-14" fmla="*/ 69351 h 348959"/>
                  <a:gd name="connsiteX7-15" fmla="*/ 278127 w 406232"/>
                  <a:gd name="connsiteY7-16" fmla="*/ 209845 h 348959"/>
                  <a:gd name="connsiteX8-17" fmla="*/ 211452 w 406232"/>
                  <a:gd name="connsiteY8-18" fmla="*/ 305095 h 348959"/>
                  <a:gd name="connsiteX9-19" fmla="*/ 128108 w 406232"/>
                  <a:gd name="connsiteY9-20" fmla="*/ 345576 h 348959"/>
                  <a:gd name="connsiteX10-21" fmla="*/ 44765 w 406232"/>
                  <a:gd name="connsiteY10-22" fmla="*/ 345576 h 348959"/>
                  <a:gd name="connsiteX11-23" fmla="*/ 6665 w 406232"/>
                  <a:gd name="connsiteY11-24" fmla="*/ 305095 h 348959"/>
                  <a:gd name="connsiteX0-25" fmla="*/ 6665 w 406232"/>
                  <a:gd name="connsiteY0-26" fmla="*/ 305095 h 357637"/>
                  <a:gd name="connsiteX1-27" fmla="*/ 6665 w 406232"/>
                  <a:gd name="connsiteY1-28" fmla="*/ 226514 h 357637"/>
                  <a:gd name="connsiteX2-29" fmla="*/ 73340 w 406232"/>
                  <a:gd name="connsiteY2-30" fmla="*/ 128882 h 357637"/>
                  <a:gd name="connsiteX3-31" fmla="*/ 244790 w 406232"/>
                  <a:gd name="connsiteY3-32" fmla="*/ 43157 h 357637"/>
                  <a:gd name="connsiteX4-33" fmla="*/ 401952 w 406232"/>
                  <a:gd name="connsiteY4-34" fmla="*/ 295 h 357637"/>
                  <a:gd name="connsiteX5-35" fmla="*/ 359090 w 406232"/>
                  <a:gd name="connsiteY5-36" fmla="*/ 26489 h 357637"/>
                  <a:gd name="connsiteX6-37" fmla="*/ 330515 w 406232"/>
                  <a:gd name="connsiteY6-38" fmla="*/ 69351 h 357637"/>
                  <a:gd name="connsiteX7-39" fmla="*/ 278127 w 406232"/>
                  <a:gd name="connsiteY7-40" fmla="*/ 209845 h 357637"/>
                  <a:gd name="connsiteX8-41" fmla="*/ 211452 w 406232"/>
                  <a:gd name="connsiteY8-42" fmla="*/ 305095 h 357637"/>
                  <a:gd name="connsiteX9-43" fmla="*/ 120964 w 406232"/>
                  <a:gd name="connsiteY9-44" fmla="*/ 355101 h 357637"/>
                  <a:gd name="connsiteX10-45" fmla="*/ 44765 w 406232"/>
                  <a:gd name="connsiteY10-46" fmla="*/ 345576 h 357637"/>
                  <a:gd name="connsiteX11-47" fmla="*/ 6665 w 406232"/>
                  <a:gd name="connsiteY11-48" fmla="*/ 305095 h 357637"/>
                  <a:gd name="connsiteX0-49" fmla="*/ 6665 w 406232"/>
                  <a:gd name="connsiteY0-50" fmla="*/ 305095 h 357637"/>
                  <a:gd name="connsiteX1-51" fmla="*/ 6665 w 406232"/>
                  <a:gd name="connsiteY1-52" fmla="*/ 226514 h 357637"/>
                  <a:gd name="connsiteX2-53" fmla="*/ 73340 w 406232"/>
                  <a:gd name="connsiteY2-54" fmla="*/ 128882 h 357637"/>
                  <a:gd name="connsiteX3-55" fmla="*/ 244790 w 406232"/>
                  <a:gd name="connsiteY3-56" fmla="*/ 43157 h 357637"/>
                  <a:gd name="connsiteX4-57" fmla="*/ 401952 w 406232"/>
                  <a:gd name="connsiteY4-58" fmla="*/ 295 h 357637"/>
                  <a:gd name="connsiteX5-59" fmla="*/ 359090 w 406232"/>
                  <a:gd name="connsiteY5-60" fmla="*/ 26489 h 357637"/>
                  <a:gd name="connsiteX6-61" fmla="*/ 330515 w 406232"/>
                  <a:gd name="connsiteY6-62" fmla="*/ 69351 h 357637"/>
                  <a:gd name="connsiteX7-63" fmla="*/ 278127 w 406232"/>
                  <a:gd name="connsiteY7-64" fmla="*/ 209845 h 357637"/>
                  <a:gd name="connsiteX8-65" fmla="*/ 211452 w 406232"/>
                  <a:gd name="connsiteY8-66" fmla="*/ 305095 h 357637"/>
                  <a:gd name="connsiteX9-67" fmla="*/ 120964 w 406232"/>
                  <a:gd name="connsiteY9-68" fmla="*/ 355101 h 357637"/>
                  <a:gd name="connsiteX10-69" fmla="*/ 44765 w 406232"/>
                  <a:gd name="connsiteY10-70" fmla="*/ 345576 h 357637"/>
                  <a:gd name="connsiteX11-71" fmla="*/ 6665 w 406232"/>
                  <a:gd name="connsiteY11-72" fmla="*/ 305095 h 357637"/>
                  <a:gd name="connsiteX0-73" fmla="*/ 6665 w 406232"/>
                  <a:gd name="connsiteY0-74" fmla="*/ 305095 h 357637"/>
                  <a:gd name="connsiteX1-75" fmla="*/ 6665 w 406232"/>
                  <a:gd name="connsiteY1-76" fmla="*/ 226514 h 357637"/>
                  <a:gd name="connsiteX2-77" fmla="*/ 73340 w 406232"/>
                  <a:gd name="connsiteY2-78" fmla="*/ 128882 h 357637"/>
                  <a:gd name="connsiteX3-79" fmla="*/ 244790 w 406232"/>
                  <a:gd name="connsiteY3-80" fmla="*/ 43157 h 357637"/>
                  <a:gd name="connsiteX4-81" fmla="*/ 401952 w 406232"/>
                  <a:gd name="connsiteY4-82" fmla="*/ 295 h 357637"/>
                  <a:gd name="connsiteX5-83" fmla="*/ 359090 w 406232"/>
                  <a:gd name="connsiteY5-84" fmla="*/ 26489 h 357637"/>
                  <a:gd name="connsiteX6-85" fmla="*/ 330515 w 406232"/>
                  <a:gd name="connsiteY6-86" fmla="*/ 69351 h 357637"/>
                  <a:gd name="connsiteX7-87" fmla="*/ 278127 w 406232"/>
                  <a:gd name="connsiteY7-88" fmla="*/ 209845 h 357637"/>
                  <a:gd name="connsiteX8-89" fmla="*/ 211452 w 406232"/>
                  <a:gd name="connsiteY8-90" fmla="*/ 305095 h 357637"/>
                  <a:gd name="connsiteX9-91" fmla="*/ 120964 w 406232"/>
                  <a:gd name="connsiteY9-92" fmla="*/ 355101 h 357637"/>
                  <a:gd name="connsiteX10-93" fmla="*/ 44765 w 406232"/>
                  <a:gd name="connsiteY10-94" fmla="*/ 345576 h 357637"/>
                  <a:gd name="connsiteX11-95" fmla="*/ 6665 w 406232"/>
                  <a:gd name="connsiteY11-96" fmla="*/ 305095 h 357637"/>
                  <a:gd name="connsiteX0-97" fmla="*/ 6665 w 406232"/>
                  <a:gd name="connsiteY0-98" fmla="*/ 305095 h 357637"/>
                  <a:gd name="connsiteX1-99" fmla="*/ 6665 w 406232"/>
                  <a:gd name="connsiteY1-100" fmla="*/ 226514 h 357637"/>
                  <a:gd name="connsiteX2-101" fmla="*/ 73340 w 406232"/>
                  <a:gd name="connsiteY2-102" fmla="*/ 128882 h 357637"/>
                  <a:gd name="connsiteX3-103" fmla="*/ 244790 w 406232"/>
                  <a:gd name="connsiteY3-104" fmla="*/ 43157 h 357637"/>
                  <a:gd name="connsiteX4-105" fmla="*/ 401952 w 406232"/>
                  <a:gd name="connsiteY4-106" fmla="*/ 295 h 357637"/>
                  <a:gd name="connsiteX5-107" fmla="*/ 359090 w 406232"/>
                  <a:gd name="connsiteY5-108" fmla="*/ 26489 h 357637"/>
                  <a:gd name="connsiteX6-109" fmla="*/ 330515 w 406232"/>
                  <a:gd name="connsiteY6-110" fmla="*/ 69351 h 357637"/>
                  <a:gd name="connsiteX7-111" fmla="*/ 278127 w 406232"/>
                  <a:gd name="connsiteY7-112" fmla="*/ 209845 h 357637"/>
                  <a:gd name="connsiteX8-113" fmla="*/ 211452 w 406232"/>
                  <a:gd name="connsiteY8-114" fmla="*/ 305095 h 357637"/>
                  <a:gd name="connsiteX9-115" fmla="*/ 120964 w 406232"/>
                  <a:gd name="connsiteY9-116" fmla="*/ 355101 h 357637"/>
                  <a:gd name="connsiteX10-117" fmla="*/ 44765 w 406232"/>
                  <a:gd name="connsiteY10-118" fmla="*/ 345576 h 357637"/>
                  <a:gd name="connsiteX11-119" fmla="*/ 6665 w 406232"/>
                  <a:gd name="connsiteY11-120" fmla="*/ 305095 h 357637"/>
                  <a:gd name="connsiteX0-121" fmla="*/ 7668 w 407235"/>
                  <a:gd name="connsiteY0-122" fmla="*/ 305095 h 357637"/>
                  <a:gd name="connsiteX1-123" fmla="*/ 7668 w 407235"/>
                  <a:gd name="connsiteY1-124" fmla="*/ 226514 h 357637"/>
                  <a:gd name="connsiteX2-125" fmla="*/ 74343 w 407235"/>
                  <a:gd name="connsiteY2-126" fmla="*/ 128882 h 357637"/>
                  <a:gd name="connsiteX3-127" fmla="*/ 245793 w 407235"/>
                  <a:gd name="connsiteY3-128" fmla="*/ 43157 h 357637"/>
                  <a:gd name="connsiteX4-129" fmla="*/ 402955 w 407235"/>
                  <a:gd name="connsiteY4-130" fmla="*/ 295 h 357637"/>
                  <a:gd name="connsiteX5-131" fmla="*/ 360093 w 407235"/>
                  <a:gd name="connsiteY5-132" fmla="*/ 26489 h 357637"/>
                  <a:gd name="connsiteX6-133" fmla="*/ 331518 w 407235"/>
                  <a:gd name="connsiteY6-134" fmla="*/ 69351 h 357637"/>
                  <a:gd name="connsiteX7-135" fmla="*/ 279130 w 407235"/>
                  <a:gd name="connsiteY7-136" fmla="*/ 209845 h 357637"/>
                  <a:gd name="connsiteX8-137" fmla="*/ 212455 w 407235"/>
                  <a:gd name="connsiteY8-138" fmla="*/ 305095 h 357637"/>
                  <a:gd name="connsiteX9-139" fmla="*/ 121967 w 407235"/>
                  <a:gd name="connsiteY9-140" fmla="*/ 355101 h 357637"/>
                  <a:gd name="connsiteX10-141" fmla="*/ 45768 w 407235"/>
                  <a:gd name="connsiteY10-142" fmla="*/ 345576 h 357637"/>
                  <a:gd name="connsiteX11-143" fmla="*/ 7668 w 407235"/>
                  <a:gd name="connsiteY11-144" fmla="*/ 305095 h 35763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</a:cxnLst>
                <a:rect l="l" t="t" r="r" b="b"/>
                <a:pathLst>
                  <a:path w="407235" h="357637">
                    <a:moveTo>
                      <a:pt x="7668" y="305095"/>
                    </a:moveTo>
                    <a:cubicBezTo>
                      <a:pt x="1318" y="285251"/>
                      <a:pt x="-5826" y="270170"/>
                      <a:pt x="7668" y="226514"/>
                    </a:cubicBezTo>
                    <a:cubicBezTo>
                      <a:pt x="21162" y="182858"/>
                      <a:pt x="48943" y="149916"/>
                      <a:pt x="74343" y="128882"/>
                    </a:cubicBezTo>
                    <a:cubicBezTo>
                      <a:pt x="99743" y="107848"/>
                      <a:pt x="191024" y="64588"/>
                      <a:pt x="245793" y="43157"/>
                    </a:cubicBezTo>
                    <a:cubicBezTo>
                      <a:pt x="300562" y="21726"/>
                      <a:pt x="383905" y="3073"/>
                      <a:pt x="402955" y="295"/>
                    </a:cubicBezTo>
                    <a:cubicBezTo>
                      <a:pt x="422005" y="-2483"/>
                      <a:pt x="371999" y="14980"/>
                      <a:pt x="360093" y="26489"/>
                    </a:cubicBezTo>
                    <a:cubicBezTo>
                      <a:pt x="348187" y="37998"/>
                      <a:pt x="345012" y="38792"/>
                      <a:pt x="331518" y="69351"/>
                    </a:cubicBezTo>
                    <a:cubicBezTo>
                      <a:pt x="318024" y="99910"/>
                      <a:pt x="298974" y="170554"/>
                      <a:pt x="279130" y="209845"/>
                    </a:cubicBezTo>
                    <a:cubicBezTo>
                      <a:pt x="259286" y="249136"/>
                      <a:pt x="238649" y="280886"/>
                      <a:pt x="212455" y="305095"/>
                    </a:cubicBezTo>
                    <a:cubicBezTo>
                      <a:pt x="186261" y="329304"/>
                      <a:pt x="149748" y="348354"/>
                      <a:pt x="121967" y="355101"/>
                    </a:cubicBezTo>
                    <a:cubicBezTo>
                      <a:pt x="94186" y="361848"/>
                      <a:pt x="64818" y="353910"/>
                      <a:pt x="45768" y="345576"/>
                    </a:cubicBezTo>
                    <a:cubicBezTo>
                      <a:pt x="26718" y="337242"/>
                      <a:pt x="14018" y="324939"/>
                      <a:pt x="7668" y="30509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68" name="任意多边形 167"/>
              <p:cNvSpPr/>
              <p:nvPr/>
            </p:nvSpPr>
            <p:spPr>
              <a:xfrm>
                <a:off x="10760386" y="4337977"/>
                <a:ext cx="95196" cy="121637"/>
              </a:xfrm>
              <a:custGeom>
                <a:avLst/>
                <a:gdLst>
                  <a:gd name="connsiteX0" fmla="*/ 114303 w 114583"/>
                  <a:gd name="connsiteY0" fmla="*/ 621 h 110589"/>
                  <a:gd name="connsiteX1" fmla="*/ 66678 w 114583"/>
                  <a:gd name="connsiteY1" fmla="*/ 60153 h 110589"/>
                  <a:gd name="connsiteX2" fmla="*/ 40484 w 114583"/>
                  <a:gd name="connsiteY2" fmla="*/ 110159 h 110589"/>
                  <a:gd name="connsiteX3" fmla="*/ 3 w 114583"/>
                  <a:gd name="connsiteY3" fmla="*/ 81584 h 110589"/>
                  <a:gd name="connsiteX4" fmla="*/ 42865 w 114583"/>
                  <a:gd name="connsiteY4" fmla="*/ 33959 h 110589"/>
                  <a:gd name="connsiteX5" fmla="*/ 114303 w 114583"/>
                  <a:gd name="connsiteY5" fmla="*/ 621 h 110589"/>
                  <a:gd name="connsiteX0-1" fmla="*/ 114303 w 114766"/>
                  <a:gd name="connsiteY0-2" fmla="*/ 7143 h 117111"/>
                  <a:gd name="connsiteX1-3" fmla="*/ 66678 w 114766"/>
                  <a:gd name="connsiteY1-4" fmla="*/ 66675 h 117111"/>
                  <a:gd name="connsiteX2-5" fmla="*/ 40484 w 114766"/>
                  <a:gd name="connsiteY2-6" fmla="*/ 116681 h 117111"/>
                  <a:gd name="connsiteX3-7" fmla="*/ 3 w 114766"/>
                  <a:gd name="connsiteY3-8" fmla="*/ 88106 h 117111"/>
                  <a:gd name="connsiteX4-9" fmla="*/ 42865 w 114766"/>
                  <a:gd name="connsiteY4-10" fmla="*/ 40481 h 117111"/>
                  <a:gd name="connsiteX5-11" fmla="*/ 88109 w 114766"/>
                  <a:gd name="connsiteY5-12" fmla="*/ 4762 h 117111"/>
                  <a:gd name="connsiteX6" fmla="*/ 114303 w 114766"/>
                  <a:gd name="connsiteY6" fmla="*/ 7143 h 117111"/>
                  <a:gd name="connsiteX0-13" fmla="*/ 114306 w 114769"/>
                  <a:gd name="connsiteY0-14" fmla="*/ 7143 h 109586"/>
                  <a:gd name="connsiteX1-15" fmla="*/ 66681 w 114769"/>
                  <a:gd name="connsiteY1-16" fmla="*/ 66675 h 109586"/>
                  <a:gd name="connsiteX2-17" fmla="*/ 29099 w 114769"/>
                  <a:gd name="connsiteY2-18" fmla="*/ 108934 h 109586"/>
                  <a:gd name="connsiteX3-19" fmla="*/ 6 w 114769"/>
                  <a:gd name="connsiteY3-20" fmla="*/ 88106 h 109586"/>
                  <a:gd name="connsiteX4-21" fmla="*/ 42868 w 114769"/>
                  <a:gd name="connsiteY4-22" fmla="*/ 40481 h 109586"/>
                  <a:gd name="connsiteX5-23" fmla="*/ 88112 w 114769"/>
                  <a:gd name="connsiteY5-24" fmla="*/ 4762 h 109586"/>
                  <a:gd name="connsiteX6-25" fmla="*/ 114306 w 114769"/>
                  <a:gd name="connsiteY6-26" fmla="*/ 7143 h 109586"/>
                  <a:gd name="connsiteX0-27" fmla="*/ 148467 w 148642"/>
                  <a:gd name="connsiteY0-28" fmla="*/ 2864 h 123382"/>
                  <a:gd name="connsiteX1-29" fmla="*/ 66681 w 148642"/>
                  <a:gd name="connsiteY1-30" fmla="*/ 80472 h 123382"/>
                  <a:gd name="connsiteX2-31" fmla="*/ 29099 w 148642"/>
                  <a:gd name="connsiteY2-32" fmla="*/ 122731 h 123382"/>
                  <a:gd name="connsiteX3-33" fmla="*/ 6 w 148642"/>
                  <a:gd name="connsiteY3-34" fmla="*/ 101903 h 123382"/>
                  <a:gd name="connsiteX4-35" fmla="*/ 42868 w 148642"/>
                  <a:gd name="connsiteY4-36" fmla="*/ 54278 h 123382"/>
                  <a:gd name="connsiteX5-37" fmla="*/ 88112 w 148642"/>
                  <a:gd name="connsiteY5-38" fmla="*/ 18559 h 123382"/>
                  <a:gd name="connsiteX6-39" fmla="*/ 148467 w 148642"/>
                  <a:gd name="connsiteY6-40" fmla="*/ 2864 h 123382"/>
                  <a:gd name="connsiteX0-41" fmla="*/ 148467 w 151739"/>
                  <a:gd name="connsiteY0-42" fmla="*/ 11381 h 131899"/>
                  <a:gd name="connsiteX1-43" fmla="*/ 66681 w 151739"/>
                  <a:gd name="connsiteY1-44" fmla="*/ 88989 h 131899"/>
                  <a:gd name="connsiteX2-45" fmla="*/ 29099 w 151739"/>
                  <a:gd name="connsiteY2-46" fmla="*/ 131248 h 131899"/>
                  <a:gd name="connsiteX3-47" fmla="*/ 6 w 151739"/>
                  <a:gd name="connsiteY3-48" fmla="*/ 110420 h 131899"/>
                  <a:gd name="connsiteX4-49" fmla="*/ 42868 w 151739"/>
                  <a:gd name="connsiteY4-50" fmla="*/ 62795 h 131899"/>
                  <a:gd name="connsiteX5-51" fmla="*/ 129865 w 151739"/>
                  <a:gd name="connsiteY5-52" fmla="*/ 3837 h 131899"/>
                  <a:gd name="connsiteX6-53" fmla="*/ 148467 w 151739"/>
                  <a:gd name="connsiteY6-54" fmla="*/ 11381 h 13189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25" y="connsiteY6-26"/>
                  </a:cxn>
                </a:cxnLst>
                <a:rect l="l" t="t" r="r" b="b"/>
                <a:pathLst>
                  <a:path w="151739" h="131899">
                    <a:moveTo>
                      <a:pt x="148467" y="11381"/>
                    </a:moveTo>
                    <a:cubicBezTo>
                      <a:pt x="137936" y="25573"/>
                      <a:pt x="86576" y="69011"/>
                      <a:pt x="66681" y="88989"/>
                    </a:cubicBezTo>
                    <a:cubicBezTo>
                      <a:pt x="46786" y="108967"/>
                      <a:pt x="40211" y="127676"/>
                      <a:pt x="29099" y="131248"/>
                    </a:cubicBezTo>
                    <a:cubicBezTo>
                      <a:pt x="17987" y="134820"/>
                      <a:pt x="-391" y="123120"/>
                      <a:pt x="6" y="110420"/>
                    </a:cubicBezTo>
                    <a:cubicBezTo>
                      <a:pt x="403" y="97720"/>
                      <a:pt x="21225" y="80559"/>
                      <a:pt x="42868" y="62795"/>
                    </a:cubicBezTo>
                    <a:cubicBezTo>
                      <a:pt x="64511" y="45031"/>
                      <a:pt x="117959" y="9393"/>
                      <a:pt x="129865" y="3837"/>
                    </a:cubicBezTo>
                    <a:cubicBezTo>
                      <a:pt x="141771" y="-1719"/>
                      <a:pt x="158998" y="-2811"/>
                      <a:pt x="148467" y="1138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165" name="任意多边形 164"/>
            <p:cNvSpPr/>
            <p:nvPr/>
          </p:nvSpPr>
          <p:spPr>
            <a:xfrm>
              <a:off x="3070141" y="5369694"/>
              <a:ext cx="323420" cy="355925"/>
            </a:xfrm>
            <a:custGeom>
              <a:avLst/>
              <a:gdLst>
                <a:gd name="connsiteX0" fmla="*/ 319140 w 323420"/>
                <a:gd name="connsiteY0" fmla="*/ 295 h 355925"/>
                <a:gd name="connsiteX1" fmla="*/ 276278 w 323420"/>
                <a:gd name="connsiteY1" fmla="*/ 26489 h 355925"/>
                <a:gd name="connsiteX2" fmla="*/ 247703 w 323420"/>
                <a:gd name="connsiteY2" fmla="*/ 69351 h 355925"/>
                <a:gd name="connsiteX3" fmla="*/ 195315 w 323420"/>
                <a:gd name="connsiteY3" fmla="*/ 209845 h 355925"/>
                <a:gd name="connsiteX4" fmla="*/ 128640 w 323420"/>
                <a:gd name="connsiteY4" fmla="*/ 305095 h 355925"/>
                <a:gd name="connsiteX5" fmla="*/ 84656 w 323420"/>
                <a:gd name="connsiteY5" fmla="*/ 336177 h 355925"/>
                <a:gd name="connsiteX6" fmla="*/ 36710 w 323420"/>
                <a:gd name="connsiteY6" fmla="*/ 355132 h 355925"/>
                <a:gd name="connsiteX7" fmla="*/ 0 w 323420"/>
                <a:gd name="connsiteY7" fmla="*/ 355925 h 355925"/>
                <a:gd name="connsiteX8" fmla="*/ 82794 w 323420"/>
                <a:gd name="connsiteY8" fmla="*/ 77974 h 355925"/>
                <a:gd name="connsiteX9" fmla="*/ 115655 w 323420"/>
                <a:gd name="connsiteY9" fmla="*/ 62635 h 355925"/>
                <a:gd name="connsiteX10" fmla="*/ 161978 w 323420"/>
                <a:gd name="connsiteY10" fmla="*/ 43157 h 355925"/>
                <a:gd name="connsiteX11" fmla="*/ 319140 w 323420"/>
                <a:gd name="connsiteY11" fmla="*/ 295 h 355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3420" h="355925">
                  <a:moveTo>
                    <a:pt x="319140" y="295"/>
                  </a:moveTo>
                  <a:cubicBezTo>
                    <a:pt x="338190" y="-2483"/>
                    <a:pt x="288184" y="14980"/>
                    <a:pt x="276278" y="26489"/>
                  </a:cubicBezTo>
                  <a:cubicBezTo>
                    <a:pt x="264372" y="37998"/>
                    <a:pt x="261197" y="38792"/>
                    <a:pt x="247703" y="69351"/>
                  </a:cubicBezTo>
                  <a:cubicBezTo>
                    <a:pt x="234209" y="99910"/>
                    <a:pt x="215159" y="170554"/>
                    <a:pt x="195315" y="209845"/>
                  </a:cubicBezTo>
                  <a:cubicBezTo>
                    <a:pt x="175471" y="249136"/>
                    <a:pt x="154834" y="280886"/>
                    <a:pt x="128640" y="305095"/>
                  </a:cubicBezTo>
                  <a:lnTo>
                    <a:pt x="84656" y="336177"/>
                  </a:lnTo>
                  <a:lnTo>
                    <a:pt x="36710" y="355132"/>
                  </a:lnTo>
                  <a:lnTo>
                    <a:pt x="0" y="355925"/>
                  </a:lnTo>
                  <a:lnTo>
                    <a:pt x="82794" y="77974"/>
                  </a:lnTo>
                  <a:lnTo>
                    <a:pt x="115655" y="62635"/>
                  </a:lnTo>
                  <a:cubicBezTo>
                    <a:pt x="132312" y="55237"/>
                    <a:pt x="148286" y="48515"/>
                    <a:pt x="161978" y="43157"/>
                  </a:cubicBezTo>
                  <a:cubicBezTo>
                    <a:pt x="216747" y="21726"/>
                    <a:pt x="300090" y="3073"/>
                    <a:pt x="319140" y="2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6" name="任意多边形 165"/>
            <p:cNvSpPr/>
            <p:nvPr/>
          </p:nvSpPr>
          <p:spPr>
            <a:xfrm>
              <a:off x="2996123" y="5505148"/>
              <a:ext cx="181927" cy="183765"/>
            </a:xfrm>
            <a:custGeom>
              <a:avLst/>
              <a:gdLst>
                <a:gd name="connsiteX0" fmla="*/ 975 w 178496"/>
                <a:gd name="connsiteY0" fmla="*/ 166776 h 170879"/>
                <a:gd name="connsiteX1" fmla="*/ 91463 w 178496"/>
                <a:gd name="connsiteY1" fmla="*/ 64383 h 170879"/>
                <a:gd name="connsiteX2" fmla="*/ 177188 w 178496"/>
                <a:gd name="connsiteY2" fmla="*/ 89 h 170879"/>
                <a:gd name="connsiteX3" fmla="*/ 136706 w 178496"/>
                <a:gd name="connsiteY3" fmla="*/ 52476 h 170879"/>
                <a:gd name="connsiteX4" fmla="*/ 48600 w 178496"/>
                <a:gd name="connsiteY4" fmla="*/ 138201 h 170879"/>
                <a:gd name="connsiteX5" fmla="*/ 975 w 178496"/>
                <a:gd name="connsiteY5" fmla="*/ 166776 h 170879"/>
                <a:gd name="connsiteX0-1" fmla="*/ 3352 w 180873"/>
                <a:gd name="connsiteY0-2" fmla="*/ 166776 h 173137"/>
                <a:gd name="connsiteX1-3" fmla="*/ 93840 w 180873"/>
                <a:gd name="connsiteY1-4" fmla="*/ 64383 h 173137"/>
                <a:gd name="connsiteX2-5" fmla="*/ 179565 w 180873"/>
                <a:gd name="connsiteY2-6" fmla="*/ 89 h 173137"/>
                <a:gd name="connsiteX3-7" fmla="*/ 139083 w 180873"/>
                <a:gd name="connsiteY3-8" fmla="*/ 52476 h 173137"/>
                <a:gd name="connsiteX4-9" fmla="*/ 50977 w 180873"/>
                <a:gd name="connsiteY4-10" fmla="*/ 138201 h 173137"/>
                <a:gd name="connsiteX5-11" fmla="*/ 22402 w 180873"/>
                <a:gd name="connsiteY5-12" fmla="*/ 159633 h 173137"/>
                <a:gd name="connsiteX6" fmla="*/ 3352 w 180873"/>
                <a:gd name="connsiteY6" fmla="*/ 166776 h 173137"/>
                <a:gd name="connsiteX0-13" fmla="*/ 4789 w 182310"/>
                <a:gd name="connsiteY0-14" fmla="*/ 166776 h 185696"/>
                <a:gd name="connsiteX1-15" fmla="*/ 95277 w 182310"/>
                <a:gd name="connsiteY1-16" fmla="*/ 64383 h 185696"/>
                <a:gd name="connsiteX2-17" fmla="*/ 181002 w 182310"/>
                <a:gd name="connsiteY2-18" fmla="*/ 89 h 185696"/>
                <a:gd name="connsiteX3-19" fmla="*/ 140520 w 182310"/>
                <a:gd name="connsiteY3-20" fmla="*/ 52476 h 185696"/>
                <a:gd name="connsiteX4-21" fmla="*/ 52414 w 182310"/>
                <a:gd name="connsiteY4-22" fmla="*/ 138201 h 185696"/>
                <a:gd name="connsiteX5-23" fmla="*/ 16695 w 182310"/>
                <a:gd name="connsiteY5-24" fmla="*/ 183445 h 185696"/>
                <a:gd name="connsiteX6-25" fmla="*/ 4789 w 182310"/>
                <a:gd name="connsiteY6-26" fmla="*/ 166776 h 185696"/>
                <a:gd name="connsiteX0-27" fmla="*/ 4789 w 181809"/>
                <a:gd name="connsiteY0-28" fmla="*/ 166776 h 185696"/>
                <a:gd name="connsiteX1-29" fmla="*/ 95277 w 181809"/>
                <a:gd name="connsiteY1-30" fmla="*/ 64383 h 185696"/>
                <a:gd name="connsiteX2-31" fmla="*/ 181002 w 181809"/>
                <a:gd name="connsiteY2-32" fmla="*/ 89 h 185696"/>
                <a:gd name="connsiteX3-33" fmla="*/ 133376 w 181809"/>
                <a:gd name="connsiteY3-34" fmla="*/ 52476 h 185696"/>
                <a:gd name="connsiteX4-35" fmla="*/ 52414 w 181809"/>
                <a:gd name="connsiteY4-36" fmla="*/ 138201 h 185696"/>
                <a:gd name="connsiteX5-37" fmla="*/ 16695 w 181809"/>
                <a:gd name="connsiteY5-38" fmla="*/ 183445 h 185696"/>
                <a:gd name="connsiteX6-39" fmla="*/ 4789 w 181809"/>
                <a:gd name="connsiteY6-40" fmla="*/ 166776 h 185696"/>
                <a:gd name="connsiteX0-41" fmla="*/ 4789 w 181809"/>
                <a:gd name="connsiteY0-42" fmla="*/ 166776 h 185696"/>
                <a:gd name="connsiteX1-43" fmla="*/ 95277 w 181809"/>
                <a:gd name="connsiteY1-44" fmla="*/ 64383 h 185696"/>
                <a:gd name="connsiteX2-45" fmla="*/ 181002 w 181809"/>
                <a:gd name="connsiteY2-46" fmla="*/ 89 h 185696"/>
                <a:gd name="connsiteX3-47" fmla="*/ 133376 w 181809"/>
                <a:gd name="connsiteY3-48" fmla="*/ 52476 h 185696"/>
                <a:gd name="connsiteX4-49" fmla="*/ 52414 w 181809"/>
                <a:gd name="connsiteY4-50" fmla="*/ 133439 h 185696"/>
                <a:gd name="connsiteX5-51" fmla="*/ 16695 w 181809"/>
                <a:gd name="connsiteY5-52" fmla="*/ 183445 h 185696"/>
                <a:gd name="connsiteX6-53" fmla="*/ 4789 w 181809"/>
                <a:gd name="connsiteY6-54" fmla="*/ 166776 h 185696"/>
                <a:gd name="connsiteX0-55" fmla="*/ 6892 w 183912"/>
                <a:gd name="connsiteY0-56" fmla="*/ 166776 h 183799"/>
                <a:gd name="connsiteX1-57" fmla="*/ 97380 w 183912"/>
                <a:gd name="connsiteY1-58" fmla="*/ 64383 h 183799"/>
                <a:gd name="connsiteX2-59" fmla="*/ 183105 w 183912"/>
                <a:gd name="connsiteY2-60" fmla="*/ 89 h 183799"/>
                <a:gd name="connsiteX3-61" fmla="*/ 135479 w 183912"/>
                <a:gd name="connsiteY3-62" fmla="*/ 52476 h 183799"/>
                <a:gd name="connsiteX4-63" fmla="*/ 54517 w 183912"/>
                <a:gd name="connsiteY4-64" fmla="*/ 133439 h 183799"/>
                <a:gd name="connsiteX5-65" fmla="*/ 11655 w 183912"/>
                <a:gd name="connsiteY5-66" fmla="*/ 181064 h 183799"/>
                <a:gd name="connsiteX6-67" fmla="*/ 6892 w 183912"/>
                <a:gd name="connsiteY6-68" fmla="*/ 166776 h 183799"/>
                <a:gd name="connsiteX0-69" fmla="*/ 6892 w 183575"/>
                <a:gd name="connsiteY0-70" fmla="*/ 166823 h 183846"/>
                <a:gd name="connsiteX1-71" fmla="*/ 97380 w 183575"/>
                <a:gd name="connsiteY1-72" fmla="*/ 64430 h 183846"/>
                <a:gd name="connsiteX2-73" fmla="*/ 183105 w 183575"/>
                <a:gd name="connsiteY2-74" fmla="*/ 136 h 183846"/>
                <a:gd name="connsiteX3-75" fmla="*/ 128336 w 183575"/>
                <a:gd name="connsiteY3-76" fmla="*/ 50142 h 183846"/>
                <a:gd name="connsiteX4-77" fmla="*/ 54517 w 183575"/>
                <a:gd name="connsiteY4-78" fmla="*/ 133486 h 183846"/>
                <a:gd name="connsiteX5-79" fmla="*/ 11655 w 183575"/>
                <a:gd name="connsiteY5-80" fmla="*/ 181111 h 183846"/>
                <a:gd name="connsiteX6-81" fmla="*/ 6892 w 183575"/>
                <a:gd name="connsiteY6-82" fmla="*/ 166823 h 183846"/>
                <a:gd name="connsiteX0-83" fmla="*/ 6892 w 183417"/>
                <a:gd name="connsiteY0-84" fmla="*/ 166742 h 183765"/>
                <a:gd name="connsiteX1-85" fmla="*/ 97380 w 183417"/>
                <a:gd name="connsiteY1-86" fmla="*/ 64349 h 183765"/>
                <a:gd name="connsiteX2-87" fmla="*/ 183105 w 183417"/>
                <a:gd name="connsiteY2-88" fmla="*/ 55 h 183765"/>
                <a:gd name="connsiteX3-89" fmla="*/ 123574 w 183417"/>
                <a:gd name="connsiteY3-90" fmla="*/ 54824 h 183765"/>
                <a:gd name="connsiteX4-91" fmla="*/ 54517 w 183417"/>
                <a:gd name="connsiteY4-92" fmla="*/ 133405 h 183765"/>
                <a:gd name="connsiteX5-93" fmla="*/ 11655 w 183417"/>
                <a:gd name="connsiteY5-94" fmla="*/ 181030 h 183765"/>
                <a:gd name="connsiteX6-95" fmla="*/ 6892 w 183417"/>
                <a:gd name="connsiteY6-96" fmla="*/ 166742 h 183765"/>
                <a:gd name="connsiteX0-97" fmla="*/ 5402 w 181927"/>
                <a:gd name="connsiteY0-98" fmla="*/ 166742 h 183765"/>
                <a:gd name="connsiteX1-99" fmla="*/ 95890 w 181927"/>
                <a:gd name="connsiteY1-100" fmla="*/ 64349 h 183765"/>
                <a:gd name="connsiteX2-101" fmla="*/ 181615 w 181927"/>
                <a:gd name="connsiteY2-102" fmla="*/ 55 h 183765"/>
                <a:gd name="connsiteX3-103" fmla="*/ 122084 w 181927"/>
                <a:gd name="connsiteY3-104" fmla="*/ 54824 h 183765"/>
                <a:gd name="connsiteX4-105" fmla="*/ 53027 w 181927"/>
                <a:gd name="connsiteY4-106" fmla="*/ 133405 h 183765"/>
                <a:gd name="connsiteX5-107" fmla="*/ 14927 w 181927"/>
                <a:gd name="connsiteY5-108" fmla="*/ 181030 h 183765"/>
                <a:gd name="connsiteX6-109" fmla="*/ 5402 w 181927"/>
                <a:gd name="connsiteY6-110" fmla="*/ 166742 h 18376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25" y="connsiteY6-26"/>
                </a:cxn>
              </a:cxnLst>
              <a:rect l="l" t="t" r="r" b="b"/>
              <a:pathLst>
                <a:path w="181927" h="183765">
                  <a:moveTo>
                    <a:pt x="5402" y="166742"/>
                  </a:moveTo>
                  <a:cubicBezTo>
                    <a:pt x="18896" y="147295"/>
                    <a:pt x="66521" y="92130"/>
                    <a:pt x="95890" y="64349"/>
                  </a:cubicBezTo>
                  <a:cubicBezTo>
                    <a:pt x="125259" y="36568"/>
                    <a:pt x="177249" y="1642"/>
                    <a:pt x="181615" y="55"/>
                  </a:cubicBezTo>
                  <a:cubicBezTo>
                    <a:pt x="185981" y="-1532"/>
                    <a:pt x="143515" y="31805"/>
                    <a:pt x="122084" y="54824"/>
                  </a:cubicBezTo>
                  <a:cubicBezTo>
                    <a:pt x="100653" y="77843"/>
                    <a:pt x="70886" y="112371"/>
                    <a:pt x="53027" y="133405"/>
                  </a:cubicBezTo>
                  <a:cubicBezTo>
                    <a:pt x="35168" y="154439"/>
                    <a:pt x="22865" y="176268"/>
                    <a:pt x="14927" y="181030"/>
                  </a:cubicBezTo>
                  <a:cubicBezTo>
                    <a:pt x="6990" y="185793"/>
                    <a:pt x="-8092" y="186189"/>
                    <a:pt x="5402" y="16674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69" name="矩形 168"/>
          <p:cNvSpPr/>
          <p:nvPr/>
        </p:nvSpPr>
        <p:spPr>
          <a:xfrm>
            <a:off x="4383116" y="1431299"/>
            <a:ext cx="984835" cy="323141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r>
              <a:rPr lang="zh-CN" altLang="en-US" sz="165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5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0" name="矩形 47"/>
          <p:cNvSpPr>
            <a:spLocks noChangeArrowheads="1"/>
          </p:cNvSpPr>
          <p:nvPr/>
        </p:nvSpPr>
        <p:spPr bwMode="auto">
          <a:xfrm>
            <a:off x="4383115" y="1794576"/>
            <a:ext cx="1686212" cy="69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accent6">
                    <a:lumMod val="7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171" name="矩形 170"/>
          <p:cNvSpPr/>
          <p:nvPr/>
        </p:nvSpPr>
        <p:spPr>
          <a:xfrm>
            <a:off x="6306228" y="1431299"/>
            <a:ext cx="984835" cy="323141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r>
              <a:rPr lang="zh-CN" altLang="en-US" sz="165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5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2" name="矩形 47"/>
          <p:cNvSpPr>
            <a:spLocks noChangeArrowheads="1"/>
          </p:cNvSpPr>
          <p:nvPr/>
        </p:nvSpPr>
        <p:spPr bwMode="auto">
          <a:xfrm>
            <a:off x="6306227" y="1794576"/>
            <a:ext cx="1674770" cy="69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accent6">
                    <a:lumMod val="7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173" name="矩形 172"/>
          <p:cNvSpPr/>
          <p:nvPr/>
        </p:nvSpPr>
        <p:spPr>
          <a:xfrm>
            <a:off x="4383116" y="2975174"/>
            <a:ext cx="984835" cy="323141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r>
              <a:rPr lang="zh-CN" altLang="en-US" sz="165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5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" name="矩形 47"/>
          <p:cNvSpPr>
            <a:spLocks noChangeArrowheads="1"/>
          </p:cNvSpPr>
          <p:nvPr/>
        </p:nvSpPr>
        <p:spPr bwMode="auto">
          <a:xfrm>
            <a:off x="4383115" y="3338451"/>
            <a:ext cx="1686212" cy="69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accent6">
                    <a:lumMod val="7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175" name="矩形 174"/>
          <p:cNvSpPr/>
          <p:nvPr/>
        </p:nvSpPr>
        <p:spPr>
          <a:xfrm>
            <a:off x="6306228" y="2975174"/>
            <a:ext cx="984835" cy="323141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r>
              <a:rPr lang="zh-CN" altLang="en-US" sz="165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5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6" name="矩形 47"/>
          <p:cNvSpPr>
            <a:spLocks noChangeArrowheads="1"/>
          </p:cNvSpPr>
          <p:nvPr/>
        </p:nvSpPr>
        <p:spPr bwMode="auto">
          <a:xfrm>
            <a:off x="6306227" y="3338451"/>
            <a:ext cx="1674770" cy="69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accent6">
                    <a:lumMod val="7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</p:spTree>
  </p:cSld>
  <p:clrMapOvr>
    <a:masterClrMapping/>
  </p:clrMapOvr>
  <p:transition spd="slow" advClick="0" advTm="3713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5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5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5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50"/>
                            </p:stCondLst>
                            <p:childTnLst>
                              <p:par>
                                <p:cTn id="7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4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4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50"/>
                            </p:stCondLst>
                            <p:childTnLst>
                              <p:par>
                                <p:cTn id="86" presetID="14" presetClass="entr" presetSubtype="1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4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4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650"/>
                            </p:stCondLst>
                            <p:childTnLst>
                              <p:par>
                                <p:cTn id="93" presetID="14" presetClass="entr" presetSubtype="1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4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4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250"/>
                            </p:stCondLst>
                            <p:childTnLst>
                              <p:par>
                                <p:cTn id="100" presetID="14" presetClass="entr" presetSubtype="1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4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4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4" grpId="0" animBg="1"/>
      <p:bldP spid="35" grpId="0"/>
      <p:bldP spid="141" grpId="0" animBg="1"/>
      <p:bldP spid="142" grpId="0" animBg="1"/>
      <p:bldP spid="143" grpId="0" animBg="1"/>
      <p:bldP spid="144" grpId="0" animBg="1"/>
      <p:bldP spid="145" grpId="0" animBg="1"/>
      <p:bldP spid="169" grpId="0"/>
      <p:bldP spid="170" grpId="0"/>
      <p:bldP spid="171" grpId="0"/>
      <p:bldP spid="172" grpId="0"/>
      <p:bldP spid="173" grpId="0"/>
      <p:bldP spid="174" grpId="0"/>
      <p:bldP spid="175" grpId="0"/>
      <p:bldP spid="17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685902" y="368570"/>
            <a:ext cx="1253227" cy="475438"/>
          </a:xfrm>
        </p:spPr>
        <p:txBody>
          <a:bodyPr>
            <a:noAutofit/>
          </a:bodyPr>
          <a:lstStyle/>
          <a:p>
            <a:r>
              <a:rPr lang="zh-CN" altLang="en-US" sz="21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过渡页</a:t>
            </a:r>
            <a:r>
              <a:rPr lang="en-US" altLang="zh-CN" sz="21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21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825" dirty="0">
                <a:solidFill>
                  <a:schemeClr val="accent6">
                    <a:lumMod val="75000"/>
                  </a:schemeClr>
                </a:solidFill>
              </a:rPr>
              <a:t>TRANSITION PAGE</a:t>
            </a:r>
            <a:endParaRPr lang="zh-CN" altLang="en-US" sz="825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67441" y="439068"/>
            <a:ext cx="215968" cy="215968"/>
            <a:chOff x="624979" y="908720"/>
            <a:chExt cx="288032" cy="288032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组合 46"/>
          <p:cNvGrpSpPr/>
          <p:nvPr/>
        </p:nvGrpSpPr>
        <p:grpSpPr>
          <a:xfrm>
            <a:off x="2647454" y="1885968"/>
            <a:ext cx="1403790" cy="1403790"/>
            <a:chOff x="5161483" y="2924415"/>
            <a:chExt cx="1872208" cy="1872208"/>
          </a:xfrm>
        </p:grpSpPr>
        <p:sp>
          <p:nvSpPr>
            <p:cNvPr id="48" name="椭圆 47"/>
            <p:cNvSpPr/>
            <p:nvPr/>
          </p:nvSpPr>
          <p:spPr>
            <a:xfrm>
              <a:off x="5161483" y="2924415"/>
              <a:ext cx="1872208" cy="1872208"/>
            </a:xfrm>
            <a:prstGeom prst="ellipse">
              <a:avLst/>
            </a:prstGeom>
            <a:noFill/>
            <a:ln w="31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5233491" y="2996952"/>
              <a:ext cx="1728192" cy="172819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2" name="Freeform 84"/>
          <p:cNvSpPr>
            <a:spLocks noChangeAspect="1" noEditPoints="1" noChangeArrowheads="1"/>
          </p:cNvSpPr>
          <p:nvPr/>
        </p:nvSpPr>
        <p:spPr bwMode="auto">
          <a:xfrm>
            <a:off x="3079389" y="2340631"/>
            <a:ext cx="577686" cy="571184"/>
          </a:xfrm>
          <a:custGeom>
            <a:avLst/>
            <a:gdLst>
              <a:gd name="T0" fmla="*/ 170 w 170"/>
              <a:gd name="T1" fmla="*/ 0 h 168"/>
              <a:gd name="T2" fmla="*/ 162 w 170"/>
              <a:gd name="T3" fmla="*/ 16 h 168"/>
              <a:gd name="T4" fmla="*/ 170 w 170"/>
              <a:gd name="T5" fmla="*/ 103 h 168"/>
              <a:gd name="T6" fmla="*/ 93 w 170"/>
              <a:gd name="T7" fmla="*/ 119 h 168"/>
              <a:gd name="T8" fmla="*/ 128 w 170"/>
              <a:gd name="T9" fmla="*/ 152 h 168"/>
              <a:gd name="T10" fmla="*/ 42 w 170"/>
              <a:gd name="T11" fmla="*/ 168 h 168"/>
              <a:gd name="T12" fmla="*/ 77 w 170"/>
              <a:gd name="T13" fmla="*/ 152 h 168"/>
              <a:gd name="T14" fmla="*/ 0 w 170"/>
              <a:gd name="T15" fmla="*/ 119 h 168"/>
              <a:gd name="T16" fmla="*/ 6 w 170"/>
              <a:gd name="T17" fmla="*/ 103 h 168"/>
              <a:gd name="T18" fmla="*/ 0 w 170"/>
              <a:gd name="T19" fmla="*/ 16 h 168"/>
              <a:gd name="T20" fmla="*/ 0 w 170"/>
              <a:gd name="T21" fmla="*/ 0 h 168"/>
              <a:gd name="T22" fmla="*/ 122 w 170"/>
              <a:gd name="T23" fmla="*/ 40 h 168"/>
              <a:gd name="T24" fmla="*/ 115 w 170"/>
              <a:gd name="T25" fmla="*/ 44 h 168"/>
              <a:gd name="T26" fmla="*/ 75 w 170"/>
              <a:gd name="T27" fmla="*/ 52 h 168"/>
              <a:gd name="T28" fmla="*/ 73 w 170"/>
              <a:gd name="T29" fmla="*/ 50 h 168"/>
              <a:gd name="T30" fmla="*/ 50 w 170"/>
              <a:gd name="T31" fmla="*/ 67 h 168"/>
              <a:gd name="T32" fmla="*/ 85 w 170"/>
              <a:gd name="T33" fmla="*/ 65 h 168"/>
              <a:gd name="T34" fmla="*/ 89 w 170"/>
              <a:gd name="T35" fmla="*/ 67 h 168"/>
              <a:gd name="T36" fmla="*/ 120 w 170"/>
              <a:gd name="T37" fmla="*/ 52 h 168"/>
              <a:gd name="T38" fmla="*/ 128 w 170"/>
              <a:gd name="T39" fmla="*/ 40 h 168"/>
              <a:gd name="T40" fmla="*/ 113 w 170"/>
              <a:gd name="T41" fmla="*/ 58 h 168"/>
              <a:gd name="T42" fmla="*/ 122 w 170"/>
              <a:gd name="T43" fmla="*/ 85 h 168"/>
              <a:gd name="T44" fmla="*/ 113 w 170"/>
              <a:gd name="T45" fmla="*/ 58 h 168"/>
              <a:gd name="T46" fmla="*/ 101 w 170"/>
              <a:gd name="T47" fmla="*/ 67 h 168"/>
              <a:gd name="T48" fmla="*/ 109 w 170"/>
              <a:gd name="T49" fmla="*/ 85 h 168"/>
              <a:gd name="T50" fmla="*/ 101 w 170"/>
              <a:gd name="T51" fmla="*/ 67 h 168"/>
              <a:gd name="T52" fmla="*/ 87 w 170"/>
              <a:gd name="T53" fmla="*/ 77 h 168"/>
              <a:gd name="T54" fmla="*/ 95 w 170"/>
              <a:gd name="T55" fmla="*/ 85 h 168"/>
              <a:gd name="T56" fmla="*/ 87 w 170"/>
              <a:gd name="T57" fmla="*/ 77 h 168"/>
              <a:gd name="T58" fmla="*/ 75 w 170"/>
              <a:gd name="T59" fmla="*/ 69 h 168"/>
              <a:gd name="T60" fmla="*/ 83 w 170"/>
              <a:gd name="T61" fmla="*/ 85 h 168"/>
              <a:gd name="T62" fmla="*/ 75 w 170"/>
              <a:gd name="T63" fmla="*/ 69 h 168"/>
              <a:gd name="T64" fmla="*/ 63 w 170"/>
              <a:gd name="T65" fmla="*/ 69 h 168"/>
              <a:gd name="T66" fmla="*/ 71 w 170"/>
              <a:gd name="T67" fmla="*/ 85 h 168"/>
              <a:gd name="T68" fmla="*/ 63 w 170"/>
              <a:gd name="T69" fmla="*/ 69 h 168"/>
              <a:gd name="T70" fmla="*/ 48 w 170"/>
              <a:gd name="T71" fmla="*/ 73 h 168"/>
              <a:gd name="T72" fmla="*/ 56 w 170"/>
              <a:gd name="T73" fmla="*/ 85 h 168"/>
              <a:gd name="T74" fmla="*/ 48 w 170"/>
              <a:gd name="T75" fmla="*/ 73 h 168"/>
              <a:gd name="T76" fmla="*/ 146 w 170"/>
              <a:gd name="T77" fmla="*/ 18 h 168"/>
              <a:gd name="T78" fmla="*/ 24 w 170"/>
              <a:gd name="T79" fmla="*/ 101 h 168"/>
              <a:gd name="T80" fmla="*/ 146 w 170"/>
              <a:gd name="T81" fmla="*/ 18 h 1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70"/>
              <a:gd name="T124" fmla="*/ 0 h 168"/>
              <a:gd name="T125" fmla="*/ 170 w 170"/>
              <a:gd name="T126" fmla="*/ 168 h 16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70" h="168">
                <a:moveTo>
                  <a:pt x="0" y="0"/>
                </a:moveTo>
                <a:lnTo>
                  <a:pt x="170" y="0"/>
                </a:lnTo>
                <a:lnTo>
                  <a:pt x="170" y="16"/>
                </a:lnTo>
                <a:lnTo>
                  <a:pt x="162" y="16"/>
                </a:lnTo>
                <a:lnTo>
                  <a:pt x="162" y="103"/>
                </a:lnTo>
                <a:lnTo>
                  <a:pt x="170" y="103"/>
                </a:lnTo>
                <a:lnTo>
                  <a:pt x="170" y="119"/>
                </a:lnTo>
                <a:lnTo>
                  <a:pt x="93" y="119"/>
                </a:lnTo>
                <a:lnTo>
                  <a:pt x="93" y="152"/>
                </a:lnTo>
                <a:lnTo>
                  <a:pt x="128" y="152"/>
                </a:lnTo>
                <a:lnTo>
                  <a:pt x="128" y="168"/>
                </a:lnTo>
                <a:lnTo>
                  <a:pt x="42" y="168"/>
                </a:lnTo>
                <a:lnTo>
                  <a:pt x="42" y="152"/>
                </a:lnTo>
                <a:lnTo>
                  <a:pt x="77" y="152"/>
                </a:lnTo>
                <a:lnTo>
                  <a:pt x="77" y="119"/>
                </a:lnTo>
                <a:lnTo>
                  <a:pt x="0" y="119"/>
                </a:lnTo>
                <a:lnTo>
                  <a:pt x="0" y="103"/>
                </a:lnTo>
                <a:lnTo>
                  <a:pt x="6" y="103"/>
                </a:lnTo>
                <a:lnTo>
                  <a:pt x="6" y="16"/>
                </a:lnTo>
                <a:lnTo>
                  <a:pt x="0" y="16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128" y="40"/>
                </a:moveTo>
                <a:lnTo>
                  <a:pt x="122" y="40"/>
                </a:lnTo>
                <a:lnTo>
                  <a:pt x="113" y="40"/>
                </a:lnTo>
                <a:lnTo>
                  <a:pt x="115" y="44"/>
                </a:lnTo>
                <a:lnTo>
                  <a:pt x="87" y="61"/>
                </a:lnTo>
                <a:lnTo>
                  <a:pt x="75" y="52"/>
                </a:lnTo>
                <a:lnTo>
                  <a:pt x="75" y="50"/>
                </a:lnTo>
                <a:lnTo>
                  <a:pt x="73" y="50"/>
                </a:lnTo>
                <a:lnTo>
                  <a:pt x="48" y="61"/>
                </a:lnTo>
                <a:lnTo>
                  <a:pt x="50" y="67"/>
                </a:lnTo>
                <a:lnTo>
                  <a:pt x="73" y="56"/>
                </a:lnTo>
                <a:lnTo>
                  <a:pt x="85" y="65"/>
                </a:lnTo>
                <a:lnTo>
                  <a:pt x="87" y="67"/>
                </a:lnTo>
                <a:lnTo>
                  <a:pt x="89" y="67"/>
                </a:lnTo>
                <a:lnTo>
                  <a:pt x="117" y="48"/>
                </a:lnTo>
                <a:lnTo>
                  <a:pt x="120" y="52"/>
                </a:lnTo>
                <a:lnTo>
                  <a:pt x="124" y="46"/>
                </a:lnTo>
                <a:lnTo>
                  <a:pt x="128" y="40"/>
                </a:lnTo>
                <a:lnTo>
                  <a:pt x="128" y="40"/>
                </a:lnTo>
                <a:close/>
                <a:moveTo>
                  <a:pt x="113" y="58"/>
                </a:moveTo>
                <a:lnTo>
                  <a:pt x="113" y="85"/>
                </a:lnTo>
                <a:lnTo>
                  <a:pt x="122" y="85"/>
                </a:lnTo>
                <a:lnTo>
                  <a:pt x="122" y="58"/>
                </a:lnTo>
                <a:lnTo>
                  <a:pt x="113" y="58"/>
                </a:lnTo>
                <a:lnTo>
                  <a:pt x="113" y="58"/>
                </a:lnTo>
                <a:close/>
                <a:moveTo>
                  <a:pt x="101" y="67"/>
                </a:moveTo>
                <a:lnTo>
                  <a:pt x="101" y="85"/>
                </a:lnTo>
                <a:lnTo>
                  <a:pt x="109" y="85"/>
                </a:lnTo>
                <a:lnTo>
                  <a:pt x="109" y="67"/>
                </a:lnTo>
                <a:lnTo>
                  <a:pt x="101" y="67"/>
                </a:lnTo>
                <a:lnTo>
                  <a:pt x="101" y="67"/>
                </a:lnTo>
                <a:close/>
                <a:moveTo>
                  <a:pt x="87" y="77"/>
                </a:moveTo>
                <a:lnTo>
                  <a:pt x="87" y="85"/>
                </a:lnTo>
                <a:lnTo>
                  <a:pt x="95" y="85"/>
                </a:lnTo>
                <a:lnTo>
                  <a:pt x="95" y="77"/>
                </a:lnTo>
                <a:lnTo>
                  <a:pt x="87" y="77"/>
                </a:lnTo>
                <a:lnTo>
                  <a:pt x="87" y="77"/>
                </a:lnTo>
                <a:close/>
                <a:moveTo>
                  <a:pt x="75" y="69"/>
                </a:moveTo>
                <a:lnTo>
                  <a:pt x="75" y="85"/>
                </a:lnTo>
                <a:lnTo>
                  <a:pt x="83" y="85"/>
                </a:lnTo>
                <a:lnTo>
                  <a:pt x="83" y="69"/>
                </a:lnTo>
                <a:lnTo>
                  <a:pt x="75" y="69"/>
                </a:lnTo>
                <a:lnTo>
                  <a:pt x="75" y="69"/>
                </a:lnTo>
                <a:close/>
                <a:moveTo>
                  <a:pt x="63" y="69"/>
                </a:moveTo>
                <a:lnTo>
                  <a:pt x="63" y="85"/>
                </a:lnTo>
                <a:lnTo>
                  <a:pt x="71" y="85"/>
                </a:lnTo>
                <a:lnTo>
                  <a:pt x="71" y="69"/>
                </a:lnTo>
                <a:lnTo>
                  <a:pt x="63" y="69"/>
                </a:lnTo>
                <a:lnTo>
                  <a:pt x="63" y="69"/>
                </a:lnTo>
                <a:close/>
                <a:moveTo>
                  <a:pt x="48" y="73"/>
                </a:moveTo>
                <a:lnTo>
                  <a:pt x="48" y="85"/>
                </a:lnTo>
                <a:lnTo>
                  <a:pt x="56" y="85"/>
                </a:lnTo>
                <a:lnTo>
                  <a:pt x="56" y="73"/>
                </a:lnTo>
                <a:lnTo>
                  <a:pt x="48" y="73"/>
                </a:lnTo>
                <a:lnTo>
                  <a:pt x="48" y="73"/>
                </a:lnTo>
                <a:close/>
                <a:moveTo>
                  <a:pt x="146" y="18"/>
                </a:moveTo>
                <a:lnTo>
                  <a:pt x="24" y="18"/>
                </a:lnTo>
                <a:lnTo>
                  <a:pt x="24" y="101"/>
                </a:lnTo>
                <a:lnTo>
                  <a:pt x="146" y="101"/>
                </a:lnTo>
                <a:lnTo>
                  <a:pt x="146" y="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FC4B4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57" name="矩形 2"/>
          <p:cNvSpPr/>
          <p:nvPr/>
        </p:nvSpPr>
        <p:spPr>
          <a:xfrm>
            <a:off x="3693397" y="1920517"/>
            <a:ext cx="5450603" cy="1369242"/>
          </a:xfrm>
          <a:custGeom>
            <a:avLst/>
            <a:gdLst>
              <a:gd name="connsiteX0" fmla="*/ 0 w 6097587"/>
              <a:gd name="connsiteY0" fmla="*/ 0 h 1872208"/>
              <a:gd name="connsiteX1" fmla="*/ 6097587 w 6097587"/>
              <a:gd name="connsiteY1" fmla="*/ 0 h 1872208"/>
              <a:gd name="connsiteX2" fmla="*/ 6097587 w 6097587"/>
              <a:gd name="connsiteY2" fmla="*/ 1872208 h 1872208"/>
              <a:gd name="connsiteX3" fmla="*/ 0 w 6097587"/>
              <a:gd name="connsiteY3" fmla="*/ 1872208 h 1872208"/>
              <a:gd name="connsiteX4" fmla="*/ 0 w 6097587"/>
              <a:gd name="connsiteY4" fmla="*/ 0 h 1872208"/>
              <a:gd name="connsiteX0-1" fmla="*/ 617 w 6098204"/>
              <a:gd name="connsiteY0-2" fmla="*/ 0 h 1872208"/>
              <a:gd name="connsiteX1-3" fmla="*/ 6098204 w 6098204"/>
              <a:gd name="connsiteY1-4" fmla="*/ 0 h 1872208"/>
              <a:gd name="connsiteX2-5" fmla="*/ 6098204 w 6098204"/>
              <a:gd name="connsiteY2-6" fmla="*/ 1872208 h 1872208"/>
              <a:gd name="connsiteX3-7" fmla="*/ 617 w 6098204"/>
              <a:gd name="connsiteY3-8" fmla="*/ 1872208 h 1872208"/>
              <a:gd name="connsiteX4-9" fmla="*/ 0 w 6098204"/>
              <a:gd name="connsiteY4-10" fmla="*/ 922922 h 1872208"/>
              <a:gd name="connsiteX5" fmla="*/ 617 w 6098204"/>
              <a:gd name="connsiteY5" fmla="*/ 0 h 1872208"/>
              <a:gd name="connsiteX0-11" fmla="*/ 617 w 6098204"/>
              <a:gd name="connsiteY0-12" fmla="*/ 0 h 1872208"/>
              <a:gd name="connsiteX1-13" fmla="*/ 6098204 w 6098204"/>
              <a:gd name="connsiteY1-14" fmla="*/ 0 h 1872208"/>
              <a:gd name="connsiteX2-15" fmla="*/ 6098204 w 6098204"/>
              <a:gd name="connsiteY2-16" fmla="*/ 1872208 h 1872208"/>
              <a:gd name="connsiteX3-17" fmla="*/ 617 w 6098204"/>
              <a:gd name="connsiteY3-18" fmla="*/ 1872208 h 1872208"/>
              <a:gd name="connsiteX4-19" fmla="*/ 0 w 6098204"/>
              <a:gd name="connsiteY4-20" fmla="*/ 922922 h 1872208"/>
              <a:gd name="connsiteX5-21" fmla="*/ 617 w 6098204"/>
              <a:gd name="connsiteY5-22" fmla="*/ 0 h 1872208"/>
              <a:gd name="connsiteX0-23" fmla="*/ 1 w 6097588"/>
              <a:gd name="connsiteY0-24" fmla="*/ 0 h 1872208"/>
              <a:gd name="connsiteX1-25" fmla="*/ 6097588 w 6097588"/>
              <a:gd name="connsiteY1-26" fmla="*/ 0 h 1872208"/>
              <a:gd name="connsiteX2-27" fmla="*/ 6097588 w 6097588"/>
              <a:gd name="connsiteY2-28" fmla="*/ 1872208 h 1872208"/>
              <a:gd name="connsiteX3-29" fmla="*/ 1 w 6097588"/>
              <a:gd name="connsiteY3-30" fmla="*/ 1872208 h 1872208"/>
              <a:gd name="connsiteX4-31" fmla="*/ 665132 w 6097588"/>
              <a:gd name="connsiteY4-32" fmla="*/ 987090 h 1872208"/>
              <a:gd name="connsiteX5-33" fmla="*/ 1 w 6097588"/>
              <a:gd name="connsiteY5-34" fmla="*/ 0 h 1872208"/>
              <a:gd name="connsiteX0-35" fmla="*/ 0 w 6097587"/>
              <a:gd name="connsiteY0-36" fmla="*/ 0 h 1872208"/>
              <a:gd name="connsiteX1-37" fmla="*/ 6097587 w 6097587"/>
              <a:gd name="connsiteY1-38" fmla="*/ 0 h 1872208"/>
              <a:gd name="connsiteX2-39" fmla="*/ 6097587 w 6097587"/>
              <a:gd name="connsiteY2-40" fmla="*/ 1872208 h 1872208"/>
              <a:gd name="connsiteX3-41" fmla="*/ 0 w 6097587"/>
              <a:gd name="connsiteY3-42" fmla="*/ 1872208 h 1872208"/>
              <a:gd name="connsiteX4-43" fmla="*/ 665131 w 6097587"/>
              <a:gd name="connsiteY4-44" fmla="*/ 987090 h 1872208"/>
              <a:gd name="connsiteX5-45" fmla="*/ 0 w 6097587"/>
              <a:gd name="connsiteY5-46" fmla="*/ 0 h 1872208"/>
              <a:gd name="connsiteX0-47" fmla="*/ 0 w 6097587"/>
              <a:gd name="connsiteY0-48" fmla="*/ 0 h 1872208"/>
              <a:gd name="connsiteX1-49" fmla="*/ 6097587 w 6097587"/>
              <a:gd name="connsiteY1-50" fmla="*/ 0 h 1872208"/>
              <a:gd name="connsiteX2-51" fmla="*/ 6097587 w 6097587"/>
              <a:gd name="connsiteY2-52" fmla="*/ 1872208 h 1872208"/>
              <a:gd name="connsiteX3-53" fmla="*/ 0 w 6097587"/>
              <a:gd name="connsiteY3-54" fmla="*/ 1872208 h 1872208"/>
              <a:gd name="connsiteX4-55" fmla="*/ 649089 w 6097587"/>
              <a:gd name="connsiteY4-56" fmla="*/ 963027 h 1872208"/>
              <a:gd name="connsiteX5-57" fmla="*/ 0 w 6097587"/>
              <a:gd name="connsiteY5-58" fmla="*/ 0 h 1872208"/>
              <a:gd name="connsiteX0-59" fmla="*/ 0 w 6097587"/>
              <a:gd name="connsiteY0-60" fmla="*/ 0 h 1872208"/>
              <a:gd name="connsiteX1-61" fmla="*/ 6097587 w 6097587"/>
              <a:gd name="connsiteY1-62" fmla="*/ 0 h 1872208"/>
              <a:gd name="connsiteX2-63" fmla="*/ 6097587 w 6097587"/>
              <a:gd name="connsiteY2-64" fmla="*/ 1872208 h 1872208"/>
              <a:gd name="connsiteX3-65" fmla="*/ 0 w 6097587"/>
              <a:gd name="connsiteY3-66" fmla="*/ 1872208 h 1872208"/>
              <a:gd name="connsiteX4-67" fmla="*/ 649089 w 6097587"/>
              <a:gd name="connsiteY4-68" fmla="*/ 963027 h 1872208"/>
              <a:gd name="connsiteX5-69" fmla="*/ 0 w 6097587"/>
              <a:gd name="connsiteY5-70" fmla="*/ 0 h 1872208"/>
              <a:gd name="connsiteX0-71" fmla="*/ 0 w 6097587"/>
              <a:gd name="connsiteY0-72" fmla="*/ 0 h 1872208"/>
              <a:gd name="connsiteX1-73" fmla="*/ 6097587 w 6097587"/>
              <a:gd name="connsiteY1-74" fmla="*/ 0 h 1872208"/>
              <a:gd name="connsiteX2-75" fmla="*/ 6097587 w 6097587"/>
              <a:gd name="connsiteY2-76" fmla="*/ 1872208 h 1872208"/>
              <a:gd name="connsiteX3-77" fmla="*/ 0 w 6097587"/>
              <a:gd name="connsiteY3-78" fmla="*/ 1872208 h 1872208"/>
              <a:gd name="connsiteX4-79" fmla="*/ 649089 w 6097587"/>
              <a:gd name="connsiteY4-80" fmla="*/ 963027 h 1872208"/>
              <a:gd name="connsiteX5-81" fmla="*/ 0 w 6097587"/>
              <a:gd name="connsiteY5-82" fmla="*/ 0 h 1872208"/>
              <a:gd name="connsiteX0-83" fmla="*/ 0 w 6097587"/>
              <a:gd name="connsiteY0-84" fmla="*/ 0 h 1872208"/>
              <a:gd name="connsiteX1-85" fmla="*/ 6097587 w 6097587"/>
              <a:gd name="connsiteY1-86" fmla="*/ 0 h 1872208"/>
              <a:gd name="connsiteX2-87" fmla="*/ 6097587 w 6097587"/>
              <a:gd name="connsiteY2-88" fmla="*/ 1872208 h 1872208"/>
              <a:gd name="connsiteX3-89" fmla="*/ 0 w 6097587"/>
              <a:gd name="connsiteY3-90" fmla="*/ 1872208 h 1872208"/>
              <a:gd name="connsiteX4-91" fmla="*/ 649089 w 6097587"/>
              <a:gd name="connsiteY4-92" fmla="*/ 963027 h 1872208"/>
              <a:gd name="connsiteX5-93" fmla="*/ 0 w 6097587"/>
              <a:gd name="connsiteY5-94" fmla="*/ 0 h 1872208"/>
              <a:gd name="connsiteX0-95" fmla="*/ 0 w 6097587"/>
              <a:gd name="connsiteY0-96" fmla="*/ 0 h 1872208"/>
              <a:gd name="connsiteX1-97" fmla="*/ 6097587 w 6097587"/>
              <a:gd name="connsiteY1-98" fmla="*/ 0 h 1872208"/>
              <a:gd name="connsiteX2-99" fmla="*/ 6097587 w 6097587"/>
              <a:gd name="connsiteY2-100" fmla="*/ 1872208 h 1872208"/>
              <a:gd name="connsiteX3-101" fmla="*/ 0 w 6097587"/>
              <a:gd name="connsiteY3-102" fmla="*/ 1872208 h 1872208"/>
              <a:gd name="connsiteX4-103" fmla="*/ 649089 w 6097587"/>
              <a:gd name="connsiteY4-104" fmla="*/ 963027 h 1872208"/>
              <a:gd name="connsiteX5-105" fmla="*/ 0 w 6097587"/>
              <a:gd name="connsiteY5-106" fmla="*/ 0 h 1872208"/>
              <a:gd name="connsiteX0-107" fmla="*/ 21125 w 6097587"/>
              <a:gd name="connsiteY0-108" fmla="*/ 0 h 1872208"/>
              <a:gd name="connsiteX1-109" fmla="*/ 6097587 w 6097587"/>
              <a:gd name="connsiteY1-110" fmla="*/ 0 h 1872208"/>
              <a:gd name="connsiteX2-111" fmla="*/ 6097587 w 6097587"/>
              <a:gd name="connsiteY2-112" fmla="*/ 1872208 h 1872208"/>
              <a:gd name="connsiteX3-113" fmla="*/ 0 w 6097587"/>
              <a:gd name="connsiteY3-114" fmla="*/ 1872208 h 1872208"/>
              <a:gd name="connsiteX4-115" fmla="*/ 649089 w 6097587"/>
              <a:gd name="connsiteY4-116" fmla="*/ 963027 h 1872208"/>
              <a:gd name="connsiteX5-117" fmla="*/ 21125 w 6097587"/>
              <a:gd name="connsiteY5-118" fmla="*/ 0 h 1872208"/>
              <a:gd name="connsiteX0-119" fmla="*/ 45268 w 6097587"/>
              <a:gd name="connsiteY0-120" fmla="*/ 0 h 1875225"/>
              <a:gd name="connsiteX1-121" fmla="*/ 6097587 w 6097587"/>
              <a:gd name="connsiteY1-122" fmla="*/ 3017 h 1875225"/>
              <a:gd name="connsiteX2-123" fmla="*/ 6097587 w 6097587"/>
              <a:gd name="connsiteY2-124" fmla="*/ 1875225 h 1875225"/>
              <a:gd name="connsiteX3-125" fmla="*/ 0 w 6097587"/>
              <a:gd name="connsiteY3-126" fmla="*/ 1875225 h 1875225"/>
              <a:gd name="connsiteX4-127" fmla="*/ 649089 w 6097587"/>
              <a:gd name="connsiteY4-128" fmla="*/ 966044 h 1875225"/>
              <a:gd name="connsiteX5-129" fmla="*/ 45268 w 6097587"/>
              <a:gd name="connsiteY5-130" fmla="*/ 0 h 1875225"/>
              <a:gd name="connsiteX0-131" fmla="*/ 45268 w 6097587"/>
              <a:gd name="connsiteY0-132" fmla="*/ 0 h 1875225"/>
              <a:gd name="connsiteX1-133" fmla="*/ 6097587 w 6097587"/>
              <a:gd name="connsiteY1-134" fmla="*/ 3017 h 1875225"/>
              <a:gd name="connsiteX2-135" fmla="*/ 6097587 w 6097587"/>
              <a:gd name="connsiteY2-136" fmla="*/ 1875225 h 1875225"/>
              <a:gd name="connsiteX3-137" fmla="*/ 0 w 6097587"/>
              <a:gd name="connsiteY3-138" fmla="*/ 1875225 h 1875225"/>
              <a:gd name="connsiteX4-139" fmla="*/ 649089 w 6097587"/>
              <a:gd name="connsiteY4-140" fmla="*/ 966044 h 1875225"/>
              <a:gd name="connsiteX5-141" fmla="*/ 45268 w 6097587"/>
              <a:gd name="connsiteY5-142" fmla="*/ 0 h 1875225"/>
              <a:gd name="connsiteX0-143" fmla="*/ 0 w 6052319"/>
              <a:gd name="connsiteY0-144" fmla="*/ 0 h 1875225"/>
              <a:gd name="connsiteX1-145" fmla="*/ 6052319 w 6052319"/>
              <a:gd name="connsiteY1-146" fmla="*/ 3017 h 1875225"/>
              <a:gd name="connsiteX2-147" fmla="*/ 6052319 w 6052319"/>
              <a:gd name="connsiteY2-148" fmla="*/ 1875225 h 1875225"/>
              <a:gd name="connsiteX3-149" fmla="*/ 18106 w 6052319"/>
              <a:gd name="connsiteY3-150" fmla="*/ 1872207 h 1875225"/>
              <a:gd name="connsiteX4-151" fmla="*/ 603821 w 6052319"/>
              <a:gd name="connsiteY4-152" fmla="*/ 966044 h 1875225"/>
              <a:gd name="connsiteX5-153" fmla="*/ 0 w 6052319"/>
              <a:gd name="connsiteY5-154" fmla="*/ 0 h 1875225"/>
              <a:gd name="connsiteX0-155" fmla="*/ 0 w 6052319"/>
              <a:gd name="connsiteY0-156" fmla="*/ 0 h 1875225"/>
              <a:gd name="connsiteX1-157" fmla="*/ 6052319 w 6052319"/>
              <a:gd name="connsiteY1-158" fmla="*/ 3017 h 1875225"/>
              <a:gd name="connsiteX2-159" fmla="*/ 6052319 w 6052319"/>
              <a:gd name="connsiteY2-160" fmla="*/ 1875225 h 1875225"/>
              <a:gd name="connsiteX3-161" fmla="*/ 18106 w 6052319"/>
              <a:gd name="connsiteY3-162" fmla="*/ 1872207 h 1875225"/>
              <a:gd name="connsiteX4-163" fmla="*/ 603821 w 6052319"/>
              <a:gd name="connsiteY4-164" fmla="*/ 966044 h 1875225"/>
              <a:gd name="connsiteX5-165" fmla="*/ 0 w 6052319"/>
              <a:gd name="connsiteY5-166" fmla="*/ 0 h 1875225"/>
              <a:gd name="connsiteX0-167" fmla="*/ 0 w 6777029"/>
              <a:gd name="connsiteY0-168" fmla="*/ 1847 h 1877072"/>
              <a:gd name="connsiteX1-169" fmla="*/ 6777029 w 6777029"/>
              <a:gd name="connsiteY1-170" fmla="*/ 0 h 1877072"/>
              <a:gd name="connsiteX2-171" fmla="*/ 6052319 w 6777029"/>
              <a:gd name="connsiteY2-172" fmla="*/ 1877072 h 1877072"/>
              <a:gd name="connsiteX3-173" fmla="*/ 18106 w 6777029"/>
              <a:gd name="connsiteY3-174" fmla="*/ 1874054 h 1877072"/>
              <a:gd name="connsiteX4-175" fmla="*/ 603821 w 6777029"/>
              <a:gd name="connsiteY4-176" fmla="*/ 967891 h 1877072"/>
              <a:gd name="connsiteX5-177" fmla="*/ 0 w 6777029"/>
              <a:gd name="connsiteY5-178" fmla="*/ 1847 h 1877072"/>
              <a:gd name="connsiteX0-179" fmla="*/ 0 w 6781893"/>
              <a:gd name="connsiteY0-180" fmla="*/ 1847 h 1881936"/>
              <a:gd name="connsiteX1-181" fmla="*/ 6777029 w 6781893"/>
              <a:gd name="connsiteY1-182" fmla="*/ 0 h 1881936"/>
              <a:gd name="connsiteX2-183" fmla="*/ 6781893 w 6781893"/>
              <a:gd name="connsiteY2-184" fmla="*/ 1881936 h 1881936"/>
              <a:gd name="connsiteX3-185" fmla="*/ 18106 w 6781893"/>
              <a:gd name="connsiteY3-186" fmla="*/ 1874054 h 1881936"/>
              <a:gd name="connsiteX4-187" fmla="*/ 603821 w 6781893"/>
              <a:gd name="connsiteY4-188" fmla="*/ 967891 h 1881936"/>
              <a:gd name="connsiteX5-189" fmla="*/ 0 w 6781893"/>
              <a:gd name="connsiteY5-190" fmla="*/ 1847 h 1881936"/>
              <a:gd name="connsiteX0-191" fmla="*/ 0 w 6781893"/>
              <a:gd name="connsiteY0-192" fmla="*/ 1847 h 1881936"/>
              <a:gd name="connsiteX1-193" fmla="*/ 6777029 w 6781893"/>
              <a:gd name="connsiteY1-194" fmla="*/ 0 h 1881936"/>
              <a:gd name="connsiteX2-195" fmla="*/ 6781893 w 6781893"/>
              <a:gd name="connsiteY2-196" fmla="*/ 1881936 h 1881936"/>
              <a:gd name="connsiteX3-197" fmla="*/ 43388 w 6781893"/>
              <a:gd name="connsiteY3-198" fmla="*/ 1874054 h 1881936"/>
              <a:gd name="connsiteX4-199" fmla="*/ 603821 w 6781893"/>
              <a:gd name="connsiteY4-200" fmla="*/ 967891 h 1881936"/>
              <a:gd name="connsiteX5-201" fmla="*/ 0 w 6781893"/>
              <a:gd name="connsiteY5-202" fmla="*/ 1847 h 1881936"/>
              <a:gd name="connsiteX0-203" fmla="*/ 0 w 6781893"/>
              <a:gd name="connsiteY0-204" fmla="*/ 1847 h 1881936"/>
              <a:gd name="connsiteX1-205" fmla="*/ 6777029 w 6781893"/>
              <a:gd name="connsiteY1-206" fmla="*/ 0 h 1881936"/>
              <a:gd name="connsiteX2-207" fmla="*/ 6781893 w 6781893"/>
              <a:gd name="connsiteY2-208" fmla="*/ 1881936 h 1881936"/>
              <a:gd name="connsiteX3-209" fmla="*/ 43388 w 6781893"/>
              <a:gd name="connsiteY3-210" fmla="*/ 1874054 h 1881936"/>
              <a:gd name="connsiteX4-211" fmla="*/ 603821 w 6781893"/>
              <a:gd name="connsiteY4-212" fmla="*/ 967891 h 1881936"/>
              <a:gd name="connsiteX5-213" fmla="*/ 0 w 6781893"/>
              <a:gd name="connsiteY5-214" fmla="*/ 1847 h 1881936"/>
              <a:gd name="connsiteX0-215" fmla="*/ 0 w 7456652"/>
              <a:gd name="connsiteY0-216" fmla="*/ 0 h 1880089"/>
              <a:gd name="connsiteX1-217" fmla="*/ 7456650 w 7456652"/>
              <a:gd name="connsiteY1-218" fmla="*/ 4331 h 1880089"/>
              <a:gd name="connsiteX2-219" fmla="*/ 6781893 w 7456652"/>
              <a:gd name="connsiteY2-220" fmla="*/ 1880089 h 1880089"/>
              <a:gd name="connsiteX3-221" fmla="*/ 43388 w 7456652"/>
              <a:gd name="connsiteY3-222" fmla="*/ 1872207 h 1880089"/>
              <a:gd name="connsiteX4-223" fmla="*/ 603821 w 7456652"/>
              <a:gd name="connsiteY4-224" fmla="*/ 966044 h 1880089"/>
              <a:gd name="connsiteX5-225" fmla="*/ 0 w 7456652"/>
              <a:gd name="connsiteY5-226" fmla="*/ 0 h 1880089"/>
              <a:gd name="connsiteX0-227" fmla="*/ 0 w 7456659"/>
              <a:gd name="connsiteY0-228" fmla="*/ 0 h 1886267"/>
              <a:gd name="connsiteX1-229" fmla="*/ 7456650 w 7456659"/>
              <a:gd name="connsiteY1-230" fmla="*/ 4331 h 1886267"/>
              <a:gd name="connsiteX2-231" fmla="*/ 7263807 w 7456659"/>
              <a:gd name="connsiteY2-232" fmla="*/ 1886267 h 1886267"/>
              <a:gd name="connsiteX3-233" fmla="*/ 43388 w 7456659"/>
              <a:gd name="connsiteY3-234" fmla="*/ 1872207 h 1886267"/>
              <a:gd name="connsiteX4-235" fmla="*/ 603821 w 7456659"/>
              <a:gd name="connsiteY4-236" fmla="*/ 966044 h 1886267"/>
              <a:gd name="connsiteX5-237" fmla="*/ 0 w 7456659"/>
              <a:gd name="connsiteY5-238" fmla="*/ 0 h 1886267"/>
              <a:gd name="connsiteX0-239" fmla="*/ 0 w 7263807"/>
              <a:gd name="connsiteY0-240" fmla="*/ 0 h 1886267"/>
              <a:gd name="connsiteX1-241" fmla="*/ 7252764 w 7263807"/>
              <a:gd name="connsiteY1-242" fmla="*/ 16688 h 1886267"/>
              <a:gd name="connsiteX2-243" fmla="*/ 7263807 w 7263807"/>
              <a:gd name="connsiteY2-244" fmla="*/ 1886267 h 1886267"/>
              <a:gd name="connsiteX3-245" fmla="*/ 43388 w 7263807"/>
              <a:gd name="connsiteY3-246" fmla="*/ 1872207 h 1886267"/>
              <a:gd name="connsiteX4-247" fmla="*/ 603821 w 7263807"/>
              <a:gd name="connsiteY4-248" fmla="*/ 966044 h 1886267"/>
              <a:gd name="connsiteX5-249" fmla="*/ 0 w 7263807"/>
              <a:gd name="connsiteY5-250" fmla="*/ 0 h 1886267"/>
              <a:gd name="connsiteX0-251" fmla="*/ 0 w 7263807"/>
              <a:gd name="connsiteY0-252" fmla="*/ 0 h 1886267"/>
              <a:gd name="connsiteX1-253" fmla="*/ 7252764 w 7263807"/>
              <a:gd name="connsiteY1-254" fmla="*/ 16688 h 1886267"/>
              <a:gd name="connsiteX2-255" fmla="*/ 7263807 w 7263807"/>
              <a:gd name="connsiteY2-256" fmla="*/ 1886267 h 1886267"/>
              <a:gd name="connsiteX3-257" fmla="*/ 66834 w 7263807"/>
              <a:gd name="connsiteY3-258" fmla="*/ 1872207 h 1886267"/>
              <a:gd name="connsiteX4-259" fmla="*/ 603821 w 7263807"/>
              <a:gd name="connsiteY4-260" fmla="*/ 966044 h 1886267"/>
              <a:gd name="connsiteX5-261" fmla="*/ 0 w 7263807"/>
              <a:gd name="connsiteY5-262" fmla="*/ 0 h 1886267"/>
              <a:gd name="connsiteX0-263" fmla="*/ 5556 w 7269363"/>
              <a:gd name="connsiteY0-264" fmla="*/ 0 h 1886267"/>
              <a:gd name="connsiteX1-265" fmla="*/ 7258320 w 7269363"/>
              <a:gd name="connsiteY1-266" fmla="*/ 16688 h 1886267"/>
              <a:gd name="connsiteX2-267" fmla="*/ 7269363 w 7269363"/>
              <a:gd name="connsiteY2-268" fmla="*/ 1886267 h 1886267"/>
              <a:gd name="connsiteX3-269" fmla="*/ 0 w 7269363"/>
              <a:gd name="connsiteY3-270" fmla="*/ 1876142 h 1886267"/>
              <a:gd name="connsiteX4-271" fmla="*/ 609377 w 7269363"/>
              <a:gd name="connsiteY4-272" fmla="*/ 966044 h 1886267"/>
              <a:gd name="connsiteX5-273" fmla="*/ 5556 w 7269363"/>
              <a:gd name="connsiteY5-274" fmla="*/ 0 h 1886267"/>
              <a:gd name="connsiteX0-275" fmla="*/ 5556 w 7269363"/>
              <a:gd name="connsiteY0-276" fmla="*/ 0 h 1886267"/>
              <a:gd name="connsiteX1-277" fmla="*/ 7258320 w 7269363"/>
              <a:gd name="connsiteY1-278" fmla="*/ 16688 h 1886267"/>
              <a:gd name="connsiteX2-279" fmla="*/ 7269363 w 7269363"/>
              <a:gd name="connsiteY2-280" fmla="*/ 1886267 h 1886267"/>
              <a:gd name="connsiteX3-281" fmla="*/ 0 w 7269363"/>
              <a:gd name="connsiteY3-282" fmla="*/ 1876142 h 1886267"/>
              <a:gd name="connsiteX4-283" fmla="*/ 571277 w 7269363"/>
              <a:gd name="connsiteY4-284" fmla="*/ 973915 h 1886267"/>
              <a:gd name="connsiteX5-285" fmla="*/ 5556 w 7269363"/>
              <a:gd name="connsiteY5-286" fmla="*/ 0 h 18862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7269363" h="1886267">
                <a:moveTo>
                  <a:pt x="5556" y="0"/>
                </a:moveTo>
                <a:lnTo>
                  <a:pt x="7258320" y="16688"/>
                </a:lnTo>
                <a:cubicBezTo>
                  <a:pt x="7259941" y="644000"/>
                  <a:pt x="7267742" y="1258955"/>
                  <a:pt x="7269363" y="1886267"/>
                </a:cubicBezTo>
                <a:lnTo>
                  <a:pt x="0" y="1876142"/>
                </a:lnTo>
                <a:cubicBezTo>
                  <a:pt x="411803" y="1636152"/>
                  <a:pt x="571483" y="1290344"/>
                  <a:pt x="571277" y="973915"/>
                </a:cubicBezTo>
                <a:cubicBezTo>
                  <a:pt x="571483" y="666274"/>
                  <a:pt x="512912" y="229377"/>
                  <a:pt x="5556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标题 4"/>
          <p:cNvSpPr txBox="1"/>
          <p:nvPr/>
        </p:nvSpPr>
        <p:spPr>
          <a:xfrm>
            <a:off x="4456185" y="2155928"/>
            <a:ext cx="4687814" cy="954675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4050" b="1" dirty="0" smtClean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04</a:t>
            </a:r>
            <a:r>
              <a:rPr lang="en-US" altLang="zh-CN" sz="405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405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40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ANNUAL WORK SUMMARY</a:t>
            </a:r>
          </a:p>
        </p:txBody>
      </p:sp>
      <p:sp>
        <p:nvSpPr>
          <p:cNvPr id="66" name="矩形 65"/>
          <p:cNvSpPr/>
          <p:nvPr/>
        </p:nvSpPr>
        <p:spPr>
          <a:xfrm>
            <a:off x="4375197" y="3480895"/>
            <a:ext cx="116641" cy="1166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7" name="标题 4"/>
          <p:cNvSpPr txBox="1"/>
          <p:nvPr/>
        </p:nvSpPr>
        <p:spPr>
          <a:xfrm>
            <a:off x="4483180" y="3451734"/>
            <a:ext cx="917863" cy="174962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05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输入小标题</a:t>
            </a:r>
            <a:endParaRPr lang="en-US" altLang="zh-CN" sz="105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5455036" y="3480895"/>
            <a:ext cx="116641" cy="1166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1" name="标题 4"/>
          <p:cNvSpPr txBox="1"/>
          <p:nvPr/>
        </p:nvSpPr>
        <p:spPr>
          <a:xfrm>
            <a:off x="5563019" y="3451734"/>
            <a:ext cx="917863" cy="174962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05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输入小标题</a:t>
            </a:r>
            <a:endParaRPr lang="en-US" altLang="zh-CN" sz="105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6534874" y="3480895"/>
            <a:ext cx="116641" cy="1166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3" name="标题 4"/>
          <p:cNvSpPr txBox="1"/>
          <p:nvPr/>
        </p:nvSpPr>
        <p:spPr>
          <a:xfrm>
            <a:off x="6642857" y="3451734"/>
            <a:ext cx="917863" cy="174962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05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输入小标题</a:t>
            </a:r>
            <a:endParaRPr lang="en-US" altLang="zh-CN" sz="105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7614713" y="3480895"/>
            <a:ext cx="116641" cy="1166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5" name="标题 4"/>
          <p:cNvSpPr txBox="1"/>
          <p:nvPr/>
        </p:nvSpPr>
        <p:spPr>
          <a:xfrm>
            <a:off x="7722696" y="3451734"/>
            <a:ext cx="917863" cy="174962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05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输入小标题</a:t>
            </a:r>
            <a:endParaRPr lang="en-US" altLang="zh-CN" sz="105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3713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900"/>
                            </p:stCondLst>
                            <p:childTnLst>
                              <p:par>
                                <p:cTn id="4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400"/>
                            </p:stCondLst>
                            <p:childTnLst>
                              <p:par>
                                <p:cTn id="5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100"/>
                            </p:stCondLst>
                            <p:childTnLst>
                              <p:par>
                                <p:cTn id="5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600"/>
                            </p:stCondLst>
                            <p:childTnLst>
                              <p:par>
                                <p:cTn id="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300"/>
                            </p:stCondLst>
                            <p:childTnLst>
                              <p:par>
                                <p:cTn id="7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800"/>
                            </p:stCondLst>
                            <p:childTnLst>
                              <p:par>
                                <p:cTn id="8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500"/>
                            </p:stCondLst>
                            <p:childTnLst>
                              <p:par>
                                <p:cTn id="8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tmFilter="0,0; .5, 1; 1, 1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2" grpId="0" animBg="1"/>
      <p:bldP spid="57" grpId="0" animBg="1"/>
      <p:bldP spid="64" grpId="0"/>
      <p:bldP spid="66" grpId="0" animBg="1"/>
      <p:bldP spid="67" grpId="0"/>
      <p:bldP spid="68" grpId="0" animBg="1"/>
      <p:bldP spid="81" grpId="0"/>
      <p:bldP spid="82" grpId="0" animBg="1"/>
      <p:bldP spid="83" grpId="0"/>
      <p:bldP spid="84" grpId="0" animBg="1"/>
      <p:bldP spid="8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673168" y="-19863"/>
            <a:ext cx="2009114" cy="421446"/>
          </a:xfrm>
        </p:spPr>
        <p:txBody>
          <a:bodyPr>
            <a:noAutofit/>
          </a:bodyPr>
          <a:lstStyle/>
          <a:p>
            <a:pPr algn="l"/>
            <a:r>
              <a:rPr lang="zh-CN" altLang="en-US" sz="1800" dirty="0" smtClean="0">
                <a:solidFill>
                  <a:schemeClr val="accent6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单击添加文字标题</a:t>
            </a:r>
            <a:endParaRPr lang="zh-CN" altLang="en-US" sz="785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-17315" y="358081"/>
            <a:ext cx="9161315" cy="1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367441" y="61125"/>
            <a:ext cx="215968" cy="215968"/>
            <a:chOff x="624979" y="908720"/>
            <a:chExt cx="288032" cy="288032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矩形 73"/>
          <p:cNvSpPr/>
          <p:nvPr/>
        </p:nvSpPr>
        <p:spPr>
          <a:xfrm>
            <a:off x="-17315" y="5001387"/>
            <a:ext cx="1079839" cy="161976"/>
          </a:xfrm>
          <a:prstGeom prst="rect">
            <a:avLst/>
          </a:prstGeom>
          <a:solidFill>
            <a:srgbClr val="87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矩形 74"/>
          <p:cNvSpPr/>
          <p:nvPr/>
        </p:nvSpPr>
        <p:spPr>
          <a:xfrm>
            <a:off x="1062524" y="5001387"/>
            <a:ext cx="8081476" cy="16197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-17314" y="439068"/>
            <a:ext cx="360628" cy="21596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标题 4"/>
          <p:cNvSpPr txBox="1"/>
          <p:nvPr/>
        </p:nvSpPr>
        <p:spPr>
          <a:xfrm>
            <a:off x="360629" y="358080"/>
            <a:ext cx="1079839" cy="377944"/>
          </a:xfrm>
          <a:prstGeom prst="rect">
            <a:avLst/>
          </a:prstGeom>
        </p:spPr>
        <p:txBody>
          <a:bodyPr vert="horz" lIns="68562" tIns="34281" rIns="68562" bIns="34281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35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输入小标题</a:t>
            </a:r>
            <a:endParaRPr lang="en-US" altLang="zh-CN" sz="135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3723299" y="1113967"/>
            <a:ext cx="842064" cy="976795"/>
            <a:chOff x="5301679" y="1577352"/>
            <a:chExt cx="1123045" cy="1302732"/>
          </a:xfrm>
        </p:grpSpPr>
        <p:sp>
          <p:nvSpPr>
            <p:cNvPr id="41" name="六边形 40"/>
            <p:cNvSpPr/>
            <p:nvPr/>
          </p:nvSpPr>
          <p:spPr>
            <a:xfrm rot="5400000">
              <a:off x="5211836" y="1667195"/>
              <a:ext cx="1302732" cy="1123045"/>
            </a:xfrm>
            <a:prstGeom prst="hexagon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KSO_Shape"/>
            <p:cNvSpPr/>
            <p:nvPr/>
          </p:nvSpPr>
          <p:spPr bwMode="auto">
            <a:xfrm>
              <a:off x="5635344" y="2000361"/>
              <a:ext cx="455715" cy="455715"/>
            </a:xfrm>
            <a:custGeom>
              <a:avLst/>
              <a:gdLst>
                <a:gd name="T0" fmla="*/ 1159904 w 2208213"/>
                <a:gd name="T1" fmla="*/ 523327 h 2209801"/>
                <a:gd name="T2" fmla="*/ 1199134 w 2208213"/>
                <a:gd name="T3" fmla="*/ 565478 h 2209801"/>
                <a:gd name="T4" fmla="*/ 1206816 w 2208213"/>
                <a:gd name="T5" fmla="*/ 627336 h 2209801"/>
                <a:gd name="T6" fmla="*/ 1183496 w 2208213"/>
                <a:gd name="T7" fmla="*/ 668666 h 2209801"/>
                <a:gd name="T8" fmla="*/ 954421 w 2208213"/>
                <a:gd name="T9" fmla="*/ 947300 h 2209801"/>
                <a:gd name="T10" fmla="*/ 901747 w 2208213"/>
                <a:gd name="T11" fmla="*/ 1002588 h 2209801"/>
                <a:gd name="T12" fmla="*/ 871569 w 2208213"/>
                <a:gd name="T13" fmla="*/ 1378936 h 2209801"/>
                <a:gd name="T14" fmla="*/ 822461 w 2208213"/>
                <a:gd name="T15" fmla="*/ 1396179 h 2209801"/>
                <a:gd name="T16" fmla="*/ 784602 w 2208213"/>
                <a:gd name="T17" fmla="*/ 1361418 h 2209801"/>
                <a:gd name="T18" fmla="*/ 740982 w 2208213"/>
                <a:gd name="T19" fmla="*/ 986166 h 2209801"/>
                <a:gd name="T20" fmla="*/ 701476 w 2208213"/>
                <a:gd name="T21" fmla="*/ 923487 h 2209801"/>
                <a:gd name="T22" fmla="*/ 699830 w 2208213"/>
                <a:gd name="T23" fmla="*/ 851775 h 2209801"/>
                <a:gd name="T24" fmla="*/ 735769 w 2208213"/>
                <a:gd name="T25" fmla="*/ 788002 h 2209801"/>
                <a:gd name="T26" fmla="*/ 801886 w 2208213"/>
                <a:gd name="T27" fmla="*/ 751873 h 2209801"/>
                <a:gd name="T28" fmla="*/ 1066626 w 2208213"/>
                <a:gd name="T29" fmla="*/ 521138 h 2209801"/>
                <a:gd name="T30" fmla="*/ 533853 w 2208213"/>
                <a:gd name="T31" fmla="*/ 676984 h 2209801"/>
                <a:gd name="T32" fmla="*/ 283900 w 2208213"/>
                <a:gd name="T33" fmla="*/ 652063 h 2209801"/>
                <a:gd name="T34" fmla="*/ 235717 w 2208213"/>
                <a:gd name="T35" fmla="*/ 799950 h 2209801"/>
                <a:gd name="T36" fmla="*/ 219838 w 2208213"/>
                <a:gd name="T37" fmla="*/ 953315 h 2209801"/>
                <a:gd name="T38" fmla="*/ 235990 w 2208213"/>
                <a:gd name="T39" fmla="*/ 1107228 h 2209801"/>
                <a:gd name="T40" fmla="*/ 284722 w 2208213"/>
                <a:gd name="T41" fmla="*/ 1255389 h 2209801"/>
                <a:gd name="T42" fmla="*/ 365484 w 2208213"/>
                <a:gd name="T43" fmla="*/ 1392049 h 2209801"/>
                <a:gd name="T44" fmla="*/ 469517 w 2208213"/>
                <a:gd name="T45" fmla="*/ 1504060 h 2209801"/>
                <a:gd name="T46" fmla="*/ 671834 w 2208213"/>
                <a:gd name="T47" fmla="*/ 1628669 h 2209801"/>
                <a:gd name="T48" fmla="*/ 922061 w 2208213"/>
                <a:gd name="T49" fmla="*/ 1683442 h 2209801"/>
                <a:gd name="T50" fmla="*/ 1075099 w 2208213"/>
                <a:gd name="T51" fmla="*/ 1897058 h 2209801"/>
                <a:gd name="T52" fmla="*/ 829252 w 2208213"/>
                <a:gd name="T53" fmla="*/ 1897606 h 2209801"/>
                <a:gd name="T54" fmla="*/ 643088 w 2208213"/>
                <a:gd name="T55" fmla="*/ 1852966 h 2209801"/>
                <a:gd name="T56" fmla="*/ 484300 w 2208213"/>
                <a:gd name="T57" fmla="*/ 1782308 h 2209801"/>
                <a:gd name="T58" fmla="*/ 338654 w 2208213"/>
                <a:gd name="T59" fmla="*/ 1681799 h 2209801"/>
                <a:gd name="T60" fmla="*/ 196841 w 2208213"/>
                <a:gd name="T61" fmla="*/ 1533637 h 2209801"/>
                <a:gd name="T62" fmla="*/ 84047 w 2208213"/>
                <a:gd name="T63" fmla="*/ 1345217 h 2209801"/>
                <a:gd name="T64" fmla="*/ 18342 w 2208213"/>
                <a:gd name="T65" fmla="*/ 1140913 h 2209801"/>
                <a:gd name="T66" fmla="*/ 0 w 2208213"/>
                <a:gd name="T67" fmla="*/ 928667 h 2209801"/>
                <a:gd name="T68" fmla="*/ 29020 w 2208213"/>
                <a:gd name="T69" fmla="*/ 717516 h 2209801"/>
                <a:gd name="T70" fmla="*/ 105128 w 2208213"/>
                <a:gd name="T71" fmla="*/ 516225 h 2209801"/>
                <a:gd name="T72" fmla="*/ 210530 w 2208213"/>
                <a:gd name="T73" fmla="*/ 353822 h 2209801"/>
                <a:gd name="T74" fmla="*/ 1141446 w 2208213"/>
                <a:gd name="T75" fmla="*/ 18620 h 2209801"/>
                <a:gd name="T76" fmla="*/ 1322266 w 2208213"/>
                <a:gd name="T77" fmla="*/ 74481 h 2209801"/>
                <a:gd name="T78" fmla="*/ 1477059 w 2208213"/>
                <a:gd name="T79" fmla="*/ 157177 h 2209801"/>
                <a:gd name="T80" fmla="*/ 1614592 w 2208213"/>
                <a:gd name="T81" fmla="*/ 267528 h 2209801"/>
                <a:gd name="T82" fmla="*/ 1754042 w 2208213"/>
                <a:gd name="T83" fmla="*/ 437575 h 2209801"/>
                <a:gd name="T84" fmla="*/ 1849932 w 2208213"/>
                <a:gd name="T85" fmla="*/ 632539 h 2209801"/>
                <a:gd name="T86" fmla="*/ 1898425 w 2208213"/>
                <a:gd name="T87" fmla="*/ 840647 h 2209801"/>
                <a:gd name="T88" fmla="*/ 1899521 w 2208213"/>
                <a:gd name="T89" fmla="*/ 1053410 h 2209801"/>
                <a:gd name="T90" fmla="*/ 1853220 w 2208213"/>
                <a:gd name="T91" fmla="*/ 1262339 h 2209801"/>
                <a:gd name="T92" fmla="*/ 1761440 w 2208213"/>
                <a:gd name="T93" fmla="*/ 1455113 h 2209801"/>
                <a:gd name="T94" fmla="*/ 1536237 w 2208213"/>
                <a:gd name="T95" fmla="*/ 1393502 h 2209801"/>
                <a:gd name="T96" fmla="*/ 1625825 w 2208213"/>
                <a:gd name="T97" fmla="*/ 1239886 h 2209801"/>
                <a:gd name="T98" fmla="*/ 1671304 w 2208213"/>
                <a:gd name="T99" fmla="*/ 1090925 h 2209801"/>
                <a:gd name="T100" fmla="*/ 1684455 w 2208213"/>
                <a:gd name="T101" fmla="*/ 937034 h 2209801"/>
                <a:gd name="T102" fmla="*/ 1665003 w 2208213"/>
                <a:gd name="T103" fmla="*/ 783965 h 2209801"/>
                <a:gd name="T104" fmla="*/ 1613770 w 2208213"/>
                <a:gd name="T105" fmla="*/ 636646 h 2209801"/>
                <a:gd name="T106" fmla="*/ 1529935 w 2208213"/>
                <a:gd name="T107" fmla="*/ 501102 h 2209801"/>
                <a:gd name="T108" fmla="*/ 1425004 w 2208213"/>
                <a:gd name="T109" fmla="*/ 392393 h 2209801"/>
                <a:gd name="T110" fmla="*/ 1313773 w 2208213"/>
                <a:gd name="T111" fmla="*/ 315174 h 2209801"/>
                <a:gd name="T112" fmla="*/ 1191035 w 2208213"/>
                <a:gd name="T113" fmla="*/ 259314 h 2209801"/>
                <a:gd name="T114" fmla="*/ 996790 w 2208213"/>
                <a:gd name="T115" fmla="*/ 220977 h 2209801"/>
                <a:gd name="T116" fmla="*/ 817613 w 2208213"/>
                <a:gd name="T117" fmla="*/ 53670 h 22098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208213" h="2209801">
                  <a:moveTo>
                    <a:pt x="1288552" y="590550"/>
                  </a:moveTo>
                  <a:lnTo>
                    <a:pt x="1298410" y="590868"/>
                  </a:lnTo>
                  <a:lnTo>
                    <a:pt x="1307950" y="592138"/>
                  </a:lnTo>
                  <a:lnTo>
                    <a:pt x="1313039" y="593408"/>
                  </a:lnTo>
                  <a:lnTo>
                    <a:pt x="1317809" y="594678"/>
                  </a:lnTo>
                  <a:lnTo>
                    <a:pt x="1322579" y="596265"/>
                  </a:lnTo>
                  <a:lnTo>
                    <a:pt x="1326713" y="598170"/>
                  </a:lnTo>
                  <a:lnTo>
                    <a:pt x="1331483" y="600075"/>
                  </a:lnTo>
                  <a:lnTo>
                    <a:pt x="1335935" y="601980"/>
                  </a:lnTo>
                  <a:lnTo>
                    <a:pt x="1340705" y="604520"/>
                  </a:lnTo>
                  <a:lnTo>
                    <a:pt x="1344522" y="607060"/>
                  </a:lnTo>
                  <a:lnTo>
                    <a:pt x="1348974" y="610235"/>
                  </a:lnTo>
                  <a:lnTo>
                    <a:pt x="1352790" y="613410"/>
                  </a:lnTo>
                  <a:lnTo>
                    <a:pt x="1356924" y="616585"/>
                  </a:lnTo>
                  <a:lnTo>
                    <a:pt x="1360740" y="620078"/>
                  </a:lnTo>
                  <a:lnTo>
                    <a:pt x="1371870" y="631190"/>
                  </a:lnTo>
                  <a:lnTo>
                    <a:pt x="1375368" y="635000"/>
                  </a:lnTo>
                  <a:lnTo>
                    <a:pt x="1378867" y="639128"/>
                  </a:lnTo>
                  <a:lnTo>
                    <a:pt x="1382047" y="642938"/>
                  </a:lnTo>
                  <a:lnTo>
                    <a:pt x="1384909" y="647383"/>
                  </a:lnTo>
                  <a:lnTo>
                    <a:pt x="1387453" y="651510"/>
                  </a:lnTo>
                  <a:lnTo>
                    <a:pt x="1389997" y="655955"/>
                  </a:lnTo>
                  <a:lnTo>
                    <a:pt x="1392223" y="660718"/>
                  </a:lnTo>
                  <a:lnTo>
                    <a:pt x="1394131" y="664845"/>
                  </a:lnTo>
                  <a:lnTo>
                    <a:pt x="1395721" y="669608"/>
                  </a:lnTo>
                  <a:lnTo>
                    <a:pt x="1397311" y="674370"/>
                  </a:lnTo>
                  <a:lnTo>
                    <a:pt x="1398901" y="679133"/>
                  </a:lnTo>
                  <a:lnTo>
                    <a:pt x="1399855" y="683895"/>
                  </a:lnTo>
                  <a:lnTo>
                    <a:pt x="1401445" y="693738"/>
                  </a:lnTo>
                  <a:lnTo>
                    <a:pt x="1401763" y="703580"/>
                  </a:lnTo>
                  <a:lnTo>
                    <a:pt x="1401445" y="713105"/>
                  </a:lnTo>
                  <a:lnTo>
                    <a:pt x="1399855" y="722948"/>
                  </a:lnTo>
                  <a:lnTo>
                    <a:pt x="1398901" y="727710"/>
                  </a:lnTo>
                  <a:lnTo>
                    <a:pt x="1397311" y="732155"/>
                  </a:lnTo>
                  <a:lnTo>
                    <a:pt x="1395721" y="736918"/>
                  </a:lnTo>
                  <a:lnTo>
                    <a:pt x="1394131" y="741680"/>
                  </a:lnTo>
                  <a:lnTo>
                    <a:pt x="1392223" y="746443"/>
                  </a:lnTo>
                  <a:lnTo>
                    <a:pt x="1389997" y="750888"/>
                  </a:lnTo>
                  <a:lnTo>
                    <a:pt x="1387453" y="755015"/>
                  </a:lnTo>
                  <a:lnTo>
                    <a:pt x="1384909" y="759460"/>
                  </a:lnTo>
                  <a:lnTo>
                    <a:pt x="1382047" y="763905"/>
                  </a:lnTo>
                  <a:lnTo>
                    <a:pt x="1378867" y="767715"/>
                  </a:lnTo>
                  <a:lnTo>
                    <a:pt x="1375368" y="771525"/>
                  </a:lnTo>
                  <a:lnTo>
                    <a:pt x="1371870" y="775653"/>
                  </a:lnTo>
                  <a:lnTo>
                    <a:pt x="1123823" y="1022668"/>
                  </a:lnTo>
                  <a:lnTo>
                    <a:pt x="1123823" y="1030605"/>
                  </a:lnTo>
                  <a:lnTo>
                    <a:pt x="1123505" y="1038543"/>
                  </a:lnTo>
                  <a:lnTo>
                    <a:pt x="1122551" y="1046480"/>
                  </a:lnTo>
                  <a:lnTo>
                    <a:pt x="1121279" y="1053783"/>
                  </a:lnTo>
                  <a:lnTo>
                    <a:pt x="1120007" y="1061720"/>
                  </a:lnTo>
                  <a:lnTo>
                    <a:pt x="1117781" y="1069340"/>
                  </a:lnTo>
                  <a:lnTo>
                    <a:pt x="1115555" y="1076643"/>
                  </a:lnTo>
                  <a:lnTo>
                    <a:pt x="1112693" y="1084263"/>
                  </a:lnTo>
                  <a:lnTo>
                    <a:pt x="1109513" y="1091565"/>
                  </a:lnTo>
                  <a:lnTo>
                    <a:pt x="1106333" y="1098868"/>
                  </a:lnTo>
                  <a:lnTo>
                    <a:pt x="1102517" y="1105853"/>
                  </a:lnTo>
                  <a:lnTo>
                    <a:pt x="1098064" y="1112520"/>
                  </a:lnTo>
                  <a:lnTo>
                    <a:pt x="1093930" y="1119188"/>
                  </a:lnTo>
                  <a:lnTo>
                    <a:pt x="1088842" y="1125855"/>
                  </a:lnTo>
                  <a:lnTo>
                    <a:pt x="1083118" y="1132205"/>
                  </a:lnTo>
                  <a:lnTo>
                    <a:pt x="1077712" y="1138238"/>
                  </a:lnTo>
                  <a:lnTo>
                    <a:pt x="1071352" y="1143953"/>
                  </a:lnTo>
                  <a:lnTo>
                    <a:pt x="1064992" y="1149033"/>
                  </a:lnTo>
                  <a:lnTo>
                    <a:pt x="1058631" y="1154113"/>
                  </a:lnTo>
                  <a:lnTo>
                    <a:pt x="1051953" y="1158558"/>
                  </a:lnTo>
                  <a:lnTo>
                    <a:pt x="1045275" y="1163003"/>
                  </a:lnTo>
                  <a:lnTo>
                    <a:pt x="1038279" y="1166813"/>
                  </a:lnTo>
                  <a:lnTo>
                    <a:pt x="1031283" y="1169988"/>
                  </a:lnTo>
                  <a:lnTo>
                    <a:pt x="1023650" y="1173163"/>
                  </a:lnTo>
                  <a:lnTo>
                    <a:pt x="1023650" y="1562101"/>
                  </a:lnTo>
                  <a:lnTo>
                    <a:pt x="1023650" y="1567816"/>
                  </a:lnTo>
                  <a:lnTo>
                    <a:pt x="1022378" y="1573848"/>
                  </a:lnTo>
                  <a:lnTo>
                    <a:pt x="1021424" y="1579246"/>
                  </a:lnTo>
                  <a:lnTo>
                    <a:pt x="1019198" y="1584961"/>
                  </a:lnTo>
                  <a:lnTo>
                    <a:pt x="1016654" y="1590041"/>
                  </a:lnTo>
                  <a:lnTo>
                    <a:pt x="1013792" y="1594803"/>
                  </a:lnTo>
                  <a:lnTo>
                    <a:pt x="1010294" y="1599566"/>
                  </a:lnTo>
                  <a:lnTo>
                    <a:pt x="1006796" y="1603376"/>
                  </a:lnTo>
                  <a:lnTo>
                    <a:pt x="1002344" y="1607186"/>
                  </a:lnTo>
                  <a:lnTo>
                    <a:pt x="997892" y="1610361"/>
                  </a:lnTo>
                  <a:lnTo>
                    <a:pt x="993439" y="1613536"/>
                  </a:lnTo>
                  <a:lnTo>
                    <a:pt x="988033" y="1616076"/>
                  </a:lnTo>
                  <a:lnTo>
                    <a:pt x="982627" y="1617981"/>
                  </a:lnTo>
                  <a:lnTo>
                    <a:pt x="977221" y="1619568"/>
                  </a:lnTo>
                  <a:lnTo>
                    <a:pt x="971179" y="1620203"/>
                  </a:lnTo>
                  <a:lnTo>
                    <a:pt x="965455" y="1620838"/>
                  </a:lnTo>
                  <a:lnTo>
                    <a:pt x="959413" y="1620203"/>
                  </a:lnTo>
                  <a:lnTo>
                    <a:pt x="953370" y="1619568"/>
                  </a:lnTo>
                  <a:lnTo>
                    <a:pt x="947964" y="1617981"/>
                  </a:lnTo>
                  <a:lnTo>
                    <a:pt x="942558" y="1616076"/>
                  </a:lnTo>
                  <a:lnTo>
                    <a:pt x="937470" y="1613536"/>
                  </a:lnTo>
                  <a:lnTo>
                    <a:pt x="932700" y="1610361"/>
                  </a:lnTo>
                  <a:lnTo>
                    <a:pt x="927930" y="1607186"/>
                  </a:lnTo>
                  <a:lnTo>
                    <a:pt x="923795" y="1603376"/>
                  </a:lnTo>
                  <a:lnTo>
                    <a:pt x="919979" y="1599566"/>
                  </a:lnTo>
                  <a:lnTo>
                    <a:pt x="916799" y="1594803"/>
                  </a:lnTo>
                  <a:lnTo>
                    <a:pt x="913619" y="1590041"/>
                  </a:lnTo>
                  <a:lnTo>
                    <a:pt x="911393" y="1584961"/>
                  </a:lnTo>
                  <a:lnTo>
                    <a:pt x="909485" y="1579246"/>
                  </a:lnTo>
                  <a:lnTo>
                    <a:pt x="907895" y="1573848"/>
                  </a:lnTo>
                  <a:lnTo>
                    <a:pt x="906941" y="1567816"/>
                  </a:lnTo>
                  <a:lnTo>
                    <a:pt x="906623" y="1562101"/>
                  </a:lnTo>
                  <a:lnTo>
                    <a:pt x="906623" y="1173163"/>
                  </a:lnTo>
                  <a:lnTo>
                    <a:pt x="899627" y="1169988"/>
                  </a:lnTo>
                  <a:lnTo>
                    <a:pt x="892313" y="1166813"/>
                  </a:lnTo>
                  <a:lnTo>
                    <a:pt x="885316" y="1163003"/>
                  </a:lnTo>
                  <a:lnTo>
                    <a:pt x="878638" y="1158558"/>
                  </a:lnTo>
                  <a:lnTo>
                    <a:pt x="871960" y="1154113"/>
                  </a:lnTo>
                  <a:lnTo>
                    <a:pt x="865282" y="1149033"/>
                  </a:lnTo>
                  <a:lnTo>
                    <a:pt x="858922" y="1143953"/>
                  </a:lnTo>
                  <a:lnTo>
                    <a:pt x="852879" y="1138238"/>
                  </a:lnTo>
                  <a:lnTo>
                    <a:pt x="847473" y="1132205"/>
                  </a:lnTo>
                  <a:lnTo>
                    <a:pt x="842385" y="1125855"/>
                  </a:lnTo>
                  <a:lnTo>
                    <a:pt x="837297" y="1119505"/>
                  </a:lnTo>
                  <a:lnTo>
                    <a:pt x="832845" y="1113473"/>
                  </a:lnTo>
                  <a:lnTo>
                    <a:pt x="828393" y="1106488"/>
                  </a:lnTo>
                  <a:lnTo>
                    <a:pt x="824577" y="1099503"/>
                  </a:lnTo>
                  <a:lnTo>
                    <a:pt x="821397" y="1092835"/>
                  </a:lnTo>
                  <a:lnTo>
                    <a:pt x="818216" y="1085850"/>
                  </a:lnTo>
                  <a:lnTo>
                    <a:pt x="815354" y="1078230"/>
                  </a:lnTo>
                  <a:lnTo>
                    <a:pt x="813128" y="1071245"/>
                  </a:lnTo>
                  <a:lnTo>
                    <a:pt x="811220" y="1063625"/>
                  </a:lnTo>
                  <a:lnTo>
                    <a:pt x="809630" y="1056323"/>
                  </a:lnTo>
                  <a:lnTo>
                    <a:pt x="808040" y="1048703"/>
                  </a:lnTo>
                  <a:lnTo>
                    <a:pt x="807086" y="1041400"/>
                  </a:lnTo>
                  <a:lnTo>
                    <a:pt x="806768" y="1033463"/>
                  </a:lnTo>
                  <a:lnTo>
                    <a:pt x="806450" y="1025843"/>
                  </a:lnTo>
                  <a:lnTo>
                    <a:pt x="806768" y="1018540"/>
                  </a:lnTo>
                  <a:lnTo>
                    <a:pt x="807086" y="1010920"/>
                  </a:lnTo>
                  <a:lnTo>
                    <a:pt x="808040" y="1002983"/>
                  </a:lnTo>
                  <a:lnTo>
                    <a:pt x="809630" y="995680"/>
                  </a:lnTo>
                  <a:lnTo>
                    <a:pt x="811220" y="988060"/>
                  </a:lnTo>
                  <a:lnTo>
                    <a:pt x="813128" y="981075"/>
                  </a:lnTo>
                  <a:lnTo>
                    <a:pt x="815354" y="973455"/>
                  </a:lnTo>
                  <a:lnTo>
                    <a:pt x="818216" y="966470"/>
                  </a:lnTo>
                  <a:lnTo>
                    <a:pt x="821397" y="959485"/>
                  </a:lnTo>
                  <a:lnTo>
                    <a:pt x="824577" y="952183"/>
                  </a:lnTo>
                  <a:lnTo>
                    <a:pt x="828393" y="945515"/>
                  </a:lnTo>
                  <a:lnTo>
                    <a:pt x="832845" y="938848"/>
                  </a:lnTo>
                  <a:lnTo>
                    <a:pt x="837297" y="932180"/>
                  </a:lnTo>
                  <a:lnTo>
                    <a:pt x="842385" y="925830"/>
                  </a:lnTo>
                  <a:lnTo>
                    <a:pt x="847473" y="920115"/>
                  </a:lnTo>
                  <a:lnTo>
                    <a:pt x="852879" y="914083"/>
                  </a:lnTo>
                  <a:lnTo>
                    <a:pt x="859240" y="908368"/>
                  </a:lnTo>
                  <a:lnTo>
                    <a:pt x="865282" y="902653"/>
                  </a:lnTo>
                  <a:lnTo>
                    <a:pt x="871960" y="897890"/>
                  </a:lnTo>
                  <a:lnTo>
                    <a:pt x="878638" y="893445"/>
                  </a:lnTo>
                  <a:lnTo>
                    <a:pt x="885316" y="889000"/>
                  </a:lnTo>
                  <a:lnTo>
                    <a:pt x="892313" y="885508"/>
                  </a:lnTo>
                  <a:lnTo>
                    <a:pt x="899627" y="882015"/>
                  </a:lnTo>
                  <a:lnTo>
                    <a:pt x="906941" y="878840"/>
                  </a:lnTo>
                  <a:lnTo>
                    <a:pt x="914573" y="875983"/>
                  </a:lnTo>
                  <a:lnTo>
                    <a:pt x="921887" y="873760"/>
                  </a:lnTo>
                  <a:lnTo>
                    <a:pt x="929520" y="872173"/>
                  </a:lnTo>
                  <a:lnTo>
                    <a:pt x="936834" y="870585"/>
                  </a:lnTo>
                  <a:lnTo>
                    <a:pt x="944784" y="869315"/>
                  </a:lnTo>
                  <a:lnTo>
                    <a:pt x="952734" y="868363"/>
                  </a:lnTo>
                  <a:lnTo>
                    <a:pt x="960685" y="868045"/>
                  </a:lnTo>
                  <a:lnTo>
                    <a:pt x="967999" y="867728"/>
                  </a:lnTo>
                  <a:lnTo>
                    <a:pt x="1216364" y="620078"/>
                  </a:lnTo>
                  <a:lnTo>
                    <a:pt x="1219862" y="616585"/>
                  </a:lnTo>
                  <a:lnTo>
                    <a:pt x="1223996" y="613410"/>
                  </a:lnTo>
                  <a:lnTo>
                    <a:pt x="1228130" y="610235"/>
                  </a:lnTo>
                  <a:lnTo>
                    <a:pt x="1232264" y="607060"/>
                  </a:lnTo>
                  <a:lnTo>
                    <a:pt x="1236398" y="604520"/>
                  </a:lnTo>
                  <a:lnTo>
                    <a:pt x="1240851" y="601980"/>
                  </a:lnTo>
                  <a:lnTo>
                    <a:pt x="1245621" y="599758"/>
                  </a:lnTo>
                  <a:lnTo>
                    <a:pt x="1250073" y="597535"/>
                  </a:lnTo>
                  <a:lnTo>
                    <a:pt x="1254843" y="596265"/>
                  </a:lnTo>
                  <a:lnTo>
                    <a:pt x="1259295" y="594678"/>
                  </a:lnTo>
                  <a:lnTo>
                    <a:pt x="1264065" y="593408"/>
                  </a:lnTo>
                  <a:lnTo>
                    <a:pt x="1268835" y="592138"/>
                  </a:lnTo>
                  <a:lnTo>
                    <a:pt x="1278694" y="590868"/>
                  </a:lnTo>
                  <a:lnTo>
                    <a:pt x="1288552" y="590550"/>
                  </a:lnTo>
                  <a:close/>
                  <a:moveTo>
                    <a:pt x="799395" y="26988"/>
                  </a:moveTo>
                  <a:lnTo>
                    <a:pt x="618825" y="785302"/>
                  </a:lnTo>
                  <a:lnTo>
                    <a:pt x="426196" y="592785"/>
                  </a:lnTo>
                  <a:lnTo>
                    <a:pt x="414454" y="608987"/>
                  </a:lnTo>
                  <a:lnTo>
                    <a:pt x="403030" y="625189"/>
                  </a:lnTo>
                  <a:lnTo>
                    <a:pt x="392240" y="641708"/>
                  </a:lnTo>
                  <a:lnTo>
                    <a:pt x="381450" y="658228"/>
                  </a:lnTo>
                  <a:lnTo>
                    <a:pt x="371295" y="674748"/>
                  </a:lnTo>
                  <a:lnTo>
                    <a:pt x="361775" y="691585"/>
                  </a:lnTo>
                  <a:lnTo>
                    <a:pt x="352254" y="709058"/>
                  </a:lnTo>
                  <a:lnTo>
                    <a:pt x="343369" y="726213"/>
                  </a:lnTo>
                  <a:lnTo>
                    <a:pt x="336387" y="741144"/>
                  </a:lnTo>
                  <a:lnTo>
                    <a:pt x="329088" y="756393"/>
                  </a:lnTo>
                  <a:lnTo>
                    <a:pt x="322741" y="771642"/>
                  </a:lnTo>
                  <a:lnTo>
                    <a:pt x="316711" y="786573"/>
                  </a:lnTo>
                  <a:lnTo>
                    <a:pt x="310365" y="801822"/>
                  </a:lnTo>
                  <a:lnTo>
                    <a:pt x="304652" y="817706"/>
                  </a:lnTo>
                  <a:lnTo>
                    <a:pt x="299257" y="832955"/>
                  </a:lnTo>
                  <a:lnTo>
                    <a:pt x="294180" y="848839"/>
                  </a:lnTo>
                  <a:lnTo>
                    <a:pt x="289420" y="864723"/>
                  </a:lnTo>
                  <a:lnTo>
                    <a:pt x="284977" y="880290"/>
                  </a:lnTo>
                  <a:lnTo>
                    <a:pt x="280851" y="896174"/>
                  </a:lnTo>
                  <a:lnTo>
                    <a:pt x="276726" y="912376"/>
                  </a:lnTo>
                  <a:lnTo>
                    <a:pt x="273235" y="927942"/>
                  </a:lnTo>
                  <a:lnTo>
                    <a:pt x="270062" y="944144"/>
                  </a:lnTo>
                  <a:lnTo>
                    <a:pt x="267523" y="960346"/>
                  </a:lnTo>
                  <a:lnTo>
                    <a:pt x="264667" y="976548"/>
                  </a:lnTo>
                  <a:lnTo>
                    <a:pt x="262128" y="992433"/>
                  </a:lnTo>
                  <a:lnTo>
                    <a:pt x="260224" y="1008634"/>
                  </a:lnTo>
                  <a:lnTo>
                    <a:pt x="258637" y="1024836"/>
                  </a:lnTo>
                  <a:lnTo>
                    <a:pt x="257050" y="1041038"/>
                  </a:lnTo>
                  <a:lnTo>
                    <a:pt x="256098" y="1057240"/>
                  </a:lnTo>
                  <a:lnTo>
                    <a:pt x="255464" y="1073760"/>
                  </a:lnTo>
                  <a:lnTo>
                    <a:pt x="254829" y="1089962"/>
                  </a:lnTo>
                  <a:lnTo>
                    <a:pt x="254829" y="1105846"/>
                  </a:lnTo>
                  <a:lnTo>
                    <a:pt x="254829" y="1122683"/>
                  </a:lnTo>
                  <a:lnTo>
                    <a:pt x="255464" y="1138568"/>
                  </a:lnTo>
                  <a:lnTo>
                    <a:pt x="256416" y="1155087"/>
                  </a:lnTo>
                  <a:lnTo>
                    <a:pt x="257050" y="1171289"/>
                  </a:lnTo>
                  <a:lnTo>
                    <a:pt x="258637" y="1187491"/>
                  </a:lnTo>
                  <a:lnTo>
                    <a:pt x="260224" y="1203693"/>
                  </a:lnTo>
                  <a:lnTo>
                    <a:pt x="262128" y="1219895"/>
                  </a:lnTo>
                  <a:lnTo>
                    <a:pt x="264667" y="1236097"/>
                  </a:lnTo>
                  <a:lnTo>
                    <a:pt x="267523" y="1251981"/>
                  </a:lnTo>
                  <a:lnTo>
                    <a:pt x="270379" y="1268183"/>
                  </a:lnTo>
                  <a:lnTo>
                    <a:pt x="273552" y="1284385"/>
                  </a:lnTo>
                  <a:lnTo>
                    <a:pt x="277361" y="1300269"/>
                  </a:lnTo>
                  <a:lnTo>
                    <a:pt x="281169" y="1316153"/>
                  </a:lnTo>
                  <a:lnTo>
                    <a:pt x="284977" y="1332038"/>
                  </a:lnTo>
                  <a:lnTo>
                    <a:pt x="289737" y="1347922"/>
                  </a:lnTo>
                  <a:lnTo>
                    <a:pt x="294497" y="1363488"/>
                  </a:lnTo>
                  <a:lnTo>
                    <a:pt x="299575" y="1379373"/>
                  </a:lnTo>
                  <a:lnTo>
                    <a:pt x="305287" y="1394622"/>
                  </a:lnTo>
                  <a:lnTo>
                    <a:pt x="310682" y="1410188"/>
                  </a:lnTo>
                  <a:lnTo>
                    <a:pt x="317029" y="1425437"/>
                  </a:lnTo>
                  <a:lnTo>
                    <a:pt x="323376" y="1440686"/>
                  </a:lnTo>
                  <a:lnTo>
                    <a:pt x="330040" y="1456252"/>
                  </a:lnTo>
                  <a:lnTo>
                    <a:pt x="337022" y="1471184"/>
                  </a:lnTo>
                  <a:lnTo>
                    <a:pt x="344003" y="1486115"/>
                  </a:lnTo>
                  <a:lnTo>
                    <a:pt x="351620" y="1501046"/>
                  </a:lnTo>
                  <a:lnTo>
                    <a:pt x="359553" y="1515660"/>
                  </a:lnTo>
                  <a:lnTo>
                    <a:pt x="367804" y="1530273"/>
                  </a:lnTo>
                  <a:lnTo>
                    <a:pt x="376373" y="1544887"/>
                  </a:lnTo>
                  <a:lnTo>
                    <a:pt x="384941" y="1558865"/>
                  </a:lnTo>
                  <a:lnTo>
                    <a:pt x="394461" y="1573161"/>
                  </a:lnTo>
                  <a:lnTo>
                    <a:pt x="403982" y="1587139"/>
                  </a:lnTo>
                  <a:lnTo>
                    <a:pt x="413819" y="1601117"/>
                  </a:lnTo>
                  <a:lnTo>
                    <a:pt x="423657" y="1614777"/>
                  </a:lnTo>
                  <a:lnTo>
                    <a:pt x="434130" y="1628120"/>
                  </a:lnTo>
                  <a:lnTo>
                    <a:pt x="444919" y="1641780"/>
                  </a:lnTo>
                  <a:lnTo>
                    <a:pt x="455709" y="1655123"/>
                  </a:lnTo>
                  <a:lnTo>
                    <a:pt x="466816" y="1668148"/>
                  </a:lnTo>
                  <a:lnTo>
                    <a:pt x="478558" y="1680856"/>
                  </a:lnTo>
                  <a:lnTo>
                    <a:pt x="490300" y="1693563"/>
                  </a:lnTo>
                  <a:lnTo>
                    <a:pt x="502676" y="1706270"/>
                  </a:lnTo>
                  <a:lnTo>
                    <a:pt x="512832" y="1716119"/>
                  </a:lnTo>
                  <a:lnTo>
                    <a:pt x="522987" y="1725967"/>
                  </a:lnTo>
                  <a:lnTo>
                    <a:pt x="533776" y="1735497"/>
                  </a:lnTo>
                  <a:lnTo>
                    <a:pt x="544249" y="1744710"/>
                  </a:lnTo>
                  <a:lnTo>
                    <a:pt x="555039" y="1753923"/>
                  </a:lnTo>
                  <a:lnTo>
                    <a:pt x="565511" y="1762818"/>
                  </a:lnTo>
                  <a:lnTo>
                    <a:pt x="587725" y="1780291"/>
                  </a:lnTo>
                  <a:lnTo>
                    <a:pt x="609939" y="1796811"/>
                  </a:lnTo>
                  <a:lnTo>
                    <a:pt x="633106" y="1812695"/>
                  </a:lnTo>
                  <a:lnTo>
                    <a:pt x="656589" y="1827626"/>
                  </a:lnTo>
                  <a:lnTo>
                    <a:pt x="680073" y="1841604"/>
                  </a:lnTo>
                  <a:lnTo>
                    <a:pt x="704509" y="1854629"/>
                  </a:lnTo>
                  <a:lnTo>
                    <a:pt x="728944" y="1867337"/>
                  </a:lnTo>
                  <a:lnTo>
                    <a:pt x="753697" y="1878774"/>
                  </a:lnTo>
                  <a:lnTo>
                    <a:pt x="778768" y="1889257"/>
                  </a:lnTo>
                  <a:lnTo>
                    <a:pt x="804155" y="1899741"/>
                  </a:lnTo>
                  <a:lnTo>
                    <a:pt x="829543" y="1908636"/>
                  </a:lnTo>
                  <a:lnTo>
                    <a:pt x="855566" y="1916896"/>
                  </a:lnTo>
                  <a:lnTo>
                    <a:pt x="881906" y="1923885"/>
                  </a:lnTo>
                  <a:lnTo>
                    <a:pt x="908245" y="1930556"/>
                  </a:lnTo>
                  <a:lnTo>
                    <a:pt x="934585" y="1936592"/>
                  </a:lnTo>
                  <a:lnTo>
                    <a:pt x="961242" y="1941357"/>
                  </a:lnTo>
                  <a:lnTo>
                    <a:pt x="988217" y="1945805"/>
                  </a:lnTo>
                  <a:lnTo>
                    <a:pt x="1014874" y="1948982"/>
                  </a:lnTo>
                  <a:lnTo>
                    <a:pt x="1042165" y="1951206"/>
                  </a:lnTo>
                  <a:lnTo>
                    <a:pt x="1068823" y="1952794"/>
                  </a:lnTo>
                  <a:lnTo>
                    <a:pt x="1095797" y="1953112"/>
                  </a:lnTo>
                  <a:lnTo>
                    <a:pt x="1123089" y="1953112"/>
                  </a:lnTo>
                  <a:lnTo>
                    <a:pt x="1150063" y="1951841"/>
                  </a:lnTo>
                  <a:lnTo>
                    <a:pt x="1177355" y="1950253"/>
                  </a:lnTo>
                  <a:lnTo>
                    <a:pt x="1204012" y="1947711"/>
                  </a:lnTo>
                  <a:lnTo>
                    <a:pt x="1231304" y="1944217"/>
                  </a:lnTo>
                  <a:lnTo>
                    <a:pt x="1257961" y="1939451"/>
                  </a:lnTo>
                  <a:lnTo>
                    <a:pt x="1284618" y="1934368"/>
                  </a:lnTo>
                  <a:lnTo>
                    <a:pt x="1311275" y="1928015"/>
                  </a:lnTo>
                  <a:lnTo>
                    <a:pt x="1258913" y="2147853"/>
                  </a:lnTo>
                  <a:lnTo>
                    <a:pt x="1246219" y="2200588"/>
                  </a:lnTo>
                  <a:lnTo>
                    <a:pt x="1220514" y="2203130"/>
                  </a:lnTo>
                  <a:lnTo>
                    <a:pt x="1195126" y="2205989"/>
                  </a:lnTo>
                  <a:lnTo>
                    <a:pt x="1169104" y="2207895"/>
                  </a:lnTo>
                  <a:lnTo>
                    <a:pt x="1143082" y="2209166"/>
                  </a:lnTo>
                  <a:lnTo>
                    <a:pt x="1117694" y="2209801"/>
                  </a:lnTo>
                  <a:lnTo>
                    <a:pt x="1091672" y="2209801"/>
                  </a:lnTo>
                  <a:lnTo>
                    <a:pt x="1065649" y="2209483"/>
                  </a:lnTo>
                  <a:lnTo>
                    <a:pt x="1039627" y="2208530"/>
                  </a:lnTo>
                  <a:lnTo>
                    <a:pt x="1013287" y="2206307"/>
                  </a:lnTo>
                  <a:lnTo>
                    <a:pt x="987265" y="2204083"/>
                  </a:lnTo>
                  <a:lnTo>
                    <a:pt x="961242" y="2201224"/>
                  </a:lnTo>
                  <a:lnTo>
                    <a:pt x="935537" y="2197411"/>
                  </a:lnTo>
                  <a:lnTo>
                    <a:pt x="909832" y="2193282"/>
                  </a:lnTo>
                  <a:lnTo>
                    <a:pt x="883810" y="2188199"/>
                  </a:lnTo>
                  <a:lnTo>
                    <a:pt x="857787" y="2182798"/>
                  </a:lnTo>
                  <a:lnTo>
                    <a:pt x="832400" y="2176762"/>
                  </a:lnTo>
                  <a:lnTo>
                    <a:pt x="832717" y="2174856"/>
                  </a:lnTo>
                  <a:lnTo>
                    <a:pt x="814946" y="2170091"/>
                  </a:lnTo>
                  <a:lnTo>
                    <a:pt x="797808" y="2165325"/>
                  </a:lnTo>
                  <a:lnTo>
                    <a:pt x="780037" y="2160242"/>
                  </a:lnTo>
                  <a:lnTo>
                    <a:pt x="762583" y="2154842"/>
                  </a:lnTo>
                  <a:lnTo>
                    <a:pt x="745446" y="2149441"/>
                  </a:lnTo>
                  <a:lnTo>
                    <a:pt x="727992" y="2143087"/>
                  </a:lnTo>
                  <a:lnTo>
                    <a:pt x="710856" y="2136734"/>
                  </a:lnTo>
                  <a:lnTo>
                    <a:pt x="693719" y="2130380"/>
                  </a:lnTo>
                  <a:lnTo>
                    <a:pt x="676900" y="2123391"/>
                  </a:lnTo>
                  <a:lnTo>
                    <a:pt x="660080" y="2116084"/>
                  </a:lnTo>
                  <a:lnTo>
                    <a:pt x="642943" y="2108777"/>
                  </a:lnTo>
                  <a:lnTo>
                    <a:pt x="626441" y="2100835"/>
                  </a:lnTo>
                  <a:lnTo>
                    <a:pt x="609939" y="2092893"/>
                  </a:lnTo>
                  <a:lnTo>
                    <a:pt x="593437" y="2084633"/>
                  </a:lnTo>
                  <a:lnTo>
                    <a:pt x="577253" y="2076056"/>
                  </a:lnTo>
                  <a:lnTo>
                    <a:pt x="561385" y="2067478"/>
                  </a:lnTo>
                  <a:lnTo>
                    <a:pt x="545201" y="2057948"/>
                  </a:lnTo>
                  <a:lnTo>
                    <a:pt x="529016" y="2048417"/>
                  </a:lnTo>
                  <a:lnTo>
                    <a:pt x="513149" y="2038887"/>
                  </a:lnTo>
                  <a:lnTo>
                    <a:pt x="497916" y="2028721"/>
                  </a:lnTo>
                  <a:lnTo>
                    <a:pt x="482049" y="2018555"/>
                  </a:lnTo>
                  <a:lnTo>
                    <a:pt x="466816" y="2007754"/>
                  </a:lnTo>
                  <a:lnTo>
                    <a:pt x="451901" y="1996952"/>
                  </a:lnTo>
                  <a:lnTo>
                    <a:pt x="436668" y="1985833"/>
                  </a:lnTo>
                  <a:lnTo>
                    <a:pt x="422070" y="1974397"/>
                  </a:lnTo>
                  <a:lnTo>
                    <a:pt x="407155" y="1962642"/>
                  </a:lnTo>
                  <a:lnTo>
                    <a:pt x="392557" y="1950888"/>
                  </a:lnTo>
                  <a:lnTo>
                    <a:pt x="378277" y="1938498"/>
                  </a:lnTo>
                  <a:lnTo>
                    <a:pt x="364313" y="1926109"/>
                  </a:lnTo>
                  <a:lnTo>
                    <a:pt x="350033" y="1913083"/>
                  </a:lnTo>
                  <a:lnTo>
                    <a:pt x="336387" y="1900058"/>
                  </a:lnTo>
                  <a:lnTo>
                    <a:pt x="322424" y="1886716"/>
                  </a:lnTo>
                  <a:lnTo>
                    <a:pt x="305604" y="1869243"/>
                  </a:lnTo>
                  <a:lnTo>
                    <a:pt x="289420" y="1852088"/>
                  </a:lnTo>
                  <a:lnTo>
                    <a:pt x="273235" y="1833980"/>
                  </a:lnTo>
                  <a:lnTo>
                    <a:pt x="258002" y="1815554"/>
                  </a:lnTo>
                  <a:lnTo>
                    <a:pt x="242452" y="1797446"/>
                  </a:lnTo>
                  <a:lnTo>
                    <a:pt x="228172" y="1779020"/>
                  </a:lnTo>
                  <a:lnTo>
                    <a:pt x="213891" y="1760277"/>
                  </a:lnTo>
                  <a:lnTo>
                    <a:pt x="200245" y="1741216"/>
                  </a:lnTo>
                  <a:lnTo>
                    <a:pt x="187234" y="1721837"/>
                  </a:lnTo>
                  <a:lnTo>
                    <a:pt x="174223" y="1702141"/>
                  </a:lnTo>
                  <a:lnTo>
                    <a:pt x="161846" y="1682444"/>
                  </a:lnTo>
                  <a:lnTo>
                    <a:pt x="150105" y="1662748"/>
                  </a:lnTo>
                  <a:lnTo>
                    <a:pt x="138363" y="1642734"/>
                  </a:lnTo>
                  <a:lnTo>
                    <a:pt x="127573" y="1622402"/>
                  </a:lnTo>
                  <a:lnTo>
                    <a:pt x="117101" y="1602388"/>
                  </a:lnTo>
                  <a:lnTo>
                    <a:pt x="106946" y="1581420"/>
                  </a:lnTo>
                  <a:lnTo>
                    <a:pt x="97425" y="1560453"/>
                  </a:lnTo>
                  <a:lnTo>
                    <a:pt x="87905" y="1539486"/>
                  </a:lnTo>
                  <a:lnTo>
                    <a:pt x="79336" y="1518836"/>
                  </a:lnTo>
                  <a:lnTo>
                    <a:pt x="71085" y="1497551"/>
                  </a:lnTo>
                  <a:lnTo>
                    <a:pt x="63152" y="1476267"/>
                  </a:lnTo>
                  <a:lnTo>
                    <a:pt x="56170" y="1454664"/>
                  </a:lnTo>
                  <a:lnTo>
                    <a:pt x="49189" y="1432744"/>
                  </a:lnTo>
                  <a:lnTo>
                    <a:pt x="42842" y="1411141"/>
                  </a:lnTo>
                  <a:lnTo>
                    <a:pt x="36495" y="1389539"/>
                  </a:lnTo>
                  <a:lnTo>
                    <a:pt x="31100" y="1367618"/>
                  </a:lnTo>
                  <a:lnTo>
                    <a:pt x="25705" y="1345380"/>
                  </a:lnTo>
                  <a:lnTo>
                    <a:pt x="21262" y="1323460"/>
                  </a:lnTo>
                  <a:lnTo>
                    <a:pt x="17137" y="1301222"/>
                  </a:lnTo>
                  <a:lnTo>
                    <a:pt x="13328" y="1278984"/>
                  </a:lnTo>
                  <a:lnTo>
                    <a:pt x="10155" y="1256746"/>
                  </a:lnTo>
                  <a:lnTo>
                    <a:pt x="7299" y="1234508"/>
                  </a:lnTo>
                  <a:lnTo>
                    <a:pt x="5077" y="1211953"/>
                  </a:lnTo>
                  <a:lnTo>
                    <a:pt x="2856" y="1189397"/>
                  </a:lnTo>
                  <a:lnTo>
                    <a:pt x="1587" y="1167159"/>
                  </a:lnTo>
                  <a:lnTo>
                    <a:pt x="317" y="1144604"/>
                  </a:lnTo>
                  <a:lnTo>
                    <a:pt x="0" y="1122048"/>
                  </a:lnTo>
                  <a:lnTo>
                    <a:pt x="0" y="1099810"/>
                  </a:lnTo>
                  <a:lnTo>
                    <a:pt x="0" y="1077254"/>
                  </a:lnTo>
                  <a:lnTo>
                    <a:pt x="635" y="1054699"/>
                  </a:lnTo>
                  <a:lnTo>
                    <a:pt x="2221" y="1032461"/>
                  </a:lnTo>
                  <a:lnTo>
                    <a:pt x="3808" y="1009905"/>
                  </a:lnTo>
                  <a:lnTo>
                    <a:pt x="5712" y="987350"/>
                  </a:lnTo>
                  <a:lnTo>
                    <a:pt x="8568" y="965429"/>
                  </a:lnTo>
                  <a:lnTo>
                    <a:pt x="11742" y="942874"/>
                  </a:lnTo>
                  <a:lnTo>
                    <a:pt x="14915" y="920636"/>
                  </a:lnTo>
                  <a:lnTo>
                    <a:pt x="19041" y="898398"/>
                  </a:lnTo>
                  <a:lnTo>
                    <a:pt x="23484" y="876478"/>
                  </a:lnTo>
                  <a:lnTo>
                    <a:pt x="28244" y="854240"/>
                  </a:lnTo>
                  <a:lnTo>
                    <a:pt x="33639" y="832319"/>
                  </a:lnTo>
                  <a:lnTo>
                    <a:pt x="39351" y="810717"/>
                  </a:lnTo>
                  <a:lnTo>
                    <a:pt x="45380" y="788479"/>
                  </a:lnTo>
                  <a:lnTo>
                    <a:pt x="52045" y="766876"/>
                  </a:lnTo>
                  <a:lnTo>
                    <a:pt x="59344" y="745591"/>
                  </a:lnTo>
                  <a:lnTo>
                    <a:pt x="66643" y="723989"/>
                  </a:lnTo>
                  <a:lnTo>
                    <a:pt x="74894" y="702704"/>
                  </a:lnTo>
                  <a:lnTo>
                    <a:pt x="83145" y="681737"/>
                  </a:lnTo>
                  <a:lnTo>
                    <a:pt x="92348" y="660452"/>
                  </a:lnTo>
                  <a:lnTo>
                    <a:pt x="101868" y="639802"/>
                  </a:lnTo>
                  <a:lnTo>
                    <a:pt x="111706" y="619153"/>
                  </a:lnTo>
                  <a:lnTo>
                    <a:pt x="121861" y="598821"/>
                  </a:lnTo>
                  <a:lnTo>
                    <a:pt x="132333" y="578171"/>
                  </a:lnTo>
                  <a:lnTo>
                    <a:pt x="143758" y="558157"/>
                  </a:lnTo>
                  <a:lnTo>
                    <a:pt x="155182" y="538143"/>
                  </a:lnTo>
                  <a:lnTo>
                    <a:pt x="165337" y="521623"/>
                  </a:lnTo>
                  <a:lnTo>
                    <a:pt x="175810" y="505422"/>
                  </a:lnTo>
                  <a:lnTo>
                    <a:pt x="186282" y="489220"/>
                  </a:lnTo>
                  <a:lnTo>
                    <a:pt x="197389" y="473018"/>
                  </a:lnTo>
                  <a:lnTo>
                    <a:pt x="208814" y="457451"/>
                  </a:lnTo>
                  <a:lnTo>
                    <a:pt x="220238" y="441567"/>
                  </a:lnTo>
                  <a:lnTo>
                    <a:pt x="231980" y="425683"/>
                  </a:lnTo>
                  <a:lnTo>
                    <a:pt x="244039" y="410434"/>
                  </a:lnTo>
                  <a:lnTo>
                    <a:pt x="41255" y="207115"/>
                  </a:lnTo>
                  <a:lnTo>
                    <a:pt x="799395" y="26988"/>
                  </a:lnTo>
                  <a:close/>
                  <a:moveTo>
                    <a:pt x="1115113" y="0"/>
                  </a:moveTo>
                  <a:lnTo>
                    <a:pt x="1141155" y="953"/>
                  </a:lnTo>
                  <a:lnTo>
                    <a:pt x="1167196" y="1906"/>
                  </a:lnTo>
                  <a:lnTo>
                    <a:pt x="1193555" y="3494"/>
                  </a:lnTo>
                  <a:lnTo>
                    <a:pt x="1219596" y="6035"/>
                  </a:lnTo>
                  <a:lnTo>
                    <a:pt x="1245320" y="9212"/>
                  </a:lnTo>
                  <a:lnTo>
                    <a:pt x="1271044" y="12706"/>
                  </a:lnTo>
                  <a:lnTo>
                    <a:pt x="1297085" y="17152"/>
                  </a:lnTo>
                  <a:lnTo>
                    <a:pt x="1323126" y="21599"/>
                  </a:lnTo>
                  <a:lnTo>
                    <a:pt x="1348532" y="27317"/>
                  </a:lnTo>
                  <a:lnTo>
                    <a:pt x="1374574" y="33670"/>
                  </a:lnTo>
                  <a:lnTo>
                    <a:pt x="1392676" y="38434"/>
                  </a:lnTo>
                  <a:lnTo>
                    <a:pt x="1410460" y="42881"/>
                  </a:lnTo>
                  <a:lnTo>
                    <a:pt x="1428244" y="48599"/>
                  </a:lnTo>
                  <a:lnTo>
                    <a:pt x="1445711" y="53999"/>
                  </a:lnTo>
                  <a:lnTo>
                    <a:pt x="1463495" y="60034"/>
                  </a:lnTo>
                  <a:lnTo>
                    <a:pt x="1480962" y="66387"/>
                  </a:lnTo>
                  <a:lnTo>
                    <a:pt x="1498746" y="72422"/>
                  </a:lnTo>
                  <a:lnTo>
                    <a:pt x="1515578" y="79092"/>
                  </a:lnTo>
                  <a:lnTo>
                    <a:pt x="1532727" y="86398"/>
                  </a:lnTo>
                  <a:lnTo>
                    <a:pt x="1549876" y="93703"/>
                  </a:lnTo>
                  <a:lnTo>
                    <a:pt x="1566708" y="101327"/>
                  </a:lnTo>
                  <a:lnTo>
                    <a:pt x="1583222" y="109585"/>
                  </a:lnTo>
                  <a:lnTo>
                    <a:pt x="1600053" y="117526"/>
                  </a:lnTo>
                  <a:lnTo>
                    <a:pt x="1616250" y="126103"/>
                  </a:lnTo>
                  <a:lnTo>
                    <a:pt x="1632764" y="134679"/>
                  </a:lnTo>
                  <a:lnTo>
                    <a:pt x="1648960" y="143890"/>
                  </a:lnTo>
                  <a:lnTo>
                    <a:pt x="1665157" y="152784"/>
                  </a:lnTo>
                  <a:lnTo>
                    <a:pt x="1681035" y="162631"/>
                  </a:lnTo>
                  <a:lnTo>
                    <a:pt x="1696597" y="172478"/>
                  </a:lnTo>
                  <a:lnTo>
                    <a:pt x="1712158" y="182325"/>
                  </a:lnTo>
                  <a:lnTo>
                    <a:pt x="1727402" y="193124"/>
                  </a:lnTo>
                  <a:lnTo>
                    <a:pt x="1742645" y="203606"/>
                  </a:lnTo>
                  <a:lnTo>
                    <a:pt x="1757572" y="214406"/>
                  </a:lnTo>
                  <a:lnTo>
                    <a:pt x="1772498" y="225206"/>
                  </a:lnTo>
                  <a:lnTo>
                    <a:pt x="1787106" y="236641"/>
                  </a:lnTo>
                  <a:lnTo>
                    <a:pt x="1801715" y="248711"/>
                  </a:lnTo>
                  <a:lnTo>
                    <a:pt x="1816323" y="260464"/>
                  </a:lnTo>
                  <a:lnTo>
                    <a:pt x="1830614" y="272534"/>
                  </a:lnTo>
                  <a:lnTo>
                    <a:pt x="1844270" y="284922"/>
                  </a:lnTo>
                  <a:lnTo>
                    <a:pt x="1857926" y="297310"/>
                  </a:lnTo>
                  <a:lnTo>
                    <a:pt x="1871582" y="310333"/>
                  </a:lnTo>
                  <a:lnTo>
                    <a:pt x="1884920" y="323356"/>
                  </a:lnTo>
                  <a:lnTo>
                    <a:pt x="1901751" y="340826"/>
                  </a:lnTo>
                  <a:lnTo>
                    <a:pt x="1918265" y="358296"/>
                  </a:lnTo>
                  <a:lnTo>
                    <a:pt x="1934144" y="376084"/>
                  </a:lnTo>
                  <a:lnTo>
                    <a:pt x="1949706" y="394190"/>
                  </a:lnTo>
                  <a:lnTo>
                    <a:pt x="1964632" y="412295"/>
                  </a:lnTo>
                  <a:lnTo>
                    <a:pt x="1979240" y="431036"/>
                  </a:lnTo>
                  <a:lnTo>
                    <a:pt x="1993531" y="449776"/>
                  </a:lnTo>
                  <a:lnTo>
                    <a:pt x="2007187" y="468835"/>
                  </a:lnTo>
                  <a:lnTo>
                    <a:pt x="2020525" y="487893"/>
                  </a:lnTo>
                  <a:lnTo>
                    <a:pt x="2033228" y="507587"/>
                  </a:lnTo>
                  <a:lnTo>
                    <a:pt x="2045931" y="527280"/>
                  </a:lnTo>
                  <a:lnTo>
                    <a:pt x="2057682" y="546974"/>
                  </a:lnTo>
                  <a:lnTo>
                    <a:pt x="2069114" y="567303"/>
                  </a:lnTo>
                  <a:lnTo>
                    <a:pt x="2080230" y="587314"/>
                  </a:lnTo>
                  <a:lnTo>
                    <a:pt x="2090710" y="607643"/>
                  </a:lnTo>
                  <a:lnTo>
                    <a:pt x="2100555" y="628607"/>
                  </a:lnTo>
                  <a:lnTo>
                    <a:pt x="2110399" y="648936"/>
                  </a:lnTo>
                  <a:lnTo>
                    <a:pt x="2119609" y="670218"/>
                  </a:lnTo>
                  <a:lnTo>
                    <a:pt x="2128184" y="691182"/>
                  </a:lnTo>
                  <a:lnTo>
                    <a:pt x="2136441" y="712464"/>
                  </a:lnTo>
                  <a:lnTo>
                    <a:pt x="2144380" y="733745"/>
                  </a:lnTo>
                  <a:lnTo>
                    <a:pt x="2151684" y="755345"/>
                  </a:lnTo>
                  <a:lnTo>
                    <a:pt x="2158354" y="776627"/>
                  </a:lnTo>
                  <a:lnTo>
                    <a:pt x="2165023" y="798544"/>
                  </a:lnTo>
                  <a:lnTo>
                    <a:pt x="2171057" y="820461"/>
                  </a:lnTo>
                  <a:lnTo>
                    <a:pt x="2176455" y="842378"/>
                  </a:lnTo>
                  <a:lnTo>
                    <a:pt x="2181537" y="863977"/>
                  </a:lnTo>
                  <a:lnTo>
                    <a:pt x="2186300" y="886530"/>
                  </a:lnTo>
                  <a:lnTo>
                    <a:pt x="2190429" y="908447"/>
                  </a:lnTo>
                  <a:lnTo>
                    <a:pt x="2194240" y="930681"/>
                  </a:lnTo>
                  <a:lnTo>
                    <a:pt x="2197416" y="952916"/>
                  </a:lnTo>
                  <a:lnTo>
                    <a:pt x="2200591" y="975151"/>
                  </a:lnTo>
                  <a:lnTo>
                    <a:pt x="2202814" y="997703"/>
                  </a:lnTo>
                  <a:lnTo>
                    <a:pt x="2204402" y="1019938"/>
                  </a:lnTo>
                  <a:lnTo>
                    <a:pt x="2205990" y="1042490"/>
                  </a:lnTo>
                  <a:lnTo>
                    <a:pt x="2207260" y="1065043"/>
                  </a:lnTo>
                  <a:lnTo>
                    <a:pt x="2207578" y="1087277"/>
                  </a:lnTo>
                  <a:lnTo>
                    <a:pt x="2208213" y="1109830"/>
                  </a:lnTo>
                  <a:lnTo>
                    <a:pt x="2207578" y="1132382"/>
                  </a:lnTo>
                  <a:lnTo>
                    <a:pt x="2206943" y="1154617"/>
                  </a:lnTo>
                  <a:lnTo>
                    <a:pt x="2205673" y="1177169"/>
                  </a:lnTo>
                  <a:lnTo>
                    <a:pt x="2203767" y="1199721"/>
                  </a:lnTo>
                  <a:lnTo>
                    <a:pt x="2201862" y="1221956"/>
                  </a:lnTo>
                  <a:lnTo>
                    <a:pt x="2199003" y="1244508"/>
                  </a:lnTo>
                  <a:lnTo>
                    <a:pt x="2195828" y="1267061"/>
                  </a:lnTo>
                  <a:lnTo>
                    <a:pt x="2192652" y="1288978"/>
                  </a:lnTo>
                  <a:lnTo>
                    <a:pt x="2188841" y="1310895"/>
                  </a:lnTo>
                  <a:lnTo>
                    <a:pt x="2184077" y="1333447"/>
                  </a:lnTo>
                  <a:lnTo>
                    <a:pt x="2179314" y="1355047"/>
                  </a:lnTo>
                  <a:lnTo>
                    <a:pt x="2173915" y="1377281"/>
                  </a:lnTo>
                  <a:lnTo>
                    <a:pt x="2168198" y="1399198"/>
                  </a:lnTo>
                  <a:lnTo>
                    <a:pt x="2162165" y="1420798"/>
                  </a:lnTo>
                  <a:lnTo>
                    <a:pt x="2155178" y="1442397"/>
                  </a:lnTo>
                  <a:lnTo>
                    <a:pt x="2148191" y="1464314"/>
                  </a:lnTo>
                  <a:lnTo>
                    <a:pt x="2140887" y="1485596"/>
                  </a:lnTo>
                  <a:lnTo>
                    <a:pt x="2132630" y="1506878"/>
                  </a:lnTo>
                  <a:lnTo>
                    <a:pt x="2124055" y="1527842"/>
                  </a:lnTo>
                  <a:lnTo>
                    <a:pt x="2115163" y="1548806"/>
                  </a:lnTo>
                  <a:lnTo>
                    <a:pt x="2105636" y="1569770"/>
                  </a:lnTo>
                  <a:lnTo>
                    <a:pt x="2095791" y="1590735"/>
                  </a:lnTo>
                  <a:lnTo>
                    <a:pt x="2085628" y="1611063"/>
                  </a:lnTo>
                  <a:lnTo>
                    <a:pt x="2075148" y="1631710"/>
                  </a:lnTo>
                  <a:lnTo>
                    <a:pt x="2063716" y="1651721"/>
                  </a:lnTo>
                  <a:lnTo>
                    <a:pt x="2052283" y="1671732"/>
                  </a:lnTo>
                  <a:lnTo>
                    <a:pt x="2041803" y="1687932"/>
                  </a:lnTo>
                  <a:lnTo>
                    <a:pt x="2031640" y="1704449"/>
                  </a:lnTo>
                  <a:lnTo>
                    <a:pt x="2021160" y="1720649"/>
                  </a:lnTo>
                  <a:lnTo>
                    <a:pt x="2010045" y="1736848"/>
                  </a:lnTo>
                  <a:lnTo>
                    <a:pt x="1998930" y="1752413"/>
                  </a:lnTo>
                  <a:lnTo>
                    <a:pt x="1987180" y="1768295"/>
                  </a:lnTo>
                  <a:lnTo>
                    <a:pt x="1975429" y="1783541"/>
                  </a:lnTo>
                  <a:lnTo>
                    <a:pt x="1963044" y="1798788"/>
                  </a:lnTo>
                  <a:lnTo>
                    <a:pt x="2166293" y="2002394"/>
                  </a:lnTo>
                  <a:lnTo>
                    <a:pt x="1407602" y="2182813"/>
                  </a:lnTo>
                  <a:lnTo>
                    <a:pt x="1588303" y="1424292"/>
                  </a:lnTo>
                  <a:lnTo>
                    <a:pt x="1780755" y="1616463"/>
                  </a:lnTo>
                  <a:lnTo>
                    <a:pt x="1792823" y="1600899"/>
                  </a:lnTo>
                  <a:lnTo>
                    <a:pt x="1804255" y="1584699"/>
                  </a:lnTo>
                  <a:lnTo>
                    <a:pt x="1815053" y="1568182"/>
                  </a:lnTo>
                  <a:lnTo>
                    <a:pt x="1825851" y="1551665"/>
                  </a:lnTo>
                  <a:lnTo>
                    <a:pt x="1836013" y="1534830"/>
                  </a:lnTo>
                  <a:lnTo>
                    <a:pt x="1845540" y="1517678"/>
                  </a:lnTo>
                  <a:lnTo>
                    <a:pt x="1855068" y="1500525"/>
                  </a:lnTo>
                  <a:lnTo>
                    <a:pt x="1863960" y="1483055"/>
                  </a:lnTo>
                  <a:lnTo>
                    <a:pt x="1870946" y="1468126"/>
                  </a:lnTo>
                  <a:lnTo>
                    <a:pt x="1878251" y="1453197"/>
                  </a:lnTo>
                  <a:lnTo>
                    <a:pt x="1884602" y="1438268"/>
                  </a:lnTo>
                  <a:lnTo>
                    <a:pt x="1891271" y="1422704"/>
                  </a:lnTo>
                  <a:lnTo>
                    <a:pt x="1896988" y="1407457"/>
                  </a:lnTo>
                  <a:lnTo>
                    <a:pt x="1902704" y="1392210"/>
                  </a:lnTo>
                  <a:lnTo>
                    <a:pt x="1908103" y="1376328"/>
                  </a:lnTo>
                  <a:lnTo>
                    <a:pt x="1913184" y="1360764"/>
                  </a:lnTo>
                  <a:lnTo>
                    <a:pt x="1917948" y="1344882"/>
                  </a:lnTo>
                  <a:lnTo>
                    <a:pt x="1922712" y="1329000"/>
                  </a:lnTo>
                  <a:lnTo>
                    <a:pt x="1926522" y="1313436"/>
                  </a:lnTo>
                  <a:lnTo>
                    <a:pt x="1930651" y="1297554"/>
                  </a:lnTo>
                  <a:lnTo>
                    <a:pt x="1934144" y="1281354"/>
                  </a:lnTo>
                  <a:lnTo>
                    <a:pt x="1937320" y="1265473"/>
                  </a:lnTo>
                  <a:lnTo>
                    <a:pt x="1940496" y="1249591"/>
                  </a:lnTo>
                  <a:lnTo>
                    <a:pt x="1942719" y="1233391"/>
                  </a:lnTo>
                  <a:lnTo>
                    <a:pt x="1944942" y="1217191"/>
                  </a:lnTo>
                  <a:lnTo>
                    <a:pt x="1947165" y="1200992"/>
                  </a:lnTo>
                  <a:lnTo>
                    <a:pt x="1949070" y="1184475"/>
                  </a:lnTo>
                  <a:lnTo>
                    <a:pt x="1950341" y="1168593"/>
                  </a:lnTo>
                  <a:lnTo>
                    <a:pt x="1951293" y="1152393"/>
                  </a:lnTo>
                  <a:lnTo>
                    <a:pt x="1952246" y="1135876"/>
                  </a:lnTo>
                  <a:lnTo>
                    <a:pt x="1952564" y="1119676"/>
                  </a:lnTo>
                  <a:lnTo>
                    <a:pt x="1952564" y="1103477"/>
                  </a:lnTo>
                  <a:lnTo>
                    <a:pt x="1952564" y="1086960"/>
                  </a:lnTo>
                  <a:lnTo>
                    <a:pt x="1952246" y="1070760"/>
                  </a:lnTo>
                  <a:lnTo>
                    <a:pt x="1951293" y="1054560"/>
                  </a:lnTo>
                  <a:lnTo>
                    <a:pt x="1950341" y="1038043"/>
                  </a:lnTo>
                  <a:lnTo>
                    <a:pt x="1948753" y="1021844"/>
                  </a:lnTo>
                  <a:lnTo>
                    <a:pt x="1947165" y="1005962"/>
                  </a:lnTo>
                  <a:lnTo>
                    <a:pt x="1944942" y="989762"/>
                  </a:lnTo>
                  <a:lnTo>
                    <a:pt x="1942719" y="973563"/>
                  </a:lnTo>
                  <a:lnTo>
                    <a:pt x="1939861" y="957363"/>
                  </a:lnTo>
                  <a:lnTo>
                    <a:pt x="1937320" y="941163"/>
                  </a:lnTo>
                  <a:lnTo>
                    <a:pt x="1933509" y="925599"/>
                  </a:lnTo>
                  <a:lnTo>
                    <a:pt x="1930016" y="909400"/>
                  </a:lnTo>
                  <a:lnTo>
                    <a:pt x="1926522" y="893518"/>
                  </a:lnTo>
                  <a:lnTo>
                    <a:pt x="1922394" y="877318"/>
                  </a:lnTo>
                  <a:lnTo>
                    <a:pt x="1917948" y="861754"/>
                  </a:lnTo>
                  <a:lnTo>
                    <a:pt x="1912867" y="845872"/>
                  </a:lnTo>
                  <a:lnTo>
                    <a:pt x="1907785" y="830625"/>
                  </a:lnTo>
                  <a:lnTo>
                    <a:pt x="1902704" y="814743"/>
                  </a:lnTo>
                  <a:lnTo>
                    <a:pt x="1896670" y="799497"/>
                  </a:lnTo>
                  <a:lnTo>
                    <a:pt x="1890636" y="784250"/>
                  </a:lnTo>
                  <a:lnTo>
                    <a:pt x="1883967" y="768686"/>
                  </a:lnTo>
                  <a:lnTo>
                    <a:pt x="1877298" y="753757"/>
                  </a:lnTo>
                  <a:lnTo>
                    <a:pt x="1870629" y="738510"/>
                  </a:lnTo>
                  <a:lnTo>
                    <a:pt x="1863325" y="723899"/>
                  </a:lnTo>
                  <a:lnTo>
                    <a:pt x="1855703" y="708970"/>
                  </a:lnTo>
                  <a:lnTo>
                    <a:pt x="1847763" y="694358"/>
                  </a:lnTo>
                  <a:lnTo>
                    <a:pt x="1839506" y="679747"/>
                  </a:lnTo>
                  <a:lnTo>
                    <a:pt x="1830932" y="665135"/>
                  </a:lnTo>
                  <a:lnTo>
                    <a:pt x="1822357" y="650524"/>
                  </a:lnTo>
                  <a:lnTo>
                    <a:pt x="1813147" y="636548"/>
                  </a:lnTo>
                  <a:lnTo>
                    <a:pt x="1803620" y="622572"/>
                  </a:lnTo>
                  <a:lnTo>
                    <a:pt x="1793775" y="608913"/>
                  </a:lnTo>
                  <a:lnTo>
                    <a:pt x="1783613" y="595255"/>
                  </a:lnTo>
                  <a:lnTo>
                    <a:pt x="1773450" y="581279"/>
                  </a:lnTo>
                  <a:lnTo>
                    <a:pt x="1762653" y="567938"/>
                  </a:lnTo>
                  <a:lnTo>
                    <a:pt x="1751855" y="554915"/>
                  </a:lnTo>
                  <a:lnTo>
                    <a:pt x="1740422" y="541892"/>
                  </a:lnTo>
                  <a:lnTo>
                    <a:pt x="1728672" y="528868"/>
                  </a:lnTo>
                  <a:lnTo>
                    <a:pt x="1716604" y="516481"/>
                  </a:lnTo>
                  <a:lnTo>
                    <a:pt x="1704536" y="503775"/>
                  </a:lnTo>
                  <a:lnTo>
                    <a:pt x="1694374" y="493611"/>
                  </a:lnTo>
                  <a:lnTo>
                    <a:pt x="1683576" y="483764"/>
                  </a:lnTo>
                  <a:lnTo>
                    <a:pt x="1673414" y="473917"/>
                  </a:lnTo>
                  <a:lnTo>
                    <a:pt x="1662298" y="464388"/>
                  </a:lnTo>
                  <a:lnTo>
                    <a:pt x="1651818" y="455176"/>
                  </a:lnTo>
                  <a:lnTo>
                    <a:pt x="1640703" y="445965"/>
                  </a:lnTo>
                  <a:lnTo>
                    <a:pt x="1629270" y="437071"/>
                  </a:lnTo>
                  <a:lnTo>
                    <a:pt x="1618155" y="428177"/>
                  </a:lnTo>
                  <a:lnTo>
                    <a:pt x="1607040" y="419918"/>
                  </a:lnTo>
                  <a:lnTo>
                    <a:pt x="1594972" y="411342"/>
                  </a:lnTo>
                  <a:lnTo>
                    <a:pt x="1583539" y="403401"/>
                  </a:lnTo>
                  <a:lnTo>
                    <a:pt x="1571789" y="395460"/>
                  </a:lnTo>
                  <a:lnTo>
                    <a:pt x="1559721" y="387519"/>
                  </a:lnTo>
                  <a:lnTo>
                    <a:pt x="1547971" y="380213"/>
                  </a:lnTo>
                  <a:lnTo>
                    <a:pt x="1535585" y="372590"/>
                  </a:lnTo>
                  <a:lnTo>
                    <a:pt x="1522882" y="365602"/>
                  </a:lnTo>
                  <a:lnTo>
                    <a:pt x="1510814" y="358296"/>
                  </a:lnTo>
                  <a:lnTo>
                    <a:pt x="1498111" y="351626"/>
                  </a:lnTo>
                  <a:lnTo>
                    <a:pt x="1485726" y="345591"/>
                  </a:lnTo>
                  <a:lnTo>
                    <a:pt x="1472705" y="339238"/>
                  </a:lnTo>
                  <a:lnTo>
                    <a:pt x="1460002" y="332885"/>
                  </a:lnTo>
                  <a:lnTo>
                    <a:pt x="1446981" y="326850"/>
                  </a:lnTo>
                  <a:lnTo>
                    <a:pt x="1433961" y="321450"/>
                  </a:lnTo>
                  <a:lnTo>
                    <a:pt x="1420622" y="316051"/>
                  </a:lnTo>
                  <a:lnTo>
                    <a:pt x="1407284" y="310651"/>
                  </a:lnTo>
                  <a:lnTo>
                    <a:pt x="1394263" y="305568"/>
                  </a:lnTo>
                  <a:lnTo>
                    <a:pt x="1380608" y="300804"/>
                  </a:lnTo>
                  <a:lnTo>
                    <a:pt x="1367269" y="296674"/>
                  </a:lnTo>
                  <a:lnTo>
                    <a:pt x="1353614" y="292228"/>
                  </a:lnTo>
                  <a:lnTo>
                    <a:pt x="1339958" y="288416"/>
                  </a:lnTo>
                  <a:lnTo>
                    <a:pt x="1326302" y="284287"/>
                  </a:lnTo>
                  <a:lnTo>
                    <a:pt x="1312329" y="280793"/>
                  </a:lnTo>
                  <a:lnTo>
                    <a:pt x="1286287" y="274440"/>
                  </a:lnTo>
                  <a:lnTo>
                    <a:pt x="1259928" y="269358"/>
                  </a:lnTo>
                  <a:lnTo>
                    <a:pt x="1234205" y="264593"/>
                  </a:lnTo>
                  <a:lnTo>
                    <a:pt x="1207528" y="261099"/>
                  </a:lnTo>
                  <a:lnTo>
                    <a:pt x="1181169" y="258558"/>
                  </a:lnTo>
                  <a:lnTo>
                    <a:pt x="1155446" y="256334"/>
                  </a:lnTo>
                  <a:lnTo>
                    <a:pt x="1129087" y="255381"/>
                  </a:lnTo>
                  <a:lnTo>
                    <a:pt x="1102410" y="254746"/>
                  </a:lnTo>
                  <a:lnTo>
                    <a:pt x="1076687" y="255699"/>
                  </a:lnTo>
                  <a:lnTo>
                    <a:pt x="1050328" y="256970"/>
                  </a:lnTo>
                  <a:lnTo>
                    <a:pt x="1024286" y="258875"/>
                  </a:lnTo>
                  <a:lnTo>
                    <a:pt x="998245" y="261417"/>
                  </a:lnTo>
                  <a:lnTo>
                    <a:pt x="972204" y="265546"/>
                  </a:lnTo>
                  <a:lnTo>
                    <a:pt x="946798" y="269993"/>
                  </a:lnTo>
                  <a:lnTo>
                    <a:pt x="921074" y="275075"/>
                  </a:lnTo>
                  <a:lnTo>
                    <a:pt x="895350" y="280793"/>
                  </a:lnTo>
                  <a:lnTo>
                    <a:pt x="947750" y="62257"/>
                  </a:lnTo>
                  <a:lnTo>
                    <a:pt x="960453" y="9847"/>
                  </a:lnTo>
                  <a:lnTo>
                    <a:pt x="986177" y="6670"/>
                  </a:lnTo>
                  <a:lnTo>
                    <a:pt x="1011583" y="4129"/>
                  </a:lnTo>
                  <a:lnTo>
                    <a:pt x="1037625" y="2541"/>
                  </a:lnTo>
                  <a:lnTo>
                    <a:pt x="1063666" y="953"/>
                  </a:lnTo>
                  <a:lnTo>
                    <a:pt x="1089072" y="635"/>
                  </a:lnTo>
                  <a:lnTo>
                    <a:pt x="111511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173494" y="1918383"/>
            <a:ext cx="842064" cy="976795"/>
            <a:chOff x="5902096" y="2650185"/>
            <a:chExt cx="1123045" cy="1302732"/>
          </a:xfrm>
        </p:grpSpPr>
        <p:sp>
          <p:nvSpPr>
            <p:cNvPr id="44" name="六边形 43"/>
            <p:cNvSpPr/>
            <p:nvPr/>
          </p:nvSpPr>
          <p:spPr>
            <a:xfrm rot="5400000">
              <a:off x="5812253" y="2740028"/>
              <a:ext cx="1302732" cy="1123045"/>
            </a:xfrm>
            <a:prstGeom prst="hexagon">
              <a:avLst/>
            </a:prstGeom>
            <a:solidFill>
              <a:srgbClr val="877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KSO_Shape"/>
            <p:cNvSpPr>
              <a:spLocks noChangeArrowheads="1"/>
            </p:cNvSpPr>
            <p:nvPr/>
          </p:nvSpPr>
          <p:spPr bwMode="auto">
            <a:xfrm>
              <a:off x="6218596" y="3069394"/>
              <a:ext cx="490046" cy="460643"/>
            </a:xfrm>
            <a:custGeom>
              <a:avLst/>
              <a:gdLst>
                <a:gd name="T0" fmla="*/ 186557 w 1993900"/>
                <a:gd name="T1" fmla="*/ 1472016 h 1873250"/>
                <a:gd name="T2" fmla="*/ 1296550 w 1993900"/>
                <a:gd name="T3" fmla="*/ 576666 h 1873250"/>
                <a:gd name="T4" fmla="*/ 1153710 w 1993900"/>
                <a:gd name="T5" fmla="*/ 1135821 h 1873250"/>
                <a:gd name="T6" fmla="*/ 1097106 w 1993900"/>
                <a:gd name="T7" fmla="*/ 797974 h 1873250"/>
                <a:gd name="T8" fmla="*/ 1032144 w 1993900"/>
                <a:gd name="T9" fmla="*/ 704592 h 1873250"/>
                <a:gd name="T10" fmla="*/ 1078871 w 1993900"/>
                <a:gd name="T11" fmla="*/ 694343 h 1873250"/>
                <a:gd name="T12" fmla="*/ 1116861 w 1993900"/>
                <a:gd name="T13" fmla="*/ 676502 h 1873250"/>
                <a:gd name="T14" fmla="*/ 1146872 w 1993900"/>
                <a:gd name="T15" fmla="*/ 652207 h 1873250"/>
                <a:gd name="T16" fmla="*/ 1168526 w 1993900"/>
                <a:gd name="T17" fmla="*/ 620700 h 1873250"/>
                <a:gd name="T18" fmla="*/ 1184861 w 1993900"/>
                <a:gd name="T19" fmla="*/ 576666 h 1873250"/>
                <a:gd name="T20" fmla="*/ 568770 w 1993900"/>
                <a:gd name="T21" fmla="*/ 1239833 h 1873250"/>
                <a:gd name="T22" fmla="*/ 673241 w 1993900"/>
                <a:gd name="T23" fmla="*/ 791901 h 1873250"/>
                <a:gd name="T24" fmla="*/ 568770 w 1993900"/>
                <a:gd name="T25" fmla="*/ 802909 h 1873250"/>
                <a:gd name="T26" fmla="*/ 609419 w 1993900"/>
                <a:gd name="T27" fmla="*/ 698519 h 1873250"/>
                <a:gd name="T28" fmla="*/ 650068 w 1993900"/>
                <a:gd name="T29" fmla="*/ 682954 h 1873250"/>
                <a:gd name="T30" fmla="*/ 682739 w 1993900"/>
                <a:gd name="T31" fmla="*/ 660938 h 1873250"/>
                <a:gd name="T32" fmla="*/ 707052 w 1993900"/>
                <a:gd name="T33" fmla="*/ 632088 h 1873250"/>
                <a:gd name="T34" fmla="*/ 724147 w 1993900"/>
                <a:gd name="T35" fmla="*/ 596405 h 1873250"/>
                <a:gd name="T36" fmla="*/ 214659 w 1993900"/>
                <a:gd name="T37" fmla="*/ 266708 h 1873250"/>
                <a:gd name="T38" fmla="*/ 171803 w 1993900"/>
                <a:gd name="T39" fmla="*/ 295920 h 1873250"/>
                <a:gd name="T40" fmla="*/ 151323 w 1993900"/>
                <a:gd name="T41" fmla="*/ 344102 h 1873250"/>
                <a:gd name="T42" fmla="*/ 158150 w 1993900"/>
                <a:gd name="T43" fmla="*/ 1583935 h 1873250"/>
                <a:gd name="T44" fmla="*/ 190766 w 1993900"/>
                <a:gd name="T45" fmla="*/ 1623770 h 1873250"/>
                <a:gd name="T46" fmla="*/ 241586 w 1993900"/>
                <a:gd name="T47" fmla="*/ 1639325 h 1873250"/>
                <a:gd name="T48" fmla="*/ 1706270 w 1993900"/>
                <a:gd name="T49" fmla="*/ 1627944 h 1873250"/>
                <a:gd name="T50" fmla="*/ 1743058 w 1993900"/>
                <a:gd name="T51" fmla="*/ 1591902 h 1873250"/>
                <a:gd name="T52" fmla="*/ 1754056 w 1993900"/>
                <a:gd name="T53" fmla="*/ 353207 h 1873250"/>
                <a:gd name="T54" fmla="*/ 1738127 w 1993900"/>
                <a:gd name="T55" fmla="*/ 302749 h 1873250"/>
                <a:gd name="T56" fmla="*/ 1698306 w 1993900"/>
                <a:gd name="T57" fmla="*/ 269743 h 1873250"/>
                <a:gd name="T58" fmla="*/ 1541294 w 1993900"/>
                <a:gd name="T59" fmla="*/ 323995 h 1873250"/>
                <a:gd name="T60" fmla="*/ 334125 w 1993900"/>
                <a:gd name="T61" fmla="*/ 262534 h 1873250"/>
                <a:gd name="T62" fmla="*/ 1334979 w 1993900"/>
                <a:gd name="T63" fmla="*/ 206006 h 1873250"/>
                <a:gd name="T64" fmla="*/ 1663414 w 1993900"/>
                <a:gd name="T65" fmla="*/ 111160 h 1873250"/>
                <a:gd name="T66" fmla="*/ 1735094 w 1993900"/>
                <a:gd name="T67" fmla="*/ 122162 h 1873250"/>
                <a:gd name="T68" fmla="*/ 1798429 w 1993900"/>
                <a:gd name="T69" fmla="*/ 152513 h 1873250"/>
                <a:gd name="T70" fmla="*/ 1849629 w 1993900"/>
                <a:gd name="T71" fmla="*/ 199557 h 1873250"/>
                <a:gd name="T72" fmla="*/ 1886037 w 1993900"/>
                <a:gd name="T73" fmla="*/ 259120 h 1873250"/>
                <a:gd name="T74" fmla="*/ 1903862 w 1993900"/>
                <a:gd name="T75" fmla="*/ 328927 h 1873250"/>
                <a:gd name="T76" fmla="*/ 1902346 w 1993900"/>
                <a:gd name="T77" fmla="*/ 1585453 h 1873250"/>
                <a:gd name="T78" fmla="*/ 1881107 w 1993900"/>
                <a:gd name="T79" fmla="*/ 1653362 h 1873250"/>
                <a:gd name="T80" fmla="*/ 1842044 w 1993900"/>
                <a:gd name="T81" fmla="*/ 1711029 h 1873250"/>
                <a:gd name="T82" fmla="*/ 1788568 w 1993900"/>
                <a:gd name="T83" fmla="*/ 1755417 h 1873250"/>
                <a:gd name="T84" fmla="*/ 1723716 w 1993900"/>
                <a:gd name="T85" fmla="*/ 1782733 h 1873250"/>
                <a:gd name="T86" fmla="*/ 241586 w 1993900"/>
                <a:gd name="T87" fmla="*/ 1790700 h 1873250"/>
                <a:gd name="T88" fmla="*/ 169906 w 1993900"/>
                <a:gd name="T89" fmla="*/ 1779698 h 1873250"/>
                <a:gd name="T90" fmla="*/ 106191 w 1993900"/>
                <a:gd name="T91" fmla="*/ 1748968 h 1873250"/>
                <a:gd name="T92" fmla="*/ 54992 w 1993900"/>
                <a:gd name="T93" fmla="*/ 1702303 h 1873250"/>
                <a:gd name="T94" fmla="*/ 18963 w 1993900"/>
                <a:gd name="T95" fmla="*/ 1642740 h 1873250"/>
                <a:gd name="T96" fmla="*/ 1138 w 1993900"/>
                <a:gd name="T97" fmla="*/ 1573312 h 1873250"/>
                <a:gd name="T98" fmla="*/ 2655 w 1993900"/>
                <a:gd name="T99" fmla="*/ 316408 h 1873250"/>
                <a:gd name="T100" fmla="*/ 23514 w 1993900"/>
                <a:gd name="T101" fmla="*/ 248497 h 1873250"/>
                <a:gd name="T102" fmla="*/ 62577 w 1993900"/>
                <a:gd name="T103" fmla="*/ 190451 h 1873250"/>
                <a:gd name="T104" fmla="*/ 116432 w 1993900"/>
                <a:gd name="T105" fmla="*/ 146064 h 1873250"/>
                <a:gd name="T106" fmla="*/ 181284 w 1993900"/>
                <a:gd name="T107" fmla="*/ 118748 h 1873250"/>
                <a:gd name="T108" fmla="*/ 363706 w 1993900"/>
                <a:gd name="T109" fmla="*/ 111160 h 187325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993900" h="1873250">
                  <a:moveTo>
                    <a:pt x="195263" y="1631950"/>
                  </a:moveTo>
                  <a:lnTo>
                    <a:pt x="1766888" y="1631950"/>
                  </a:lnTo>
                  <a:lnTo>
                    <a:pt x="1766888" y="1663700"/>
                  </a:lnTo>
                  <a:lnTo>
                    <a:pt x="195263" y="1663700"/>
                  </a:lnTo>
                  <a:lnTo>
                    <a:pt x="195263" y="1631950"/>
                  </a:lnTo>
                  <a:close/>
                  <a:moveTo>
                    <a:pt x="195263" y="1539875"/>
                  </a:moveTo>
                  <a:lnTo>
                    <a:pt x="1766888" y="1539875"/>
                  </a:lnTo>
                  <a:lnTo>
                    <a:pt x="1766888" y="1570038"/>
                  </a:lnTo>
                  <a:lnTo>
                    <a:pt x="195263" y="1570038"/>
                  </a:lnTo>
                  <a:lnTo>
                    <a:pt x="195263" y="1539875"/>
                  </a:lnTo>
                  <a:close/>
                  <a:moveTo>
                    <a:pt x="1240155" y="603250"/>
                  </a:moveTo>
                  <a:lnTo>
                    <a:pt x="1357056" y="603250"/>
                  </a:lnTo>
                  <a:lnTo>
                    <a:pt x="1357056" y="1188182"/>
                  </a:lnTo>
                  <a:lnTo>
                    <a:pt x="1493838" y="1188182"/>
                  </a:lnTo>
                  <a:lnTo>
                    <a:pt x="1493838" y="1296988"/>
                  </a:lnTo>
                  <a:lnTo>
                    <a:pt x="1071563" y="1296988"/>
                  </a:lnTo>
                  <a:lnTo>
                    <a:pt x="1071563" y="1188182"/>
                  </a:lnTo>
                  <a:lnTo>
                    <a:pt x="1207550" y="1188182"/>
                  </a:lnTo>
                  <a:lnTo>
                    <a:pt x="1207550" y="820068"/>
                  </a:lnTo>
                  <a:lnTo>
                    <a:pt x="1201586" y="822053"/>
                  </a:lnTo>
                  <a:lnTo>
                    <a:pt x="1194826" y="824833"/>
                  </a:lnTo>
                  <a:lnTo>
                    <a:pt x="1180909" y="828407"/>
                  </a:lnTo>
                  <a:lnTo>
                    <a:pt x="1165402" y="831981"/>
                  </a:lnTo>
                  <a:lnTo>
                    <a:pt x="1148304" y="834760"/>
                  </a:lnTo>
                  <a:lnTo>
                    <a:pt x="1130809" y="837143"/>
                  </a:lnTo>
                  <a:lnTo>
                    <a:pt x="1111723" y="838732"/>
                  </a:lnTo>
                  <a:lnTo>
                    <a:pt x="1091842" y="839526"/>
                  </a:lnTo>
                  <a:lnTo>
                    <a:pt x="1071563" y="839923"/>
                  </a:lnTo>
                  <a:lnTo>
                    <a:pt x="1071563" y="738265"/>
                  </a:lnTo>
                  <a:lnTo>
                    <a:pt x="1080311" y="737073"/>
                  </a:lnTo>
                  <a:lnTo>
                    <a:pt x="1089456" y="735882"/>
                  </a:lnTo>
                  <a:lnTo>
                    <a:pt x="1097806" y="734294"/>
                  </a:lnTo>
                  <a:lnTo>
                    <a:pt x="1106156" y="732705"/>
                  </a:lnTo>
                  <a:lnTo>
                    <a:pt x="1114109" y="730720"/>
                  </a:lnTo>
                  <a:lnTo>
                    <a:pt x="1121664" y="728734"/>
                  </a:lnTo>
                  <a:lnTo>
                    <a:pt x="1129218" y="726352"/>
                  </a:lnTo>
                  <a:lnTo>
                    <a:pt x="1136376" y="723969"/>
                  </a:lnTo>
                  <a:lnTo>
                    <a:pt x="1143931" y="720792"/>
                  </a:lnTo>
                  <a:lnTo>
                    <a:pt x="1150690" y="718012"/>
                  </a:lnTo>
                  <a:lnTo>
                    <a:pt x="1156654" y="714438"/>
                  </a:lnTo>
                  <a:lnTo>
                    <a:pt x="1163016" y="711262"/>
                  </a:lnTo>
                  <a:lnTo>
                    <a:pt x="1168981" y="707688"/>
                  </a:lnTo>
                  <a:lnTo>
                    <a:pt x="1174945" y="704114"/>
                  </a:lnTo>
                  <a:lnTo>
                    <a:pt x="1180512" y="699746"/>
                  </a:lnTo>
                  <a:lnTo>
                    <a:pt x="1186079" y="695775"/>
                  </a:lnTo>
                  <a:lnTo>
                    <a:pt x="1191248" y="691407"/>
                  </a:lnTo>
                  <a:lnTo>
                    <a:pt x="1195621" y="686641"/>
                  </a:lnTo>
                  <a:lnTo>
                    <a:pt x="1200393" y="682273"/>
                  </a:lnTo>
                  <a:lnTo>
                    <a:pt x="1204767" y="677111"/>
                  </a:lnTo>
                  <a:lnTo>
                    <a:pt x="1208743" y="671551"/>
                  </a:lnTo>
                  <a:lnTo>
                    <a:pt x="1213117" y="666389"/>
                  </a:lnTo>
                  <a:lnTo>
                    <a:pt x="1216298" y="661227"/>
                  </a:lnTo>
                  <a:lnTo>
                    <a:pt x="1220274" y="655270"/>
                  </a:lnTo>
                  <a:lnTo>
                    <a:pt x="1223057" y="649314"/>
                  </a:lnTo>
                  <a:lnTo>
                    <a:pt x="1226636" y="643357"/>
                  </a:lnTo>
                  <a:lnTo>
                    <a:pt x="1229022" y="637003"/>
                  </a:lnTo>
                  <a:lnTo>
                    <a:pt x="1231407" y="630650"/>
                  </a:lnTo>
                  <a:lnTo>
                    <a:pt x="1234191" y="623899"/>
                  </a:lnTo>
                  <a:lnTo>
                    <a:pt x="1236179" y="617148"/>
                  </a:lnTo>
                  <a:lnTo>
                    <a:pt x="1240155" y="603250"/>
                  </a:lnTo>
                  <a:close/>
                  <a:moveTo>
                    <a:pt x="763507" y="603250"/>
                  </a:moveTo>
                  <a:lnTo>
                    <a:pt x="880806" y="603250"/>
                  </a:lnTo>
                  <a:lnTo>
                    <a:pt x="880806" y="1188182"/>
                  </a:lnTo>
                  <a:lnTo>
                    <a:pt x="1017588" y="1188182"/>
                  </a:lnTo>
                  <a:lnTo>
                    <a:pt x="1017588" y="1296988"/>
                  </a:lnTo>
                  <a:lnTo>
                    <a:pt x="595313" y="1296988"/>
                  </a:lnTo>
                  <a:lnTo>
                    <a:pt x="595313" y="1188182"/>
                  </a:lnTo>
                  <a:lnTo>
                    <a:pt x="731300" y="1188182"/>
                  </a:lnTo>
                  <a:lnTo>
                    <a:pt x="731300" y="820068"/>
                  </a:lnTo>
                  <a:lnTo>
                    <a:pt x="725336" y="822053"/>
                  </a:lnTo>
                  <a:lnTo>
                    <a:pt x="718576" y="824833"/>
                  </a:lnTo>
                  <a:lnTo>
                    <a:pt x="704659" y="828407"/>
                  </a:lnTo>
                  <a:lnTo>
                    <a:pt x="688754" y="831981"/>
                  </a:lnTo>
                  <a:lnTo>
                    <a:pt x="672054" y="834760"/>
                  </a:lnTo>
                  <a:lnTo>
                    <a:pt x="654161" y="837143"/>
                  </a:lnTo>
                  <a:lnTo>
                    <a:pt x="635473" y="838732"/>
                  </a:lnTo>
                  <a:lnTo>
                    <a:pt x="615592" y="839526"/>
                  </a:lnTo>
                  <a:lnTo>
                    <a:pt x="595313" y="839923"/>
                  </a:lnTo>
                  <a:lnTo>
                    <a:pt x="595313" y="738265"/>
                  </a:lnTo>
                  <a:lnTo>
                    <a:pt x="604061" y="737073"/>
                  </a:lnTo>
                  <a:lnTo>
                    <a:pt x="612809" y="735882"/>
                  </a:lnTo>
                  <a:lnTo>
                    <a:pt x="621159" y="734294"/>
                  </a:lnTo>
                  <a:lnTo>
                    <a:pt x="629906" y="732705"/>
                  </a:lnTo>
                  <a:lnTo>
                    <a:pt x="637859" y="730720"/>
                  </a:lnTo>
                  <a:lnTo>
                    <a:pt x="645414" y="728734"/>
                  </a:lnTo>
                  <a:lnTo>
                    <a:pt x="652968" y="726352"/>
                  </a:lnTo>
                  <a:lnTo>
                    <a:pt x="660126" y="723969"/>
                  </a:lnTo>
                  <a:lnTo>
                    <a:pt x="667283" y="720792"/>
                  </a:lnTo>
                  <a:lnTo>
                    <a:pt x="674042" y="718012"/>
                  </a:lnTo>
                  <a:lnTo>
                    <a:pt x="680404" y="714438"/>
                  </a:lnTo>
                  <a:lnTo>
                    <a:pt x="686766" y="711262"/>
                  </a:lnTo>
                  <a:lnTo>
                    <a:pt x="692731" y="707688"/>
                  </a:lnTo>
                  <a:lnTo>
                    <a:pt x="698695" y="704114"/>
                  </a:lnTo>
                  <a:lnTo>
                    <a:pt x="704262" y="699746"/>
                  </a:lnTo>
                  <a:lnTo>
                    <a:pt x="709431" y="695775"/>
                  </a:lnTo>
                  <a:lnTo>
                    <a:pt x="714600" y="691407"/>
                  </a:lnTo>
                  <a:lnTo>
                    <a:pt x="719371" y="686641"/>
                  </a:lnTo>
                  <a:lnTo>
                    <a:pt x="724143" y="682273"/>
                  </a:lnTo>
                  <a:lnTo>
                    <a:pt x="728119" y="677111"/>
                  </a:lnTo>
                  <a:lnTo>
                    <a:pt x="732493" y="671551"/>
                  </a:lnTo>
                  <a:lnTo>
                    <a:pt x="736469" y="666389"/>
                  </a:lnTo>
                  <a:lnTo>
                    <a:pt x="740048" y="661227"/>
                  </a:lnTo>
                  <a:lnTo>
                    <a:pt x="744024" y="655270"/>
                  </a:lnTo>
                  <a:lnTo>
                    <a:pt x="746807" y="649314"/>
                  </a:lnTo>
                  <a:lnTo>
                    <a:pt x="749988" y="643357"/>
                  </a:lnTo>
                  <a:lnTo>
                    <a:pt x="752772" y="637003"/>
                  </a:lnTo>
                  <a:lnTo>
                    <a:pt x="755157" y="630650"/>
                  </a:lnTo>
                  <a:lnTo>
                    <a:pt x="757941" y="623899"/>
                  </a:lnTo>
                  <a:lnTo>
                    <a:pt x="759929" y="617148"/>
                  </a:lnTo>
                  <a:lnTo>
                    <a:pt x="763507" y="603250"/>
                  </a:lnTo>
                  <a:close/>
                  <a:moveTo>
                    <a:pt x="252860" y="274637"/>
                  </a:moveTo>
                  <a:lnTo>
                    <a:pt x="243333" y="275431"/>
                  </a:lnTo>
                  <a:lnTo>
                    <a:pt x="233806" y="276622"/>
                  </a:lnTo>
                  <a:lnTo>
                    <a:pt x="224676" y="279003"/>
                  </a:lnTo>
                  <a:lnTo>
                    <a:pt x="216340" y="282178"/>
                  </a:lnTo>
                  <a:lnTo>
                    <a:pt x="207607" y="286147"/>
                  </a:lnTo>
                  <a:lnTo>
                    <a:pt x="199668" y="290909"/>
                  </a:lnTo>
                  <a:lnTo>
                    <a:pt x="192523" y="296465"/>
                  </a:lnTo>
                  <a:lnTo>
                    <a:pt x="185774" y="302815"/>
                  </a:lnTo>
                  <a:lnTo>
                    <a:pt x="179820" y="309562"/>
                  </a:lnTo>
                  <a:lnTo>
                    <a:pt x="174263" y="316706"/>
                  </a:lnTo>
                  <a:lnTo>
                    <a:pt x="169499" y="324644"/>
                  </a:lnTo>
                  <a:lnTo>
                    <a:pt x="165530" y="332581"/>
                  </a:lnTo>
                  <a:lnTo>
                    <a:pt x="162354" y="341312"/>
                  </a:lnTo>
                  <a:lnTo>
                    <a:pt x="159972" y="350837"/>
                  </a:lnTo>
                  <a:lnTo>
                    <a:pt x="158385" y="359965"/>
                  </a:lnTo>
                  <a:lnTo>
                    <a:pt x="157988" y="369490"/>
                  </a:lnTo>
                  <a:lnTo>
                    <a:pt x="157988" y="1619647"/>
                  </a:lnTo>
                  <a:lnTo>
                    <a:pt x="158385" y="1629569"/>
                  </a:lnTo>
                  <a:lnTo>
                    <a:pt x="159972" y="1639094"/>
                  </a:lnTo>
                  <a:lnTo>
                    <a:pt x="162354" y="1647825"/>
                  </a:lnTo>
                  <a:lnTo>
                    <a:pt x="165530" y="1656953"/>
                  </a:lnTo>
                  <a:lnTo>
                    <a:pt x="169499" y="1665288"/>
                  </a:lnTo>
                  <a:lnTo>
                    <a:pt x="174263" y="1672828"/>
                  </a:lnTo>
                  <a:lnTo>
                    <a:pt x="179820" y="1679972"/>
                  </a:lnTo>
                  <a:lnTo>
                    <a:pt x="185774" y="1686719"/>
                  </a:lnTo>
                  <a:lnTo>
                    <a:pt x="192523" y="1693069"/>
                  </a:lnTo>
                  <a:lnTo>
                    <a:pt x="199668" y="1698625"/>
                  </a:lnTo>
                  <a:lnTo>
                    <a:pt x="207607" y="1702991"/>
                  </a:lnTo>
                  <a:lnTo>
                    <a:pt x="216340" y="1707356"/>
                  </a:lnTo>
                  <a:lnTo>
                    <a:pt x="224676" y="1710531"/>
                  </a:lnTo>
                  <a:lnTo>
                    <a:pt x="233806" y="1712913"/>
                  </a:lnTo>
                  <a:lnTo>
                    <a:pt x="243333" y="1714103"/>
                  </a:lnTo>
                  <a:lnTo>
                    <a:pt x="252860" y="1714897"/>
                  </a:lnTo>
                  <a:lnTo>
                    <a:pt x="1741040" y="1714897"/>
                  </a:lnTo>
                  <a:lnTo>
                    <a:pt x="1750567" y="1714103"/>
                  </a:lnTo>
                  <a:lnTo>
                    <a:pt x="1759697" y="1712913"/>
                  </a:lnTo>
                  <a:lnTo>
                    <a:pt x="1769224" y="1710531"/>
                  </a:lnTo>
                  <a:lnTo>
                    <a:pt x="1777560" y="1707356"/>
                  </a:lnTo>
                  <a:lnTo>
                    <a:pt x="1785896" y="1702991"/>
                  </a:lnTo>
                  <a:lnTo>
                    <a:pt x="1794232" y="1698625"/>
                  </a:lnTo>
                  <a:lnTo>
                    <a:pt x="1801377" y="1693069"/>
                  </a:lnTo>
                  <a:lnTo>
                    <a:pt x="1808126" y="1686719"/>
                  </a:lnTo>
                  <a:lnTo>
                    <a:pt x="1813683" y="1679972"/>
                  </a:lnTo>
                  <a:lnTo>
                    <a:pt x="1819240" y="1672828"/>
                  </a:lnTo>
                  <a:lnTo>
                    <a:pt x="1824401" y="1665288"/>
                  </a:lnTo>
                  <a:lnTo>
                    <a:pt x="1828370" y="1656953"/>
                  </a:lnTo>
                  <a:lnTo>
                    <a:pt x="1831546" y="1647825"/>
                  </a:lnTo>
                  <a:lnTo>
                    <a:pt x="1833531" y="1639094"/>
                  </a:lnTo>
                  <a:lnTo>
                    <a:pt x="1835516" y="1629569"/>
                  </a:lnTo>
                  <a:lnTo>
                    <a:pt x="1835912" y="1619647"/>
                  </a:lnTo>
                  <a:lnTo>
                    <a:pt x="1835912" y="369490"/>
                  </a:lnTo>
                  <a:lnTo>
                    <a:pt x="1835516" y="359965"/>
                  </a:lnTo>
                  <a:lnTo>
                    <a:pt x="1833531" y="350837"/>
                  </a:lnTo>
                  <a:lnTo>
                    <a:pt x="1831546" y="341312"/>
                  </a:lnTo>
                  <a:lnTo>
                    <a:pt x="1828370" y="332581"/>
                  </a:lnTo>
                  <a:lnTo>
                    <a:pt x="1824401" y="324644"/>
                  </a:lnTo>
                  <a:lnTo>
                    <a:pt x="1819240" y="316706"/>
                  </a:lnTo>
                  <a:lnTo>
                    <a:pt x="1813683" y="309562"/>
                  </a:lnTo>
                  <a:lnTo>
                    <a:pt x="1808126" y="302815"/>
                  </a:lnTo>
                  <a:lnTo>
                    <a:pt x="1801377" y="296465"/>
                  </a:lnTo>
                  <a:lnTo>
                    <a:pt x="1794232" y="290909"/>
                  </a:lnTo>
                  <a:lnTo>
                    <a:pt x="1785896" y="286147"/>
                  </a:lnTo>
                  <a:lnTo>
                    <a:pt x="1777560" y="282178"/>
                  </a:lnTo>
                  <a:lnTo>
                    <a:pt x="1769224" y="279003"/>
                  </a:lnTo>
                  <a:lnTo>
                    <a:pt x="1759697" y="276622"/>
                  </a:lnTo>
                  <a:lnTo>
                    <a:pt x="1750567" y="275431"/>
                  </a:lnTo>
                  <a:lnTo>
                    <a:pt x="1741040" y="274637"/>
                  </a:lnTo>
                  <a:lnTo>
                    <a:pt x="1613221" y="274637"/>
                  </a:lnTo>
                  <a:lnTo>
                    <a:pt x="1613221" y="338931"/>
                  </a:lnTo>
                  <a:lnTo>
                    <a:pt x="1366316" y="338931"/>
                  </a:lnTo>
                  <a:lnTo>
                    <a:pt x="1366316" y="274637"/>
                  </a:lnTo>
                  <a:lnTo>
                    <a:pt x="596622" y="274637"/>
                  </a:lnTo>
                  <a:lnTo>
                    <a:pt x="596622" y="338931"/>
                  </a:lnTo>
                  <a:lnTo>
                    <a:pt x="349717" y="338931"/>
                  </a:lnTo>
                  <a:lnTo>
                    <a:pt x="349717" y="274637"/>
                  </a:lnTo>
                  <a:lnTo>
                    <a:pt x="252860" y="274637"/>
                  </a:lnTo>
                  <a:close/>
                  <a:moveTo>
                    <a:pt x="442207" y="0"/>
                  </a:moveTo>
                  <a:lnTo>
                    <a:pt x="565660" y="0"/>
                  </a:lnTo>
                  <a:lnTo>
                    <a:pt x="565660" y="116284"/>
                  </a:lnTo>
                  <a:lnTo>
                    <a:pt x="1397278" y="116284"/>
                  </a:lnTo>
                  <a:lnTo>
                    <a:pt x="1397278" y="215503"/>
                  </a:lnTo>
                  <a:lnTo>
                    <a:pt x="1397278" y="307975"/>
                  </a:lnTo>
                  <a:lnTo>
                    <a:pt x="1461188" y="307975"/>
                  </a:lnTo>
                  <a:lnTo>
                    <a:pt x="1461188" y="0"/>
                  </a:lnTo>
                  <a:lnTo>
                    <a:pt x="1551296" y="0"/>
                  </a:lnTo>
                  <a:lnTo>
                    <a:pt x="1551296" y="116284"/>
                  </a:lnTo>
                  <a:lnTo>
                    <a:pt x="1741040" y="116284"/>
                  </a:lnTo>
                  <a:lnTo>
                    <a:pt x="1754140" y="116681"/>
                  </a:lnTo>
                  <a:lnTo>
                    <a:pt x="1766446" y="117475"/>
                  </a:lnTo>
                  <a:lnTo>
                    <a:pt x="1779148" y="119062"/>
                  </a:lnTo>
                  <a:lnTo>
                    <a:pt x="1791851" y="121840"/>
                  </a:lnTo>
                  <a:lnTo>
                    <a:pt x="1804156" y="124222"/>
                  </a:lnTo>
                  <a:lnTo>
                    <a:pt x="1816065" y="127794"/>
                  </a:lnTo>
                  <a:lnTo>
                    <a:pt x="1827973" y="131762"/>
                  </a:lnTo>
                  <a:lnTo>
                    <a:pt x="1839088" y="136525"/>
                  </a:lnTo>
                  <a:lnTo>
                    <a:pt x="1850600" y="141684"/>
                  </a:lnTo>
                  <a:lnTo>
                    <a:pt x="1861318" y="147240"/>
                  </a:lnTo>
                  <a:lnTo>
                    <a:pt x="1872035" y="152797"/>
                  </a:lnTo>
                  <a:lnTo>
                    <a:pt x="1882356" y="159544"/>
                  </a:lnTo>
                  <a:lnTo>
                    <a:pt x="1892280" y="167084"/>
                  </a:lnTo>
                  <a:lnTo>
                    <a:pt x="1901807" y="174228"/>
                  </a:lnTo>
                  <a:lnTo>
                    <a:pt x="1911334" y="182165"/>
                  </a:lnTo>
                  <a:lnTo>
                    <a:pt x="1919670" y="190500"/>
                  </a:lnTo>
                  <a:lnTo>
                    <a:pt x="1928006" y="199231"/>
                  </a:lnTo>
                  <a:lnTo>
                    <a:pt x="1935945" y="208756"/>
                  </a:lnTo>
                  <a:lnTo>
                    <a:pt x="1943884" y="218281"/>
                  </a:lnTo>
                  <a:lnTo>
                    <a:pt x="1951029" y="228203"/>
                  </a:lnTo>
                  <a:lnTo>
                    <a:pt x="1957380" y="238125"/>
                  </a:lnTo>
                  <a:lnTo>
                    <a:pt x="1963732" y="249237"/>
                  </a:lnTo>
                  <a:lnTo>
                    <a:pt x="1968892" y="259953"/>
                  </a:lnTo>
                  <a:lnTo>
                    <a:pt x="1974052" y="271065"/>
                  </a:lnTo>
                  <a:lnTo>
                    <a:pt x="1978816" y="282575"/>
                  </a:lnTo>
                  <a:lnTo>
                    <a:pt x="1982389" y="294084"/>
                  </a:lnTo>
                  <a:lnTo>
                    <a:pt x="1985961" y="306387"/>
                  </a:lnTo>
                  <a:lnTo>
                    <a:pt x="1988740" y="318690"/>
                  </a:lnTo>
                  <a:lnTo>
                    <a:pt x="1991122" y="330994"/>
                  </a:lnTo>
                  <a:lnTo>
                    <a:pt x="1992709" y="344090"/>
                  </a:lnTo>
                  <a:lnTo>
                    <a:pt x="1993503" y="356790"/>
                  </a:lnTo>
                  <a:lnTo>
                    <a:pt x="1993900" y="369490"/>
                  </a:lnTo>
                  <a:lnTo>
                    <a:pt x="1993900" y="1619647"/>
                  </a:lnTo>
                  <a:lnTo>
                    <a:pt x="1993503" y="1632744"/>
                  </a:lnTo>
                  <a:lnTo>
                    <a:pt x="1992709" y="1645841"/>
                  </a:lnTo>
                  <a:lnTo>
                    <a:pt x="1991122" y="1658541"/>
                  </a:lnTo>
                  <a:lnTo>
                    <a:pt x="1988740" y="1670844"/>
                  </a:lnTo>
                  <a:lnTo>
                    <a:pt x="1985961" y="1682750"/>
                  </a:lnTo>
                  <a:lnTo>
                    <a:pt x="1982389" y="1695053"/>
                  </a:lnTo>
                  <a:lnTo>
                    <a:pt x="1978816" y="1706960"/>
                  </a:lnTo>
                  <a:lnTo>
                    <a:pt x="1974052" y="1718469"/>
                  </a:lnTo>
                  <a:lnTo>
                    <a:pt x="1968892" y="1729581"/>
                  </a:lnTo>
                  <a:lnTo>
                    <a:pt x="1963732" y="1740694"/>
                  </a:lnTo>
                  <a:lnTo>
                    <a:pt x="1957380" y="1751410"/>
                  </a:lnTo>
                  <a:lnTo>
                    <a:pt x="1951029" y="1761331"/>
                  </a:lnTo>
                  <a:lnTo>
                    <a:pt x="1943884" y="1771650"/>
                  </a:lnTo>
                  <a:lnTo>
                    <a:pt x="1935945" y="1780778"/>
                  </a:lnTo>
                  <a:lnTo>
                    <a:pt x="1928006" y="1789906"/>
                  </a:lnTo>
                  <a:lnTo>
                    <a:pt x="1919670" y="1799035"/>
                  </a:lnTo>
                  <a:lnTo>
                    <a:pt x="1911334" y="1807369"/>
                  </a:lnTo>
                  <a:lnTo>
                    <a:pt x="1901807" y="1815306"/>
                  </a:lnTo>
                  <a:lnTo>
                    <a:pt x="1892280" y="1822847"/>
                  </a:lnTo>
                  <a:lnTo>
                    <a:pt x="1882356" y="1829594"/>
                  </a:lnTo>
                  <a:lnTo>
                    <a:pt x="1872035" y="1836341"/>
                  </a:lnTo>
                  <a:lnTo>
                    <a:pt x="1861318" y="1842294"/>
                  </a:lnTo>
                  <a:lnTo>
                    <a:pt x="1850600" y="1848247"/>
                  </a:lnTo>
                  <a:lnTo>
                    <a:pt x="1839088" y="1853406"/>
                  </a:lnTo>
                  <a:lnTo>
                    <a:pt x="1827973" y="1857375"/>
                  </a:lnTo>
                  <a:lnTo>
                    <a:pt x="1816065" y="1861741"/>
                  </a:lnTo>
                  <a:lnTo>
                    <a:pt x="1804156" y="1864916"/>
                  </a:lnTo>
                  <a:lnTo>
                    <a:pt x="1791851" y="1868091"/>
                  </a:lnTo>
                  <a:lnTo>
                    <a:pt x="1779148" y="1870075"/>
                  </a:lnTo>
                  <a:lnTo>
                    <a:pt x="1766446" y="1871663"/>
                  </a:lnTo>
                  <a:lnTo>
                    <a:pt x="1754140" y="1872456"/>
                  </a:lnTo>
                  <a:lnTo>
                    <a:pt x="1741040" y="1873250"/>
                  </a:lnTo>
                  <a:lnTo>
                    <a:pt x="252860" y="1873250"/>
                  </a:lnTo>
                  <a:lnTo>
                    <a:pt x="239760" y="1872456"/>
                  </a:lnTo>
                  <a:lnTo>
                    <a:pt x="227058" y="1871663"/>
                  </a:lnTo>
                  <a:lnTo>
                    <a:pt x="214355" y="1870075"/>
                  </a:lnTo>
                  <a:lnTo>
                    <a:pt x="201653" y="1868091"/>
                  </a:lnTo>
                  <a:lnTo>
                    <a:pt x="189744" y="1864916"/>
                  </a:lnTo>
                  <a:lnTo>
                    <a:pt x="177835" y="1861741"/>
                  </a:lnTo>
                  <a:lnTo>
                    <a:pt x="165927" y="1857375"/>
                  </a:lnTo>
                  <a:lnTo>
                    <a:pt x="154018" y="1853406"/>
                  </a:lnTo>
                  <a:lnTo>
                    <a:pt x="143300" y="1848247"/>
                  </a:lnTo>
                  <a:lnTo>
                    <a:pt x="132186" y="1842294"/>
                  </a:lnTo>
                  <a:lnTo>
                    <a:pt x="121865" y="1836341"/>
                  </a:lnTo>
                  <a:lnTo>
                    <a:pt x="111147" y="1829594"/>
                  </a:lnTo>
                  <a:lnTo>
                    <a:pt x="101620" y="1822847"/>
                  </a:lnTo>
                  <a:lnTo>
                    <a:pt x="91696" y="1815306"/>
                  </a:lnTo>
                  <a:lnTo>
                    <a:pt x="82566" y="1807369"/>
                  </a:lnTo>
                  <a:lnTo>
                    <a:pt x="74230" y="1799035"/>
                  </a:lnTo>
                  <a:lnTo>
                    <a:pt x="65497" y="1789906"/>
                  </a:lnTo>
                  <a:lnTo>
                    <a:pt x="57558" y="1780778"/>
                  </a:lnTo>
                  <a:lnTo>
                    <a:pt x="50016" y="1771650"/>
                  </a:lnTo>
                  <a:lnTo>
                    <a:pt x="42871" y="1761331"/>
                  </a:lnTo>
                  <a:lnTo>
                    <a:pt x="36520" y="1751410"/>
                  </a:lnTo>
                  <a:lnTo>
                    <a:pt x="30168" y="1740694"/>
                  </a:lnTo>
                  <a:lnTo>
                    <a:pt x="24611" y="1729581"/>
                  </a:lnTo>
                  <a:lnTo>
                    <a:pt x="19848" y="1718469"/>
                  </a:lnTo>
                  <a:lnTo>
                    <a:pt x="15084" y="1706960"/>
                  </a:lnTo>
                  <a:lnTo>
                    <a:pt x="11115" y="1695053"/>
                  </a:lnTo>
                  <a:lnTo>
                    <a:pt x="7939" y="1682750"/>
                  </a:lnTo>
                  <a:lnTo>
                    <a:pt x="4763" y="1670844"/>
                  </a:lnTo>
                  <a:lnTo>
                    <a:pt x="2779" y="1658541"/>
                  </a:lnTo>
                  <a:lnTo>
                    <a:pt x="1191" y="1645841"/>
                  </a:lnTo>
                  <a:lnTo>
                    <a:pt x="0" y="1632744"/>
                  </a:lnTo>
                  <a:lnTo>
                    <a:pt x="0" y="1619647"/>
                  </a:lnTo>
                  <a:lnTo>
                    <a:pt x="0" y="369490"/>
                  </a:lnTo>
                  <a:lnTo>
                    <a:pt x="0" y="356790"/>
                  </a:lnTo>
                  <a:lnTo>
                    <a:pt x="1191" y="344090"/>
                  </a:lnTo>
                  <a:lnTo>
                    <a:pt x="2779" y="330994"/>
                  </a:lnTo>
                  <a:lnTo>
                    <a:pt x="4763" y="318690"/>
                  </a:lnTo>
                  <a:lnTo>
                    <a:pt x="7939" y="306387"/>
                  </a:lnTo>
                  <a:lnTo>
                    <a:pt x="11115" y="294084"/>
                  </a:lnTo>
                  <a:lnTo>
                    <a:pt x="15084" y="282575"/>
                  </a:lnTo>
                  <a:lnTo>
                    <a:pt x="19848" y="271065"/>
                  </a:lnTo>
                  <a:lnTo>
                    <a:pt x="24611" y="259953"/>
                  </a:lnTo>
                  <a:lnTo>
                    <a:pt x="30168" y="249237"/>
                  </a:lnTo>
                  <a:lnTo>
                    <a:pt x="36520" y="238125"/>
                  </a:lnTo>
                  <a:lnTo>
                    <a:pt x="42871" y="228203"/>
                  </a:lnTo>
                  <a:lnTo>
                    <a:pt x="50016" y="218281"/>
                  </a:lnTo>
                  <a:lnTo>
                    <a:pt x="57558" y="208756"/>
                  </a:lnTo>
                  <a:lnTo>
                    <a:pt x="65497" y="199231"/>
                  </a:lnTo>
                  <a:lnTo>
                    <a:pt x="74230" y="190500"/>
                  </a:lnTo>
                  <a:lnTo>
                    <a:pt x="82566" y="182165"/>
                  </a:lnTo>
                  <a:lnTo>
                    <a:pt x="91696" y="174228"/>
                  </a:lnTo>
                  <a:lnTo>
                    <a:pt x="101620" y="167084"/>
                  </a:lnTo>
                  <a:lnTo>
                    <a:pt x="111147" y="159544"/>
                  </a:lnTo>
                  <a:lnTo>
                    <a:pt x="121865" y="152797"/>
                  </a:lnTo>
                  <a:lnTo>
                    <a:pt x="132186" y="147240"/>
                  </a:lnTo>
                  <a:lnTo>
                    <a:pt x="143300" y="141684"/>
                  </a:lnTo>
                  <a:lnTo>
                    <a:pt x="154018" y="136525"/>
                  </a:lnTo>
                  <a:lnTo>
                    <a:pt x="165927" y="131762"/>
                  </a:lnTo>
                  <a:lnTo>
                    <a:pt x="177835" y="127794"/>
                  </a:lnTo>
                  <a:lnTo>
                    <a:pt x="189744" y="124222"/>
                  </a:lnTo>
                  <a:lnTo>
                    <a:pt x="201653" y="121840"/>
                  </a:lnTo>
                  <a:lnTo>
                    <a:pt x="214355" y="119062"/>
                  </a:lnTo>
                  <a:lnTo>
                    <a:pt x="227058" y="117475"/>
                  </a:lnTo>
                  <a:lnTo>
                    <a:pt x="239760" y="116681"/>
                  </a:lnTo>
                  <a:lnTo>
                    <a:pt x="252860" y="116284"/>
                  </a:lnTo>
                  <a:lnTo>
                    <a:pt x="380679" y="116284"/>
                  </a:lnTo>
                  <a:lnTo>
                    <a:pt x="380679" y="215503"/>
                  </a:lnTo>
                  <a:lnTo>
                    <a:pt x="380679" y="307975"/>
                  </a:lnTo>
                  <a:lnTo>
                    <a:pt x="442207" y="307975"/>
                  </a:lnTo>
                  <a:lnTo>
                    <a:pt x="44220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723299" y="2723546"/>
            <a:ext cx="842064" cy="976795"/>
            <a:chOff x="5301679" y="3724016"/>
            <a:chExt cx="1123045" cy="1302732"/>
          </a:xfrm>
        </p:grpSpPr>
        <p:sp>
          <p:nvSpPr>
            <p:cNvPr id="47" name="六边形 46"/>
            <p:cNvSpPr/>
            <p:nvPr/>
          </p:nvSpPr>
          <p:spPr>
            <a:xfrm rot="5400000">
              <a:off x="5211836" y="3813859"/>
              <a:ext cx="1302732" cy="1123045"/>
            </a:xfrm>
            <a:prstGeom prst="hexagon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KSO_Shape"/>
            <p:cNvSpPr/>
            <p:nvPr/>
          </p:nvSpPr>
          <p:spPr bwMode="auto">
            <a:xfrm>
              <a:off x="5622788" y="4143426"/>
              <a:ext cx="480825" cy="453578"/>
            </a:xfrm>
            <a:custGeom>
              <a:avLst/>
              <a:gdLst>
                <a:gd name="T0" fmla="*/ 186247 w 2959101"/>
                <a:gd name="T1" fmla="*/ 1226349 h 2789237"/>
                <a:gd name="T2" fmla="*/ 230689 w 2959101"/>
                <a:gd name="T3" fmla="*/ 1237612 h 2789237"/>
                <a:gd name="T4" fmla="*/ 288413 w 2959101"/>
                <a:gd name="T5" fmla="*/ 1242988 h 2789237"/>
                <a:gd name="T6" fmla="*/ 479719 w 2959101"/>
                <a:gd name="T7" fmla="*/ 1671247 h 2789237"/>
                <a:gd name="T8" fmla="*/ 447792 w 2959101"/>
                <a:gd name="T9" fmla="*/ 1667919 h 2789237"/>
                <a:gd name="T10" fmla="*/ 425571 w 2959101"/>
                <a:gd name="T11" fmla="*/ 1655632 h 2789237"/>
                <a:gd name="T12" fmla="*/ 406415 w 2959101"/>
                <a:gd name="T13" fmla="*/ 1632337 h 2789237"/>
                <a:gd name="T14" fmla="*/ 1684037 w 2959101"/>
                <a:gd name="T15" fmla="*/ 1235155 h 2789237"/>
                <a:gd name="T16" fmla="*/ 1739462 w 2959101"/>
                <a:gd name="T17" fmla="*/ 1231059 h 2789237"/>
                <a:gd name="T18" fmla="*/ 1778540 w 2959101"/>
                <a:gd name="T19" fmla="*/ 1219540 h 2789237"/>
                <a:gd name="T20" fmla="*/ 1816086 w 2959101"/>
                <a:gd name="T21" fmla="*/ 1198804 h 2789237"/>
                <a:gd name="T22" fmla="*/ 1573698 w 2959101"/>
                <a:gd name="T23" fmla="*/ 1645505 h 2789237"/>
                <a:gd name="T24" fmla="*/ 1560927 w 2959101"/>
                <a:gd name="T25" fmla="*/ 1659840 h 2789237"/>
                <a:gd name="T26" fmla="*/ 1547390 w 2959101"/>
                <a:gd name="T27" fmla="*/ 1666496 h 2789237"/>
                <a:gd name="T28" fmla="*/ 1509589 w 2959101"/>
                <a:gd name="T29" fmla="*/ 1671104 h 2789237"/>
                <a:gd name="T30" fmla="*/ 1044479 w 2959101"/>
                <a:gd name="T31" fmla="*/ 1465033 h 2789237"/>
                <a:gd name="T32" fmla="*/ 653055 w 2959101"/>
                <a:gd name="T33" fmla="*/ 989868 h 2789237"/>
                <a:gd name="T34" fmla="*/ 262244 w 2959101"/>
                <a:gd name="T35" fmla="*/ 1208432 h 2789237"/>
                <a:gd name="T36" fmla="*/ 203201 w 2959101"/>
                <a:gd name="T37" fmla="*/ 1197683 h 2789237"/>
                <a:gd name="T38" fmla="*/ 151059 w 2959101"/>
                <a:gd name="T39" fmla="*/ 1173369 h 2789237"/>
                <a:gd name="T40" fmla="*/ 106841 w 2959101"/>
                <a:gd name="T41" fmla="*/ 1139075 h 2789237"/>
                <a:gd name="T42" fmla="*/ 72846 w 2959101"/>
                <a:gd name="T43" fmla="*/ 1097359 h 2789237"/>
                <a:gd name="T44" fmla="*/ 49586 w 2959101"/>
                <a:gd name="T45" fmla="*/ 1051547 h 2789237"/>
                <a:gd name="T46" fmla="*/ 39874 w 2959101"/>
                <a:gd name="T47" fmla="*/ 1004712 h 2789237"/>
                <a:gd name="T48" fmla="*/ 44474 w 2959101"/>
                <a:gd name="T49" fmla="*/ 953782 h 2789237"/>
                <a:gd name="T50" fmla="*/ 156427 w 2959101"/>
                <a:gd name="T51" fmla="*/ 723445 h 2789237"/>
                <a:gd name="T52" fmla="*/ 1881769 w 2959101"/>
                <a:gd name="T53" fmla="*/ 891877 h 2789237"/>
                <a:gd name="T54" fmla="*/ 1894788 w 2959101"/>
                <a:gd name="T55" fmla="*/ 923328 h 2789237"/>
                <a:gd name="T56" fmla="*/ 1902958 w 2959101"/>
                <a:gd name="T57" fmla="*/ 957080 h 2789237"/>
                <a:gd name="T58" fmla="*/ 1904745 w 2959101"/>
                <a:gd name="T59" fmla="*/ 994156 h 2789237"/>
                <a:gd name="T60" fmla="*/ 1893767 w 2959101"/>
                <a:gd name="T61" fmla="*/ 1047342 h 2789237"/>
                <a:gd name="T62" fmla="*/ 1869771 w 2959101"/>
                <a:gd name="T63" fmla="*/ 1095413 h 2789237"/>
                <a:gd name="T64" fmla="*/ 1834797 w 2959101"/>
                <a:gd name="T65" fmla="*/ 1136069 h 2789237"/>
                <a:gd name="T66" fmla="*/ 1792164 w 2959101"/>
                <a:gd name="T67" fmla="*/ 1167520 h 2789237"/>
                <a:gd name="T68" fmla="*/ 1744425 w 2959101"/>
                <a:gd name="T69" fmla="*/ 1188999 h 2789237"/>
                <a:gd name="T70" fmla="*/ 1694645 w 2959101"/>
                <a:gd name="T71" fmla="*/ 1198460 h 2789237"/>
                <a:gd name="T72" fmla="*/ 1531517 w 2959101"/>
                <a:gd name="T73" fmla="*/ 727463 h 2789237"/>
                <a:gd name="T74" fmla="*/ 1310612 w 2959101"/>
                <a:gd name="T75" fmla="*/ 512 h 2789237"/>
                <a:gd name="T76" fmla="*/ 1333869 w 2959101"/>
                <a:gd name="T77" fmla="*/ 7934 h 2789237"/>
                <a:gd name="T78" fmla="*/ 1352526 w 2959101"/>
                <a:gd name="T79" fmla="*/ 26874 h 2789237"/>
                <a:gd name="T80" fmla="*/ 1493861 w 2959101"/>
                <a:gd name="T81" fmla="*/ 264384 h 2789237"/>
                <a:gd name="T82" fmla="*/ 892487 w 2959101"/>
                <a:gd name="T83" fmla="*/ 95976 h 2789237"/>
                <a:gd name="T84" fmla="*/ 832682 w 2959101"/>
                <a:gd name="T85" fmla="*/ 21499 h 2789237"/>
                <a:gd name="T86" fmla="*/ 658932 w 2959101"/>
                <a:gd name="T87" fmla="*/ 0 h 2789237"/>
                <a:gd name="T88" fmla="*/ 706710 w 2959101"/>
                <a:gd name="T89" fmla="*/ 3069 h 2789237"/>
                <a:gd name="T90" fmla="*/ 746568 w 2959101"/>
                <a:gd name="T91" fmla="*/ 12022 h 2789237"/>
                <a:gd name="T92" fmla="*/ 779783 w 2959101"/>
                <a:gd name="T93" fmla="*/ 26347 h 2789237"/>
                <a:gd name="T94" fmla="*/ 807888 w 2959101"/>
                <a:gd name="T95" fmla="*/ 45788 h 2789237"/>
                <a:gd name="T96" fmla="*/ 831905 w 2959101"/>
                <a:gd name="T97" fmla="*/ 69578 h 2789237"/>
                <a:gd name="T98" fmla="*/ 862565 w 2959101"/>
                <a:gd name="T99" fmla="*/ 112553 h 2789237"/>
                <a:gd name="T100" fmla="*/ 861798 w 2959101"/>
                <a:gd name="T101" fmla="*/ 328704 h 2789237"/>
                <a:gd name="T102" fmla="*/ 501800 w 2959101"/>
                <a:gd name="T103" fmla="*/ 83903 h 2789237"/>
                <a:gd name="T104" fmla="*/ 531183 w 2959101"/>
                <a:gd name="T105" fmla="*/ 43998 h 2789237"/>
                <a:gd name="T106" fmla="*/ 566697 w 2959101"/>
                <a:gd name="T107" fmla="*/ 17394 h 2789237"/>
                <a:gd name="T108" fmla="*/ 612431 w 2959101"/>
                <a:gd name="T109" fmla="*/ 3325 h 2789237"/>
                <a:gd name="T110" fmla="*/ 658932 w 2959101"/>
                <a:gd name="T111" fmla="*/ 0 h 278923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959101" h="2789237">
                  <a:moveTo>
                    <a:pt x="230188" y="1878012"/>
                  </a:moveTo>
                  <a:lnTo>
                    <a:pt x="253199" y="1889137"/>
                  </a:lnTo>
                  <a:lnTo>
                    <a:pt x="265102" y="1894302"/>
                  </a:lnTo>
                  <a:lnTo>
                    <a:pt x="277004" y="1898673"/>
                  </a:lnTo>
                  <a:lnTo>
                    <a:pt x="289303" y="1903440"/>
                  </a:lnTo>
                  <a:lnTo>
                    <a:pt x="301999" y="1907414"/>
                  </a:lnTo>
                  <a:lnTo>
                    <a:pt x="315092" y="1911387"/>
                  </a:lnTo>
                  <a:lnTo>
                    <a:pt x="328978" y="1914963"/>
                  </a:lnTo>
                  <a:lnTo>
                    <a:pt x="343657" y="1918538"/>
                  </a:lnTo>
                  <a:lnTo>
                    <a:pt x="358337" y="1920922"/>
                  </a:lnTo>
                  <a:lnTo>
                    <a:pt x="374207" y="1923704"/>
                  </a:lnTo>
                  <a:lnTo>
                    <a:pt x="391267" y="1925690"/>
                  </a:lnTo>
                  <a:lnTo>
                    <a:pt x="408724" y="1927279"/>
                  </a:lnTo>
                  <a:lnTo>
                    <a:pt x="427767" y="1928471"/>
                  </a:lnTo>
                  <a:lnTo>
                    <a:pt x="448001" y="1929266"/>
                  </a:lnTo>
                  <a:lnTo>
                    <a:pt x="469029" y="1929266"/>
                  </a:lnTo>
                  <a:lnTo>
                    <a:pt x="1446213" y="1929266"/>
                  </a:lnTo>
                  <a:lnTo>
                    <a:pt x="1293069" y="2273739"/>
                  </a:lnTo>
                  <a:lnTo>
                    <a:pt x="1446213" y="2593975"/>
                  </a:lnTo>
                  <a:lnTo>
                    <a:pt x="745164" y="2593975"/>
                  </a:lnTo>
                  <a:lnTo>
                    <a:pt x="733261" y="2593975"/>
                  </a:lnTo>
                  <a:lnTo>
                    <a:pt x="722946" y="2593181"/>
                  </a:lnTo>
                  <a:lnTo>
                    <a:pt x="713424" y="2591989"/>
                  </a:lnTo>
                  <a:lnTo>
                    <a:pt x="703902" y="2590399"/>
                  </a:lnTo>
                  <a:lnTo>
                    <a:pt x="695571" y="2588810"/>
                  </a:lnTo>
                  <a:lnTo>
                    <a:pt x="688032" y="2586029"/>
                  </a:lnTo>
                  <a:lnTo>
                    <a:pt x="680891" y="2582850"/>
                  </a:lnTo>
                  <a:lnTo>
                    <a:pt x="673750" y="2578877"/>
                  </a:lnTo>
                  <a:lnTo>
                    <a:pt x="667402" y="2574507"/>
                  </a:lnTo>
                  <a:lnTo>
                    <a:pt x="661054" y="2569739"/>
                  </a:lnTo>
                  <a:lnTo>
                    <a:pt x="655103" y="2564177"/>
                  </a:lnTo>
                  <a:lnTo>
                    <a:pt x="649151" y="2557422"/>
                  </a:lnTo>
                  <a:lnTo>
                    <a:pt x="643200" y="2550668"/>
                  </a:lnTo>
                  <a:lnTo>
                    <a:pt x="637646" y="2542324"/>
                  </a:lnTo>
                  <a:lnTo>
                    <a:pt x="631298" y="2533583"/>
                  </a:lnTo>
                  <a:lnTo>
                    <a:pt x="625347" y="2523650"/>
                  </a:lnTo>
                  <a:lnTo>
                    <a:pt x="230188" y="1878012"/>
                  </a:lnTo>
                  <a:close/>
                  <a:moveTo>
                    <a:pt x="1932679" y="1738312"/>
                  </a:moveTo>
                  <a:lnTo>
                    <a:pt x="1932679" y="1917109"/>
                  </a:lnTo>
                  <a:lnTo>
                    <a:pt x="2615872" y="1917109"/>
                  </a:lnTo>
                  <a:lnTo>
                    <a:pt x="2636106" y="1916711"/>
                  </a:lnTo>
                  <a:lnTo>
                    <a:pt x="2654356" y="1915917"/>
                  </a:lnTo>
                  <a:lnTo>
                    <a:pt x="2671416" y="1914725"/>
                  </a:lnTo>
                  <a:lnTo>
                    <a:pt x="2687286" y="1912738"/>
                  </a:lnTo>
                  <a:lnTo>
                    <a:pt x="2701965" y="1910751"/>
                  </a:lnTo>
                  <a:lnTo>
                    <a:pt x="2715851" y="1907970"/>
                  </a:lnTo>
                  <a:lnTo>
                    <a:pt x="2728547" y="1904791"/>
                  </a:lnTo>
                  <a:lnTo>
                    <a:pt x="2740449" y="1901216"/>
                  </a:lnTo>
                  <a:lnTo>
                    <a:pt x="2751955" y="1897640"/>
                  </a:lnTo>
                  <a:lnTo>
                    <a:pt x="2762667" y="1892872"/>
                  </a:lnTo>
                  <a:lnTo>
                    <a:pt x="2772982" y="1888104"/>
                  </a:lnTo>
                  <a:lnTo>
                    <a:pt x="2782901" y="1883336"/>
                  </a:lnTo>
                  <a:lnTo>
                    <a:pt x="2792423" y="1878171"/>
                  </a:lnTo>
                  <a:lnTo>
                    <a:pt x="2802341" y="1872608"/>
                  </a:lnTo>
                  <a:lnTo>
                    <a:pt x="2820988" y="1860688"/>
                  </a:lnTo>
                  <a:lnTo>
                    <a:pt x="2473441" y="2504355"/>
                  </a:lnTo>
                  <a:lnTo>
                    <a:pt x="2465506" y="2519056"/>
                  </a:lnTo>
                  <a:lnTo>
                    <a:pt x="2458364" y="2532168"/>
                  </a:lnTo>
                  <a:lnTo>
                    <a:pt x="2451223" y="2544088"/>
                  </a:lnTo>
                  <a:lnTo>
                    <a:pt x="2444478" y="2554021"/>
                  </a:lnTo>
                  <a:lnTo>
                    <a:pt x="2438130" y="2562365"/>
                  </a:lnTo>
                  <a:lnTo>
                    <a:pt x="2434956" y="2566338"/>
                  </a:lnTo>
                  <a:lnTo>
                    <a:pt x="2431386" y="2569914"/>
                  </a:lnTo>
                  <a:lnTo>
                    <a:pt x="2428212" y="2573092"/>
                  </a:lnTo>
                  <a:lnTo>
                    <a:pt x="2424641" y="2576271"/>
                  </a:lnTo>
                  <a:lnTo>
                    <a:pt x="2420674" y="2578655"/>
                  </a:lnTo>
                  <a:lnTo>
                    <a:pt x="2416706" y="2581039"/>
                  </a:lnTo>
                  <a:lnTo>
                    <a:pt x="2412342" y="2583025"/>
                  </a:lnTo>
                  <a:lnTo>
                    <a:pt x="2407978" y="2585012"/>
                  </a:lnTo>
                  <a:lnTo>
                    <a:pt x="2403614" y="2586601"/>
                  </a:lnTo>
                  <a:lnTo>
                    <a:pt x="2398059" y="2587793"/>
                  </a:lnTo>
                  <a:lnTo>
                    <a:pt x="2387347" y="2590575"/>
                  </a:lnTo>
                  <a:lnTo>
                    <a:pt x="2375048" y="2591767"/>
                  </a:lnTo>
                  <a:lnTo>
                    <a:pt x="2361162" y="2593356"/>
                  </a:lnTo>
                  <a:lnTo>
                    <a:pt x="2344896" y="2593753"/>
                  </a:lnTo>
                  <a:lnTo>
                    <a:pt x="2326645" y="2594151"/>
                  </a:lnTo>
                  <a:lnTo>
                    <a:pt x="2306411" y="2594151"/>
                  </a:lnTo>
                  <a:lnTo>
                    <a:pt x="1958864" y="2594151"/>
                  </a:lnTo>
                  <a:lnTo>
                    <a:pt x="1958864" y="2789237"/>
                  </a:lnTo>
                  <a:lnTo>
                    <a:pt x="1622425" y="2273907"/>
                  </a:lnTo>
                  <a:lnTo>
                    <a:pt x="1932679" y="1738312"/>
                  </a:lnTo>
                  <a:close/>
                  <a:moveTo>
                    <a:pt x="0" y="995362"/>
                  </a:moveTo>
                  <a:lnTo>
                    <a:pt x="674158" y="995362"/>
                  </a:lnTo>
                  <a:lnTo>
                    <a:pt x="950888" y="1437085"/>
                  </a:lnTo>
                  <a:lnTo>
                    <a:pt x="1014413" y="1536394"/>
                  </a:lnTo>
                  <a:lnTo>
                    <a:pt x="950888" y="1504615"/>
                  </a:lnTo>
                  <a:lnTo>
                    <a:pt x="840911" y="1449797"/>
                  </a:lnTo>
                  <a:lnTo>
                    <a:pt x="608251" y="1876425"/>
                  </a:lnTo>
                  <a:lnTo>
                    <a:pt x="426411" y="1876425"/>
                  </a:lnTo>
                  <a:lnTo>
                    <a:pt x="407353" y="1875631"/>
                  </a:lnTo>
                  <a:lnTo>
                    <a:pt x="388296" y="1874439"/>
                  </a:lnTo>
                  <a:lnTo>
                    <a:pt x="369635" y="1871658"/>
                  </a:lnTo>
                  <a:lnTo>
                    <a:pt x="350975" y="1868083"/>
                  </a:lnTo>
                  <a:lnTo>
                    <a:pt x="333506" y="1864111"/>
                  </a:lnTo>
                  <a:lnTo>
                    <a:pt x="315639" y="1858947"/>
                  </a:lnTo>
                  <a:lnTo>
                    <a:pt x="298567" y="1852988"/>
                  </a:lnTo>
                  <a:lnTo>
                    <a:pt x="281892" y="1845838"/>
                  </a:lnTo>
                  <a:lnTo>
                    <a:pt x="265614" y="1838291"/>
                  </a:lnTo>
                  <a:lnTo>
                    <a:pt x="249732" y="1829949"/>
                  </a:lnTo>
                  <a:lnTo>
                    <a:pt x="234645" y="1821210"/>
                  </a:lnTo>
                  <a:lnTo>
                    <a:pt x="219955" y="1811676"/>
                  </a:lnTo>
                  <a:lnTo>
                    <a:pt x="205662" y="1801745"/>
                  </a:lnTo>
                  <a:lnTo>
                    <a:pt x="192163" y="1791020"/>
                  </a:lnTo>
                  <a:lnTo>
                    <a:pt x="179061" y="1779500"/>
                  </a:lnTo>
                  <a:lnTo>
                    <a:pt x="165959" y="1767981"/>
                  </a:lnTo>
                  <a:lnTo>
                    <a:pt x="154445" y="1755666"/>
                  </a:lnTo>
                  <a:lnTo>
                    <a:pt x="142931" y="1743352"/>
                  </a:lnTo>
                  <a:lnTo>
                    <a:pt x="132211" y="1730243"/>
                  </a:lnTo>
                  <a:lnTo>
                    <a:pt x="122285" y="1716738"/>
                  </a:lnTo>
                  <a:lnTo>
                    <a:pt x="113154" y="1703232"/>
                  </a:lnTo>
                  <a:lnTo>
                    <a:pt x="104419" y="1689328"/>
                  </a:lnTo>
                  <a:lnTo>
                    <a:pt x="96479" y="1675425"/>
                  </a:lnTo>
                  <a:lnTo>
                    <a:pt x="89332" y="1661125"/>
                  </a:lnTo>
                  <a:lnTo>
                    <a:pt x="82979" y="1646824"/>
                  </a:lnTo>
                  <a:lnTo>
                    <a:pt x="77024" y="1632127"/>
                  </a:lnTo>
                  <a:lnTo>
                    <a:pt x="72657" y="1617826"/>
                  </a:lnTo>
                  <a:lnTo>
                    <a:pt x="68289" y="1602732"/>
                  </a:lnTo>
                  <a:lnTo>
                    <a:pt x="65510" y="1588431"/>
                  </a:lnTo>
                  <a:lnTo>
                    <a:pt x="63128" y="1574131"/>
                  </a:lnTo>
                  <a:lnTo>
                    <a:pt x="61937" y="1559433"/>
                  </a:lnTo>
                  <a:lnTo>
                    <a:pt x="61540" y="1545133"/>
                  </a:lnTo>
                  <a:lnTo>
                    <a:pt x="61937" y="1528846"/>
                  </a:lnTo>
                  <a:lnTo>
                    <a:pt x="63128" y="1512560"/>
                  </a:lnTo>
                  <a:lnTo>
                    <a:pt x="65907" y="1496273"/>
                  </a:lnTo>
                  <a:lnTo>
                    <a:pt x="69083" y="1480384"/>
                  </a:lnTo>
                  <a:lnTo>
                    <a:pt x="73848" y="1465289"/>
                  </a:lnTo>
                  <a:lnTo>
                    <a:pt x="79009" y="1449400"/>
                  </a:lnTo>
                  <a:lnTo>
                    <a:pt x="85362" y="1433908"/>
                  </a:lnTo>
                  <a:lnTo>
                    <a:pt x="92508" y="1418813"/>
                  </a:lnTo>
                  <a:lnTo>
                    <a:pt x="242983" y="1122874"/>
                  </a:lnTo>
                  <a:lnTo>
                    <a:pt x="0" y="995362"/>
                  </a:lnTo>
                  <a:close/>
                  <a:moveTo>
                    <a:pt x="2574057" y="833437"/>
                  </a:moveTo>
                  <a:lnTo>
                    <a:pt x="2912705" y="1366837"/>
                  </a:lnTo>
                  <a:lnTo>
                    <a:pt x="2917861" y="1375172"/>
                  </a:lnTo>
                  <a:lnTo>
                    <a:pt x="2923016" y="1384300"/>
                  </a:lnTo>
                  <a:lnTo>
                    <a:pt x="2927378" y="1393428"/>
                  </a:lnTo>
                  <a:lnTo>
                    <a:pt x="2931740" y="1402953"/>
                  </a:lnTo>
                  <a:lnTo>
                    <a:pt x="2936102" y="1412478"/>
                  </a:lnTo>
                  <a:lnTo>
                    <a:pt x="2940067" y="1422797"/>
                  </a:lnTo>
                  <a:lnTo>
                    <a:pt x="2943239" y="1433116"/>
                  </a:lnTo>
                  <a:lnTo>
                    <a:pt x="2946808" y="1443434"/>
                  </a:lnTo>
                  <a:lnTo>
                    <a:pt x="2949188" y="1453753"/>
                  </a:lnTo>
                  <a:lnTo>
                    <a:pt x="2951963" y="1464469"/>
                  </a:lnTo>
                  <a:lnTo>
                    <a:pt x="2954343" y="1474788"/>
                  </a:lnTo>
                  <a:lnTo>
                    <a:pt x="2955929" y="1485503"/>
                  </a:lnTo>
                  <a:lnTo>
                    <a:pt x="2957118" y="1495822"/>
                  </a:lnTo>
                  <a:lnTo>
                    <a:pt x="2958308" y="1505744"/>
                  </a:lnTo>
                  <a:lnTo>
                    <a:pt x="2958705" y="1516063"/>
                  </a:lnTo>
                  <a:lnTo>
                    <a:pt x="2959101" y="1525588"/>
                  </a:lnTo>
                  <a:lnTo>
                    <a:pt x="2958705" y="1543050"/>
                  </a:lnTo>
                  <a:lnTo>
                    <a:pt x="2956722" y="1560116"/>
                  </a:lnTo>
                  <a:lnTo>
                    <a:pt x="2954739" y="1576784"/>
                  </a:lnTo>
                  <a:lnTo>
                    <a:pt x="2951170" y="1593453"/>
                  </a:lnTo>
                  <a:lnTo>
                    <a:pt x="2946808" y="1609725"/>
                  </a:lnTo>
                  <a:lnTo>
                    <a:pt x="2941653" y="1625600"/>
                  </a:lnTo>
                  <a:lnTo>
                    <a:pt x="2935705" y="1641475"/>
                  </a:lnTo>
                  <a:lnTo>
                    <a:pt x="2928964" y="1656556"/>
                  </a:lnTo>
                  <a:lnTo>
                    <a:pt x="2921429" y="1671638"/>
                  </a:lnTo>
                  <a:lnTo>
                    <a:pt x="2913102" y="1685925"/>
                  </a:lnTo>
                  <a:lnTo>
                    <a:pt x="2904378" y="1700213"/>
                  </a:lnTo>
                  <a:lnTo>
                    <a:pt x="2894464" y="1713706"/>
                  </a:lnTo>
                  <a:lnTo>
                    <a:pt x="2884154" y="1726803"/>
                  </a:lnTo>
                  <a:lnTo>
                    <a:pt x="2873448" y="1739106"/>
                  </a:lnTo>
                  <a:lnTo>
                    <a:pt x="2862344" y="1751410"/>
                  </a:lnTo>
                  <a:lnTo>
                    <a:pt x="2850052" y="1763316"/>
                  </a:lnTo>
                  <a:lnTo>
                    <a:pt x="2837759" y="1774031"/>
                  </a:lnTo>
                  <a:lnTo>
                    <a:pt x="2825069" y="1784747"/>
                  </a:lnTo>
                  <a:lnTo>
                    <a:pt x="2811983" y="1794272"/>
                  </a:lnTo>
                  <a:lnTo>
                    <a:pt x="2797708" y="1803797"/>
                  </a:lnTo>
                  <a:lnTo>
                    <a:pt x="2783829" y="1812131"/>
                  </a:lnTo>
                  <a:lnTo>
                    <a:pt x="2769950" y="1820466"/>
                  </a:lnTo>
                  <a:lnTo>
                    <a:pt x="2754881" y="1827610"/>
                  </a:lnTo>
                  <a:lnTo>
                    <a:pt x="2740209" y="1834753"/>
                  </a:lnTo>
                  <a:lnTo>
                    <a:pt x="2725140" y="1840310"/>
                  </a:lnTo>
                  <a:lnTo>
                    <a:pt x="2709675" y="1845469"/>
                  </a:lnTo>
                  <a:lnTo>
                    <a:pt x="2694606" y="1849835"/>
                  </a:lnTo>
                  <a:lnTo>
                    <a:pt x="2679141" y="1853803"/>
                  </a:lnTo>
                  <a:lnTo>
                    <a:pt x="2663279" y="1856978"/>
                  </a:lnTo>
                  <a:lnTo>
                    <a:pt x="2648211" y="1858566"/>
                  </a:lnTo>
                  <a:lnTo>
                    <a:pt x="2632349" y="1860153"/>
                  </a:lnTo>
                  <a:lnTo>
                    <a:pt x="2616487" y="1860550"/>
                  </a:lnTo>
                  <a:lnTo>
                    <a:pt x="2418215" y="1860550"/>
                  </a:lnTo>
                  <a:lnTo>
                    <a:pt x="2078376" y="1290637"/>
                  </a:lnTo>
                  <a:lnTo>
                    <a:pt x="2008188" y="1171972"/>
                  </a:lnTo>
                  <a:lnTo>
                    <a:pt x="2378957" y="1129109"/>
                  </a:lnTo>
                  <a:lnTo>
                    <a:pt x="2574057" y="833437"/>
                  </a:lnTo>
                  <a:close/>
                  <a:moveTo>
                    <a:pt x="1239838" y="0"/>
                  </a:moveTo>
                  <a:lnTo>
                    <a:pt x="2017953" y="0"/>
                  </a:lnTo>
                  <a:lnTo>
                    <a:pt x="2027084" y="397"/>
                  </a:lnTo>
                  <a:lnTo>
                    <a:pt x="2035818" y="794"/>
                  </a:lnTo>
                  <a:lnTo>
                    <a:pt x="2044155" y="1986"/>
                  </a:lnTo>
                  <a:lnTo>
                    <a:pt x="2051697" y="3178"/>
                  </a:lnTo>
                  <a:lnTo>
                    <a:pt x="2058843" y="5561"/>
                  </a:lnTo>
                  <a:lnTo>
                    <a:pt x="2065195" y="8739"/>
                  </a:lnTo>
                  <a:lnTo>
                    <a:pt x="2071944" y="12314"/>
                  </a:lnTo>
                  <a:lnTo>
                    <a:pt x="2077899" y="16684"/>
                  </a:lnTo>
                  <a:lnTo>
                    <a:pt x="2083854" y="21451"/>
                  </a:lnTo>
                  <a:lnTo>
                    <a:pt x="2089015" y="27013"/>
                  </a:lnTo>
                  <a:lnTo>
                    <a:pt x="2094970" y="34163"/>
                  </a:lnTo>
                  <a:lnTo>
                    <a:pt x="2100925" y="41711"/>
                  </a:lnTo>
                  <a:lnTo>
                    <a:pt x="2106880" y="50053"/>
                  </a:lnTo>
                  <a:lnTo>
                    <a:pt x="2112835" y="59587"/>
                  </a:lnTo>
                  <a:lnTo>
                    <a:pt x="2119584" y="69518"/>
                  </a:lnTo>
                  <a:lnTo>
                    <a:pt x="2126730" y="81435"/>
                  </a:lnTo>
                  <a:lnTo>
                    <a:pt x="2320465" y="410355"/>
                  </a:lnTo>
                  <a:lnTo>
                    <a:pt x="2530476" y="296742"/>
                  </a:lnTo>
                  <a:lnTo>
                    <a:pt x="2219230" y="850900"/>
                  </a:lnTo>
                  <a:lnTo>
                    <a:pt x="1584035" y="850900"/>
                  </a:lnTo>
                  <a:lnTo>
                    <a:pt x="1749979" y="743246"/>
                  </a:lnTo>
                  <a:lnTo>
                    <a:pt x="1386330" y="148967"/>
                  </a:lnTo>
                  <a:lnTo>
                    <a:pt x="1337499" y="76668"/>
                  </a:lnTo>
                  <a:lnTo>
                    <a:pt x="1327177" y="64354"/>
                  </a:lnTo>
                  <a:lnTo>
                    <a:pt x="1316061" y="52834"/>
                  </a:lnTo>
                  <a:lnTo>
                    <a:pt x="1304945" y="42902"/>
                  </a:lnTo>
                  <a:lnTo>
                    <a:pt x="1293433" y="33369"/>
                  </a:lnTo>
                  <a:lnTo>
                    <a:pt x="1281126" y="23835"/>
                  </a:lnTo>
                  <a:lnTo>
                    <a:pt x="1268422" y="15492"/>
                  </a:lnTo>
                  <a:lnTo>
                    <a:pt x="1254527" y="7945"/>
                  </a:lnTo>
                  <a:lnTo>
                    <a:pt x="1239838" y="0"/>
                  </a:lnTo>
                  <a:close/>
                  <a:moveTo>
                    <a:pt x="1023541" y="0"/>
                  </a:moveTo>
                  <a:lnTo>
                    <a:pt x="1039416" y="397"/>
                  </a:lnTo>
                  <a:lnTo>
                    <a:pt x="1054895" y="794"/>
                  </a:lnTo>
                  <a:lnTo>
                    <a:pt x="1069579" y="1588"/>
                  </a:lnTo>
                  <a:lnTo>
                    <a:pt x="1084263" y="2779"/>
                  </a:lnTo>
                  <a:lnTo>
                    <a:pt x="1097757" y="4764"/>
                  </a:lnTo>
                  <a:lnTo>
                    <a:pt x="1110854" y="6749"/>
                  </a:lnTo>
                  <a:lnTo>
                    <a:pt x="1123951" y="9132"/>
                  </a:lnTo>
                  <a:lnTo>
                    <a:pt x="1136254" y="12308"/>
                  </a:lnTo>
                  <a:lnTo>
                    <a:pt x="1148160" y="15087"/>
                  </a:lnTo>
                  <a:lnTo>
                    <a:pt x="1159670" y="18660"/>
                  </a:lnTo>
                  <a:lnTo>
                    <a:pt x="1170385" y="22234"/>
                  </a:lnTo>
                  <a:lnTo>
                    <a:pt x="1181498" y="26601"/>
                  </a:lnTo>
                  <a:lnTo>
                    <a:pt x="1191420" y="30968"/>
                  </a:lnTo>
                  <a:lnTo>
                    <a:pt x="1201738" y="35733"/>
                  </a:lnTo>
                  <a:lnTo>
                    <a:pt x="1211263" y="40894"/>
                  </a:lnTo>
                  <a:lnTo>
                    <a:pt x="1220391" y="46453"/>
                  </a:lnTo>
                  <a:lnTo>
                    <a:pt x="1229520" y="52011"/>
                  </a:lnTo>
                  <a:lnTo>
                    <a:pt x="1238251" y="57967"/>
                  </a:lnTo>
                  <a:lnTo>
                    <a:pt x="1246585" y="64319"/>
                  </a:lnTo>
                  <a:lnTo>
                    <a:pt x="1254920" y="71069"/>
                  </a:lnTo>
                  <a:lnTo>
                    <a:pt x="1262857" y="77818"/>
                  </a:lnTo>
                  <a:lnTo>
                    <a:pt x="1270398" y="85362"/>
                  </a:lnTo>
                  <a:lnTo>
                    <a:pt x="1277938" y="92906"/>
                  </a:lnTo>
                  <a:lnTo>
                    <a:pt x="1285082" y="100052"/>
                  </a:lnTo>
                  <a:lnTo>
                    <a:pt x="1292226" y="107993"/>
                  </a:lnTo>
                  <a:lnTo>
                    <a:pt x="1299370" y="116331"/>
                  </a:lnTo>
                  <a:lnTo>
                    <a:pt x="1312863" y="133800"/>
                  </a:lnTo>
                  <a:lnTo>
                    <a:pt x="1325960" y="152064"/>
                  </a:lnTo>
                  <a:lnTo>
                    <a:pt x="1338660" y="171121"/>
                  </a:lnTo>
                  <a:lnTo>
                    <a:pt x="1339851" y="174695"/>
                  </a:lnTo>
                  <a:lnTo>
                    <a:pt x="1341835" y="178268"/>
                  </a:lnTo>
                  <a:lnTo>
                    <a:pt x="1343423" y="181047"/>
                  </a:lnTo>
                  <a:lnTo>
                    <a:pt x="1345010" y="183826"/>
                  </a:lnTo>
                  <a:lnTo>
                    <a:pt x="1435101" y="335096"/>
                  </a:lnTo>
                  <a:lnTo>
                    <a:pt x="1338660" y="510188"/>
                  </a:lnTo>
                  <a:lnTo>
                    <a:pt x="1069579" y="995363"/>
                  </a:lnTo>
                  <a:lnTo>
                    <a:pt x="835820" y="696397"/>
                  </a:lnTo>
                  <a:lnTo>
                    <a:pt x="481013" y="681706"/>
                  </a:lnTo>
                  <a:lnTo>
                    <a:pt x="771129" y="144917"/>
                  </a:lnTo>
                  <a:lnTo>
                    <a:pt x="779463" y="130227"/>
                  </a:lnTo>
                  <a:lnTo>
                    <a:pt x="788194" y="115934"/>
                  </a:lnTo>
                  <a:lnTo>
                    <a:pt x="796926" y="102832"/>
                  </a:lnTo>
                  <a:lnTo>
                    <a:pt x="806451" y="90524"/>
                  </a:lnTo>
                  <a:lnTo>
                    <a:pt x="815579" y="78613"/>
                  </a:lnTo>
                  <a:lnTo>
                    <a:pt x="825104" y="68290"/>
                  </a:lnTo>
                  <a:lnTo>
                    <a:pt x="835026" y="57967"/>
                  </a:lnTo>
                  <a:lnTo>
                    <a:pt x="845741" y="49232"/>
                  </a:lnTo>
                  <a:lnTo>
                    <a:pt x="856854" y="40894"/>
                  </a:lnTo>
                  <a:lnTo>
                    <a:pt x="867966" y="33748"/>
                  </a:lnTo>
                  <a:lnTo>
                    <a:pt x="880269" y="26998"/>
                  </a:lnTo>
                  <a:lnTo>
                    <a:pt x="892970" y="21440"/>
                  </a:lnTo>
                  <a:lnTo>
                    <a:pt x="906066" y="15881"/>
                  </a:lnTo>
                  <a:lnTo>
                    <a:pt x="920751" y="11514"/>
                  </a:lnTo>
                  <a:lnTo>
                    <a:pt x="935435" y="8338"/>
                  </a:lnTo>
                  <a:lnTo>
                    <a:pt x="951310" y="5161"/>
                  </a:lnTo>
                  <a:lnTo>
                    <a:pt x="959248" y="3970"/>
                  </a:lnTo>
                  <a:lnTo>
                    <a:pt x="967582" y="2779"/>
                  </a:lnTo>
                  <a:lnTo>
                    <a:pt x="985441" y="1191"/>
                  </a:lnTo>
                  <a:lnTo>
                    <a:pt x="1004491" y="397"/>
                  </a:lnTo>
                  <a:lnTo>
                    <a:pt x="10235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49" name="直接连接符 48"/>
          <p:cNvCxnSpPr/>
          <p:nvPr/>
        </p:nvCxnSpPr>
        <p:spPr>
          <a:xfrm>
            <a:off x="1057950" y="1601990"/>
            <a:ext cx="2482671" cy="0"/>
          </a:xfrm>
          <a:prstGeom prst="line">
            <a:avLst/>
          </a:prstGeom>
          <a:ln w="9525">
            <a:solidFill>
              <a:schemeClr val="accent6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组合 49"/>
          <p:cNvGrpSpPr/>
          <p:nvPr/>
        </p:nvGrpSpPr>
        <p:grpSpPr>
          <a:xfrm>
            <a:off x="4672127" y="1275945"/>
            <a:ext cx="3074598" cy="1213228"/>
            <a:chOff x="6567113" y="1793376"/>
            <a:chExt cx="4100531" cy="1618057"/>
          </a:xfrm>
        </p:grpSpPr>
        <p:sp>
          <p:nvSpPr>
            <p:cNvPr id="51" name="文本框 69"/>
            <p:cNvSpPr txBox="1"/>
            <p:nvPr/>
          </p:nvSpPr>
          <p:spPr>
            <a:xfrm>
              <a:off x="6567113" y="1810921"/>
              <a:ext cx="916058" cy="1600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accent6">
                      <a:lumMod val="75000"/>
                    </a:schemeClr>
                  </a:solidFill>
                  <a:latin typeface="Impact MT Std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3600" dirty="0">
                <a:solidFill>
                  <a:schemeClr val="accent6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7395055" y="1793376"/>
              <a:ext cx="3272589" cy="1202415"/>
              <a:chOff x="6968290" y="1689104"/>
              <a:chExt cx="3272589" cy="1202415"/>
            </a:xfrm>
          </p:grpSpPr>
          <p:sp>
            <p:nvSpPr>
              <p:cNvPr id="53" name="文本框 9"/>
              <p:cNvSpPr txBox="1"/>
              <p:nvPr/>
            </p:nvSpPr>
            <p:spPr>
              <a:xfrm>
                <a:off x="6968290" y="1689104"/>
                <a:ext cx="2329313" cy="492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dirty="0" smtClean="0">
                    <a:solidFill>
                      <a:schemeClr val="accent6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输入标题</a:t>
                </a:r>
                <a:endParaRPr lang="zh-CN" altLang="en-US" b="1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文本框 11"/>
              <p:cNvSpPr txBox="1"/>
              <p:nvPr/>
            </p:nvSpPr>
            <p:spPr>
              <a:xfrm>
                <a:off x="6968290" y="2029520"/>
                <a:ext cx="3272589" cy="861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900" dirty="0">
                    <a:solidFill>
                      <a:schemeClr val="accent6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在此输入详细介绍，以表达项目工作的详细资料和文字信息。在此输入详细介绍，以表达项目工作的详细资料和文字信息。</a:t>
                </a:r>
              </a:p>
              <a:p>
                <a:endParaRPr lang="zh-CN" altLang="en-US" sz="900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cxnSp>
        <p:nvCxnSpPr>
          <p:cNvPr id="55" name="直接连接符 54"/>
          <p:cNvCxnSpPr/>
          <p:nvPr/>
        </p:nvCxnSpPr>
        <p:spPr>
          <a:xfrm>
            <a:off x="5199101" y="2393351"/>
            <a:ext cx="2482671" cy="0"/>
          </a:xfrm>
          <a:prstGeom prst="line">
            <a:avLst/>
          </a:prstGeom>
          <a:ln w="9525">
            <a:solidFill>
              <a:schemeClr val="accent6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组合 55"/>
          <p:cNvGrpSpPr/>
          <p:nvPr/>
        </p:nvGrpSpPr>
        <p:grpSpPr>
          <a:xfrm>
            <a:off x="891045" y="2047941"/>
            <a:ext cx="3140667" cy="1233939"/>
            <a:chOff x="1524357" y="2822974"/>
            <a:chExt cx="4188647" cy="1645682"/>
          </a:xfrm>
        </p:grpSpPr>
        <p:sp>
          <p:nvSpPr>
            <p:cNvPr id="58" name="文本框 75"/>
            <p:cNvSpPr txBox="1"/>
            <p:nvPr/>
          </p:nvSpPr>
          <p:spPr>
            <a:xfrm>
              <a:off x="4796945" y="2868142"/>
              <a:ext cx="916059" cy="1600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accent6">
                      <a:lumMod val="75000"/>
                    </a:schemeClr>
                  </a:solidFill>
                  <a:latin typeface="Impact MT Std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3600" dirty="0">
                <a:solidFill>
                  <a:schemeClr val="accent6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59" name="组合 58"/>
            <p:cNvGrpSpPr/>
            <p:nvPr/>
          </p:nvGrpSpPr>
          <p:grpSpPr>
            <a:xfrm>
              <a:off x="1524357" y="2822974"/>
              <a:ext cx="3272589" cy="1045324"/>
              <a:chOff x="6968290" y="1661481"/>
              <a:chExt cx="3272589" cy="1045324"/>
            </a:xfrm>
          </p:grpSpPr>
          <p:sp>
            <p:nvSpPr>
              <p:cNvPr id="60" name="文本框 77"/>
              <p:cNvSpPr txBox="1"/>
              <p:nvPr/>
            </p:nvSpPr>
            <p:spPr>
              <a:xfrm>
                <a:off x="7911567" y="1661481"/>
                <a:ext cx="2329312" cy="430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zh-CN" altLang="en-US" sz="1500" b="1" dirty="0">
                    <a:solidFill>
                      <a:schemeClr val="accent6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输入标题</a:t>
                </a:r>
              </a:p>
            </p:txBody>
          </p:sp>
          <p:sp>
            <p:nvSpPr>
              <p:cNvPr id="61" name="文本框 80"/>
              <p:cNvSpPr txBox="1"/>
              <p:nvPr/>
            </p:nvSpPr>
            <p:spPr>
              <a:xfrm>
                <a:off x="6968290" y="2029520"/>
                <a:ext cx="3272589" cy="6772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900" dirty="0">
                    <a:solidFill>
                      <a:schemeClr val="accent6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由在此输入详细介绍，以表达项目工作的详细资料和文字信息。在此输入详细介绍，以表达项目工作的详细资料和文字信息。</a:t>
                </a:r>
              </a:p>
            </p:txBody>
          </p:sp>
        </p:grpSp>
      </p:grpSp>
      <p:cxnSp>
        <p:nvCxnSpPr>
          <p:cNvPr id="62" name="直接连接符 61"/>
          <p:cNvCxnSpPr/>
          <p:nvPr/>
        </p:nvCxnSpPr>
        <p:spPr>
          <a:xfrm>
            <a:off x="1057950" y="3208070"/>
            <a:ext cx="2482671" cy="0"/>
          </a:xfrm>
          <a:prstGeom prst="line">
            <a:avLst/>
          </a:prstGeom>
          <a:ln w="9525">
            <a:solidFill>
              <a:schemeClr val="accent6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组合 62"/>
          <p:cNvGrpSpPr/>
          <p:nvPr/>
        </p:nvGrpSpPr>
        <p:grpSpPr>
          <a:xfrm>
            <a:off x="4672127" y="2865657"/>
            <a:ext cx="3074598" cy="1243855"/>
            <a:chOff x="6567113" y="3913546"/>
            <a:chExt cx="4100531" cy="1658905"/>
          </a:xfrm>
        </p:grpSpPr>
        <p:sp>
          <p:nvSpPr>
            <p:cNvPr id="64" name="文本框 101"/>
            <p:cNvSpPr txBox="1"/>
            <p:nvPr/>
          </p:nvSpPr>
          <p:spPr>
            <a:xfrm>
              <a:off x="6567113" y="3971939"/>
              <a:ext cx="916058" cy="1600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accent6">
                      <a:lumMod val="75000"/>
                    </a:schemeClr>
                  </a:solidFill>
                  <a:latin typeface="Impact MT Std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3600" dirty="0">
                <a:solidFill>
                  <a:schemeClr val="accent6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65" name="组合 64"/>
            <p:cNvGrpSpPr/>
            <p:nvPr/>
          </p:nvGrpSpPr>
          <p:grpSpPr>
            <a:xfrm>
              <a:off x="7395055" y="3913546"/>
              <a:ext cx="3272589" cy="1243262"/>
              <a:chOff x="6968290" y="1648257"/>
              <a:chExt cx="3272589" cy="1243262"/>
            </a:xfrm>
          </p:grpSpPr>
          <p:sp>
            <p:nvSpPr>
              <p:cNvPr id="69" name="文本框 103"/>
              <p:cNvSpPr txBox="1"/>
              <p:nvPr/>
            </p:nvSpPr>
            <p:spPr>
              <a:xfrm>
                <a:off x="6968290" y="1648257"/>
                <a:ext cx="2329313" cy="430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500" b="1" dirty="0">
                    <a:solidFill>
                      <a:schemeClr val="accent6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输入标题</a:t>
                </a:r>
              </a:p>
            </p:txBody>
          </p:sp>
          <p:sp>
            <p:nvSpPr>
              <p:cNvPr id="70" name="文本框 104"/>
              <p:cNvSpPr txBox="1"/>
              <p:nvPr/>
            </p:nvSpPr>
            <p:spPr>
              <a:xfrm>
                <a:off x="6968290" y="2029520"/>
                <a:ext cx="3272589" cy="861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900" dirty="0">
                    <a:solidFill>
                      <a:schemeClr val="accent6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在此输入详细介绍，以表达项目工作的详细资料和文字信息。在此输入详细介绍，以表达项目工作的详细资料和文字信息。</a:t>
                </a:r>
              </a:p>
              <a:p>
                <a:endParaRPr lang="zh-CN" altLang="en-US" sz="900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cxnSp>
        <p:nvCxnSpPr>
          <p:cNvPr id="71" name="直接连接符 70"/>
          <p:cNvCxnSpPr/>
          <p:nvPr/>
        </p:nvCxnSpPr>
        <p:spPr>
          <a:xfrm>
            <a:off x="5199101" y="4012858"/>
            <a:ext cx="2482671" cy="0"/>
          </a:xfrm>
          <a:prstGeom prst="line">
            <a:avLst/>
          </a:prstGeom>
          <a:ln w="9525">
            <a:solidFill>
              <a:schemeClr val="accent6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组合 71"/>
          <p:cNvGrpSpPr/>
          <p:nvPr/>
        </p:nvGrpSpPr>
        <p:grpSpPr>
          <a:xfrm>
            <a:off x="900549" y="3759573"/>
            <a:ext cx="3140667" cy="1224890"/>
            <a:chOff x="1524357" y="2835043"/>
            <a:chExt cx="4188647" cy="1633612"/>
          </a:xfrm>
        </p:grpSpPr>
        <p:sp>
          <p:nvSpPr>
            <p:cNvPr id="73" name="文本框 75"/>
            <p:cNvSpPr txBox="1"/>
            <p:nvPr/>
          </p:nvSpPr>
          <p:spPr>
            <a:xfrm>
              <a:off x="4796945" y="2868142"/>
              <a:ext cx="916059" cy="1600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accent6">
                      <a:lumMod val="75000"/>
                    </a:schemeClr>
                  </a:solidFill>
                  <a:latin typeface="Impact MT Std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3600" dirty="0">
                <a:solidFill>
                  <a:schemeClr val="accent6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87" name="组合 86"/>
            <p:cNvGrpSpPr/>
            <p:nvPr/>
          </p:nvGrpSpPr>
          <p:grpSpPr>
            <a:xfrm>
              <a:off x="1524357" y="2835043"/>
              <a:ext cx="3272589" cy="1033254"/>
              <a:chOff x="6968290" y="1673550"/>
              <a:chExt cx="3272589" cy="1033254"/>
            </a:xfrm>
          </p:grpSpPr>
          <p:sp>
            <p:nvSpPr>
              <p:cNvPr id="88" name="文本框 77"/>
              <p:cNvSpPr txBox="1"/>
              <p:nvPr/>
            </p:nvSpPr>
            <p:spPr>
              <a:xfrm>
                <a:off x="7911567" y="1673550"/>
                <a:ext cx="2329312" cy="430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zh-CN" altLang="en-US" sz="1500" b="1" dirty="0">
                    <a:solidFill>
                      <a:schemeClr val="accent6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输入标题</a:t>
                </a:r>
              </a:p>
            </p:txBody>
          </p:sp>
          <p:sp>
            <p:nvSpPr>
              <p:cNvPr id="89" name="文本框 80"/>
              <p:cNvSpPr txBox="1"/>
              <p:nvPr/>
            </p:nvSpPr>
            <p:spPr>
              <a:xfrm>
                <a:off x="6968290" y="2029520"/>
                <a:ext cx="3272589" cy="677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900" dirty="0">
                    <a:solidFill>
                      <a:schemeClr val="accent6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由在此输入详细介绍，以表达项目工作的详细资料和文字信息。在此输入详细介绍，以表达项目工作的详细资料和文字信息。</a:t>
                </a:r>
              </a:p>
            </p:txBody>
          </p:sp>
        </p:grpSp>
      </p:grpSp>
      <p:grpSp>
        <p:nvGrpSpPr>
          <p:cNvPr id="90" name="组合 89"/>
          <p:cNvGrpSpPr/>
          <p:nvPr/>
        </p:nvGrpSpPr>
        <p:grpSpPr>
          <a:xfrm>
            <a:off x="4161872" y="3528426"/>
            <a:ext cx="842064" cy="976795"/>
            <a:chOff x="5550606" y="4704901"/>
            <a:chExt cx="1123045" cy="1302732"/>
          </a:xfrm>
        </p:grpSpPr>
        <p:sp>
          <p:nvSpPr>
            <p:cNvPr id="91" name="六边形 90"/>
            <p:cNvSpPr/>
            <p:nvPr/>
          </p:nvSpPr>
          <p:spPr>
            <a:xfrm rot="5400000">
              <a:off x="5460763" y="4794744"/>
              <a:ext cx="1302732" cy="1123045"/>
            </a:xfrm>
            <a:prstGeom prst="hexagon">
              <a:avLst/>
            </a:prstGeom>
            <a:solidFill>
              <a:srgbClr val="877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92" name="组合 91"/>
            <p:cNvGrpSpPr/>
            <p:nvPr/>
          </p:nvGrpSpPr>
          <p:grpSpPr>
            <a:xfrm>
              <a:off x="5923329" y="5169661"/>
              <a:ext cx="348517" cy="446576"/>
              <a:chOff x="3095876" y="2479873"/>
              <a:chExt cx="366231" cy="470769"/>
            </a:xfrm>
          </p:grpSpPr>
          <p:sp>
            <p:nvSpPr>
              <p:cNvPr id="93" name="Freeform 108"/>
              <p:cNvSpPr/>
              <p:nvPr/>
            </p:nvSpPr>
            <p:spPr bwMode="auto">
              <a:xfrm flipH="1">
                <a:off x="3095876" y="2898027"/>
                <a:ext cx="51923" cy="52615"/>
              </a:xfrm>
              <a:custGeom>
                <a:avLst/>
                <a:gdLst>
                  <a:gd name="T0" fmla="*/ 0 w 32"/>
                  <a:gd name="T1" fmla="*/ 32 h 32"/>
                  <a:gd name="T2" fmla="*/ 16 w 32"/>
                  <a:gd name="T3" fmla="*/ 32 h 32"/>
                  <a:gd name="T4" fmla="*/ 32 w 32"/>
                  <a:gd name="T5" fmla="*/ 16 h 32"/>
                  <a:gd name="T6" fmla="*/ 32 w 32"/>
                  <a:gd name="T7" fmla="*/ 0 h 32"/>
                  <a:gd name="T8" fmla="*/ 0 w 32"/>
                  <a:gd name="T9" fmla="*/ 0 h 32"/>
                  <a:gd name="T10" fmla="*/ 0 w 32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32">
                    <a:moveTo>
                      <a:pt x="0" y="32"/>
                    </a:moveTo>
                    <a:cubicBezTo>
                      <a:pt x="16" y="32"/>
                      <a:pt x="16" y="32"/>
                      <a:pt x="16" y="32"/>
                    </a:cubicBezTo>
                    <a:cubicBezTo>
                      <a:pt x="25" y="32"/>
                      <a:pt x="32" y="25"/>
                      <a:pt x="32" y="1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66420">
                  <a:defRPr/>
                </a:pPr>
                <a:endParaRPr lang="zh-CN" altLang="en-US" sz="1125">
                  <a:solidFill>
                    <a:schemeClr val="accent6">
                      <a:lumMod val="75000"/>
                    </a:schemeClr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94" name="Freeform 109"/>
              <p:cNvSpPr>
                <a:spLocks noEditPoints="1"/>
              </p:cNvSpPr>
              <p:nvPr/>
            </p:nvSpPr>
            <p:spPr bwMode="auto">
              <a:xfrm flipH="1">
                <a:off x="3095876" y="2479873"/>
                <a:ext cx="366231" cy="470769"/>
              </a:xfrm>
              <a:custGeom>
                <a:avLst/>
                <a:gdLst>
                  <a:gd name="T0" fmla="*/ 208 w 224"/>
                  <a:gd name="T1" fmla="*/ 0 h 288"/>
                  <a:gd name="T2" fmla="*/ 16 w 224"/>
                  <a:gd name="T3" fmla="*/ 0 h 288"/>
                  <a:gd name="T4" fmla="*/ 0 w 224"/>
                  <a:gd name="T5" fmla="*/ 16 h 288"/>
                  <a:gd name="T6" fmla="*/ 0 w 224"/>
                  <a:gd name="T7" fmla="*/ 272 h 288"/>
                  <a:gd name="T8" fmla="*/ 16 w 224"/>
                  <a:gd name="T9" fmla="*/ 288 h 288"/>
                  <a:gd name="T10" fmla="*/ 176 w 224"/>
                  <a:gd name="T11" fmla="*/ 288 h 288"/>
                  <a:gd name="T12" fmla="*/ 176 w 224"/>
                  <a:gd name="T13" fmla="*/ 144 h 288"/>
                  <a:gd name="T14" fmla="*/ 224 w 224"/>
                  <a:gd name="T15" fmla="*/ 144 h 288"/>
                  <a:gd name="T16" fmla="*/ 224 w 224"/>
                  <a:gd name="T17" fmla="*/ 16 h 288"/>
                  <a:gd name="T18" fmla="*/ 208 w 224"/>
                  <a:gd name="T19" fmla="*/ 0 h 288"/>
                  <a:gd name="T20" fmla="*/ 168 w 224"/>
                  <a:gd name="T21" fmla="*/ 104 h 288"/>
                  <a:gd name="T22" fmla="*/ 56 w 224"/>
                  <a:gd name="T23" fmla="*/ 104 h 288"/>
                  <a:gd name="T24" fmla="*/ 56 w 224"/>
                  <a:gd name="T25" fmla="*/ 88 h 288"/>
                  <a:gd name="T26" fmla="*/ 168 w 224"/>
                  <a:gd name="T27" fmla="*/ 88 h 288"/>
                  <a:gd name="T28" fmla="*/ 168 w 224"/>
                  <a:gd name="T29" fmla="*/ 104 h 288"/>
                  <a:gd name="T30" fmla="*/ 168 w 224"/>
                  <a:gd name="T31" fmla="*/ 72 h 288"/>
                  <a:gd name="T32" fmla="*/ 56 w 224"/>
                  <a:gd name="T33" fmla="*/ 72 h 288"/>
                  <a:gd name="T34" fmla="*/ 56 w 224"/>
                  <a:gd name="T35" fmla="*/ 56 h 288"/>
                  <a:gd name="T36" fmla="*/ 168 w 224"/>
                  <a:gd name="T37" fmla="*/ 56 h 288"/>
                  <a:gd name="T38" fmla="*/ 168 w 224"/>
                  <a:gd name="T39" fmla="*/ 72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4" h="288">
                    <a:moveTo>
                      <a:pt x="20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0" y="281"/>
                      <a:pt x="7" y="288"/>
                      <a:pt x="16" y="288"/>
                    </a:cubicBezTo>
                    <a:cubicBezTo>
                      <a:pt x="176" y="288"/>
                      <a:pt x="176" y="288"/>
                      <a:pt x="176" y="288"/>
                    </a:cubicBezTo>
                    <a:cubicBezTo>
                      <a:pt x="176" y="144"/>
                      <a:pt x="176" y="144"/>
                      <a:pt x="176" y="144"/>
                    </a:cubicBezTo>
                    <a:cubicBezTo>
                      <a:pt x="224" y="144"/>
                      <a:pt x="224" y="144"/>
                      <a:pt x="224" y="144"/>
                    </a:cubicBezTo>
                    <a:cubicBezTo>
                      <a:pt x="224" y="16"/>
                      <a:pt x="224" y="16"/>
                      <a:pt x="224" y="16"/>
                    </a:cubicBezTo>
                    <a:cubicBezTo>
                      <a:pt x="224" y="7"/>
                      <a:pt x="217" y="0"/>
                      <a:pt x="208" y="0"/>
                    </a:cubicBezTo>
                    <a:close/>
                    <a:moveTo>
                      <a:pt x="168" y="104"/>
                    </a:moveTo>
                    <a:cubicBezTo>
                      <a:pt x="56" y="104"/>
                      <a:pt x="56" y="104"/>
                      <a:pt x="56" y="104"/>
                    </a:cubicBezTo>
                    <a:cubicBezTo>
                      <a:pt x="56" y="88"/>
                      <a:pt x="56" y="88"/>
                      <a:pt x="56" y="88"/>
                    </a:cubicBezTo>
                    <a:cubicBezTo>
                      <a:pt x="168" y="88"/>
                      <a:pt x="168" y="88"/>
                      <a:pt x="168" y="88"/>
                    </a:cubicBezTo>
                    <a:lnTo>
                      <a:pt x="168" y="104"/>
                    </a:lnTo>
                    <a:close/>
                    <a:moveTo>
                      <a:pt x="168" y="72"/>
                    </a:moveTo>
                    <a:cubicBezTo>
                      <a:pt x="56" y="72"/>
                      <a:pt x="56" y="72"/>
                      <a:pt x="56" y="72"/>
                    </a:cubicBezTo>
                    <a:cubicBezTo>
                      <a:pt x="56" y="56"/>
                      <a:pt x="56" y="56"/>
                      <a:pt x="56" y="56"/>
                    </a:cubicBezTo>
                    <a:cubicBezTo>
                      <a:pt x="168" y="56"/>
                      <a:pt x="168" y="56"/>
                      <a:pt x="168" y="56"/>
                    </a:cubicBezTo>
                    <a:lnTo>
                      <a:pt x="168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66420">
                  <a:defRPr/>
                </a:pPr>
                <a:endParaRPr lang="zh-CN" altLang="en-US" sz="1125">
                  <a:solidFill>
                    <a:schemeClr val="accent6">
                      <a:lumMod val="75000"/>
                    </a:schemeClr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95" name="Rectangle 110"/>
              <p:cNvSpPr>
                <a:spLocks noChangeArrowheads="1"/>
              </p:cNvSpPr>
              <p:nvPr/>
            </p:nvSpPr>
            <p:spPr bwMode="auto">
              <a:xfrm flipH="1">
                <a:off x="3095876" y="2741565"/>
                <a:ext cx="51923" cy="5192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66420">
                  <a:defRPr/>
                </a:pPr>
                <a:endParaRPr lang="zh-CN" altLang="en-US" sz="1125">
                  <a:solidFill>
                    <a:schemeClr val="accent6">
                      <a:lumMod val="75000"/>
                    </a:schemeClr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96" name="Rectangle 111"/>
              <p:cNvSpPr>
                <a:spLocks noChangeArrowheads="1"/>
              </p:cNvSpPr>
              <p:nvPr/>
            </p:nvSpPr>
            <p:spPr bwMode="auto">
              <a:xfrm flipH="1">
                <a:off x="3095876" y="2819796"/>
                <a:ext cx="51923" cy="526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66420">
                  <a:defRPr/>
                </a:pPr>
                <a:endParaRPr lang="zh-CN" altLang="en-US" sz="1125">
                  <a:solidFill>
                    <a:schemeClr val="accent6">
                      <a:lumMod val="75000"/>
                    </a:schemeClr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</p:grpSp>
    </p:spTree>
  </p:cSld>
  <p:clrMapOvr>
    <a:masterClrMapping/>
  </p:clrMapOvr>
  <p:transition spd="slow" advClick="0" advTm="3713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5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50"/>
                            </p:stCondLst>
                            <p:childTnLst>
                              <p:par>
                                <p:cTn id="3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5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50"/>
                            </p:stCondLst>
                            <p:childTnLst>
                              <p:par>
                                <p:cTn id="4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50"/>
                            </p:stCondLst>
                            <p:childTnLst>
                              <p:par>
                                <p:cTn id="5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5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50"/>
                            </p:stCondLst>
                            <p:childTnLst>
                              <p:par>
                                <p:cTn id="6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50"/>
                            </p:stCondLst>
                            <p:childTnLst>
                              <p:par>
                                <p:cTn id="6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50"/>
                            </p:stCondLst>
                            <p:childTnLst>
                              <p:par>
                                <p:cTn id="7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50"/>
                            </p:stCondLst>
                            <p:childTnLst>
                              <p:par>
                                <p:cTn id="8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50"/>
                            </p:stCondLst>
                            <p:childTnLst>
                              <p:par>
                                <p:cTn id="8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55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050"/>
                            </p:stCondLst>
                            <p:childTnLst>
                              <p:par>
                                <p:cTn id="9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4" grpId="0" animBg="1"/>
      <p:bldP spid="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箭头连接符 7"/>
          <p:cNvCxnSpPr>
            <a:stCxn id="50" idx="2"/>
          </p:cNvCxnSpPr>
          <p:nvPr/>
        </p:nvCxnSpPr>
        <p:spPr>
          <a:xfrm>
            <a:off x="792564" y="3058571"/>
            <a:ext cx="8152783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673167" y="-19863"/>
            <a:ext cx="2382361" cy="421446"/>
          </a:xfrm>
        </p:spPr>
        <p:txBody>
          <a:bodyPr>
            <a:noAutofit/>
          </a:bodyPr>
          <a:lstStyle/>
          <a:p>
            <a:pPr algn="l"/>
            <a:r>
              <a:rPr lang="zh-CN" altLang="en-US" sz="1800" dirty="0" smtClean="0">
                <a:solidFill>
                  <a:schemeClr val="accent6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单击添加文字标题</a:t>
            </a:r>
            <a:endParaRPr lang="zh-CN" altLang="en-US" sz="785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-17315" y="358081"/>
            <a:ext cx="9161315" cy="1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367441" y="61125"/>
            <a:ext cx="215968" cy="215968"/>
            <a:chOff x="624979" y="908720"/>
            <a:chExt cx="288032" cy="288032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矩形 73"/>
          <p:cNvSpPr/>
          <p:nvPr/>
        </p:nvSpPr>
        <p:spPr>
          <a:xfrm>
            <a:off x="-17315" y="5001387"/>
            <a:ext cx="1079839" cy="161976"/>
          </a:xfrm>
          <a:prstGeom prst="rect">
            <a:avLst/>
          </a:prstGeom>
          <a:solidFill>
            <a:srgbClr val="87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矩形 74"/>
          <p:cNvSpPr/>
          <p:nvPr/>
        </p:nvSpPr>
        <p:spPr>
          <a:xfrm>
            <a:off x="1062524" y="5001387"/>
            <a:ext cx="8081476" cy="16197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-17314" y="439068"/>
            <a:ext cx="360628" cy="21596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标题 4"/>
          <p:cNvSpPr txBox="1"/>
          <p:nvPr/>
        </p:nvSpPr>
        <p:spPr>
          <a:xfrm>
            <a:off x="360629" y="358080"/>
            <a:ext cx="1079839" cy="377944"/>
          </a:xfrm>
          <a:prstGeom prst="rect">
            <a:avLst/>
          </a:prstGeom>
        </p:spPr>
        <p:txBody>
          <a:bodyPr vert="horz" lIns="68562" tIns="34281" rIns="68562" bIns="34281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35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输入小标题</a:t>
            </a:r>
            <a:endParaRPr lang="en-US" altLang="zh-CN" sz="135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792564" y="3003686"/>
            <a:ext cx="109771" cy="109771"/>
          </a:xfrm>
          <a:prstGeom prst="ellipse">
            <a:avLst/>
          </a:prstGeom>
          <a:solidFill>
            <a:srgbClr val="877044"/>
          </a:solidFill>
          <a:ln>
            <a:solidFill>
              <a:srgbClr val="8770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7258176" y="2999719"/>
            <a:ext cx="109771" cy="109771"/>
          </a:xfrm>
          <a:prstGeom prst="ellipse">
            <a:avLst/>
          </a:prstGeom>
          <a:solidFill>
            <a:srgbClr val="877044"/>
          </a:solidFill>
          <a:ln>
            <a:solidFill>
              <a:srgbClr val="8770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1856256" y="3003686"/>
            <a:ext cx="109771" cy="10977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2945758" y="3003686"/>
            <a:ext cx="109771" cy="109771"/>
          </a:xfrm>
          <a:prstGeom prst="ellipse">
            <a:avLst/>
          </a:prstGeom>
          <a:solidFill>
            <a:srgbClr val="877044"/>
          </a:solidFill>
          <a:ln>
            <a:solidFill>
              <a:srgbClr val="8770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4033680" y="3003686"/>
            <a:ext cx="109771" cy="10977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6178700" y="3003686"/>
            <a:ext cx="109771" cy="10977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252645" y="1637678"/>
            <a:ext cx="1181497" cy="1319545"/>
            <a:chOff x="2940476" y="3272285"/>
            <a:chExt cx="1575740" cy="1759852"/>
          </a:xfrm>
        </p:grpSpPr>
        <p:sp>
          <p:nvSpPr>
            <p:cNvPr id="57" name="任意多边形 56"/>
            <p:cNvSpPr/>
            <p:nvPr/>
          </p:nvSpPr>
          <p:spPr>
            <a:xfrm>
              <a:off x="2940476" y="3272285"/>
              <a:ext cx="1575740" cy="1759852"/>
            </a:xfrm>
            <a:custGeom>
              <a:avLst/>
              <a:gdLst>
                <a:gd name="connsiteX0" fmla="*/ 787870 w 1575740"/>
                <a:gd name="connsiteY0" fmla="*/ 0 h 1759852"/>
                <a:gd name="connsiteX1" fmla="*/ 1575740 w 1575740"/>
                <a:gd name="connsiteY1" fmla="*/ 787870 h 1759852"/>
                <a:gd name="connsiteX2" fmla="*/ 946654 w 1575740"/>
                <a:gd name="connsiteY2" fmla="*/ 1559734 h 1759852"/>
                <a:gd name="connsiteX3" fmla="*/ 870324 w 1575740"/>
                <a:gd name="connsiteY3" fmla="*/ 1567428 h 1759852"/>
                <a:gd name="connsiteX4" fmla="*/ 771966 w 1575740"/>
                <a:gd name="connsiteY4" fmla="*/ 1759852 h 1759852"/>
                <a:gd name="connsiteX5" fmla="*/ 677385 w 1575740"/>
                <a:gd name="connsiteY5" fmla="*/ 1564602 h 1759852"/>
                <a:gd name="connsiteX6" fmla="*/ 629087 w 1575740"/>
                <a:gd name="connsiteY6" fmla="*/ 1559734 h 1759852"/>
                <a:gd name="connsiteX7" fmla="*/ 0 w 1575740"/>
                <a:gd name="connsiteY7" fmla="*/ 787870 h 1759852"/>
                <a:gd name="connsiteX8" fmla="*/ 787870 w 1575740"/>
                <a:gd name="connsiteY8" fmla="*/ 0 h 1759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5740" h="1759852">
                  <a:moveTo>
                    <a:pt x="787870" y="0"/>
                  </a:moveTo>
                  <a:cubicBezTo>
                    <a:pt x="1222999" y="0"/>
                    <a:pt x="1575740" y="352741"/>
                    <a:pt x="1575740" y="787870"/>
                  </a:cubicBezTo>
                  <a:cubicBezTo>
                    <a:pt x="1575740" y="1168608"/>
                    <a:pt x="1305673" y="1486268"/>
                    <a:pt x="946654" y="1559734"/>
                  </a:cubicBezTo>
                  <a:lnTo>
                    <a:pt x="870324" y="1567428"/>
                  </a:lnTo>
                  <a:lnTo>
                    <a:pt x="771966" y="1759852"/>
                  </a:lnTo>
                  <a:lnTo>
                    <a:pt x="677385" y="1564602"/>
                  </a:lnTo>
                  <a:lnTo>
                    <a:pt x="629087" y="1559734"/>
                  </a:lnTo>
                  <a:cubicBezTo>
                    <a:pt x="270067" y="1486268"/>
                    <a:pt x="0" y="1168608"/>
                    <a:pt x="0" y="787870"/>
                  </a:cubicBezTo>
                  <a:cubicBezTo>
                    <a:pt x="0" y="352741"/>
                    <a:pt x="352741" y="0"/>
                    <a:pt x="787870" y="0"/>
                  </a:cubicBezTo>
                  <a:close/>
                </a:path>
              </a:pathLst>
            </a:custGeom>
            <a:solidFill>
              <a:srgbClr val="877044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文本框 59"/>
            <p:cNvSpPr txBox="1"/>
            <p:nvPr/>
          </p:nvSpPr>
          <p:spPr>
            <a:xfrm>
              <a:off x="3102007" y="3941976"/>
              <a:ext cx="1357226" cy="430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</a:p>
          </p:txBody>
        </p:sp>
      </p:grpSp>
      <p:sp>
        <p:nvSpPr>
          <p:cNvPr id="60" name="椭圆 59"/>
          <p:cNvSpPr/>
          <p:nvPr/>
        </p:nvSpPr>
        <p:spPr>
          <a:xfrm>
            <a:off x="5103262" y="3003686"/>
            <a:ext cx="109771" cy="109771"/>
          </a:xfrm>
          <a:prstGeom prst="ellipse">
            <a:avLst/>
          </a:prstGeom>
          <a:solidFill>
            <a:srgbClr val="877044"/>
          </a:solidFill>
          <a:ln>
            <a:solidFill>
              <a:srgbClr val="8770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椭圆 60"/>
          <p:cNvSpPr/>
          <p:nvPr/>
        </p:nvSpPr>
        <p:spPr>
          <a:xfrm>
            <a:off x="8333673" y="2999719"/>
            <a:ext cx="109771" cy="10977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文本框 59"/>
          <p:cNvSpPr txBox="1"/>
          <p:nvPr/>
        </p:nvSpPr>
        <p:spPr>
          <a:xfrm>
            <a:off x="414621" y="3237955"/>
            <a:ext cx="86387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5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三月份</a:t>
            </a:r>
          </a:p>
        </p:txBody>
      </p:sp>
      <p:grpSp>
        <p:nvGrpSpPr>
          <p:cNvPr id="63" name="组合 62"/>
          <p:cNvGrpSpPr/>
          <p:nvPr/>
        </p:nvGrpSpPr>
        <p:grpSpPr>
          <a:xfrm>
            <a:off x="1445454" y="1869855"/>
            <a:ext cx="966869" cy="1079839"/>
            <a:chOff x="2940476" y="3272285"/>
            <a:chExt cx="1575740" cy="1759852"/>
          </a:xfrm>
        </p:grpSpPr>
        <p:sp>
          <p:nvSpPr>
            <p:cNvPr id="64" name="任意多边形 63"/>
            <p:cNvSpPr/>
            <p:nvPr/>
          </p:nvSpPr>
          <p:spPr>
            <a:xfrm>
              <a:off x="2940476" y="3272285"/>
              <a:ext cx="1575740" cy="1759852"/>
            </a:xfrm>
            <a:custGeom>
              <a:avLst/>
              <a:gdLst>
                <a:gd name="connsiteX0" fmla="*/ 787870 w 1575740"/>
                <a:gd name="connsiteY0" fmla="*/ 0 h 1759852"/>
                <a:gd name="connsiteX1" fmla="*/ 1575740 w 1575740"/>
                <a:gd name="connsiteY1" fmla="*/ 787870 h 1759852"/>
                <a:gd name="connsiteX2" fmla="*/ 946654 w 1575740"/>
                <a:gd name="connsiteY2" fmla="*/ 1559734 h 1759852"/>
                <a:gd name="connsiteX3" fmla="*/ 870324 w 1575740"/>
                <a:gd name="connsiteY3" fmla="*/ 1567428 h 1759852"/>
                <a:gd name="connsiteX4" fmla="*/ 771966 w 1575740"/>
                <a:gd name="connsiteY4" fmla="*/ 1759852 h 1759852"/>
                <a:gd name="connsiteX5" fmla="*/ 677385 w 1575740"/>
                <a:gd name="connsiteY5" fmla="*/ 1564602 h 1759852"/>
                <a:gd name="connsiteX6" fmla="*/ 629087 w 1575740"/>
                <a:gd name="connsiteY6" fmla="*/ 1559734 h 1759852"/>
                <a:gd name="connsiteX7" fmla="*/ 0 w 1575740"/>
                <a:gd name="connsiteY7" fmla="*/ 787870 h 1759852"/>
                <a:gd name="connsiteX8" fmla="*/ 787870 w 1575740"/>
                <a:gd name="connsiteY8" fmla="*/ 0 h 1759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5740" h="1759852">
                  <a:moveTo>
                    <a:pt x="787870" y="0"/>
                  </a:moveTo>
                  <a:cubicBezTo>
                    <a:pt x="1222999" y="0"/>
                    <a:pt x="1575740" y="352741"/>
                    <a:pt x="1575740" y="787870"/>
                  </a:cubicBezTo>
                  <a:cubicBezTo>
                    <a:pt x="1575740" y="1168608"/>
                    <a:pt x="1305673" y="1486268"/>
                    <a:pt x="946654" y="1559734"/>
                  </a:cubicBezTo>
                  <a:lnTo>
                    <a:pt x="870324" y="1567428"/>
                  </a:lnTo>
                  <a:lnTo>
                    <a:pt x="771966" y="1759852"/>
                  </a:lnTo>
                  <a:lnTo>
                    <a:pt x="677385" y="1564602"/>
                  </a:lnTo>
                  <a:lnTo>
                    <a:pt x="629087" y="1559734"/>
                  </a:lnTo>
                  <a:cubicBezTo>
                    <a:pt x="270067" y="1486268"/>
                    <a:pt x="0" y="1168608"/>
                    <a:pt x="0" y="787870"/>
                  </a:cubicBezTo>
                  <a:cubicBezTo>
                    <a:pt x="0" y="352741"/>
                    <a:pt x="352741" y="0"/>
                    <a:pt x="787870" y="0"/>
                  </a:cubicBezTo>
                  <a:close/>
                </a:path>
              </a:pathLst>
            </a:custGeom>
            <a:solidFill>
              <a:schemeClr val="accent6">
                <a:lumMod val="7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文本框 59"/>
            <p:cNvSpPr txBox="1"/>
            <p:nvPr/>
          </p:nvSpPr>
          <p:spPr>
            <a:xfrm>
              <a:off x="3020343" y="3941974"/>
              <a:ext cx="1357227" cy="10533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2418648" y="1653887"/>
            <a:ext cx="1181497" cy="1319545"/>
            <a:chOff x="2940476" y="3272285"/>
            <a:chExt cx="1575740" cy="1759852"/>
          </a:xfrm>
        </p:grpSpPr>
        <p:sp>
          <p:nvSpPr>
            <p:cNvPr id="67" name="任意多边形 66"/>
            <p:cNvSpPr/>
            <p:nvPr/>
          </p:nvSpPr>
          <p:spPr>
            <a:xfrm>
              <a:off x="2940476" y="3272285"/>
              <a:ext cx="1575740" cy="1759852"/>
            </a:xfrm>
            <a:custGeom>
              <a:avLst/>
              <a:gdLst>
                <a:gd name="connsiteX0" fmla="*/ 787870 w 1575740"/>
                <a:gd name="connsiteY0" fmla="*/ 0 h 1759852"/>
                <a:gd name="connsiteX1" fmla="*/ 1575740 w 1575740"/>
                <a:gd name="connsiteY1" fmla="*/ 787870 h 1759852"/>
                <a:gd name="connsiteX2" fmla="*/ 946654 w 1575740"/>
                <a:gd name="connsiteY2" fmla="*/ 1559734 h 1759852"/>
                <a:gd name="connsiteX3" fmla="*/ 870324 w 1575740"/>
                <a:gd name="connsiteY3" fmla="*/ 1567428 h 1759852"/>
                <a:gd name="connsiteX4" fmla="*/ 771966 w 1575740"/>
                <a:gd name="connsiteY4" fmla="*/ 1759852 h 1759852"/>
                <a:gd name="connsiteX5" fmla="*/ 677385 w 1575740"/>
                <a:gd name="connsiteY5" fmla="*/ 1564602 h 1759852"/>
                <a:gd name="connsiteX6" fmla="*/ 629087 w 1575740"/>
                <a:gd name="connsiteY6" fmla="*/ 1559734 h 1759852"/>
                <a:gd name="connsiteX7" fmla="*/ 0 w 1575740"/>
                <a:gd name="connsiteY7" fmla="*/ 787870 h 1759852"/>
                <a:gd name="connsiteX8" fmla="*/ 787870 w 1575740"/>
                <a:gd name="connsiteY8" fmla="*/ 0 h 1759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5740" h="1759852">
                  <a:moveTo>
                    <a:pt x="787870" y="0"/>
                  </a:moveTo>
                  <a:cubicBezTo>
                    <a:pt x="1222999" y="0"/>
                    <a:pt x="1575740" y="352741"/>
                    <a:pt x="1575740" y="787870"/>
                  </a:cubicBezTo>
                  <a:cubicBezTo>
                    <a:pt x="1575740" y="1168608"/>
                    <a:pt x="1305673" y="1486268"/>
                    <a:pt x="946654" y="1559734"/>
                  </a:cubicBezTo>
                  <a:lnTo>
                    <a:pt x="870324" y="1567428"/>
                  </a:lnTo>
                  <a:lnTo>
                    <a:pt x="771966" y="1759852"/>
                  </a:lnTo>
                  <a:lnTo>
                    <a:pt x="677385" y="1564602"/>
                  </a:lnTo>
                  <a:lnTo>
                    <a:pt x="629087" y="1559734"/>
                  </a:lnTo>
                  <a:cubicBezTo>
                    <a:pt x="270067" y="1486268"/>
                    <a:pt x="0" y="1168608"/>
                    <a:pt x="0" y="787870"/>
                  </a:cubicBezTo>
                  <a:cubicBezTo>
                    <a:pt x="0" y="352741"/>
                    <a:pt x="352741" y="0"/>
                    <a:pt x="787870" y="0"/>
                  </a:cubicBezTo>
                  <a:close/>
                </a:path>
              </a:pathLst>
            </a:custGeom>
            <a:solidFill>
              <a:srgbClr val="877044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文本框 59"/>
            <p:cNvSpPr txBox="1"/>
            <p:nvPr/>
          </p:nvSpPr>
          <p:spPr>
            <a:xfrm>
              <a:off x="3102007" y="3941976"/>
              <a:ext cx="1357226" cy="430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3605131" y="1869855"/>
            <a:ext cx="966869" cy="1079839"/>
            <a:chOff x="2940476" y="3272285"/>
            <a:chExt cx="1575740" cy="1759852"/>
          </a:xfrm>
        </p:grpSpPr>
        <p:sp>
          <p:nvSpPr>
            <p:cNvPr id="70" name="任意多边形 69"/>
            <p:cNvSpPr/>
            <p:nvPr/>
          </p:nvSpPr>
          <p:spPr>
            <a:xfrm>
              <a:off x="2940476" y="3272285"/>
              <a:ext cx="1575740" cy="1759852"/>
            </a:xfrm>
            <a:custGeom>
              <a:avLst/>
              <a:gdLst>
                <a:gd name="connsiteX0" fmla="*/ 787870 w 1575740"/>
                <a:gd name="connsiteY0" fmla="*/ 0 h 1759852"/>
                <a:gd name="connsiteX1" fmla="*/ 1575740 w 1575740"/>
                <a:gd name="connsiteY1" fmla="*/ 787870 h 1759852"/>
                <a:gd name="connsiteX2" fmla="*/ 946654 w 1575740"/>
                <a:gd name="connsiteY2" fmla="*/ 1559734 h 1759852"/>
                <a:gd name="connsiteX3" fmla="*/ 870324 w 1575740"/>
                <a:gd name="connsiteY3" fmla="*/ 1567428 h 1759852"/>
                <a:gd name="connsiteX4" fmla="*/ 771966 w 1575740"/>
                <a:gd name="connsiteY4" fmla="*/ 1759852 h 1759852"/>
                <a:gd name="connsiteX5" fmla="*/ 677385 w 1575740"/>
                <a:gd name="connsiteY5" fmla="*/ 1564602 h 1759852"/>
                <a:gd name="connsiteX6" fmla="*/ 629087 w 1575740"/>
                <a:gd name="connsiteY6" fmla="*/ 1559734 h 1759852"/>
                <a:gd name="connsiteX7" fmla="*/ 0 w 1575740"/>
                <a:gd name="connsiteY7" fmla="*/ 787870 h 1759852"/>
                <a:gd name="connsiteX8" fmla="*/ 787870 w 1575740"/>
                <a:gd name="connsiteY8" fmla="*/ 0 h 1759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5740" h="1759852">
                  <a:moveTo>
                    <a:pt x="787870" y="0"/>
                  </a:moveTo>
                  <a:cubicBezTo>
                    <a:pt x="1222999" y="0"/>
                    <a:pt x="1575740" y="352741"/>
                    <a:pt x="1575740" y="787870"/>
                  </a:cubicBezTo>
                  <a:cubicBezTo>
                    <a:pt x="1575740" y="1168608"/>
                    <a:pt x="1305673" y="1486268"/>
                    <a:pt x="946654" y="1559734"/>
                  </a:cubicBezTo>
                  <a:lnTo>
                    <a:pt x="870324" y="1567428"/>
                  </a:lnTo>
                  <a:lnTo>
                    <a:pt x="771966" y="1759852"/>
                  </a:lnTo>
                  <a:lnTo>
                    <a:pt x="677385" y="1564602"/>
                  </a:lnTo>
                  <a:lnTo>
                    <a:pt x="629087" y="1559734"/>
                  </a:lnTo>
                  <a:cubicBezTo>
                    <a:pt x="270067" y="1486268"/>
                    <a:pt x="0" y="1168608"/>
                    <a:pt x="0" y="787870"/>
                  </a:cubicBezTo>
                  <a:cubicBezTo>
                    <a:pt x="0" y="352741"/>
                    <a:pt x="352741" y="0"/>
                    <a:pt x="787870" y="0"/>
                  </a:cubicBezTo>
                  <a:close/>
                </a:path>
              </a:pathLst>
            </a:custGeom>
            <a:solidFill>
              <a:schemeClr val="accent6">
                <a:lumMod val="7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文本框 59"/>
            <p:cNvSpPr txBox="1"/>
            <p:nvPr/>
          </p:nvSpPr>
          <p:spPr>
            <a:xfrm>
              <a:off x="3020343" y="3941974"/>
              <a:ext cx="1357227" cy="10533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4578326" y="1653887"/>
            <a:ext cx="1181497" cy="1319545"/>
            <a:chOff x="2940476" y="3272285"/>
            <a:chExt cx="1575740" cy="1759852"/>
          </a:xfrm>
        </p:grpSpPr>
        <p:sp>
          <p:nvSpPr>
            <p:cNvPr id="73" name="任意多边形 72"/>
            <p:cNvSpPr/>
            <p:nvPr/>
          </p:nvSpPr>
          <p:spPr>
            <a:xfrm>
              <a:off x="2940476" y="3272285"/>
              <a:ext cx="1575740" cy="1759852"/>
            </a:xfrm>
            <a:custGeom>
              <a:avLst/>
              <a:gdLst>
                <a:gd name="connsiteX0" fmla="*/ 787870 w 1575740"/>
                <a:gd name="connsiteY0" fmla="*/ 0 h 1759852"/>
                <a:gd name="connsiteX1" fmla="*/ 1575740 w 1575740"/>
                <a:gd name="connsiteY1" fmla="*/ 787870 h 1759852"/>
                <a:gd name="connsiteX2" fmla="*/ 946654 w 1575740"/>
                <a:gd name="connsiteY2" fmla="*/ 1559734 h 1759852"/>
                <a:gd name="connsiteX3" fmla="*/ 870324 w 1575740"/>
                <a:gd name="connsiteY3" fmla="*/ 1567428 h 1759852"/>
                <a:gd name="connsiteX4" fmla="*/ 771966 w 1575740"/>
                <a:gd name="connsiteY4" fmla="*/ 1759852 h 1759852"/>
                <a:gd name="connsiteX5" fmla="*/ 677385 w 1575740"/>
                <a:gd name="connsiteY5" fmla="*/ 1564602 h 1759852"/>
                <a:gd name="connsiteX6" fmla="*/ 629087 w 1575740"/>
                <a:gd name="connsiteY6" fmla="*/ 1559734 h 1759852"/>
                <a:gd name="connsiteX7" fmla="*/ 0 w 1575740"/>
                <a:gd name="connsiteY7" fmla="*/ 787870 h 1759852"/>
                <a:gd name="connsiteX8" fmla="*/ 787870 w 1575740"/>
                <a:gd name="connsiteY8" fmla="*/ 0 h 1759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5740" h="1759852">
                  <a:moveTo>
                    <a:pt x="787870" y="0"/>
                  </a:moveTo>
                  <a:cubicBezTo>
                    <a:pt x="1222999" y="0"/>
                    <a:pt x="1575740" y="352741"/>
                    <a:pt x="1575740" y="787870"/>
                  </a:cubicBezTo>
                  <a:cubicBezTo>
                    <a:pt x="1575740" y="1168608"/>
                    <a:pt x="1305673" y="1486268"/>
                    <a:pt x="946654" y="1559734"/>
                  </a:cubicBezTo>
                  <a:lnTo>
                    <a:pt x="870324" y="1567428"/>
                  </a:lnTo>
                  <a:lnTo>
                    <a:pt x="771966" y="1759852"/>
                  </a:lnTo>
                  <a:lnTo>
                    <a:pt x="677385" y="1564602"/>
                  </a:lnTo>
                  <a:lnTo>
                    <a:pt x="629087" y="1559734"/>
                  </a:lnTo>
                  <a:cubicBezTo>
                    <a:pt x="270067" y="1486268"/>
                    <a:pt x="0" y="1168608"/>
                    <a:pt x="0" y="787870"/>
                  </a:cubicBezTo>
                  <a:cubicBezTo>
                    <a:pt x="0" y="352741"/>
                    <a:pt x="352741" y="0"/>
                    <a:pt x="787870" y="0"/>
                  </a:cubicBezTo>
                  <a:close/>
                </a:path>
              </a:pathLst>
            </a:custGeom>
            <a:solidFill>
              <a:srgbClr val="877044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文本框 59"/>
            <p:cNvSpPr txBox="1"/>
            <p:nvPr/>
          </p:nvSpPr>
          <p:spPr>
            <a:xfrm>
              <a:off x="3102007" y="3941976"/>
              <a:ext cx="1357226" cy="430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5764809" y="1869855"/>
            <a:ext cx="966869" cy="1079839"/>
            <a:chOff x="2940476" y="3272285"/>
            <a:chExt cx="1575740" cy="1759852"/>
          </a:xfrm>
        </p:grpSpPr>
        <p:sp>
          <p:nvSpPr>
            <p:cNvPr id="83" name="任意多边形 82"/>
            <p:cNvSpPr/>
            <p:nvPr/>
          </p:nvSpPr>
          <p:spPr>
            <a:xfrm>
              <a:off x="2940476" y="3272285"/>
              <a:ext cx="1575740" cy="1759852"/>
            </a:xfrm>
            <a:custGeom>
              <a:avLst/>
              <a:gdLst>
                <a:gd name="connsiteX0" fmla="*/ 787870 w 1575740"/>
                <a:gd name="connsiteY0" fmla="*/ 0 h 1759852"/>
                <a:gd name="connsiteX1" fmla="*/ 1575740 w 1575740"/>
                <a:gd name="connsiteY1" fmla="*/ 787870 h 1759852"/>
                <a:gd name="connsiteX2" fmla="*/ 946654 w 1575740"/>
                <a:gd name="connsiteY2" fmla="*/ 1559734 h 1759852"/>
                <a:gd name="connsiteX3" fmla="*/ 870324 w 1575740"/>
                <a:gd name="connsiteY3" fmla="*/ 1567428 h 1759852"/>
                <a:gd name="connsiteX4" fmla="*/ 771966 w 1575740"/>
                <a:gd name="connsiteY4" fmla="*/ 1759852 h 1759852"/>
                <a:gd name="connsiteX5" fmla="*/ 677385 w 1575740"/>
                <a:gd name="connsiteY5" fmla="*/ 1564602 h 1759852"/>
                <a:gd name="connsiteX6" fmla="*/ 629087 w 1575740"/>
                <a:gd name="connsiteY6" fmla="*/ 1559734 h 1759852"/>
                <a:gd name="connsiteX7" fmla="*/ 0 w 1575740"/>
                <a:gd name="connsiteY7" fmla="*/ 787870 h 1759852"/>
                <a:gd name="connsiteX8" fmla="*/ 787870 w 1575740"/>
                <a:gd name="connsiteY8" fmla="*/ 0 h 1759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5740" h="1759852">
                  <a:moveTo>
                    <a:pt x="787870" y="0"/>
                  </a:moveTo>
                  <a:cubicBezTo>
                    <a:pt x="1222999" y="0"/>
                    <a:pt x="1575740" y="352741"/>
                    <a:pt x="1575740" y="787870"/>
                  </a:cubicBezTo>
                  <a:cubicBezTo>
                    <a:pt x="1575740" y="1168608"/>
                    <a:pt x="1305673" y="1486268"/>
                    <a:pt x="946654" y="1559734"/>
                  </a:cubicBezTo>
                  <a:lnTo>
                    <a:pt x="870324" y="1567428"/>
                  </a:lnTo>
                  <a:lnTo>
                    <a:pt x="771966" y="1759852"/>
                  </a:lnTo>
                  <a:lnTo>
                    <a:pt x="677385" y="1564602"/>
                  </a:lnTo>
                  <a:lnTo>
                    <a:pt x="629087" y="1559734"/>
                  </a:lnTo>
                  <a:cubicBezTo>
                    <a:pt x="270067" y="1486268"/>
                    <a:pt x="0" y="1168608"/>
                    <a:pt x="0" y="787870"/>
                  </a:cubicBezTo>
                  <a:cubicBezTo>
                    <a:pt x="0" y="352741"/>
                    <a:pt x="352741" y="0"/>
                    <a:pt x="787870" y="0"/>
                  </a:cubicBezTo>
                  <a:close/>
                </a:path>
              </a:pathLst>
            </a:custGeom>
            <a:solidFill>
              <a:schemeClr val="accent6">
                <a:lumMod val="7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文本框 59"/>
            <p:cNvSpPr txBox="1"/>
            <p:nvPr/>
          </p:nvSpPr>
          <p:spPr>
            <a:xfrm>
              <a:off x="3020343" y="3941974"/>
              <a:ext cx="1357227" cy="10533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6738003" y="1653887"/>
            <a:ext cx="1181497" cy="1319545"/>
            <a:chOff x="2940476" y="3272285"/>
            <a:chExt cx="1575740" cy="1759852"/>
          </a:xfrm>
        </p:grpSpPr>
        <p:sp>
          <p:nvSpPr>
            <p:cNvPr id="86" name="任意多边形 85"/>
            <p:cNvSpPr/>
            <p:nvPr/>
          </p:nvSpPr>
          <p:spPr>
            <a:xfrm>
              <a:off x="2940476" y="3272285"/>
              <a:ext cx="1575740" cy="1759852"/>
            </a:xfrm>
            <a:custGeom>
              <a:avLst/>
              <a:gdLst>
                <a:gd name="connsiteX0" fmla="*/ 787870 w 1575740"/>
                <a:gd name="connsiteY0" fmla="*/ 0 h 1759852"/>
                <a:gd name="connsiteX1" fmla="*/ 1575740 w 1575740"/>
                <a:gd name="connsiteY1" fmla="*/ 787870 h 1759852"/>
                <a:gd name="connsiteX2" fmla="*/ 946654 w 1575740"/>
                <a:gd name="connsiteY2" fmla="*/ 1559734 h 1759852"/>
                <a:gd name="connsiteX3" fmla="*/ 870324 w 1575740"/>
                <a:gd name="connsiteY3" fmla="*/ 1567428 h 1759852"/>
                <a:gd name="connsiteX4" fmla="*/ 771966 w 1575740"/>
                <a:gd name="connsiteY4" fmla="*/ 1759852 h 1759852"/>
                <a:gd name="connsiteX5" fmla="*/ 677385 w 1575740"/>
                <a:gd name="connsiteY5" fmla="*/ 1564602 h 1759852"/>
                <a:gd name="connsiteX6" fmla="*/ 629087 w 1575740"/>
                <a:gd name="connsiteY6" fmla="*/ 1559734 h 1759852"/>
                <a:gd name="connsiteX7" fmla="*/ 0 w 1575740"/>
                <a:gd name="connsiteY7" fmla="*/ 787870 h 1759852"/>
                <a:gd name="connsiteX8" fmla="*/ 787870 w 1575740"/>
                <a:gd name="connsiteY8" fmla="*/ 0 h 1759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5740" h="1759852">
                  <a:moveTo>
                    <a:pt x="787870" y="0"/>
                  </a:moveTo>
                  <a:cubicBezTo>
                    <a:pt x="1222999" y="0"/>
                    <a:pt x="1575740" y="352741"/>
                    <a:pt x="1575740" y="787870"/>
                  </a:cubicBezTo>
                  <a:cubicBezTo>
                    <a:pt x="1575740" y="1168608"/>
                    <a:pt x="1305673" y="1486268"/>
                    <a:pt x="946654" y="1559734"/>
                  </a:cubicBezTo>
                  <a:lnTo>
                    <a:pt x="870324" y="1567428"/>
                  </a:lnTo>
                  <a:lnTo>
                    <a:pt x="771966" y="1759852"/>
                  </a:lnTo>
                  <a:lnTo>
                    <a:pt x="677385" y="1564602"/>
                  </a:lnTo>
                  <a:lnTo>
                    <a:pt x="629087" y="1559734"/>
                  </a:lnTo>
                  <a:cubicBezTo>
                    <a:pt x="270067" y="1486268"/>
                    <a:pt x="0" y="1168608"/>
                    <a:pt x="0" y="787870"/>
                  </a:cubicBezTo>
                  <a:cubicBezTo>
                    <a:pt x="0" y="352741"/>
                    <a:pt x="352741" y="0"/>
                    <a:pt x="787870" y="0"/>
                  </a:cubicBezTo>
                  <a:close/>
                </a:path>
              </a:pathLst>
            </a:custGeom>
            <a:solidFill>
              <a:srgbClr val="877044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文本框 59"/>
            <p:cNvSpPr txBox="1"/>
            <p:nvPr/>
          </p:nvSpPr>
          <p:spPr>
            <a:xfrm>
              <a:off x="3102007" y="3941976"/>
              <a:ext cx="1357226" cy="430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7919500" y="1869855"/>
            <a:ext cx="966869" cy="1079839"/>
            <a:chOff x="2940476" y="3272285"/>
            <a:chExt cx="1575740" cy="1759852"/>
          </a:xfrm>
        </p:grpSpPr>
        <p:sp>
          <p:nvSpPr>
            <p:cNvPr id="89" name="任意多边形 88"/>
            <p:cNvSpPr/>
            <p:nvPr/>
          </p:nvSpPr>
          <p:spPr>
            <a:xfrm>
              <a:off x="2940476" y="3272285"/>
              <a:ext cx="1575740" cy="1759852"/>
            </a:xfrm>
            <a:custGeom>
              <a:avLst/>
              <a:gdLst>
                <a:gd name="connsiteX0" fmla="*/ 787870 w 1575740"/>
                <a:gd name="connsiteY0" fmla="*/ 0 h 1759852"/>
                <a:gd name="connsiteX1" fmla="*/ 1575740 w 1575740"/>
                <a:gd name="connsiteY1" fmla="*/ 787870 h 1759852"/>
                <a:gd name="connsiteX2" fmla="*/ 946654 w 1575740"/>
                <a:gd name="connsiteY2" fmla="*/ 1559734 h 1759852"/>
                <a:gd name="connsiteX3" fmla="*/ 870324 w 1575740"/>
                <a:gd name="connsiteY3" fmla="*/ 1567428 h 1759852"/>
                <a:gd name="connsiteX4" fmla="*/ 771966 w 1575740"/>
                <a:gd name="connsiteY4" fmla="*/ 1759852 h 1759852"/>
                <a:gd name="connsiteX5" fmla="*/ 677385 w 1575740"/>
                <a:gd name="connsiteY5" fmla="*/ 1564602 h 1759852"/>
                <a:gd name="connsiteX6" fmla="*/ 629087 w 1575740"/>
                <a:gd name="connsiteY6" fmla="*/ 1559734 h 1759852"/>
                <a:gd name="connsiteX7" fmla="*/ 0 w 1575740"/>
                <a:gd name="connsiteY7" fmla="*/ 787870 h 1759852"/>
                <a:gd name="connsiteX8" fmla="*/ 787870 w 1575740"/>
                <a:gd name="connsiteY8" fmla="*/ 0 h 1759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5740" h="1759852">
                  <a:moveTo>
                    <a:pt x="787870" y="0"/>
                  </a:moveTo>
                  <a:cubicBezTo>
                    <a:pt x="1222999" y="0"/>
                    <a:pt x="1575740" y="352741"/>
                    <a:pt x="1575740" y="787870"/>
                  </a:cubicBezTo>
                  <a:cubicBezTo>
                    <a:pt x="1575740" y="1168608"/>
                    <a:pt x="1305673" y="1486268"/>
                    <a:pt x="946654" y="1559734"/>
                  </a:cubicBezTo>
                  <a:lnTo>
                    <a:pt x="870324" y="1567428"/>
                  </a:lnTo>
                  <a:lnTo>
                    <a:pt x="771966" y="1759852"/>
                  </a:lnTo>
                  <a:lnTo>
                    <a:pt x="677385" y="1564602"/>
                  </a:lnTo>
                  <a:lnTo>
                    <a:pt x="629087" y="1559734"/>
                  </a:lnTo>
                  <a:cubicBezTo>
                    <a:pt x="270067" y="1486268"/>
                    <a:pt x="0" y="1168608"/>
                    <a:pt x="0" y="787870"/>
                  </a:cubicBezTo>
                  <a:cubicBezTo>
                    <a:pt x="0" y="352741"/>
                    <a:pt x="352741" y="0"/>
                    <a:pt x="787870" y="0"/>
                  </a:cubicBezTo>
                  <a:close/>
                </a:path>
              </a:pathLst>
            </a:custGeom>
            <a:solidFill>
              <a:schemeClr val="accent6">
                <a:lumMod val="7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文本框 59"/>
            <p:cNvSpPr txBox="1"/>
            <p:nvPr/>
          </p:nvSpPr>
          <p:spPr>
            <a:xfrm>
              <a:off x="3020343" y="3941974"/>
              <a:ext cx="1357227" cy="10533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1" name="文本框 59"/>
          <p:cNvSpPr txBox="1"/>
          <p:nvPr/>
        </p:nvSpPr>
        <p:spPr>
          <a:xfrm>
            <a:off x="1494459" y="3243601"/>
            <a:ext cx="86387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5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四月份</a:t>
            </a:r>
          </a:p>
        </p:txBody>
      </p:sp>
      <p:sp>
        <p:nvSpPr>
          <p:cNvPr id="92" name="文本框 59"/>
          <p:cNvSpPr txBox="1"/>
          <p:nvPr/>
        </p:nvSpPr>
        <p:spPr>
          <a:xfrm>
            <a:off x="2574298" y="3243601"/>
            <a:ext cx="86387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5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五月份</a:t>
            </a:r>
          </a:p>
        </p:txBody>
      </p:sp>
      <p:sp>
        <p:nvSpPr>
          <p:cNvPr id="93" name="文本框 59"/>
          <p:cNvSpPr txBox="1"/>
          <p:nvPr/>
        </p:nvSpPr>
        <p:spPr>
          <a:xfrm>
            <a:off x="3654137" y="3243601"/>
            <a:ext cx="86387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5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六月份</a:t>
            </a:r>
          </a:p>
        </p:txBody>
      </p:sp>
      <p:sp>
        <p:nvSpPr>
          <p:cNvPr id="94" name="文本框 59"/>
          <p:cNvSpPr txBox="1"/>
          <p:nvPr/>
        </p:nvSpPr>
        <p:spPr>
          <a:xfrm>
            <a:off x="4733976" y="3243601"/>
            <a:ext cx="86387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5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七月份</a:t>
            </a:r>
          </a:p>
        </p:txBody>
      </p:sp>
      <p:sp>
        <p:nvSpPr>
          <p:cNvPr id="95" name="文本框 59"/>
          <p:cNvSpPr txBox="1"/>
          <p:nvPr/>
        </p:nvSpPr>
        <p:spPr>
          <a:xfrm>
            <a:off x="5813815" y="3243601"/>
            <a:ext cx="86387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5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八月份</a:t>
            </a:r>
          </a:p>
        </p:txBody>
      </p:sp>
      <p:sp>
        <p:nvSpPr>
          <p:cNvPr id="96" name="文本框 59"/>
          <p:cNvSpPr txBox="1"/>
          <p:nvPr/>
        </p:nvSpPr>
        <p:spPr>
          <a:xfrm>
            <a:off x="6893653" y="3243601"/>
            <a:ext cx="86387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5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九月份</a:t>
            </a:r>
          </a:p>
        </p:txBody>
      </p:sp>
      <p:sp>
        <p:nvSpPr>
          <p:cNvPr id="97" name="文本框 59"/>
          <p:cNvSpPr txBox="1"/>
          <p:nvPr/>
        </p:nvSpPr>
        <p:spPr>
          <a:xfrm>
            <a:off x="7973492" y="3243601"/>
            <a:ext cx="86387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5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十月份</a:t>
            </a:r>
          </a:p>
        </p:txBody>
      </p:sp>
    </p:spTree>
  </p:cSld>
  <p:clrMapOvr>
    <a:masterClrMapping/>
  </p:clrMapOvr>
  <p:transition spd="slow" advClick="0" advTm="3713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5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5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5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50"/>
                            </p:stCondLst>
                            <p:childTnLst>
                              <p:par>
                                <p:cTn id="8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50"/>
                            </p:stCondLst>
                            <p:childTnLst>
                              <p:par>
                                <p:cTn id="9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050"/>
                            </p:stCondLst>
                            <p:childTnLst>
                              <p:par>
                                <p:cTn id="9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050"/>
                            </p:stCondLst>
                            <p:childTnLst>
                              <p:par>
                                <p:cTn id="10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050"/>
                            </p:stCondLst>
                            <p:childTnLst>
                              <p:par>
                                <p:cTn id="1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50"/>
                            </p:stCondLst>
                            <p:childTnLst>
                              <p:par>
                                <p:cTn id="1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050"/>
                            </p:stCondLst>
                            <p:childTnLst>
                              <p:par>
                                <p:cTn id="1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4" grpId="0" animBg="1"/>
      <p:bldP spid="35" grpId="0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60" grpId="0" animBg="1"/>
      <p:bldP spid="61" grpId="0" animBg="1"/>
      <p:bldP spid="62" grpId="0"/>
      <p:bldP spid="91" grpId="0"/>
      <p:bldP spid="92" grpId="0"/>
      <p:bldP spid="93" grpId="0"/>
      <p:bldP spid="94" grpId="0"/>
      <p:bldP spid="95" grpId="0"/>
      <p:bldP spid="96" grpId="0"/>
      <p:bldP spid="9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673167" y="-19863"/>
            <a:ext cx="2491787" cy="421446"/>
          </a:xfrm>
        </p:spPr>
        <p:txBody>
          <a:bodyPr>
            <a:noAutofit/>
          </a:bodyPr>
          <a:lstStyle/>
          <a:p>
            <a:pPr algn="l"/>
            <a:r>
              <a:rPr lang="zh-CN" altLang="en-US" sz="1800" dirty="0" smtClean="0">
                <a:solidFill>
                  <a:schemeClr val="accent6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单击添加文字标题</a:t>
            </a:r>
            <a:endParaRPr lang="zh-CN" altLang="en-US" sz="785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-17315" y="358081"/>
            <a:ext cx="9161315" cy="1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367441" y="61125"/>
            <a:ext cx="215968" cy="215968"/>
            <a:chOff x="624979" y="908720"/>
            <a:chExt cx="288032" cy="288032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矩形 73"/>
          <p:cNvSpPr/>
          <p:nvPr/>
        </p:nvSpPr>
        <p:spPr>
          <a:xfrm>
            <a:off x="-17315" y="5001387"/>
            <a:ext cx="1079839" cy="161976"/>
          </a:xfrm>
          <a:prstGeom prst="rect">
            <a:avLst/>
          </a:prstGeom>
          <a:solidFill>
            <a:srgbClr val="87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矩形 74"/>
          <p:cNvSpPr/>
          <p:nvPr/>
        </p:nvSpPr>
        <p:spPr>
          <a:xfrm>
            <a:off x="1062524" y="5001387"/>
            <a:ext cx="8081476" cy="16197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-17314" y="439068"/>
            <a:ext cx="360628" cy="21596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标题 4"/>
          <p:cNvSpPr txBox="1"/>
          <p:nvPr/>
        </p:nvSpPr>
        <p:spPr>
          <a:xfrm>
            <a:off x="360629" y="358080"/>
            <a:ext cx="1079839" cy="377944"/>
          </a:xfrm>
          <a:prstGeom prst="rect">
            <a:avLst/>
          </a:prstGeom>
        </p:spPr>
        <p:txBody>
          <a:bodyPr vert="horz" lIns="68562" tIns="34281" rIns="68562" bIns="34281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35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输入小标题</a:t>
            </a:r>
            <a:endParaRPr lang="en-US" altLang="zh-CN" sz="135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4" name="Flowchart: Off-page Connector 63"/>
          <p:cNvSpPr/>
          <p:nvPr/>
        </p:nvSpPr>
        <p:spPr>
          <a:xfrm>
            <a:off x="6245750" y="1347250"/>
            <a:ext cx="286057" cy="374791"/>
          </a:xfrm>
          <a:prstGeom prst="flowChartOffpageConnector">
            <a:avLst/>
          </a:prstGeom>
          <a:solidFill>
            <a:srgbClr val="87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5" name="文本框 15"/>
          <p:cNvSpPr txBox="1"/>
          <p:nvPr/>
        </p:nvSpPr>
        <p:spPr>
          <a:xfrm>
            <a:off x="6673454" y="1327421"/>
            <a:ext cx="1765516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请在此输入文字介绍信息，输入详细文本。请在此输入文字介绍信息。</a:t>
            </a:r>
          </a:p>
        </p:txBody>
      </p:sp>
      <p:sp>
        <p:nvSpPr>
          <p:cNvPr id="116" name="Flowchart: Off-page Connector 63"/>
          <p:cNvSpPr/>
          <p:nvPr/>
        </p:nvSpPr>
        <p:spPr>
          <a:xfrm>
            <a:off x="6245750" y="2324275"/>
            <a:ext cx="286057" cy="374791"/>
          </a:xfrm>
          <a:prstGeom prst="flowChartOffpageConnector">
            <a:avLst/>
          </a:prstGeom>
          <a:solidFill>
            <a:srgbClr val="87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7" name="文本框 18"/>
          <p:cNvSpPr txBox="1"/>
          <p:nvPr/>
        </p:nvSpPr>
        <p:spPr>
          <a:xfrm>
            <a:off x="6673454" y="2304445"/>
            <a:ext cx="1765516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请在此输入文字介绍信息，输入详细文本。请在此输入文字介绍信息。</a:t>
            </a:r>
          </a:p>
        </p:txBody>
      </p:sp>
      <p:sp>
        <p:nvSpPr>
          <p:cNvPr id="118" name="Flowchart: Off-page Connector 63"/>
          <p:cNvSpPr/>
          <p:nvPr/>
        </p:nvSpPr>
        <p:spPr>
          <a:xfrm>
            <a:off x="6245750" y="3350122"/>
            <a:ext cx="286057" cy="374791"/>
          </a:xfrm>
          <a:prstGeom prst="flowChartOffpageConnector">
            <a:avLst/>
          </a:prstGeom>
          <a:solidFill>
            <a:srgbClr val="87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9" name="文本框 20"/>
          <p:cNvSpPr txBox="1"/>
          <p:nvPr/>
        </p:nvSpPr>
        <p:spPr>
          <a:xfrm>
            <a:off x="6673454" y="3330292"/>
            <a:ext cx="1765516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请在此输入文字介绍信息，输入详细文本。请在此输入文字介绍信息。</a:t>
            </a:r>
          </a:p>
        </p:txBody>
      </p:sp>
      <p:sp>
        <p:nvSpPr>
          <p:cNvPr id="120" name="Freeform 30"/>
          <p:cNvSpPr/>
          <p:nvPr/>
        </p:nvSpPr>
        <p:spPr bwMode="auto">
          <a:xfrm>
            <a:off x="1697697" y="2621229"/>
            <a:ext cx="7249" cy="9061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0" y="6"/>
              </a:cxn>
              <a:cxn ang="0">
                <a:pos x="4" y="6"/>
              </a:cxn>
              <a:cxn ang="0">
                <a:pos x="5" y="0"/>
              </a:cxn>
              <a:cxn ang="0">
                <a:pos x="3" y="0"/>
              </a:cxn>
            </a:cxnLst>
            <a:rect l="0" t="0" r="r" b="b"/>
            <a:pathLst>
              <a:path w="5" h="6">
                <a:moveTo>
                  <a:pt x="3" y="0"/>
                </a:moveTo>
                <a:cubicBezTo>
                  <a:pt x="0" y="2"/>
                  <a:pt x="0" y="3"/>
                  <a:pt x="0" y="6"/>
                </a:cubicBezTo>
                <a:cubicBezTo>
                  <a:pt x="2" y="6"/>
                  <a:pt x="4" y="6"/>
                  <a:pt x="4" y="6"/>
                </a:cubicBezTo>
                <a:cubicBezTo>
                  <a:pt x="4" y="3"/>
                  <a:pt x="5" y="2"/>
                  <a:pt x="5" y="0"/>
                </a:cubicBezTo>
                <a:cubicBezTo>
                  <a:pt x="4" y="0"/>
                  <a:pt x="3" y="0"/>
                  <a:pt x="3" y="0"/>
                </a:cubicBezTo>
                <a:close/>
              </a:path>
            </a:pathLst>
          </a:custGeom>
          <a:solidFill>
            <a:srgbClr val="84CBC5"/>
          </a:solidFill>
          <a:ln w="9525">
            <a:noFill/>
            <a:round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en-US" dirty="0"/>
          </a:p>
        </p:txBody>
      </p:sp>
      <p:sp>
        <p:nvSpPr>
          <p:cNvPr id="121" name="Freeform 163"/>
          <p:cNvSpPr/>
          <p:nvPr/>
        </p:nvSpPr>
        <p:spPr bwMode="auto">
          <a:xfrm>
            <a:off x="1976770" y="1809382"/>
            <a:ext cx="32618" cy="28995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22" y="19"/>
              </a:cxn>
              <a:cxn ang="0">
                <a:pos x="8" y="0"/>
              </a:cxn>
              <a:cxn ang="0">
                <a:pos x="8" y="1"/>
              </a:cxn>
              <a:cxn ang="0">
                <a:pos x="7" y="0"/>
              </a:cxn>
            </a:cxnLst>
            <a:rect l="0" t="0" r="r" b="b"/>
            <a:pathLst>
              <a:path w="22" h="19">
                <a:moveTo>
                  <a:pt x="7" y="0"/>
                </a:moveTo>
                <a:cubicBezTo>
                  <a:pt x="13" y="7"/>
                  <a:pt x="19" y="9"/>
                  <a:pt x="22" y="19"/>
                </a:cubicBezTo>
                <a:cubicBezTo>
                  <a:pt x="13" y="17"/>
                  <a:pt x="0" y="3"/>
                  <a:pt x="8" y="0"/>
                </a:cubicBezTo>
                <a:cubicBezTo>
                  <a:pt x="8" y="1"/>
                  <a:pt x="8" y="1"/>
                  <a:pt x="8" y="1"/>
                </a:cubicBezTo>
                <a:lnTo>
                  <a:pt x="7" y="0"/>
                </a:lnTo>
                <a:close/>
              </a:path>
            </a:pathLst>
          </a:custGeom>
          <a:solidFill>
            <a:srgbClr val="84CBC5"/>
          </a:solidFill>
          <a:ln w="9525">
            <a:noFill/>
            <a:round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en-US" dirty="0"/>
          </a:p>
        </p:txBody>
      </p:sp>
      <p:grpSp>
        <p:nvGrpSpPr>
          <p:cNvPr id="122" name="Group 341"/>
          <p:cNvGrpSpPr/>
          <p:nvPr/>
        </p:nvGrpSpPr>
        <p:grpSpPr>
          <a:xfrm>
            <a:off x="2920102" y="2644052"/>
            <a:ext cx="955465" cy="1068578"/>
            <a:chOff x="4097338" y="2217738"/>
            <a:chExt cx="1139825" cy="1274763"/>
          </a:xfrm>
          <a:solidFill>
            <a:schemeClr val="accent6">
              <a:lumMod val="75000"/>
            </a:schemeClr>
          </a:solidFill>
        </p:grpSpPr>
        <p:sp>
          <p:nvSpPr>
            <p:cNvPr id="123" name="Freeform 5"/>
            <p:cNvSpPr/>
            <p:nvPr/>
          </p:nvSpPr>
          <p:spPr bwMode="auto">
            <a:xfrm>
              <a:off x="5102225" y="3086100"/>
              <a:ext cx="120650" cy="233363"/>
            </a:xfrm>
            <a:custGeom>
              <a:avLst/>
              <a:gdLst/>
              <a:ahLst/>
              <a:cxnLst>
                <a:cxn ang="0">
                  <a:pos x="9" y="114"/>
                </a:cxn>
                <a:cxn ang="0">
                  <a:pos x="18" y="94"/>
                </a:cxn>
                <a:cxn ang="0">
                  <a:pos x="11" y="71"/>
                </a:cxn>
                <a:cxn ang="0">
                  <a:pos x="40" y="43"/>
                </a:cxn>
                <a:cxn ang="0">
                  <a:pos x="71" y="13"/>
                </a:cxn>
                <a:cxn ang="0">
                  <a:pos x="73" y="0"/>
                </a:cxn>
                <a:cxn ang="0">
                  <a:pos x="91" y="42"/>
                </a:cxn>
                <a:cxn ang="0">
                  <a:pos x="91" y="49"/>
                </a:cxn>
                <a:cxn ang="0">
                  <a:pos x="84" y="47"/>
                </a:cxn>
                <a:cxn ang="0">
                  <a:pos x="64" y="126"/>
                </a:cxn>
                <a:cxn ang="0">
                  <a:pos x="25" y="175"/>
                </a:cxn>
                <a:cxn ang="0">
                  <a:pos x="5" y="151"/>
                </a:cxn>
                <a:cxn ang="0">
                  <a:pos x="5" y="140"/>
                </a:cxn>
                <a:cxn ang="0">
                  <a:pos x="0" y="122"/>
                </a:cxn>
                <a:cxn ang="0">
                  <a:pos x="9" y="114"/>
                </a:cxn>
              </a:cxnLst>
              <a:rect l="0" t="0" r="r" b="b"/>
              <a:pathLst>
                <a:path w="91" h="175">
                  <a:moveTo>
                    <a:pt x="9" y="114"/>
                  </a:moveTo>
                  <a:cubicBezTo>
                    <a:pt x="9" y="114"/>
                    <a:pt x="18" y="95"/>
                    <a:pt x="18" y="94"/>
                  </a:cubicBezTo>
                  <a:cubicBezTo>
                    <a:pt x="18" y="89"/>
                    <a:pt x="11" y="78"/>
                    <a:pt x="11" y="71"/>
                  </a:cubicBezTo>
                  <a:cubicBezTo>
                    <a:pt x="11" y="49"/>
                    <a:pt x="27" y="50"/>
                    <a:pt x="40" y="43"/>
                  </a:cubicBezTo>
                  <a:cubicBezTo>
                    <a:pt x="50" y="37"/>
                    <a:pt x="64" y="20"/>
                    <a:pt x="71" y="13"/>
                  </a:cubicBezTo>
                  <a:cubicBezTo>
                    <a:pt x="73" y="11"/>
                    <a:pt x="72" y="4"/>
                    <a:pt x="73" y="0"/>
                  </a:cubicBezTo>
                  <a:cubicBezTo>
                    <a:pt x="88" y="2"/>
                    <a:pt x="87" y="31"/>
                    <a:pt x="91" y="42"/>
                  </a:cubicBezTo>
                  <a:cubicBezTo>
                    <a:pt x="91" y="49"/>
                    <a:pt x="91" y="49"/>
                    <a:pt x="91" y="49"/>
                  </a:cubicBezTo>
                  <a:cubicBezTo>
                    <a:pt x="89" y="48"/>
                    <a:pt x="85" y="47"/>
                    <a:pt x="84" y="47"/>
                  </a:cubicBezTo>
                  <a:cubicBezTo>
                    <a:pt x="84" y="79"/>
                    <a:pt x="74" y="101"/>
                    <a:pt x="64" y="126"/>
                  </a:cubicBezTo>
                  <a:cubicBezTo>
                    <a:pt x="56" y="146"/>
                    <a:pt x="52" y="175"/>
                    <a:pt x="25" y="175"/>
                  </a:cubicBezTo>
                  <a:cubicBezTo>
                    <a:pt x="14" y="175"/>
                    <a:pt x="5" y="163"/>
                    <a:pt x="5" y="151"/>
                  </a:cubicBezTo>
                  <a:cubicBezTo>
                    <a:pt x="5" y="145"/>
                    <a:pt x="6" y="143"/>
                    <a:pt x="5" y="140"/>
                  </a:cubicBezTo>
                  <a:cubicBezTo>
                    <a:pt x="0" y="136"/>
                    <a:pt x="0" y="129"/>
                    <a:pt x="0" y="122"/>
                  </a:cubicBezTo>
                  <a:cubicBezTo>
                    <a:pt x="0" y="121"/>
                    <a:pt x="8" y="114"/>
                    <a:pt x="9" y="1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124" name="Freeform 6"/>
            <p:cNvSpPr/>
            <p:nvPr/>
          </p:nvSpPr>
          <p:spPr bwMode="auto">
            <a:xfrm>
              <a:off x="4097338" y="2217738"/>
              <a:ext cx="1139825" cy="1274763"/>
            </a:xfrm>
            <a:custGeom>
              <a:avLst/>
              <a:gdLst/>
              <a:ahLst/>
              <a:cxnLst>
                <a:cxn ang="0">
                  <a:pos x="499" y="66"/>
                </a:cxn>
                <a:cxn ang="0">
                  <a:pos x="527" y="81"/>
                </a:cxn>
                <a:cxn ang="0">
                  <a:pos x="609" y="86"/>
                </a:cxn>
                <a:cxn ang="0">
                  <a:pos x="644" y="89"/>
                </a:cxn>
                <a:cxn ang="0">
                  <a:pos x="644" y="136"/>
                </a:cxn>
                <a:cxn ang="0">
                  <a:pos x="620" y="115"/>
                </a:cxn>
                <a:cxn ang="0">
                  <a:pos x="679" y="223"/>
                </a:cxn>
                <a:cxn ang="0">
                  <a:pos x="699" y="267"/>
                </a:cxn>
                <a:cxn ang="0">
                  <a:pos x="730" y="310"/>
                </a:cxn>
                <a:cxn ang="0">
                  <a:pos x="755" y="348"/>
                </a:cxn>
                <a:cxn ang="0">
                  <a:pos x="787" y="359"/>
                </a:cxn>
                <a:cxn ang="0">
                  <a:pos x="853" y="346"/>
                </a:cxn>
                <a:cxn ang="0">
                  <a:pos x="826" y="425"/>
                </a:cxn>
                <a:cxn ang="0">
                  <a:pos x="719" y="541"/>
                </a:cxn>
                <a:cxn ang="0">
                  <a:pos x="708" y="600"/>
                </a:cxn>
                <a:cxn ang="0">
                  <a:pos x="721" y="638"/>
                </a:cxn>
                <a:cxn ang="0">
                  <a:pos x="720" y="676"/>
                </a:cxn>
                <a:cxn ang="0">
                  <a:pos x="660" y="745"/>
                </a:cxn>
                <a:cxn ang="0">
                  <a:pos x="659" y="788"/>
                </a:cxn>
                <a:cxn ang="0">
                  <a:pos x="643" y="816"/>
                </a:cxn>
                <a:cxn ang="0">
                  <a:pos x="627" y="846"/>
                </a:cxn>
                <a:cxn ang="0">
                  <a:pos x="592" y="902"/>
                </a:cxn>
                <a:cxn ang="0">
                  <a:pos x="538" y="946"/>
                </a:cxn>
                <a:cxn ang="0">
                  <a:pos x="512" y="944"/>
                </a:cxn>
                <a:cxn ang="0">
                  <a:pos x="452" y="949"/>
                </a:cxn>
                <a:cxn ang="0">
                  <a:pos x="440" y="929"/>
                </a:cxn>
                <a:cxn ang="0">
                  <a:pos x="431" y="893"/>
                </a:cxn>
                <a:cxn ang="0">
                  <a:pos x="395" y="789"/>
                </a:cxn>
                <a:cxn ang="0">
                  <a:pos x="360" y="708"/>
                </a:cxn>
                <a:cxn ang="0">
                  <a:pos x="382" y="621"/>
                </a:cxn>
                <a:cxn ang="0">
                  <a:pos x="364" y="558"/>
                </a:cxn>
                <a:cxn ang="0">
                  <a:pos x="337" y="490"/>
                </a:cxn>
                <a:cxn ang="0">
                  <a:pos x="342" y="461"/>
                </a:cxn>
                <a:cxn ang="0">
                  <a:pos x="295" y="443"/>
                </a:cxn>
                <a:cxn ang="0">
                  <a:pos x="206" y="433"/>
                </a:cxn>
                <a:cxn ang="0">
                  <a:pos x="164" y="434"/>
                </a:cxn>
                <a:cxn ang="0">
                  <a:pos x="109" y="439"/>
                </a:cxn>
                <a:cxn ang="0">
                  <a:pos x="40" y="369"/>
                </a:cxn>
                <a:cxn ang="0">
                  <a:pos x="7" y="338"/>
                </a:cxn>
                <a:cxn ang="0">
                  <a:pos x="7" y="324"/>
                </a:cxn>
                <a:cxn ang="0">
                  <a:pos x="18" y="269"/>
                </a:cxn>
                <a:cxn ang="0">
                  <a:pos x="22" y="199"/>
                </a:cxn>
                <a:cxn ang="0">
                  <a:pos x="77" y="132"/>
                </a:cxn>
                <a:cxn ang="0">
                  <a:pos x="104" y="77"/>
                </a:cxn>
                <a:cxn ang="0">
                  <a:pos x="141" y="36"/>
                </a:cxn>
                <a:cxn ang="0">
                  <a:pos x="187" y="35"/>
                </a:cxn>
                <a:cxn ang="0">
                  <a:pos x="273" y="6"/>
                </a:cxn>
                <a:cxn ang="0">
                  <a:pos x="307" y="4"/>
                </a:cxn>
                <a:cxn ang="0">
                  <a:pos x="338" y="0"/>
                </a:cxn>
                <a:cxn ang="0">
                  <a:pos x="358" y="6"/>
                </a:cxn>
                <a:cxn ang="0">
                  <a:pos x="357" y="27"/>
                </a:cxn>
                <a:cxn ang="0">
                  <a:pos x="371" y="64"/>
                </a:cxn>
                <a:cxn ang="0">
                  <a:pos x="455" y="100"/>
                </a:cxn>
                <a:cxn ang="0">
                  <a:pos x="464" y="84"/>
                </a:cxn>
                <a:cxn ang="0">
                  <a:pos x="490" y="66"/>
                </a:cxn>
              </a:cxnLst>
              <a:rect l="0" t="0" r="r" b="b"/>
              <a:pathLst>
                <a:path w="856" h="957">
                  <a:moveTo>
                    <a:pt x="490" y="66"/>
                  </a:moveTo>
                  <a:cubicBezTo>
                    <a:pt x="499" y="66"/>
                    <a:pt x="499" y="66"/>
                    <a:pt x="499" y="66"/>
                  </a:cubicBezTo>
                  <a:cubicBezTo>
                    <a:pt x="499" y="73"/>
                    <a:pt x="504" y="74"/>
                    <a:pt x="506" y="77"/>
                  </a:cubicBezTo>
                  <a:cubicBezTo>
                    <a:pt x="510" y="82"/>
                    <a:pt x="520" y="78"/>
                    <a:pt x="527" y="81"/>
                  </a:cubicBezTo>
                  <a:cubicBezTo>
                    <a:pt x="541" y="86"/>
                    <a:pt x="561" y="93"/>
                    <a:pt x="576" y="93"/>
                  </a:cubicBezTo>
                  <a:cubicBezTo>
                    <a:pt x="591" y="93"/>
                    <a:pt x="595" y="86"/>
                    <a:pt x="609" y="86"/>
                  </a:cubicBezTo>
                  <a:cubicBezTo>
                    <a:pt x="617" y="86"/>
                    <a:pt x="622" y="92"/>
                    <a:pt x="632" y="92"/>
                  </a:cubicBezTo>
                  <a:cubicBezTo>
                    <a:pt x="638" y="92"/>
                    <a:pt x="638" y="90"/>
                    <a:pt x="644" y="89"/>
                  </a:cubicBezTo>
                  <a:cubicBezTo>
                    <a:pt x="647" y="96"/>
                    <a:pt x="653" y="102"/>
                    <a:pt x="653" y="111"/>
                  </a:cubicBezTo>
                  <a:cubicBezTo>
                    <a:pt x="653" y="115"/>
                    <a:pt x="646" y="131"/>
                    <a:pt x="644" y="136"/>
                  </a:cubicBezTo>
                  <a:cubicBezTo>
                    <a:pt x="635" y="135"/>
                    <a:pt x="627" y="115"/>
                    <a:pt x="620" y="107"/>
                  </a:cubicBezTo>
                  <a:cubicBezTo>
                    <a:pt x="620" y="115"/>
                    <a:pt x="620" y="115"/>
                    <a:pt x="620" y="115"/>
                  </a:cubicBezTo>
                  <a:cubicBezTo>
                    <a:pt x="662" y="189"/>
                    <a:pt x="662" y="189"/>
                    <a:pt x="662" y="189"/>
                  </a:cubicBezTo>
                  <a:cubicBezTo>
                    <a:pt x="659" y="198"/>
                    <a:pt x="673" y="218"/>
                    <a:pt x="679" y="223"/>
                  </a:cubicBezTo>
                  <a:cubicBezTo>
                    <a:pt x="679" y="246"/>
                    <a:pt x="679" y="246"/>
                    <a:pt x="679" y="246"/>
                  </a:cubicBezTo>
                  <a:cubicBezTo>
                    <a:pt x="684" y="258"/>
                    <a:pt x="692" y="258"/>
                    <a:pt x="699" y="267"/>
                  </a:cubicBezTo>
                  <a:cubicBezTo>
                    <a:pt x="707" y="278"/>
                    <a:pt x="702" y="289"/>
                    <a:pt x="710" y="297"/>
                  </a:cubicBezTo>
                  <a:cubicBezTo>
                    <a:pt x="717" y="304"/>
                    <a:pt x="722" y="305"/>
                    <a:pt x="730" y="310"/>
                  </a:cubicBezTo>
                  <a:cubicBezTo>
                    <a:pt x="737" y="316"/>
                    <a:pt x="741" y="334"/>
                    <a:pt x="755" y="334"/>
                  </a:cubicBezTo>
                  <a:cubicBezTo>
                    <a:pt x="755" y="341"/>
                    <a:pt x="759" y="343"/>
                    <a:pt x="755" y="348"/>
                  </a:cubicBezTo>
                  <a:cubicBezTo>
                    <a:pt x="761" y="352"/>
                    <a:pt x="767" y="366"/>
                    <a:pt x="774" y="366"/>
                  </a:cubicBezTo>
                  <a:cubicBezTo>
                    <a:pt x="781" y="366"/>
                    <a:pt x="782" y="361"/>
                    <a:pt x="787" y="359"/>
                  </a:cubicBezTo>
                  <a:cubicBezTo>
                    <a:pt x="794" y="357"/>
                    <a:pt x="798" y="360"/>
                    <a:pt x="805" y="359"/>
                  </a:cubicBezTo>
                  <a:cubicBezTo>
                    <a:pt x="822" y="356"/>
                    <a:pt x="838" y="350"/>
                    <a:pt x="853" y="346"/>
                  </a:cubicBezTo>
                  <a:cubicBezTo>
                    <a:pt x="855" y="348"/>
                    <a:pt x="856" y="350"/>
                    <a:pt x="856" y="352"/>
                  </a:cubicBezTo>
                  <a:cubicBezTo>
                    <a:pt x="856" y="377"/>
                    <a:pt x="837" y="410"/>
                    <a:pt x="826" y="425"/>
                  </a:cubicBezTo>
                  <a:cubicBezTo>
                    <a:pt x="812" y="443"/>
                    <a:pt x="807" y="459"/>
                    <a:pt x="790" y="471"/>
                  </a:cubicBezTo>
                  <a:cubicBezTo>
                    <a:pt x="761" y="494"/>
                    <a:pt x="730" y="501"/>
                    <a:pt x="719" y="541"/>
                  </a:cubicBezTo>
                  <a:cubicBezTo>
                    <a:pt x="716" y="552"/>
                    <a:pt x="704" y="555"/>
                    <a:pt x="704" y="567"/>
                  </a:cubicBezTo>
                  <a:cubicBezTo>
                    <a:pt x="704" y="581"/>
                    <a:pt x="708" y="587"/>
                    <a:pt x="708" y="600"/>
                  </a:cubicBezTo>
                  <a:cubicBezTo>
                    <a:pt x="708" y="615"/>
                    <a:pt x="724" y="623"/>
                    <a:pt x="724" y="631"/>
                  </a:cubicBezTo>
                  <a:cubicBezTo>
                    <a:pt x="724" y="634"/>
                    <a:pt x="722" y="637"/>
                    <a:pt x="721" y="638"/>
                  </a:cubicBezTo>
                  <a:cubicBezTo>
                    <a:pt x="721" y="649"/>
                    <a:pt x="721" y="649"/>
                    <a:pt x="721" y="649"/>
                  </a:cubicBezTo>
                  <a:cubicBezTo>
                    <a:pt x="721" y="656"/>
                    <a:pt x="720" y="664"/>
                    <a:pt x="720" y="676"/>
                  </a:cubicBezTo>
                  <a:cubicBezTo>
                    <a:pt x="722" y="679"/>
                    <a:pt x="723" y="682"/>
                    <a:pt x="723" y="685"/>
                  </a:cubicBezTo>
                  <a:cubicBezTo>
                    <a:pt x="723" y="720"/>
                    <a:pt x="665" y="716"/>
                    <a:pt x="660" y="745"/>
                  </a:cubicBezTo>
                  <a:cubicBezTo>
                    <a:pt x="654" y="746"/>
                    <a:pt x="647" y="753"/>
                    <a:pt x="647" y="758"/>
                  </a:cubicBezTo>
                  <a:cubicBezTo>
                    <a:pt x="647" y="768"/>
                    <a:pt x="659" y="774"/>
                    <a:pt x="659" y="788"/>
                  </a:cubicBezTo>
                  <a:cubicBezTo>
                    <a:pt x="659" y="795"/>
                    <a:pt x="658" y="809"/>
                    <a:pt x="656" y="813"/>
                  </a:cubicBezTo>
                  <a:cubicBezTo>
                    <a:pt x="653" y="817"/>
                    <a:pt x="646" y="815"/>
                    <a:pt x="643" y="816"/>
                  </a:cubicBezTo>
                  <a:cubicBezTo>
                    <a:pt x="632" y="822"/>
                    <a:pt x="626" y="826"/>
                    <a:pt x="621" y="837"/>
                  </a:cubicBezTo>
                  <a:cubicBezTo>
                    <a:pt x="624" y="839"/>
                    <a:pt x="627" y="842"/>
                    <a:pt x="627" y="846"/>
                  </a:cubicBezTo>
                  <a:cubicBezTo>
                    <a:pt x="627" y="859"/>
                    <a:pt x="615" y="868"/>
                    <a:pt x="610" y="874"/>
                  </a:cubicBezTo>
                  <a:cubicBezTo>
                    <a:pt x="600" y="883"/>
                    <a:pt x="599" y="893"/>
                    <a:pt x="592" y="902"/>
                  </a:cubicBezTo>
                  <a:cubicBezTo>
                    <a:pt x="581" y="916"/>
                    <a:pt x="576" y="929"/>
                    <a:pt x="558" y="938"/>
                  </a:cubicBezTo>
                  <a:cubicBezTo>
                    <a:pt x="550" y="941"/>
                    <a:pt x="539" y="938"/>
                    <a:pt x="538" y="946"/>
                  </a:cubicBezTo>
                  <a:cubicBezTo>
                    <a:pt x="532" y="946"/>
                    <a:pt x="529" y="949"/>
                    <a:pt x="525" y="949"/>
                  </a:cubicBezTo>
                  <a:cubicBezTo>
                    <a:pt x="520" y="949"/>
                    <a:pt x="517" y="944"/>
                    <a:pt x="512" y="944"/>
                  </a:cubicBezTo>
                  <a:cubicBezTo>
                    <a:pt x="494" y="944"/>
                    <a:pt x="483" y="957"/>
                    <a:pt x="466" y="957"/>
                  </a:cubicBezTo>
                  <a:cubicBezTo>
                    <a:pt x="459" y="957"/>
                    <a:pt x="455" y="953"/>
                    <a:pt x="452" y="949"/>
                  </a:cubicBezTo>
                  <a:cubicBezTo>
                    <a:pt x="449" y="949"/>
                    <a:pt x="449" y="950"/>
                    <a:pt x="448" y="951"/>
                  </a:cubicBezTo>
                  <a:cubicBezTo>
                    <a:pt x="448" y="942"/>
                    <a:pt x="443" y="932"/>
                    <a:pt x="440" y="929"/>
                  </a:cubicBezTo>
                  <a:cubicBezTo>
                    <a:pt x="443" y="925"/>
                    <a:pt x="445" y="922"/>
                    <a:pt x="445" y="917"/>
                  </a:cubicBezTo>
                  <a:cubicBezTo>
                    <a:pt x="445" y="910"/>
                    <a:pt x="433" y="897"/>
                    <a:pt x="431" y="893"/>
                  </a:cubicBezTo>
                  <a:cubicBezTo>
                    <a:pt x="415" y="866"/>
                    <a:pt x="395" y="840"/>
                    <a:pt x="395" y="801"/>
                  </a:cubicBezTo>
                  <a:cubicBezTo>
                    <a:pt x="395" y="794"/>
                    <a:pt x="395" y="792"/>
                    <a:pt x="395" y="789"/>
                  </a:cubicBezTo>
                  <a:cubicBezTo>
                    <a:pt x="395" y="783"/>
                    <a:pt x="389" y="781"/>
                    <a:pt x="386" y="774"/>
                  </a:cubicBezTo>
                  <a:cubicBezTo>
                    <a:pt x="374" y="754"/>
                    <a:pt x="360" y="737"/>
                    <a:pt x="360" y="708"/>
                  </a:cubicBezTo>
                  <a:cubicBezTo>
                    <a:pt x="360" y="677"/>
                    <a:pt x="388" y="670"/>
                    <a:pt x="388" y="646"/>
                  </a:cubicBezTo>
                  <a:cubicBezTo>
                    <a:pt x="388" y="635"/>
                    <a:pt x="384" y="631"/>
                    <a:pt x="382" y="621"/>
                  </a:cubicBezTo>
                  <a:cubicBezTo>
                    <a:pt x="379" y="602"/>
                    <a:pt x="376" y="596"/>
                    <a:pt x="371" y="585"/>
                  </a:cubicBezTo>
                  <a:cubicBezTo>
                    <a:pt x="368" y="576"/>
                    <a:pt x="370" y="566"/>
                    <a:pt x="364" y="558"/>
                  </a:cubicBezTo>
                  <a:cubicBezTo>
                    <a:pt x="352" y="544"/>
                    <a:pt x="327" y="528"/>
                    <a:pt x="327" y="508"/>
                  </a:cubicBezTo>
                  <a:cubicBezTo>
                    <a:pt x="327" y="503"/>
                    <a:pt x="334" y="492"/>
                    <a:pt x="337" y="490"/>
                  </a:cubicBezTo>
                  <a:cubicBezTo>
                    <a:pt x="336" y="486"/>
                    <a:pt x="337" y="485"/>
                    <a:pt x="337" y="483"/>
                  </a:cubicBezTo>
                  <a:cubicBezTo>
                    <a:pt x="337" y="478"/>
                    <a:pt x="337" y="465"/>
                    <a:pt x="342" y="461"/>
                  </a:cubicBezTo>
                  <a:cubicBezTo>
                    <a:pt x="337" y="451"/>
                    <a:pt x="329" y="443"/>
                    <a:pt x="314" y="443"/>
                  </a:cubicBezTo>
                  <a:cubicBezTo>
                    <a:pt x="306" y="443"/>
                    <a:pt x="299" y="443"/>
                    <a:pt x="295" y="443"/>
                  </a:cubicBezTo>
                  <a:cubicBezTo>
                    <a:pt x="282" y="443"/>
                    <a:pt x="279" y="417"/>
                    <a:pt x="261" y="417"/>
                  </a:cubicBezTo>
                  <a:cubicBezTo>
                    <a:pt x="239" y="417"/>
                    <a:pt x="223" y="427"/>
                    <a:pt x="206" y="433"/>
                  </a:cubicBezTo>
                  <a:cubicBezTo>
                    <a:pt x="199" y="435"/>
                    <a:pt x="197" y="440"/>
                    <a:pt x="191" y="440"/>
                  </a:cubicBezTo>
                  <a:cubicBezTo>
                    <a:pt x="184" y="440"/>
                    <a:pt x="173" y="434"/>
                    <a:pt x="164" y="434"/>
                  </a:cubicBezTo>
                  <a:cubicBezTo>
                    <a:pt x="147" y="434"/>
                    <a:pt x="139" y="443"/>
                    <a:pt x="122" y="443"/>
                  </a:cubicBezTo>
                  <a:cubicBezTo>
                    <a:pt x="117" y="443"/>
                    <a:pt x="111" y="440"/>
                    <a:pt x="109" y="439"/>
                  </a:cubicBezTo>
                  <a:cubicBezTo>
                    <a:pt x="97" y="430"/>
                    <a:pt x="71" y="415"/>
                    <a:pt x="62" y="401"/>
                  </a:cubicBezTo>
                  <a:cubicBezTo>
                    <a:pt x="53" y="388"/>
                    <a:pt x="51" y="377"/>
                    <a:pt x="40" y="369"/>
                  </a:cubicBezTo>
                  <a:cubicBezTo>
                    <a:pt x="37" y="366"/>
                    <a:pt x="13" y="346"/>
                    <a:pt x="13" y="344"/>
                  </a:cubicBezTo>
                  <a:cubicBezTo>
                    <a:pt x="11" y="341"/>
                    <a:pt x="10" y="340"/>
                    <a:pt x="7" y="338"/>
                  </a:cubicBezTo>
                  <a:cubicBezTo>
                    <a:pt x="9" y="338"/>
                    <a:pt x="9" y="338"/>
                    <a:pt x="9" y="338"/>
                  </a:cubicBezTo>
                  <a:cubicBezTo>
                    <a:pt x="9" y="331"/>
                    <a:pt x="7" y="328"/>
                    <a:pt x="7" y="324"/>
                  </a:cubicBezTo>
                  <a:cubicBezTo>
                    <a:pt x="7" y="317"/>
                    <a:pt x="3" y="315"/>
                    <a:pt x="0" y="309"/>
                  </a:cubicBezTo>
                  <a:cubicBezTo>
                    <a:pt x="10" y="304"/>
                    <a:pt x="18" y="280"/>
                    <a:pt x="18" y="269"/>
                  </a:cubicBezTo>
                  <a:cubicBezTo>
                    <a:pt x="18" y="250"/>
                    <a:pt x="10" y="238"/>
                    <a:pt x="10" y="220"/>
                  </a:cubicBezTo>
                  <a:cubicBezTo>
                    <a:pt x="10" y="211"/>
                    <a:pt x="20" y="206"/>
                    <a:pt x="22" y="199"/>
                  </a:cubicBezTo>
                  <a:cubicBezTo>
                    <a:pt x="28" y="182"/>
                    <a:pt x="41" y="158"/>
                    <a:pt x="52" y="144"/>
                  </a:cubicBezTo>
                  <a:cubicBezTo>
                    <a:pt x="58" y="135"/>
                    <a:pt x="69" y="136"/>
                    <a:pt x="77" y="132"/>
                  </a:cubicBezTo>
                  <a:cubicBezTo>
                    <a:pt x="84" y="128"/>
                    <a:pt x="95" y="119"/>
                    <a:pt x="97" y="112"/>
                  </a:cubicBezTo>
                  <a:cubicBezTo>
                    <a:pt x="102" y="96"/>
                    <a:pt x="96" y="89"/>
                    <a:pt x="104" y="77"/>
                  </a:cubicBezTo>
                  <a:cubicBezTo>
                    <a:pt x="116" y="63"/>
                    <a:pt x="131" y="49"/>
                    <a:pt x="142" y="36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45" y="31"/>
                    <a:pt x="146" y="27"/>
                    <a:pt x="150" y="24"/>
                  </a:cubicBezTo>
                  <a:cubicBezTo>
                    <a:pt x="161" y="32"/>
                    <a:pt x="172" y="35"/>
                    <a:pt x="187" y="35"/>
                  </a:cubicBezTo>
                  <a:cubicBezTo>
                    <a:pt x="197" y="35"/>
                    <a:pt x="198" y="29"/>
                    <a:pt x="204" y="27"/>
                  </a:cubicBezTo>
                  <a:cubicBezTo>
                    <a:pt x="221" y="18"/>
                    <a:pt x="254" y="6"/>
                    <a:pt x="273" y="6"/>
                  </a:cubicBezTo>
                  <a:cubicBezTo>
                    <a:pt x="280" y="6"/>
                    <a:pt x="285" y="10"/>
                    <a:pt x="289" y="10"/>
                  </a:cubicBezTo>
                  <a:cubicBezTo>
                    <a:pt x="294" y="10"/>
                    <a:pt x="301" y="4"/>
                    <a:pt x="307" y="4"/>
                  </a:cubicBezTo>
                  <a:cubicBezTo>
                    <a:pt x="313" y="4"/>
                    <a:pt x="316" y="7"/>
                    <a:pt x="321" y="7"/>
                  </a:cubicBezTo>
                  <a:cubicBezTo>
                    <a:pt x="329" y="7"/>
                    <a:pt x="330" y="0"/>
                    <a:pt x="338" y="0"/>
                  </a:cubicBezTo>
                  <a:cubicBezTo>
                    <a:pt x="347" y="0"/>
                    <a:pt x="344" y="8"/>
                    <a:pt x="351" y="8"/>
                  </a:cubicBezTo>
                  <a:cubicBezTo>
                    <a:pt x="354" y="8"/>
                    <a:pt x="355" y="6"/>
                    <a:pt x="358" y="6"/>
                  </a:cubicBezTo>
                  <a:cubicBezTo>
                    <a:pt x="358" y="12"/>
                    <a:pt x="351" y="11"/>
                    <a:pt x="351" y="17"/>
                  </a:cubicBezTo>
                  <a:cubicBezTo>
                    <a:pt x="351" y="21"/>
                    <a:pt x="357" y="23"/>
                    <a:pt x="357" y="27"/>
                  </a:cubicBezTo>
                  <a:cubicBezTo>
                    <a:pt x="357" y="33"/>
                    <a:pt x="351" y="37"/>
                    <a:pt x="351" y="44"/>
                  </a:cubicBezTo>
                  <a:cubicBezTo>
                    <a:pt x="351" y="55"/>
                    <a:pt x="363" y="64"/>
                    <a:pt x="371" y="64"/>
                  </a:cubicBezTo>
                  <a:cubicBezTo>
                    <a:pt x="377" y="64"/>
                    <a:pt x="380" y="64"/>
                    <a:pt x="384" y="64"/>
                  </a:cubicBezTo>
                  <a:cubicBezTo>
                    <a:pt x="412" y="64"/>
                    <a:pt x="423" y="100"/>
                    <a:pt x="455" y="100"/>
                  </a:cubicBezTo>
                  <a:cubicBezTo>
                    <a:pt x="459" y="100"/>
                    <a:pt x="464" y="95"/>
                    <a:pt x="464" y="93"/>
                  </a:cubicBezTo>
                  <a:cubicBezTo>
                    <a:pt x="464" y="90"/>
                    <a:pt x="464" y="87"/>
                    <a:pt x="464" y="84"/>
                  </a:cubicBezTo>
                  <a:cubicBezTo>
                    <a:pt x="464" y="70"/>
                    <a:pt x="475" y="70"/>
                    <a:pt x="488" y="66"/>
                  </a:cubicBezTo>
                  <a:lnTo>
                    <a:pt x="490" y="6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125" name="Group 274"/>
          <p:cNvGrpSpPr/>
          <p:nvPr/>
        </p:nvGrpSpPr>
        <p:grpSpPr>
          <a:xfrm>
            <a:off x="2025851" y="3027301"/>
            <a:ext cx="653390" cy="1055271"/>
            <a:chOff x="3030538" y="2674938"/>
            <a:chExt cx="779463" cy="1258888"/>
          </a:xfrm>
          <a:solidFill>
            <a:schemeClr val="accent6">
              <a:lumMod val="75000"/>
            </a:schemeClr>
          </a:solidFill>
        </p:grpSpPr>
        <p:sp>
          <p:nvSpPr>
            <p:cNvPr id="126" name="Freeform 22"/>
            <p:cNvSpPr/>
            <p:nvPr/>
          </p:nvSpPr>
          <p:spPr bwMode="auto">
            <a:xfrm>
              <a:off x="3541713" y="2881313"/>
              <a:ext cx="39688" cy="3175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4"/>
                </a:cxn>
                <a:cxn ang="0">
                  <a:pos x="27" y="5"/>
                </a:cxn>
                <a:cxn ang="0">
                  <a:pos x="30" y="9"/>
                </a:cxn>
                <a:cxn ang="0">
                  <a:pos x="18" y="23"/>
                </a:cxn>
                <a:cxn ang="0">
                  <a:pos x="0" y="11"/>
                </a:cxn>
                <a:cxn ang="0">
                  <a:pos x="9" y="0"/>
                </a:cxn>
                <a:cxn ang="0">
                  <a:pos x="10" y="0"/>
                </a:cxn>
              </a:cxnLst>
              <a:rect l="0" t="0" r="r" b="b"/>
              <a:pathLst>
                <a:path w="30" h="23">
                  <a:moveTo>
                    <a:pt x="10" y="0"/>
                  </a:moveTo>
                  <a:cubicBezTo>
                    <a:pt x="13" y="1"/>
                    <a:pt x="16" y="4"/>
                    <a:pt x="20" y="4"/>
                  </a:cubicBezTo>
                  <a:cubicBezTo>
                    <a:pt x="21" y="9"/>
                    <a:pt x="25" y="5"/>
                    <a:pt x="27" y="5"/>
                  </a:cubicBezTo>
                  <a:cubicBezTo>
                    <a:pt x="29" y="5"/>
                    <a:pt x="30" y="8"/>
                    <a:pt x="30" y="9"/>
                  </a:cubicBezTo>
                  <a:cubicBezTo>
                    <a:pt x="30" y="12"/>
                    <a:pt x="23" y="23"/>
                    <a:pt x="18" y="23"/>
                  </a:cubicBezTo>
                  <a:cubicBezTo>
                    <a:pt x="11" y="23"/>
                    <a:pt x="0" y="15"/>
                    <a:pt x="0" y="11"/>
                  </a:cubicBezTo>
                  <a:cubicBezTo>
                    <a:pt x="0" y="4"/>
                    <a:pt x="3" y="0"/>
                    <a:pt x="9" y="0"/>
                  </a:cubicBezTo>
                  <a:cubicBezTo>
                    <a:pt x="9" y="0"/>
                    <a:pt x="10" y="0"/>
                    <a:pt x="1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127" name="Freeform 23"/>
            <p:cNvSpPr/>
            <p:nvPr/>
          </p:nvSpPr>
          <p:spPr bwMode="auto">
            <a:xfrm>
              <a:off x="3030538" y="2674938"/>
              <a:ext cx="779463" cy="1258888"/>
            </a:xfrm>
            <a:custGeom>
              <a:avLst/>
              <a:gdLst/>
              <a:ahLst/>
              <a:cxnLst>
                <a:cxn ang="0">
                  <a:pos x="46" y="91"/>
                </a:cxn>
                <a:cxn ang="0">
                  <a:pos x="51" y="51"/>
                </a:cxn>
                <a:cxn ang="0">
                  <a:pos x="59" y="46"/>
                </a:cxn>
                <a:cxn ang="0">
                  <a:pos x="82" y="18"/>
                </a:cxn>
                <a:cxn ang="0">
                  <a:pos x="128" y="6"/>
                </a:cxn>
                <a:cxn ang="0">
                  <a:pos x="126" y="42"/>
                </a:cxn>
                <a:cxn ang="0">
                  <a:pos x="136" y="13"/>
                </a:cxn>
                <a:cxn ang="0">
                  <a:pos x="146" y="5"/>
                </a:cxn>
                <a:cxn ang="0">
                  <a:pos x="194" y="24"/>
                </a:cxn>
                <a:cxn ang="0">
                  <a:pos x="227" y="20"/>
                </a:cxn>
                <a:cxn ang="0">
                  <a:pos x="233" y="26"/>
                </a:cxn>
                <a:cxn ang="0">
                  <a:pos x="270" y="50"/>
                </a:cxn>
                <a:cxn ang="0">
                  <a:pos x="328" y="84"/>
                </a:cxn>
                <a:cxn ang="0">
                  <a:pos x="354" y="89"/>
                </a:cxn>
                <a:cxn ang="0">
                  <a:pos x="389" y="130"/>
                </a:cxn>
                <a:cxn ang="0">
                  <a:pos x="383" y="170"/>
                </a:cxn>
                <a:cxn ang="0">
                  <a:pos x="403" y="185"/>
                </a:cxn>
                <a:cxn ang="0">
                  <a:pos x="454" y="175"/>
                </a:cxn>
                <a:cxn ang="0">
                  <a:pos x="467" y="191"/>
                </a:cxn>
                <a:cxn ang="0">
                  <a:pos x="513" y="191"/>
                </a:cxn>
                <a:cxn ang="0">
                  <a:pos x="575" y="220"/>
                </a:cxn>
                <a:cxn ang="0">
                  <a:pos x="549" y="310"/>
                </a:cxn>
                <a:cxn ang="0">
                  <a:pos x="532" y="374"/>
                </a:cxn>
                <a:cxn ang="0">
                  <a:pos x="522" y="405"/>
                </a:cxn>
                <a:cxn ang="0">
                  <a:pos x="485" y="449"/>
                </a:cxn>
                <a:cxn ang="0">
                  <a:pos x="429" y="474"/>
                </a:cxn>
                <a:cxn ang="0">
                  <a:pos x="412" y="524"/>
                </a:cxn>
                <a:cxn ang="0">
                  <a:pos x="388" y="559"/>
                </a:cxn>
                <a:cxn ang="0">
                  <a:pos x="311" y="614"/>
                </a:cxn>
                <a:cxn ang="0">
                  <a:pos x="297" y="619"/>
                </a:cxn>
                <a:cxn ang="0">
                  <a:pos x="308" y="654"/>
                </a:cxn>
                <a:cxn ang="0">
                  <a:pos x="244" y="677"/>
                </a:cxn>
                <a:cxn ang="0">
                  <a:pos x="240" y="707"/>
                </a:cxn>
                <a:cxn ang="0">
                  <a:pos x="205" y="711"/>
                </a:cxn>
                <a:cxn ang="0">
                  <a:pos x="225" y="730"/>
                </a:cxn>
                <a:cxn ang="0">
                  <a:pos x="214" y="739"/>
                </a:cxn>
                <a:cxn ang="0">
                  <a:pos x="178" y="787"/>
                </a:cxn>
                <a:cxn ang="0">
                  <a:pos x="176" y="846"/>
                </a:cxn>
                <a:cxn ang="0">
                  <a:pos x="161" y="884"/>
                </a:cxn>
                <a:cxn ang="0">
                  <a:pos x="200" y="935"/>
                </a:cxn>
                <a:cxn ang="0">
                  <a:pos x="169" y="945"/>
                </a:cxn>
                <a:cxn ang="0">
                  <a:pos x="127" y="921"/>
                </a:cxn>
                <a:cxn ang="0">
                  <a:pos x="92" y="903"/>
                </a:cxn>
                <a:cxn ang="0">
                  <a:pos x="93" y="889"/>
                </a:cxn>
                <a:cxn ang="0">
                  <a:pos x="84" y="857"/>
                </a:cxn>
                <a:cxn ang="0">
                  <a:pos x="82" y="791"/>
                </a:cxn>
                <a:cxn ang="0">
                  <a:pos x="86" y="782"/>
                </a:cxn>
                <a:cxn ang="0">
                  <a:pos x="112" y="718"/>
                </a:cxn>
                <a:cxn ang="0">
                  <a:pos x="95" y="708"/>
                </a:cxn>
                <a:cxn ang="0">
                  <a:pos x="102" y="680"/>
                </a:cxn>
                <a:cxn ang="0">
                  <a:pos x="114" y="626"/>
                </a:cxn>
                <a:cxn ang="0">
                  <a:pos x="124" y="562"/>
                </a:cxn>
                <a:cxn ang="0">
                  <a:pos x="136" y="494"/>
                </a:cxn>
                <a:cxn ang="0">
                  <a:pos x="143" y="434"/>
                </a:cxn>
                <a:cxn ang="0">
                  <a:pos x="104" y="370"/>
                </a:cxn>
                <a:cxn ang="0">
                  <a:pos x="62" y="330"/>
                </a:cxn>
                <a:cxn ang="0">
                  <a:pos x="28" y="261"/>
                </a:cxn>
                <a:cxn ang="0">
                  <a:pos x="11" y="242"/>
                </a:cxn>
                <a:cxn ang="0">
                  <a:pos x="18" y="191"/>
                </a:cxn>
                <a:cxn ang="0">
                  <a:pos x="14" y="148"/>
                </a:cxn>
                <a:cxn ang="0">
                  <a:pos x="47" y="106"/>
                </a:cxn>
              </a:cxnLst>
              <a:rect l="0" t="0" r="r" b="b"/>
              <a:pathLst>
                <a:path w="586" h="945">
                  <a:moveTo>
                    <a:pt x="49" y="103"/>
                  </a:moveTo>
                  <a:cubicBezTo>
                    <a:pt x="49" y="102"/>
                    <a:pt x="49" y="101"/>
                    <a:pt x="49" y="100"/>
                  </a:cubicBezTo>
                  <a:cubicBezTo>
                    <a:pt x="49" y="97"/>
                    <a:pt x="46" y="94"/>
                    <a:pt x="46" y="91"/>
                  </a:cubicBezTo>
                  <a:cubicBezTo>
                    <a:pt x="46" y="85"/>
                    <a:pt x="48" y="84"/>
                    <a:pt x="48" y="79"/>
                  </a:cubicBezTo>
                  <a:cubicBezTo>
                    <a:pt x="48" y="70"/>
                    <a:pt x="40" y="71"/>
                    <a:pt x="40" y="63"/>
                  </a:cubicBezTo>
                  <a:cubicBezTo>
                    <a:pt x="40" y="57"/>
                    <a:pt x="49" y="55"/>
                    <a:pt x="51" y="51"/>
                  </a:cubicBezTo>
                  <a:cubicBezTo>
                    <a:pt x="55" y="52"/>
                    <a:pt x="53" y="52"/>
                    <a:pt x="57" y="51"/>
                  </a:cubicBezTo>
                  <a:cubicBezTo>
                    <a:pt x="57" y="50"/>
                    <a:pt x="57" y="49"/>
                    <a:pt x="57" y="48"/>
                  </a:cubicBezTo>
                  <a:cubicBezTo>
                    <a:pt x="57" y="48"/>
                    <a:pt x="58" y="46"/>
                    <a:pt x="59" y="46"/>
                  </a:cubicBezTo>
                  <a:cubicBezTo>
                    <a:pt x="59" y="42"/>
                    <a:pt x="64" y="40"/>
                    <a:pt x="66" y="39"/>
                  </a:cubicBezTo>
                  <a:cubicBezTo>
                    <a:pt x="69" y="37"/>
                    <a:pt x="69" y="31"/>
                    <a:pt x="70" y="28"/>
                  </a:cubicBezTo>
                  <a:cubicBezTo>
                    <a:pt x="72" y="21"/>
                    <a:pt x="76" y="19"/>
                    <a:pt x="82" y="18"/>
                  </a:cubicBezTo>
                  <a:cubicBezTo>
                    <a:pt x="93" y="14"/>
                    <a:pt x="100" y="12"/>
                    <a:pt x="111" y="9"/>
                  </a:cubicBezTo>
                  <a:cubicBezTo>
                    <a:pt x="117" y="7"/>
                    <a:pt x="118" y="0"/>
                    <a:pt x="124" y="0"/>
                  </a:cubicBezTo>
                  <a:cubicBezTo>
                    <a:pt x="126" y="0"/>
                    <a:pt x="128" y="5"/>
                    <a:pt x="128" y="6"/>
                  </a:cubicBezTo>
                  <a:cubicBezTo>
                    <a:pt x="128" y="9"/>
                    <a:pt x="125" y="11"/>
                    <a:pt x="123" y="11"/>
                  </a:cubicBezTo>
                  <a:cubicBezTo>
                    <a:pt x="122" y="18"/>
                    <a:pt x="119" y="25"/>
                    <a:pt x="119" y="29"/>
                  </a:cubicBezTo>
                  <a:cubicBezTo>
                    <a:pt x="119" y="34"/>
                    <a:pt x="122" y="42"/>
                    <a:pt x="126" y="42"/>
                  </a:cubicBezTo>
                  <a:cubicBezTo>
                    <a:pt x="128" y="42"/>
                    <a:pt x="131" y="37"/>
                    <a:pt x="131" y="35"/>
                  </a:cubicBezTo>
                  <a:cubicBezTo>
                    <a:pt x="131" y="30"/>
                    <a:pt x="125" y="27"/>
                    <a:pt x="125" y="21"/>
                  </a:cubicBezTo>
                  <a:cubicBezTo>
                    <a:pt x="125" y="15"/>
                    <a:pt x="132" y="16"/>
                    <a:pt x="136" y="13"/>
                  </a:cubicBezTo>
                  <a:cubicBezTo>
                    <a:pt x="147" y="13"/>
                    <a:pt x="147" y="13"/>
                    <a:pt x="147" y="13"/>
                  </a:cubicBezTo>
                  <a:cubicBezTo>
                    <a:pt x="145" y="8"/>
                    <a:pt x="139" y="10"/>
                    <a:pt x="139" y="5"/>
                  </a:cubicBezTo>
                  <a:cubicBezTo>
                    <a:pt x="146" y="5"/>
                    <a:pt x="146" y="5"/>
                    <a:pt x="146" y="5"/>
                  </a:cubicBezTo>
                  <a:cubicBezTo>
                    <a:pt x="148" y="12"/>
                    <a:pt x="158" y="14"/>
                    <a:pt x="165" y="16"/>
                  </a:cubicBezTo>
                  <a:cubicBezTo>
                    <a:pt x="165" y="20"/>
                    <a:pt x="167" y="23"/>
                    <a:pt x="170" y="24"/>
                  </a:cubicBezTo>
                  <a:cubicBezTo>
                    <a:pt x="177" y="24"/>
                    <a:pt x="190" y="24"/>
                    <a:pt x="194" y="24"/>
                  </a:cubicBezTo>
                  <a:cubicBezTo>
                    <a:pt x="194" y="28"/>
                    <a:pt x="199" y="29"/>
                    <a:pt x="203" y="29"/>
                  </a:cubicBezTo>
                  <a:cubicBezTo>
                    <a:pt x="209" y="28"/>
                    <a:pt x="214" y="28"/>
                    <a:pt x="216" y="22"/>
                  </a:cubicBezTo>
                  <a:cubicBezTo>
                    <a:pt x="217" y="21"/>
                    <a:pt x="226" y="21"/>
                    <a:pt x="227" y="20"/>
                  </a:cubicBezTo>
                  <a:cubicBezTo>
                    <a:pt x="232" y="20"/>
                    <a:pt x="240" y="21"/>
                    <a:pt x="240" y="21"/>
                  </a:cubicBezTo>
                  <a:cubicBezTo>
                    <a:pt x="238" y="23"/>
                    <a:pt x="234" y="23"/>
                    <a:pt x="233" y="22"/>
                  </a:cubicBezTo>
                  <a:cubicBezTo>
                    <a:pt x="233" y="26"/>
                    <a:pt x="233" y="26"/>
                    <a:pt x="233" y="26"/>
                  </a:cubicBezTo>
                  <a:cubicBezTo>
                    <a:pt x="236" y="32"/>
                    <a:pt x="245" y="33"/>
                    <a:pt x="252" y="36"/>
                  </a:cubicBezTo>
                  <a:cubicBezTo>
                    <a:pt x="258" y="37"/>
                    <a:pt x="256" y="44"/>
                    <a:pt x="258" y="50"/>
                  </a:cubicBezTo>
                  <a:cubicBezTo>
                    <a:pt x="270" y="50"/>
                    <a:pt x="270" y="50"/>
                    <a:pt x="270" y="50"/>
                  </a:cubicBezTo>
                  <a:cubicBezTo>
                    <a:pt x="279" y="58"/>
                    <a:pt x="283" y="57"/>
                    <a:pt x="288" y="68"/>
                  </a:cubicBezTo>
                  <a:cubicBezTo>
                    <a:pt x="289" y="70"/>
                    <a:pt x="293" y="70"/>
                    <a:pt x="295" y="70"/>
                  </a:cubicBezTo>
                  <a:cubicBezTo>
                    <a:pt x="298" y="83"/>
                    <a:pt x="316" y="81"/>
                    <a:pt x="328" y="84"/>
                  </a:cubicBezTo>
                  <a:cubicBezTo>
                    <a:pt x="340" y="84"/>
                    <a:pt x="340" y="84"/>
                    <a:pt x="340" y="84"/>
                  </a:cubicBezTo>
                  <a:cubicBezTo>
                    <a:pt x="343" y="85"/>
                    <a:pt x="350" y="89"/>
                    <a:pt x="354" y="89"/>
                  </a:cubicBezTo>
                  <a:cubicBezTo>
                    <a:pt x="354" y="89"/>
                    <a:pt x="354" y="89"/>
                    <a:pt x="354" y="89"/>
                  </a:cubicBezTo>
                  <a:cubicBezTo>
                    <a:pt x="355" y="89"/>
                    <a:pt x="356" y="89"/>
                    <a:pt x="357" y="89"/>
                  </a:cubicBezTo>
                  <a:cubicBezTo>
                    <a:pt x="364" y="89"/>
                    <a:pt x="373" y="104"/>
                    <a:pt x="381" y="106"/>
                  </a:cubicBezTo>
                  <a:cubicBezTo>
                    <a:pt x="381" y="111"/>
                    <a:pt x="386" y="125"/>
                    <a:pt x="389" y="130"/>
                  </a:cubicBezTo>
                  <a:cubicBezTo>
                    <a:pt x="391" y="134"/>
                    <a:pt x="397" y="134"/>
                    <a:pt x="397" y="139"/>
                  </a:cubicBezTo>
                  <a:cubicBezTo>
                    <a:pt x="390" y="148"/>
                    <a:pt x="377" y="152"/>
                    <a:pt x="377" y="165"/>
                  </a:cubicBezTo>
                  <a:cubicBezTo>
                    <a:pt x="377" y="170"/>
                    <a:pt x="381" y="169"/>
                    <a:pt x="383" y="170"/>
                  </a:cubicBezTo>
                  <a:cubicBezTo>
                    <a:pt x="387" y="172"/>
                    <a:pt x="390" y="176"/>
                    <a:pt x="390" y="180"/>
                  </a:cubicBezTo>
                  <a:cubicBezTo>
                    <a:pt x="401" y="180"/>
                    <a:pt x="401" y="180"/>
                    <a:pt x="401" y="180"/>
                  </a:cubicBezTo>
                  <a:cubicBezTo>
                    <a:pt x="401" y="182"/>
                    <a:pt x="402" y="185"/>
                    <a:pt x="403" y="185"/>
                  </a:cubicBezTo>
                  <a:cubicBezTo>
                    <a:pt x="405" y="185"/>
                    <a:pt x="407" y="182"/>
                    <a:pt x="408" y="180"/>
                  </a:cubicBezTo>
                  <a:cubicBezTo>
                    <a:pt x="413" y="173"/>
                    <a:pt x="418" y="164"/>
                    <a:pt x="425" y="164"/>
                  </a:cubicBezTo>
                  <a:cubicBezTo>
                    <a:pt x="433" y="164"/>
                    <a:pt x="449" y="172"/>
                    <a:pt x="454" y="175"/>
                  </a:cubicBezTo>
                  <a:cubicBezTo>
                    <a:pt x="458" y="178"/>
                    <a:pt x="462" y="177"/>
                    <a:pt x="463" y="180"/>
                  </a:cubicBezTo>
                  <a:cubicBezTo>
                    <a:pt x="464" y="184"/>
                    <a:pt x="464" y="187"/>
                    <a:pt x="464" y="191"/>
                  </a:cubicBezTo>
                  <a:cubicBezTo>
                    <a:pt x="467" y="191"/>
                    <a:pt x="467" y="191"/>
                    <a:pt x="467" y="191"/>
                  </a:cubicBezTo>
                  <a:cubicBezTo>
                    <a:pt x="471" y="190"/>
                    <a:pt x="472" y="186"/>
                    <a:pt x="476" y="186"/>
                  </a:cubicBezTo>
                  <a:cubicBezTo>
                    <a:pt x="486" y="186"/>
                    <a:pt x="487" y="194"/>
                    <a:pt x="496" y="194"/>
                  </a:cubicBezTo>
                  <a:cubicBezTo>
                    <a:pt x="513" y="191"/>
                    <a:pt x="513" y="191"/>
                    <a:pt x="513" y="191"/>
                  </a:cubicBezTo>
                  <a:cubicBezTo>
                    <a:pt x="521" y="193"/>
                    <a:pt x="529" y="196"/>
                    <a:pt x="534" y="198"/>
                  </a:cubicBezTo>
                  <a:cubicBezTo>
                    <a:pt x="538" y="205"/>
                    <a:pt x="551" y="217"/>
                    <a:pt x="558" y="220"/>
                  </a:cubicBezTo>
                  <a:cubicBezTo>
                    <a:pt x="565" y="221"/>
                    <a:pt x="569" y="219"/>
                    <a:pt x="575" y="220"/>
                  </a:cubicBezTo>
                  <a:cubicBezTo>
                    <a:pt x="584" y="223"/>
                    <a:pt x="586" y="232"/>
                    <a:pt x="586" y="242"/>
                  </a:cubicBezTo>
                  <a:cubicBezTo>
                    <a:pt x="586" y="274"/>
                    <a:pt x="568" y="283"/>
                    <a:pt x="556" y="301"/>
                  </a:cubicBezTo>
                  <a:cubicBezTo>
                    <a:pt x="553" y="305"/>
                    <a:pt x="551" y="306"/>
                    <a:pt x="549" y="310"/>
                  </a:cubicBezTo>
                  <a:cubicBezTo>
                    <a:pt x="544" y="317"/>
                    <a:pt x="540" y="317"/>
                    <a:pt x="535" y="322"/>
                  </a:cubicBezTo>
                  <a:cubicBezTo>
                    <a:pt x="529" y="328"/>
                    <a:pt x="535" y="343"/>
                    <a:pt x="535" y="353"/>
                  </a:cubicBezTo>
                  <a:cubicBezTo>
                    <a:pt x="535" y="361"/>
                    <a:pt x="532" y="369"/>
                    <a:pt x="532" y="374"/>
                  </a:cubicBezTo>
                  <a:cubicBezTo>
                    <a:pt x="532" y="377"/>
                    <a:pt x="530" y="378"/>
                    <a:pt x="530" y="380"/>
                  </a:cubicBezTo>
                  <a:cubicBezTo>
                    <a:pt x="528" y="382"/>
                    <a:pt x="524" y="386"/>
                    <a:pt x="524" y="390"/>
                  </a:cubicBezTo>
                  <a:cubicBezTo>
                    <a:pt x="524" y="394"/>
                    <a:pt x="523" y="403"/>
                    <a:pt x="522" y="405"/>
                  </a:cubicBezTo>
                  <a:cubicBezTo>
                    <a:pt x="515" y="415"/>
                    <a:pt x="513" y="419"/>
                    <a:pt x="506" y="428"/>
                  </a:cubicBezTo>
                  <a:cubicBezTo>
                    <a:pt x="505" y="431"/>
                    <a:pt x="505" y="436"/>
                    <a:pt x="504" y="438"/>
                  </a:cubicBezTo>
                  <a:cubicBezTo>
                    <a:pt x="502" y="443"/>
                    <a:pt x="492" y="449"/>
                    <a:pt x="485" y="449"/>
                  </a:cubicBezTo>
                  <a:cubicBezTo>
                    <a:pt x="476" y="449"/>
                    <a:pt x="470" y="449"/>
                    <a:pt x="463" y="452"/>
                  </a:cubicBezTo>
                  <a:cubicBezTo>
                    <a:pt x="461" y="453"/>
                    <a:pt x="460" y="455"/>
                    <a:pt x="459" y="457"/>
                  </a:cubicBezTo>
                  <a:cubicBezTo>
                    <a:pt x="448" y="467"/>
                    <a:pt x="437" y="461"/>
                    <a:pt x="429" y="474"/>
                  </a:cubicBezTo>
                  <a:cubicBezTo>
                    <a:pt x="426" y="479"/>
                    <a:pt x="420" y="479"/>
                    <a:pt x="416" y="483"/>
                  </a:cubicBezTo>
                  <a:cubicBezTo>
                    <a:pt x="411" y="489"/>
                    <a:pt x="412" y="495"/>
                    <a:pt x="412" y="503"/>
                  </a:cubicBezTo>
                  <a:cubicBezTo>
                    <a:pt x="412" y="524"/>
                    <a:pt x="412" y="524"/>
                    <a:pt x="412" y="524"/>
                  </a:cubicBezTo>
                  <a:cubicBezTo>
                    <a:pt x="403" y="528"/>
                    <a:pt x="398" y="536"/>
                    <a:pt x="394" y="545"/>
                  </a:cubicBezTo>
                  <a:cubicBezTo>
                    <a:pt x="394" y="545"/>
                    <a:pt x="394" y="545"/>
                    <a:pt x="394" y="545"/>
                  </a:cubicBezTo>
                  <a:cubicBezTo>
                    <a:pt x="391" y="550"/>
                    <a:pt x="391" y="553"/>
                    <a:pt x="388" y="559"/>
                  </a:cubicBezTo>
                  <a:cubicBezTo>
                    <a:pt x="380" y="571"/>
                    <a:pt x="371" y="572"/>
                    <a:pt x="364" y="584"/>
                  </a:cubicBezTo>
                  <a:cubicBezTo>
                    <a:pt x="355" y="597"/>
                    <a:pt x="351" y="619"/>
                    <a:pt x="331" y="619"/>
                  </a:cubicBezTo>
                  <a:cubicBezTo>
                    <a:pt x="324" y="619"/>
                    <a:pt x="314" y="614"/>
                    <a:pt x="311" y="614"/>
                  </a:cubicBezTo>
                  <a:cubicBezTo>
                    <a:pt x="305" y="614"/>
                    <a:pt x="299" y="609"/>
                    <a:pt x="293" y="609"/>
                  </a:cubicBezTo>
                  <a:cubicBezTo>
                    <a:pt x="291" y="609"/>
                    <a:pt x="289" y="610"/>
                    <a:pt x="289" y="611"/>
                  </a:cubicBezTo>
                  <a:cubicBezTo>
                    <a:pt x="289" y="615"/>
                    <a:pt x="296" y="617"/>
                    <a:pt x="297" y="619"/>
                  </a:cubicBezTo>
                  <a:cubicBezTo>
                    <a:pt x="300" y="622"/>
                    <a:pt x="300" y="627"/>
                    <a:pt x="302" y="632"/>
                  </a:cubicBezTo>
                  <a:cubicBezTo>
                    <a:pt x="304" y="637"/>
                    <a:pt x="311" y="637"/>
                    <a:pt x="311" y="642"/>
                  </a:cubicBezTo>
                  <a:cubicBezTo>
                    <a:pt x="311" y="647"/>
                    <a:pt x="311" y="650"/>
                    <a:pt x="308" y="654"/>
                  </a:cubicBezTo>
                  <a:cubicBezTo>
                    <a:pt x="304" y="660"/>
                    <a:pt x="301" y="663"/>
                    <a:pt x="297" y="667"/>
                  </a:cubicBezTo>
                  <a:cubicBezTo>
                    <a:pt x="289" y="675"/>
                    <a:pt x="280" y="673"/>
                    <a:pt x="270" y="676"/>
                  </a:cubicBezTo>
                  <a:cubicBezTo>
                    <a:pt x="263" y="678"/>
                    <a:pt x="248" y="673"/>
                    <a:pt x="244" y="677"/>
                  </a:cubicBezTo>
                  <a:cubicBezTo>
                    <a:pt x="238" y="683"/>
                    <a:pt x="243" y="696"/>
                    <a:pt x="240" y="703"/>
                  </a:cubicBezTo>
                  <a:cubicBezTo>
                    <a:pt x="240" y="702"/>
                    <a:pt x="240" y="702"/>
                    <a:pt x="240" y="702"/>
                  </a:cubicBezTo>
                  <a:cubicBezTo>
                    <a:pt x="240" y="703"/>
                    <a:pt x="240" y="706"/>
                    <a:pt x="240" y="707"/>
                  </a:cubicBezTo>
                  <a:cubicBezTo>
                    <a:pt x="240" y="709"/>
                    <a:pt x="233" y="712"/>
                    <a:pt x="229" y="712"/>
                  </a:cubicBezTo>
                  <a:cubicBezTo>
                    <a:pt x="220" y="712"/>
                    <a:pt x="218" y="706"/>
                    <a:pt x="210" y="706"/>
                  </a:cubicBezTo>
                  <a:cubicBezTo>
                    <a:pt x="207" y="706"/>
                    <a:pt x="205" y="709"/>
                    <a:pt x="205" y="711"/>
                  </a:cubicBezTo>
                  <a:cubicBezTo>
                    <a:pt x="205" y="717"/>
                    <a:pt x="211" y="729"/>
                    <a:pt x="214" y="729"/>
                  </a:cubicBezTo>
                  <a:cubicBezTo>
                    <a:pt x="217" y="729"/>
                    <a:pt x="219" y="726"/>
                    <a:pt x="221" y="726"/>
                  </a:cubicBezTo>
                  <a:cubicBezTo>
                    <a:pt x="222" y="728"/>
                    <a:pt x="225" y="728"/>
                    <a:pt x="225" y="730"/>
                  </a:cubicBezTo>
                  <a:cubicBezTo>
                    <a:pt x="225" y="733"/>
                    <a:pt x="221" y="736"/>
                    <a:pt x="220" y="736"/>
                  </a:cubicBezTo>
                  <a:cubicBezTo>
                    <a:pt x="215" y="736"/>
                    <a:pt x="213" y="732"/>
                    <a:pt x="209" y="732"/>
                  </a:cubicBezTo>
                  <a:cubicBezTo>
                    <a:pt x="209" y="737"/>
                    <a:pt x="211" y="738"/>
                    <a:pt x="214" y="739"/>
                  </a:cubicBezTo>
                  <a:cubicBezTo>
                    <a:pt x="206" y="747"/>
                    <a:pt x="206" y="755"/>
                    <a:pt x="203" y="766"/>
                  </a:cubicBezTo>
                  <a:cubicBezTo>
                    <a:pt x="202" y="770"/>
                    <a:pt x="194" y="771"/>
                    <a:pt x="191" y="771"/>
                  </a:cubicBezTo>
                  <a:cubicBezTo>
                    <a:pt x="184" y="773"/>
                    <a:pt x="178" y="779"/>
                    <a:pt x="178" y="787"/>
                  </a:cubicBezTo>
                  <a:cubicBezTo>
                    <a:pt x="178" y="804"/>
                    <a:pt x="198" y="798"/>
                    <a:pt x="198" y="811"/>
                  </a:cubicBezTo>
                  <a:cubicBezTo>
                    <a:pt x="198" y="824"/>
                    <a:pt x="187" y="825"/>
                    <a:pt x="181" y="831"/>
                  </a:cubicBezTo>
                  <a:cubicBezTo>
                    <a:pt x="177" y="835"/>
                    <a:pt x="178" y="841"/>
                    <a:pt x="176" y="846"/>
                  </a:cubicBezTo>
                  <a:cubicBezTo>
                    <a:pt x="173" y="852"/>
                    <a:pt x="166" y="850"/>
                    <a:pt x="162" y="854"/>
                  </a:cubicBezTo>
                  <a:cubicBezTo>
                    <a:pt x="156" y="859"/>
                    <a:pt x="154" y="865"/>
                    <a:pt x="154" y="874"/>
                  </a:cubicBezTo>
                  <a:cubicBezTo>
                    <a:pt x="154" y="878"/>
                    <a:pt x="158" y="883"/>
                    <a:pt x="161" y="884"/>
                  </a:cubicBezTo>
                  <a:cubicBezTo>
                    <a:pt x="169" y="888"/>
                    <a:pt x="168" y="908"/>
                    <a:pt x="174" y="914"/>
                  </a:cubicBezTo>
                  <a:cubicBezTo>
                    <a:pt x="184" y="924"/>
                    <a:pt x="196" y="928"/>
                    <a:pt x="207" y="934"/>
                  </a:cubicBezTo>
                  <a:cubicBezTo>
                    <a:pt x="206" y="936"/>
                    <a:pt x="203" y="935"/>
                    <a:pt x="200" y="935"/>
                  </a:cubicBezTo>
                  <a:cubicBezTo>
                    <a:pt x="194" y="935"/>
                    <a:pt x="183" y="943"/>
                    <a:pt x="179" y="943"/>
                  </a:cubicBezTo>
                  <a:cubicBezTo>
                    <a:pt x="176" y="943"/>
                    <a:pt x="176" y="943"/>
                    <a:pt x="174" y="943"/>
                  </a:cubicBezTo>
                  <a:cubicBezTo>
                    <a:pt x="173" y="943"/>
                    <a:pt x="171" y="945"/>
                    <a:pt x="169" y="945"/>
                  </a:cubicBezTo>
                  <a:cubicBezTo>
                    <a:pt x="165" y="945"/>
                    <a:pt x="162" y="945"/>
                    <a:pt x="157" y="945"/>
                  </a:cubicBezTo>
                  <a:cubicBezTo>
                    <a:pt x="147" y="945"/>
                    <a:pt x="151" y="933"/>
                    <a:pt x="143" y="931"/>
                  </a:cubicBezTo>
                  <a:cubicBezTo>
                    <a:pt x="137" y="929"/>
                    <a:pt x="127" y="929"/>
                    <a:pt x="127" y="921"/>
                  </a:cubicBezTo>
                  <a:cubicBezTo>
                    <a:pt x="124" y="921"/>
                    <a:pt x="122" y="921"/>
                    <a:pt x="119" y="921"/>
                  </a:cubicBezTo>
                  <a:cubicBezTo>
                    <a:pt x="115" y="921"/>
                    <a:pt x="114" y="917"/>
                    <a:pt x="114" y="915"/>
                  </a:cubicBezTo>
                  <a:cubicBezTo>
                    <a:pt x="102" y="915"/>
                    <a:pt x="98" y="909"/>
                    <a:pt x="92" y="903"/>
                  </a:cubicBezTo>
                  <a:cubicBezTo>
                    <a:pt x="91" y="902"/>
                    <a:pt x="88" y="900"/>
                    <a:pt x="88" y="899"/>
                  </a:cubicBezTo>
                  <a:cubicBezTo>
                    <a:pt x="88" y="895"/>
                    <a:pt x="96" y="895"/>
                    <a:pt x="97" y="891"/>
                  </a:cubicBezTo>
                  <a:cubicBezTo>
                    <a:pt x="95" y="891"/>
                    <a:pt x="94" y="890"/>
                    <a:pt x="93" y="889"/>
                  </a:cubicBezTo>
                  <a:cubicBezTo>
                    <a:pt x="94" y="887"/>
                    <a:pt x="96" y="884"/>
                    <a:pt x="96" y="882"/>
                  </a:cubicBezTo>
                  <a:cubicBezTo>
                    <a:pt x="96" y="871"/>
                    <a:pt x="84" y="873"/>
                    <a:pt x="84" y="863"/>
                  </a:cubicBezTo>
                  <a:cubicBezTo>
                    <a:pt x="84" y="860"/>
                    <a:pt x="84" y="859"/>
                    <a:pt x="84" y="857"/>
                  </a:cubicBezTo>
                  <a:cubicBezTo>
                    <a:pt x="84" y="848"/>
                    <a:pt x="78" y="832"/>
                    <a:pt x="78" y="825"/>
                  </a:cubicBezTo>
                  <a:cubicBezTo>
                    <a:pt x="78" y="817"/>
                    <a:pt x="88" y="814"/>
                    <a:pt x="88" y="807"/>
                  </a:cubicBezTo>
                  <a:cubicBezTo>
                    <a:pt x="88" y="803"/>
                    <a:pt x="83" y="796"/>
                    <a:pt x="82" y="791"/>
                  </a:cubicBezTo>
                  <a:cubicBezTo>
                    <a:pt x="82" y="787"/>
                    <a:pt x="82" y="787"/>
                    <a:pt x="82" y="787"/>
                  </a:cubicBezTo>
                  <a:cubicBezTo>
                    <a:pt x="82" y="787"/>
                    <a:pt x="82" y="787"/>
                    <a:pt x="82" y="787"/>
                  </a:cubicBezTo>
                  <a:cubicBezTo>
                    <a:pt x="82" y="784"/>
                    <a:pt x="84" y="782"/>
                    <a:pt x="86" y="782"/>
                  </a:cubicBezTo>
                  <a:cubicBezTo>
                    <a:pt x="94" y="782"/>
                    <a:pt x="91" y="790"/>
                    <a:pt x="98" y="790"/>
                  </a:cubicBezTo>
                  <a:cubicBezTo>
                    <a:pt x="112" y="725"/>
                    <a:pt x="112" y="725"/>
                    <a:pt x="112" y="725"/>
                  </a:cubicBezTo>
                  <a:cubicBezTo>
                    <a:pt x="112" y="718"/>
                    <a:pt x="112" y="718"/>
                    <a:pt x="112" y="718"/>
                  </a:cubicBezTo>
                  <a:cubicBezTo>
                    <a:pt x="111" y="718"/>
                    <a:pt x="109" y="717"/>
                    <a:pt x="108" y="718"/>
                  </a:cubicBezTo>
                  <a:cubicBezTo>
                    <a:pt x="105" y="719"/>
                    <a:pt x="105" y="723"/>
                    <a:pt x="102" y="723"/>
                  </a:cubicBezTo>
                  <a:cubicBezTo>
                    <a:pt x="98" y="723"/>
                    <a:pt x="95" y="713"/>
                    <a:pt x="95" y="708"/>
                  </a:cubicBezTo>
                  <a:cubicBezTo>
                    <a:pt x="95" y="699"/>
                    <a:pt x="98" y="696"/>
                    <a:pt x="100" y="688"/>
                  </a:cubicBezTo>
                  <a:cubicBezTo>
                    <a:pt x="103" y="688"/>
                    <a:pt x="104" y="687"/>
                    <a:pt x="104" y="685"/>
                  </a:cubicBezTo>
                  <a:cubicBezTo>
                    <a:pt x="104" y="683"/>
                    <a:pt x="102" y="680"/>
                    <a:pt x="102" y="680"/>
                  </a:cubicBezTo>
                  <a:cubicBezTo>
                    <a:pt x="100" y="680"/>
                    <a:pt x="99" y="668"/>
                    <a:pt x="99" y="665"/>
                  </a:cubicBezTo>
                  <a:cubicBezTo>
                    <a:pt x="99" y="655"/>
                    <a:pt x="106" y="645"/>
                    <a:pt x="109" y="639"/>
                  </a:cubicBezTo>
                  <a:cubicBezTo>
                    <a:pt x="111" y="635"/>
                    <a:pt x="112" y="629"/>
                    <a:pt x="114" y="626"/>
                  </a:cubicBezTo>
                  <a:cubicBezTo>
                    <a:pt x="116" y="624"/>
                    <a:pt x="118" y="625"/>
                    <a:pt x="118" y="623"/>
                  </a:cubicBezTo>
                  <a:cubicBezTo>
                    <a:pt x="121" y="613"/>
                    <a:pt x="121" y="605"/>
                    <a:pt x="124" y="595"/>
                  </a:cubicBezTo>
                  <a:cubicBezTo>
                    <a:pt x="124" y="562"/>
                    <a:pt x="124" y="562"/>
                    <a:pt x="124" y="562"/>
                  </a:cubicBezTo>
                  <a:cubicBezTo>
                    <a:pt x="121" y="554"/>
                    <a:pt x="126" y="548"/>
                    <a:pt x="126" y="541"/>
                  </a:cubicBezTo>
                  <a:cubicBezTo>
                    <a:pt x="126" y="524"/>
                    <a:pt x="136" y="513"/>
                    <a:pt x="136" y="498"/>
                  </a:cubicBezTo>
                  <a:cubicBezTo>
                    <a:pt x="136" y="497"/>
                    <a:pt x="136" y="495"/>
                    <a:pt x="136" y="494"/>
                  </a:cubicBezTo>
                  <a:cubicBezTo>
                    <a:pt x="136" y="491"/>
                    <a:pt x="138" y="483"/>
                    <a:pt x="139" y="478"/>
                  </a:cubicBezTo>
                  <a:cubicBezTo>
                    <a:pt x="139" y="465"/>
                    <a:pt x="139" y="465"/>
                    <a:pt x="139" y="459"/>
                  </a:cubicBezTo>
                  <a:cubicBezTo>
                    <a:pt x="139" y="453"/>
                    <a:pt x="143" y="441"/>
                    <a:pt x="143" y="434"/>
                  </a:cubicBezTo>
                  <a:cubicBezTo>
                    <a:pt x="143" y="429"/>
                    <a:pt x="141" y="403"/>
                    <a:pt x="140" y="399"/>
                  </a:cubicBezTo>
                  <a:cubicBezTo>
                    <a:pt x="136" y="388"/>
                    <a:pt x="128" y="381"/>
                    <a:pt x="121" y="377"/>
                  </a:cubicBezTo>
                  <a:cubicBezTo>
                    <a:pt x="114" y="374"/>
                    <a:pt x="109" y="375"/>
                    <a:pt x="104" y="370"/>
                  </a:cubicBezTo>
                  <a:cubicBezTo>
                    <a:pt x="99" y="365"/>
                    <a:pt x="96" y="363"/>
                    <a:pt x="90" y="362"/>
                  </a:cubicBezTo>
                  <a:cubicBezTo>
                    <a:pt x="78" y="358"/>
                    <a:pt x="72" y="351"/>
                    <a:pt x="64" y="343"/>
                  </a:cubicBezTo>
                  <a:cubicBezTo>
                    <a:pt x="60" y="340"/>
                    <a:pt x="62" y="335"/>
                    <a:pt x="62" y="330"/>
                  </a:cubicBezTo>
                  <a:cubicBezTo>
                    <a:pt x="62" y="323"/>
                    <a:pt x="55" y="319"/>
                    <a:pt x="53" y="313"/>
                  </a:cubicBezTo>
                  <a:cubicBezTo>
                    <a:pt x="50" y="302"/>
                    <a:pt x="41" y="294"/>
                    <a:pt x="38" y="285"/>
                  </a:cubicBezTo>
                  <a:cubicBezTo>
                    <a:pt x="35" y="275"/>
                    <a:pt x="32" y="269"/>
                    <a:pt x="28" y="261"/>
                  </a:cubicBezTo>
                  <a:cubicBezTo>
                    <a:pt x="27" y="258"/>
                    <a:pt x="24" y="259"/>
                    <a:pt x="23" y="257"/>
                  </a:cubicBezTo>
                  <a:cubicBezTo>
                    <a:pt x="20" y="254"/>
                    <a:pt x="19" y="248"/>
                    <a:pt x="17" y="245"/>
                  </a:cubicBezTo>
                  <a:cubicBezTo>
                    <a:pt x="16" y="242"/>
                    <a:pt x="12" y="243"/>
                    <a:pt x="11" y="242"/>
                  </a:cubicBezTo>
                  <a:cubicBezTo>
                    <a:pt x="6" y="237"/>
                    <a:pt x="0" y="228"/>
                    <a:pt x="0" y="220"/>
                  </a:cubicBezTo>
                  <a:cubicBezTo>
                    <a:pt x="0" y="215"/>
                    <a:pt x="3" y="209"/>
                    <a:pt x="5" y="207"/>
                  </a:cubicBezTo>
                  <a:cubicBezTo>
                    <a:pt x="8" y="200"/>
                    <a:pt x="16" y="198"/>
                    <a:pt x="18" y="191"/>
                  </a:cubicBezTo>
                  <a:cubicBezTo>
                    <a:pt x="14" y="189"/>
                    <a:pt x="15" y="191"/>
                    <a:pt x="12" y="191"/>
                  </a:cubicBezTo>
                  <a:cubicBezTo>
                    <a:pt x="5" y="191"/>
                    <a:pt x="5" y="182"/>
                    <a:pt x="5" y="176"/>
                  </a:cubicBezTo>
                  <a:cubicBezTo>
                    <a:pt x="5" y="166"/>
                    <a:pt x="16" y="168"/>
                    <a:pt x="14" y="148"/>
                  </a:cubicBezTo>
                  <a:cubicBezTo>
                    <a:pt x="26" y="148"/>
                    <a:pt x="29" y="136"/>
                    <a:pt x="32" y="129"/>
                  </a:cubicBezTo>
                  <a:cubicBezTo>
                    <a:pt x="37" y="119"/>
                    <a:pt x="49" y="123"/>
                    <a:pt x="51" y="111"/>
                  </a:cubicBezTo>
                  <a:cubicBezTo>
                    <a:pt x="49" y="110"/>
                    <a:pt x="47" y="107"/>
                    <a:pt x="47" y="106"/>
                  </a:cubicBezTo>
                  <a:cubicBezTo>
                    <a:pt x="49" y="103"/>
                    <a:pt x="49" y="103"/>
                    <a:pt x="49" y="10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128" name="Group 277"/>
          <p:cNvGrpSpPr/>
          <p:nvPr/>
        </p:nvGrpSpPr>
        <p:grpSpPr>
          <a:xfrm>
            <a:off x="814884" y="1590111"/>
            <a:ext cx="2171754" cy="1513042"/>
            <a:chOff x="1585913" y="960438"/>
            <a:chExt cx="2590800" cy="1804987"/>
          </a:xfrm>
          <a:solidFill>
            <a:schemeClr val="accent6">
              <a:lumMod val="75000"/>
            </a:schemeClr>
          </a:solidFill>
        </p:grpSpPr>
        <p:sp>
          <p:nvSpPr>
            <p:cNvPr id="129" name="Freeform 21"/>
            <p:cNvSpPr/>
            <p:nvPr/>
          </p:nvSpPr>
          <p:spPr bwMode="auto">
            <a:xfrm>
              <a:off x="3359150" y="2703513"/>
              <a:ext cx="12700" cy="14288"/>
            </a:xfrm>
            <a:custGeom>
              <a:avLst/>
              <a:gdLst/>
              <a:ahLst/>
              <a:cxnLst>
                <a:cxn ang="0">
                  <a:pos x="9" y="4"/>
                </a:cxn>
                <a:cxn ang="0">
                  <a:pos x="9" y="0"/>
                </a:cxn>
                <a:cxn ang="0">
                  <a:pos x="5" y="0"/>
                </a:cxn>
                <a:cxn ang="0">
                  <a:pos x="0" y="9"/>
                </a:cxn>
                <a:cxn ang="0">
                  <a:pos x="4" y="9"/>
                </a:cxn>
                <a:cxn ang="0">
                  <a:pos x="9" y="4"/>
                </a:cxn>
              </a:cxnLst>
              <a:rect l="0" t="0" r="r" b="b"/>
              <a:pathLst>
                <a:path w="9" h="11">
                  <a:moveTo>
                    <a:pt x="9" y="4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2" y="0"/>
                    <a:pt x="0" y="5"/>
                    <a:pt x="0" y="9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6" y="9"/>
                    <a:pt x="8" y="5"/>
                    <a:pt x="9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130" name="Freeform 39"/>
            <p:cNvSpPr/>
            <p:nvPr/>
          </p:nvSpPr>
          <p:spPr bwMode="auto">
            <a:xfrm>
              <a:off x="3989388" y="1552575"/>
              <a:ext cx="169863" cy="77788"/>
            </a:xfrm>
            <a:custGeom>
              <a:avLst/>
              <a:gdLst/>
              <a:ahLst/>
              <a:cxnLst>
                <a:cxn ang="0">
                  <a:pos x="127" y="31"/>
                </a:cxn>
                <a:cxn ang="0">
                  <a:pos x="108" y="47"/>
                </a:cxn>
                <a:cxn ang="0">
                  <a:pos x="74" y="58"/>
                </a:cxn>
                <a:cxn ang="0">
                  <a:pos x="34" y="50"/>
                </a:cxn>
                <a:cxn ang="0">
                  <a:pos x="14" y="42"/>
                </a:cxn>
                <a:cxn ang="0">
                  <a:pos x="18" y="40"/>
                </a:cxn>
                <a:cxn ang="0">
                  <a:pos x="21" y="27"/>
                </a:cxn>
                <a:cxn ang="0">
                  <a:pos x="2" y="25"/>
                </a:cxn>
                <a:cxn ang="0">
                  <a:pos x="25" y="21"/>
                </a:cxn>
                <a:cxn ang="0">
                  <a:pos x="23" y="18"/>
                </a:cxn>
                <a:cxn ang="0">
                  <a:pos x="0" y="8"/>
                </a:cxn>
                <a:cxn ang="0">
                  <a:pos x="9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1" y="0"/>
                </a:cxn>
                <a:cxn ang="0">
                  <a:pos x="23" y="7"/>
                </a:cxn>
                <a:cxn ang="0">
                  <a:pos x="30" y="16"/>
                </a:cxn>
                <a:cxn ang="0">
                  <a:pos x="38" y="13"/>
                </a:cxn>
                <a:cxn ang="0">
                  <a:pos x="38" y="8"/>
                </a:cxn>
                <a:cxn ang="0">
                  <a:pos x="44" y="12"/>
                </a:cxn>
                <a:cxn ang="0">
                  <a:pos x="54" y="9"/>
                </a:cxn>
                <a:cxn ang="0">
                  <a:pos x="60" y="12"/>
                </a:cxn>
                <a:cxn ang="0">
                  <a:pos x="60" y="8"/>
                </a:cxn>
                <a:cxn ang="0">
                  <a:pos x="74" y="9"/>
                </a:cxn>
                <a:cxn ang="0">
                  <a:pos x="89" y="8"/>
                </a:cxn>
                <a:cxn ang="0">
                  <a:pos x="91" y="1"/>
                </a:cxn>
                <a:cxn ang="0">
                  <a:pos x="96" y="1"/>
                </a:cxn>
                <a:cxn ang="0">
                  <a:pos x="104" y="7"/>
                </a:cxn>
                <a:cxn ang="0">
                  <a:pos x="115" y="4"/>
                </a:cxn>
                <a:cxn ang="0">
                  <a:pos x="112" y="8"/>
                </a:cxn>
                <a:cxn ang="0">
                  <a:pos x="128" y="30"/>
                </a:cxn>
                <a:cxn ang="0">
                  <a:pos x="127" y="31"/>
                </a:cxn>
              </a:cxnLst>
              <a:rect l="0" t="0" r="r" b="b"/>
              <a:pathLst>
                <a:path w="128" h="58">
                  <a:moveTo>
                    <a:pt x="127" y="31"/>
                  </a:moveTo>
                  <a:cubicBezTo>
                    <a:pt x="124" y="38"/>
                    <a:pt x="113" y="45"/>
                    <a:pt x="108" y="47"/>
                  </a:cubicBezTo>
                  <a:cubicBezTo>
                    <a:pt x="97" y="51"/>
                    <a:pt x="89" y="58"/>
                    <a:pt x="74" y="58"/>
                  </a:cubicBezTo>
                  <a:cubicBezTo>
                    <a:pt x="57" y="58"/>
                    <a:pt x="46" y="54"/>
                    <a:pt x="34" y="50"/>
                  </a:cubicBezTo>
                  <a:cubicBezTo>
                    <a:pt x="28" y="49"/>
                    <a:pt x="24" y="42"/>
                    <a:pt x="14" y="42"/>
                  </a:cubicBezTo>
                  <a:cubicBezTo>
                    <a:pt x="16" y="41"/>
                    <a:pt x="17" y="40"/>
                    <a:pt x="18" y="40"/>
                  </a:cubicBezTo>
                  <a:cubicBezTo>
                    <a:pt x="18" y="34"/>
                    <a:pt x="20" y="32"/>
                    <a:pt x="21" y="27"/>
                  </a:cubicBezTo>
                  <a:cubicBezTo>
                    <a:pt x="14" y="25"/>
                    <a:pt x="6" y="30"/>
                    <a:pt x="2" y="25"/>
                  </a:cubicBezTo>
                  <a:cubicBezTo>
                    <a:pt x="8" y="25"/>
                    <a:pt x="20" y="23"/>
                    <a:pt x="25" y="21"/>
                  </a:cubicBezTo>
                  <a:cubicBezTo>
                    <a:pt x="23" y="20"/>
                    <a:pt x="23" y="19"/>
                    <a:pt x="23" y="18"/>
                  </a:cubicBezTo>
                  <a:cubicBezTo>
                    <a:pt x="18" y="18"/>
                    <a:pt x="1" y="13"/>
                    <a:pt x="0" y="8"/>
                  </a:cubicBezTo>
                  <a:cubicBezTo>
                    <a:pt x="4" y="7"/>
                    <a:pt x="7" y="8"/>
                    <a:pt x="9" y="9"/>
                  </a:cubicBezTo>
                  <a:cubicBezTo>
                    <a:pt x="9" y="8"/>
                    <a:pt x="9" y="7"/>
                    <a:pt x="9" y="5"/>
                  </a:cubicBezTo>
                  <a:cubicBezTo>
                    <a:pt x="13" y="5"/>
                    <a:pt x="14" y="0"/>
                    <a:pt x="17" y="0"/>
                  </a:cubicBezTo>
                  <a:cubicBezTo>
                    <a:pt x="18" y="0"/>
                    <a:pt x="19" y="0"/>
                    <a:pt x="21" y="0"/>
                  </a:cubicBezTo>
                  <a:cubicBezTo>
                    <a:pt x="21" y="3"/>
                    <a:pt x="23" y="4"/>
                    <a:pt x="23" y="7"/>
                  </a:cubicBezTo>
                  <a:cubicBezTo>
                    <a:pt x="23" y="10"/>
                    <a:pt x="27" y="16"/>
                    <a:pt x="30" y="16"/>
                  </a:cubicBezTo>
                  <a:cubicBezTo>
                    <a:pt x="33" y="16"/>
                    <a:pt x="36" y="14"/>
                    <a:pt x="38" y="13"/>
                  </a:cubicBezTo>
                  <a:cubicBezTo>
                    <a:pt x="37" y="10"/>
                    <a:pt x="37" y="9"/>
                    <a:pt x="38" y="8"/>
                  </a:cubicBezTo>
                  <a:cubicBezTo>
                    <a:pt x="40" y="9"/>
                    <a:pt x="41" y="12"/>
                    <a:pt x="44" y="12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8" y="10"/>
                    <a:pt x="59" y="11"/>
                    <a:pt x="60" y="12"/>
                  </a:cubicBezTo>
                  <a:cubicBezTo>
                    <a:pt x="60" y="11"/>
                    <a:pt x="60" y="9"/>
                    <a:pt x="60" y="8"/>
                  </a:cubicBezTo>
                  <a:cubicBezTo>
                    <a:pt x="67" y="8"/>
                    <a:pt x="70" y="9"/>
                    <a:pt x="74" y="9"/>
                  </a:cubicBezTo>
                  <a:cubicBezTo>
                    <a:pt x="80" y="9"/>
                    <a:pt x="85" y="4"/>
                    <a:pt x="89" y="8"/>
                  </a:cubicBezTo>
                  <a:cubicBezTo>
                    <a:pt x="89" y="4"/>
                    <a:pt x="90" y="3"/>
                    <a:pt x="91" y="1"/>
                  </a:cubicBezTo>
                  <a:cubicBezTo>
                    <a:pt x="94" y="2"/>
                    <a:pt x="94" y="2"/>
                    <a:pt x="96" y="1"/>
                  </a:cubicBezTo>
                  <a:cubicBezTo>
                    <a:pt x="96" y="6"/>
                    <a:pt x="100" y="7"/>
                    <a:pt x="104" y="7"/>
                  </a:cubicBezTo>
                  <a:cubicBezTo>
                    <a:pt x="108" y="7"/>
                    <a:pt x="111" y="4"/>
                    <a:pt x="115" y="4"/>
                  </a:cubicBezTo>
                  <a:cubicBezTo>
                    <a:pt x="113" y="5"/>
                    <a:pt x="112" y="7"/>
                    <a:pt x="112" y="8"/>
                  </a:cubicBezTo>
                  <a:cubicBezTo>
                    <a:pt x="112" y="21"/>
                    <a:pt x="128" y="18"/>
                    <a:pt x="128" y="30"/>
                  </a:cubicBezTo>
                  <a:lnTo>
                    <a:pt x="127" y="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131" name="Freeform 40"/>
            <p:cNvSpPr/>
            <p:nvPr/>
          </p:nvSpPr>
          <p:spPr bwMode="auto">
            <a:xfrm>
              <a:off x="2971800" y="2487613"/>
              <a:ext cx="174625" cy="60325"/>
            </a:xfrm>
            <a:custGeom>
              <a:avLst/>
              <a:gdLst/>
              <a:ahLst/>
              <a:cxnLst>
                <a:cxn ang="0">
                  <a:pos x="131" y="40"/>
                </a:cxn>
                <a:cxn ang="0">
                  <a:pos x="114" y="45"/>
                </a:cxn>
                <a:cxn ang="0">
                  <a:pos x="88" y="42"/>
                </a:cxn>
                <a:cxn ang="0">
                  <a:pos x="88" y="39"/>
                </a:cxn>
                <a:cxn ang="0">
                  <a:pos x="93" y="35"/>
                </a:cxn>
                <a:cxn ang="0">
                  <a:pos x="78" y="26"/>
                </a:cxn>
                <a:cxn ang="0">
                  <a:pos x="73" y="22"/>
                </a:cxn>
                <a:cxn ang="0">
                  <a:pos x="64" y="22"/>
                </a:cxn>
                <a:cxn ang="0">
                  <a:pos x="48" y="15"/>
                </a:cxn>
                <a:cxn ang="0">
                  <a:pos x="35" y="15"/>
                </a:cxn>
                <a:cxn ang="0">
                  <a:pos x="34" y="10"/>
                </a:cxn>
                <a:cxn ang="0">
                  <a:pos x="28" y="9"/>
                </a:cxn>
                <a:cxn ang="0">
                  <a:pos x="4" y="20"/>
                </a:cxn>
                <a:cxn ang="0">
                  <a:pos x="0" y="20"/>
                </a:cxn>
                <a:cxn ang="0">
                  <a:pos x="36" y="0"/>
                </a:cxn>
                <a:cxn ang="0">
                  <a:pos x="79" y="11"/>
                </a:cxn>
                <a:cxn ang="0">
                  <a:pos x="86" y="17"/>
                </a:cxn>
                <a:cxn ang="0">
                  <a:pos x="114" y="28"/>
                </a:cxn>
                <a:cxn ang="0">
                  <a:pos x="114" y="31"/>
                </a:cxn>
                <a:cxn ang="0">
                  <a:pos x="120" y="31"/>
                </a:cxn>
                <a:cxn ang="0">
                  <a:pos x="131" y="40"/>
                </a:cxn>
              </a:cxnLst>
              <a:rect l="0" t="0" r="r" b="b"/>
              <a:pathLst>
                <a:path w="131" h="45">
                  <a:moveTo>
                    <a:pt x="131" y="40"/>
                  </a:moveTo>
                  <a:cubicBezTo>
                    <a:pt x="127" y="45"/>
                    <a:pt x="119" y="45"/>
                    <a:pt x="114" y="45"/>
                  </a:cubicBezTo>
                  <a:cubicBezTo>
                    <a:pt x="104" y="45"/>
                    <a:pt x="97" y="42"/>
                    <a:pt x="88" y="42"/>
                  </a:cubicBezTo>
                  <a:cubicBezTo>
                    <a:pt x="88" y="41"/>
                    <a:pt x="88" y="40"/>
                    <a:pt x="88" y="39"/>
                  </a:cubicBezTo>
                  <a:cubicBezTo>
                    <a:pt x="90" y="39"/>
                    <a:pt x="92" y="38"/>
                    <a:pt x="93" y="35"/>
                  </a:cubicBezTo>
                  <a:cubicBezTo>
                    <a:pt x="86" y="32"/>
                    <a:pt x="79" y="33"/>
                    <a:pt x="78" y="26"/>
                  </a:cubicBezTo>
                  <a:cubicBezTo>
                    <a:pt x="74" y="26"/>
                    <a:pt x="75" y="23"/>
                    <a:pt x="73" y="22"/>
                  </a:cubicBezTo>
                  <a:cubicBezTo>
                    <a:pt x="69" y="20"/>
                    <a:pt x="67" y="22"/>
                    <a:pt x="64" y="22"/>
                  </a:cubicBezTo>
                  <a:cubicBezTo>
                    <a:pt x="57" y="22"/>
                    <a:pt x="54" y="15"/>
                    <a:pt x="48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3" y="13"/>
                    <a:pt x="33" y="12"/>
                    <a:pt x="34" y="10"/>
                  </a:cubicBezTo>
                  <a:cubicBezTo>
                    <a:pt x="33" y="9"/>
                    <a:pt x="30" y="9"/>
                    <a:pt x="28" y="9"/>
                  </a:cubicBezTo>
                  <a:cubicBezTo>
                    <a:pt x="20" y="9"/>
                    <a:pt x="8" y="15"/>
                    <a:pt x="4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7" y="8"/>
                    <a:pt x="16" y="0"/>
                    <a:pt x="36" y="0"/>
                  </a:cubicBezTo>
                  <a:cubicBezTo>
                    <a:pt x="55" y="0"/>
                    <a:pt x="64" y="11"/>
                    <a:pt x="79" y="11"/>
                  </a:cubicBezTo>
                  <a:cubicBezTo>
                    <a:pt x="82" y="11"/>
                    <a:pt x="86" y="16"/>
                    <a:pt x="86" y="17"/>
                  </a:cubicBezTo>
                  <a:cubicBezTo>
                    <a:pt x="93" y="23"/>
                    <a:pt x="104" y="28"/>
                    <a:pt x="114" y="28"/>
                  </a:cubicBezTo>
                  <a:cubicBezTo>
                    <a:pt x="114" y="28"/>
                    <a:pt x="113" y="30"/>
                    <a:pt x="114" y="31"/>
                  </a:cubicBezTo>
                  <a:cubicBezTo>
                    <a:pt x="120" y="31"/>
                    <a:pt x="120" y="31"/>
                    <a:pt x="120" y="31"/>
                  </a:cubicBezTo>
                  <a:cubicBezTo>
                    <a:pt x="125" y="32"/>
                    <a:pt x="127" y="39"/>
                    <a:pt x="131" y="4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132" name="Freeform 41"/>
            <p:cNvSpPr/>
            <p:nvPr/>
          </p:nvSpPr>
          <p:spPr bwMode="auto">
            <a:xfrm>
              <a:off x="2995613" y="2509838"/>
              <a:ext cx="9525" cy="111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7"/>
                </a:cxn>
                <a:cxn ang="0">
                  <a:pos x="0" y="7"/>
                </a:cxn>
                <a:cxn ang="0">
                  <a:pos x="4" y="3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6" y="0"/>
                </a:cxn>
              </a:cxnLst>
              <a:rect l="0" t="0" r="r" b="b"/>
              <a:pathLst>
                <a:path w="7" h="8">
                  <a:moveTo>
                    <a:pt x="6" y="0"/>
                  </a:moveTo>
                  <a:cubicBezTo>
                    <a:pt x="6" y="3"/>
                    <a:pt x="7" y="5"/>
                    <a:pt x="6" y="7"/>
                  </a:cubicBezTo>
                  <a:cubicBezTo>
                    <a:pt x="5" y="7"/>
                    <a:pt x="0" y="8"/>
                    <a:pt x="0" y="7"/>
                  </a:cubicBezTo>
                  <a:cubicBezTo>
                    <a:pt x="0" y="4"/>
                    <a:pt x="2" y="3"/>
                    <a:pt x="4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133" name="Freeform 42"/>
            <p:cNvSpPr/>
            <p:nvPr/>
          </p:nvSpPr>
          <p:spPr bwMode="auto">
            <a:xfrm>
              <a:off x="3082925" y="2568575"/>
              <a:ext cx="28575" cy="14288"/>
            </a:xfrm>
            <a:custGeom>
              <a:avLst/>
              <a:gdLst/>
              <a:ahLst/>
              <a:cxnLst>
                <a:cxn ang="0">
                  <a:pos x="18" y="3"/>
                </a:cxn>
                <a:cxn ang="0">
                  <a:pos x="22" y="7"/>
                </a:cxn>
                <a:cxn ang="0">
                  <a:pos x="7" y="10"/>
                </a:cxn>
                <a:cxn ang="0">
                  <a:pos x="0" y="3"/>
                </a:cxn>
                <a:cxn ang="0">
                  <a:pos x="5" y="0"/>
                </a:cxn>
                <a:cxn ang="0">
                  <a:pos x="19" y="4"/>
                </a:cxn>
                <a:cxn ang="0">
                  <a:pos x="18" y="3"/>
                </a:cxn>
              </a:cxnLst>
              <a:rect l="0" t="0" r="r" b="b"/>
              <a:pathLst>
                <a:path w="22" h="10">
                  <a:moveTo>
                    <a:pt x="18" y="3"/>
                  </a:moveTo>
                  <a:cubicBezTo>
                    <a:pt x="21" y="4"/>
                    <a:pt x="22" y="5"/>
                    <a:pt x="22" y="7"/>
                  </a:cubicBezTo>
                  <a:cubicBezTo>
                    <a:pt x="17" y="8"/>
                    <a:pt x="13" y="10"/>
                    <a:pt x="7" y="10"/>
                  </a:cubicBezTo>
                  <a:cubicBezTo>
                    <a:pt x="4" y="10"/>
                    <a:pt x="0" y="7"/>
                    <a:pt x="0" y="3"/>
                  </a:cubicBezTo>
                  <a:cubicBezTo>
                    <a:pt x="0" y="1"/>
                    <a:pt x="3" y="0"/>
                    <a:pt x="5" y="0"/>
                  </a:cubicBezTo>
                  <a:cubicBezTo>
                    <a:pt x="10" y="0"/>
                    <a:pt x="16" y="3"/>
                    <a:pt x="19" y="4"/>
                  </a:cubicBezTo>
                  <a:lnTo>
                    <a:pt x="18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134" name="Freeform 43"/>
            <p:cNvSpPr/>
            <p:nvPr/>
          </p:nvSpPr>
          <p:spPr bwMode="auto">
            <a:xfrm>
              <a:off x="3267075" y="2568575"/>
              <a:ext cx="23813" cy="9525"/>
            </a:xfrm>
            <a:custGeom>
              <a:avLst/>
              <a:gdLst/>
              <a:ahLst/>
              <a:cxnLst>
                <a:cxn ang="0">
                  <a:pos x="18" y="4"/>
                </a:cxn>
                <a:cxn ang="0">
                  <a:pos x="11" y="7"/>
                </a:cxn>
                <a:cxn ang="0">
                  <a:pos x="0" y="2"/>
                </a:cxn>
                <a:cxn ang="0">
                  <a:pos x="5" y="0"/>
                </a:cxn>
                <a:cxn ang="0">
                  <a:pos x="18" y="4"/>
                </a:cxn>
              </a:cxnLst>
              <a:rect l="0" t="0" r="r" b="b"/>
              <a:pathLst>
                <a:path w="18" h="7">
                  <a:moveTo>
                    <a:pt x="18" y="4"/>
                  </a:moveTo>
                  <a:cubicBezTo>
                    <a:pt x="17" y="7"/>
                    <a:pt x="14" y="7"/>
                    <a:pt x="11" y="7"/>
                  </a:cubicBezTo>
                  <a:cubicBezTo>
                    <a:pt x="6" y="7"/>
                    <a:pt x="0" y="7"/>
                    <a:pt x="0" y="2"/>
                  </a:cubicBezTo>
                  <a:cubicBezTo>
                    <a:pt x="0" y="0"/>
                    <a:pt x="4" y="0"/>
                    <a:pt x="5" y="0"/>
                  </a:cubicBezTo>
                  <a:cubicBezTo>
                    <a:pt x="6" y="0"/>
                    <a:pt x="17" y="2"/>
                    <a:pt x="18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135" name="Freeform 44"/>
            <p:cNvSpPr/>
            <p:nvPr/>
          </p:nvSpPr>
          <p:spPr bwMode="auto">
            <a:xfrm>
              <a:off x="3146425" y="2543175"/>
              <a:ext cx="100013" cy="39688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75" y="21"/>
                </a:cxn>
                <a:cxn ang="0">
                  <a:pos x="59" y="21"/>
                </a:cxn>
                <a:cxn ang="0">
                  <a:pos x="51" y="24"/>
                </a:cxn>
                <a:cxn ang="0">
                  <a:pos x="47" y="22"/>
                </a:cxn>
                <a:cxn ang="0">
                  <a:pos x="37" y="30"/>
                </a:cxn>
                <a:cxn ang="0">
                  <a:pos x="31" y="24"/>
                </a:cxn>
                <a:cxn ang="0">
                  <a:pos x="11" y="23"/>
                </a:cxn>
                <a:cxn ang="0">
                  <a:pos x="6" y="23"/>
                </a:cxn>
                <a:cxn ang="0">
                  <a:pos x="6" y="27"/>
                </a:cxn>
                <a:cxn ang="0">
                  <a:pos x="0" y="19"/>
                </a:cxn>
                <a:cxn ang="0">
                  <a:pos x="3" y="18"/>
                </a:cxn>
                <a:cxn ang="0">
                  <a:pos x="22" y="17"/>
                </a:cxn>
                <a:cxn ang="0">
                  <a:pos x="19" y="8"/>
                </a:cxn>
                <a:cxn ang="0">
                  <a:pos x="14" y="3"/>
                </a:cxn>
                <a:cxn ang="0">
                  <a:pos x="17" y="0"/>
                </a:cxn>
                <a:cxn ang="0">
                  <a:pos x="28" y="3"/>
                </a:cxn>
                <a:cxn ang="0">
                  <a:pos x="41" y="1"/>
                </a:cxn>
                <a:cxn ang="0">
                  <a:pos x="66" y="13"/>
                </a:cxn>
                <a:cxn ang="0">
                  <a:pos x="64" y="11"/>
                </a:cxn>
              </a:cxnLst>
              <a:rect l="0" t="0" r="r" b="b"/>
              <a:pathLst>
                <a:path w="75" h="30">
                  <a:moveTo>
                    <a:pt x="64" y="11"/>
                  </a:moveTo>
                  <a:cubicBezTo>
                    <a:pt x="68" y="15"/>
                    <a:pt x="72" y="16"/>
                    <a:pt x="75" y="21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4" y="24"/>
                    <a:pt x="51" y="24"/>
                  </a:cubicBezTo>
                  <a:cubicBezTo>
                    <a:pt x="49" y="24"/>
                    <a:pt x="49" y="22"/>
                    <a:pt x="47" y="22"/>
                  </a:cubicBezTo>
                  <a:cubicBezTo>
                    <a:pt x="41" y="22"/>
                    <a:pt x="41" y="30"/>
                    <a:pt x="37" y="30"/>
                  </a:cubicBezTo>
                  <a:cubicBezTo>
                    <a:pt x="33" y="30"/>
                    <a:pt x="34" y="26"/>
                    <a:pt x="31" y="24"/>
                  </a:cubicBezTo>
                  <a:cubicBezTo>
                    <a:pt x="27" y="22"/>
                    <a:pt x="17" y="23"/>
                    <a:pt x="11" y="23"/>
                  </a:cubicBezTo>
                  <a:cubicBezTo>
                    <a:pt x="8" y="23"/>
                    <a:pt x="8" y="24"/>
                    <a:pt x="6" y="23"/>
                  </a:cubicBezTo>
                  <a:cubicBezTo>
                    <a:pt x="6" y="24"/>
                    <a:pt x="6" y="25"/>
                    <a:pt x="6" y="27"/>
                  </a:cubicBezTo>
                  <a:cubicBezTo>
                    <a:pt x="3" y="26"/>
                    <a:pt x="0" y="22"/>
                    <a:pt x="0" y="19"/>
                  </a:cubicBezTo>
                  <a:cubicBezTo>
                    <a:pt x="1" y="19"/>
                    <a:pt x="2" y="18"/>
                    <a:pt x="3" y="18"/>
                  </a:cubicBezTo>
                  <a:cubicBezTo>
                    <a:pt x="13" y="18"/>
                    <a:pt x="17" y="20"/>
                    <a:pt x="22" y="17"/>
                  </a:cubicBezTo>
                  <a:cubicBezTo>
                    <a:pt x="20" y="15"/>
                    <a:pt x="19" y="12"/>
                    <a:pt x="19" y="8"/>
                  </a:cubicBezTo>
                  <a:cubicBezTo>
                    <a:pt x="17" y="8"/>
                    <a:pt x="14" y="6"/>
                    <a:pt x="14" y="3"/>
                  </a:cubicBezTo>
                  <a:cubicBezTo>
                    <a:pt x="14" y="2"/>
                    <a:pt x="16" y="0"/>
                    <a:pt x="17" y="0"/>
                  </a:cubicBezTo>
                  <a:cubicBezTo>
                    <a:pt x="21" y="0"/>
                    <a:pt x="24" y="3"/>
                    <a:pt x="28" y="3"/>
                  </a:cubicBezTo>
                  <a:cubicBezTo>
                    <a:pt x="34" y="3"/>
                    <a:pt x="36" y="1"/>
                    <a:pt x="41" y="1"/>
                  </a:cubicBezTo>
                  <a:cubicBezTo>
                    <a:pt x="55" y="1"/>
                    <a:pt x="58" y="9"/>
                    <a:pt x="66" y="13"/>
                  </a:cubicBez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136" name="Freeform 45"/>
            <p:cNvSpPr/>
            <p:nvPr/>
          </p:nvSpPr>
          <p:spPr bwMode="auto">
            <a:xfrm>
              <a:off x="3076575" y="2455863"/>
              <a:ext cx="9525" cy="1111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7" y="6"/>
                </a:cxn>
                <a:cxn ang="0">
                  <a:pos x="5" y="8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7" h="8">
                  <a:moveTo>
                    <a:pt x="2" y="0"/>
                  </a:moveTo>
                  <a:cubicBezTo>
                    <a:pt x="6" y="0"/>
                    <a:pt x="7" y="3"/>
                    <a:pt x="7" y="6"/>
                  </a:cubicBezTo>
                  <a:cubicBezTo>
                    <a:pt x="7" y="7"/>
                    <a:pt x="6" y="8"/>
                    <a:pt x="5" y="8"/>
                  </a:cubicBezTo>
                  <a:cubicBezTo>
                    <a:pt x="0" y="8"/>
                    <a:pt x="0" y="3"/>
                    <a:pt x="0" y="0"/>
                  </a:cubicBezTo>
                  <a:cubicBezTo>
                    <a:pt x="0" y="0"/>
                    <a:pt x="2" y="0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137" name="Freeform 46"/>
            <p:cNvSpPr/>
            <p:nvPr/>
          </p:nvSpPr>
          <p:spPr bwMode="auto">
            <a:xfrm>
              <a:off x="3068638" y="2422525"/>
              <a:ext cx="14288" cy="476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6" y="0"/>
                </a:cxn>
                <a:cxn ang="0">
                  <a:pos x="11" y="3"/>
                </a:cxn>
                <a:cxn ang="0">
                  <a:pos x="0" y="3"/>
                </a:cxn>
              </a:cxnLst>
              <a:rect l="0" t="0" r="r" b="b"/>
              <a:pathLst>
                <a:path w="11" h="4">
                  <a:moveTo>
                    <a:pt x="0" y="3"/>
                  </a:moveTo>
                  <a:cubicBezTo>
                    <a:pt x="1" y="2"/>
                    <a:pt x="4" y="0"/>
                    <a:pt x="6" y="0"/>
                  </a:cubicBezTo>
                  <a:cubicBezTo>
                    <a:pt x="9" y="0"/>
                    <a:pt x="10" y="2"/>
                    <a:pt x="11" y="3"/>
                  </a:cubicBezTo>
                  <a:cubicBezTo>
                    <a:pt x="7" y="4"/>
                    <a:pt x="2" y="3"/>
                    <a:pt x="0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138" name="Freeform 47"/>
            <p:cNvSpPr/>
            <p:nvPr/>
          </p:nvSpPr>
          <p:spPr bwMode="auto">
            <a:xfrm>
              <a:off x="3094038" y="2428875"/>
              <a:ext cx="4763" cy="6350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1" y="0"/>
                </a:cxn>
                <a:cxn ang="0">
                  <a:pos x="3" y="4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cubicBezTo>
                    <a:pt x="2" y="4"/>
                    <a:pt x="0" y="1"/>
                    <a:pt x="1" y="0"/>
                  </a:cubicBezTo>
                  <a:lnTo>
                    <a:pt x="3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139" name="Freeform 48"/>
            <p:cNvSpPr/>
            <p:nvPr/>
          </p:nvSpPr>
          <p:spPr bwMode="auto">
            <a:xfrm>
              <a:off x="3154363" y="2517775"/>
              <a:ext cx="11113" cy="793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9" y="4"/>
                </a:cxn>
                <a:cxn ang="0">
                  <a:pos x="9" y="0"/>
                </a:cxn>
                <a:cxn ang="0">
                  <a:pos x="0" y="4"/>
                </a:cxn>
              </a:cxnLst>
              <a:rect l="0" t="0" r="r" b="b"/>
              <a:pathLst>
                <a:path w="9" h="7">
                  <a:moveTo>
                    <a:pt x="0" y="4"/>
                  </a:moveTo>
                  <a:cubicBezTo>
                    <a:pt x="0" y="5"/>
                    <a:pt x="0" y="6"/>
                    <a:pt x="0" y="7"/>
                  </a:cubicBezTo>
                  <a:cubicBezTo>
                    <a:pt x="0" y="7"/>
                    <a:pt x="1" y="7"/>
                    <a:pt x="2" y="7"/>
                  </a:cubicBezTo>
                  <a:cubicBezTo>
                    <a:pt x="4" y="7"/>
                    <a:pt x="7" y="6"/>
                    <a:pt x="9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7" y="3"/>
                    <a:pt x="4" y="5"/>
                    <a:pt x="0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140" name="Freeform 49"/>
            <p:cNvSpPr/>
            <p:nvPr/>
          </p:nvSpPr>
          <p:spPr bwMode="auto">
            <a:xfrm>
              <a:off x="2301875" y="1979613"/>
              <a:ext cx="966788" cy="473075"/>
            </a:xfrm>
            <a:custGeom>
              <a:avLst/>
              <a:gdLst/>
              <a:ahLst/>
              <a:cxnLst>
                <a:cxn ang="0">
                  <a:pos x="543" y="285"/>
                </a:cxn>
                <a:cxn ang="0">
                  <a:pos x="555" y="317"/>
                </a:cxn>
                <a:cxn ang="0">
                  <a:pos x="560" y="338"/>
                </a:cxn>
                <a:cxn ang="0">
                  <a:pos x="542" y="345"/>
                </a:cxn>
                <a:cxn ang="0">
                  <a:pos x="507" y="287"/>
                </a:cxn>
                <a:cxn ang="0">
                  <a:pos x="474" y="283"/>
                </a:cxn>
                <a:cxn ang="0">
                  <a:pos x="460" y="283"/>
                </a:cxn>
                <a:cxn ang="0">
                  <a:pos x="443" y="286"/>
                </a:cxn>
                <a:cxn ang="0">
                  <a:pos x="412" y="292"/>
                </a:cxn>
                <a:cxn ang="0">
                  <a:pos x="393" y="291"/>
                </a:cxn>
                <a:cxn ang="0">
                  <a:pos x="357" y="309"/>
                </a:cxn>
                <a:cxn ang="0">
                  <a:pos x="343" y="342"/>
                </a:cxn>
                <a:cxn ang="0">
                  <a:pos x="282" y="290"/>
                </a:cxn>
                <a:cxn ang="0">
                  <a:pos x="246" y="281"/>
                </a:cxn>
                <a:cxn ang="0">
                  <a:pos x="207" y="262"/>
                </a:cxn>
                <a:cxn ang="0">
                  <a:pos x="170" y="268"/>
                </a:cxn>
                <a:cxn ang="0">
                  <a:pos x="95" y="252"/>
                </a:cxn>
                <a:cxn ang="0">
                  <a:pos x="47" y="214"/>
                </a:cxn>
                <a:cxn ang="0">
                  <a:pos x="4" y="141"/>
                </a:cxn>
                <a:cxn ang="0">
                  <a:pos x="4" y="95"/>
                </a:cxn>
                <a:cxn ang="0">
                  <a:pos x="0" y="23"/>
                </a:cxn>
                <a:cxn ang="0">
                  <a:pos x="20" y="27"/>
                </a:cxn>
                <a:cxn ang="0">
                  <a:pos x="20" y="5"/>
                </a:cxn>
                <a:cxn ang="0">
                  <a:pos x="373" y="0"/>
                </a:cxn>
                <a:cxn ang="0">
                  <a:pos x="406" y="11"/>
                </a:cxn>
                <a:cxn ang="0">
                  <a:pos x="408" y="45"/>
                </a:cxn>
                <a:cxn ang="0">
                  <a:pos x="423" y="42"/>
                </a:cxn>
                <a:cxn ang="0">
                  <a:pos x="441" y="40"/>
                </a:cxn>
                <a:cxn ang="0">
                  <a:pos x="456" y="42"/>
                </a:cxn>
                <a:cxn ang="0">
                  <a:pos x="472" y="47"/>
                </a:cxn>
                <a:cxn ang="0">
                  <a:pos x="510" y="48"/>
                </a:cxn>
                <a:cxn ang="0">
                  <a:pos x="490" y="54"/>
                </a:cxn>
                <a:cxn ang="0">
                  <a:pos x="472" y="69"/>
                </a:cxn>
                <a:cxn ang="0">
                  <a:pos x="471" y="121"/>
                </a:cxn>
                <a:cxn ang="0">
                  <a:pos x="480" y="88"/>
                </a:cxn>
                <a:cxn ang="0">
                  <a:pos x="501" y="57"/>
                </a:cxn>
                <a:cxn ang="0">
                  <a:pos x="516" y="87"/>
                </a:cxn>
                <a:cxn ang="0">
                  <a:pos x="531" y="97"/>
                </a:cxn>
                <a:cxn ang="0">
                  <a:pos x="527" y="123"/>
                </a:cxn>
                <a:cxn ang="0">
                  <a:pos x="564" y="97"/>
                </a:cxn>
                <a:cxn ang="0">
                  <a:pos x="610" y="84"/>
                </a:cxn>
                <a:cxn ang="0">
                  <a:pos x="653" y="65"/>
                </a:cxn>
                <a:cxn ang="0">
                  <a:pos x="675" y="63"/>
                </a:cxn>
                <a:cxn ang="0">
                  <a:pos x="699" y="28"/>
                </a:cxn>
                <a:cxn ang="0">
                  <a:pos x="726" y="73"/>
                </a:cxn>
                <a:cxn ang="0">
                  <a:pos x="701" y="80"/>
                </a:cxn>
                <a:cxn ang="0">
                  <a:pos x="681" y="113"/>
                </a:cxn>
                <a:cxn ang="0">
                  <a:pos x="690" y="118"/>
                </a:cxn>
                <a:cxn ang="0">
                  <a:pos x="676" y="122"/>
                </a:cxn>
                <a:cxn ang="0">
                  <a:pos x="648" y="132"/>
                </a:cxn>
                <a:cxn ang="0">
                  <a:pos x="642" y="134"/>
                </a:cxn>
                <a:cxn ang="0">
                  <a:pos x="635" y="137"/>
                </a:cxn>
                <a:cxn ang="0">
                  <a:pos x="627" y="161"/>
                </a:cxn>
                <a:cxn ang="0">
                  <a:pos x="622" y="159"/>
                </a:cxn>
                <a:cxn ang="0">
                  <a:pos x="615" y="186"/>
                </a:cxn>
                <a:cxn ang="0">
                  <a:pos x="614" y="178"/>
                </a:cxn>
                <a:cxn ang="0">
                  <a:pos x="608" y="170"/>
                </a:cxn>
                <a:cxn ang="0">
                  <a:pos x="611" y="192"/>
                </a:cxn>
                <a:cxn ang="0">
                  <a:pos x="614" y="196"/>
                </a:cxn>
                <a:cxn ang="0">
                  <a:pos x="614" y="205"/>
                </a:cxn>
                <a:cxn ang="0">
                  <a:pos x="607" y="213"/>
                </a:cxn>
                <a:cxn ang="0">
                  <a:pos x="607" y="221"/>
                </a:cxn>
                <a:cxn ang="0">
                  <a:pos x="589" y="232"/>
                </a:cxn>
              </a:cxnLst>
              <a:rect l="0" t="0" r="r" b="b"/>
              <a:pathLst>
                <a:path w="726" h="356">
                  <a:moveTo>
                    <a:pt x="590" y="233"/>
                  </a:moveTo>
                  <a:cubicBezTo>
                    <a:pt x="569" y="245"/>
                    <a:pt x="543" y="253"/>
                    <a:pt x="543" y="285"/>
                  </a:cubicBezTo>
                  <a:cubicBezTo>
                    <a:pt x="543" y="300"/>
                    <a:pt x="555" y="304"/>
                    <a:pt x="555" y="318"/>
                  </a:cubicBezTo>
                  <a:cubicBezTo>
                    <a:pt x="555" y="317"/>
                    <a:pt x="555" y="317"/>
                    <a:pt x="555" y="317"/>
                  </a:cubicBezTo>
                  <a:cubicBezTo>
                    <a:pt x="555" y="320"/>
                    <a:pt x="555" y="320"/>
                    <a:pt x="555" y="320"/>
                  </a:cubicBezTo>
                  <a:cubicBezTo>
                    <a:pt x="556" y="326"/>
                    <a:pt x="560" y="330"/>
                    <a:pt x="560" y="338"/>
                  </a:cubicBezTo>
                  <a:cubicBezTo>
                    <a:pt x="560" y="347"/>
                    <a:pt x="558" y="356"/>
                    <a:pt x="551" y="356"/>
                  </a:cubicBezTo>
                  <a:cubicBezTo>
                    <a:pt x="544" y="356"/>
                    <a:pt x="544" y="349"/>
                    <a:pt x="542" y="345"/>
                  </a:cubicBezTo>
                  <a:cubicBezTo>
                    <a:pt x="537" y="338"/>
                    <a:pt x="532" y="335"/>
                    <a:pt x="529" y="328"/>
                  </a:cubicBezTo>
                  <a:cubicBezTo>
                    <a:pt x="522" y="314"/>
                    <a:pt x="527" y="287"/>
                    <a:pt x="507" y="287"/>
                  </a:cubicBezTo>
                  <a:cubicBezTo>
                    <a:pt x="503" y="287"/>
                    <a:pt x="502" y="293"/>
                    <a:pt x="498" y="293"/>
                  </a:cubicBezTo>
                  <a:cubicBezTo>
                    <a:pt x="490" y="293"/>
                    <a:pt x="485" y="283"/>
                    <a:pt x="474" y="283"/>
                  </a:cubicBezTo>
                  <a:cubicBezTo>
                    <a:pt x="468" y="283"/>
                    <a:pt x="467" y="286"/>
                    <a:pt x="463" y="286"/>
                  </a:cubicBezTo>
                  <a:cubicBezTo>
                    <a:pt x="462" y="286"/>
                    <a:pt x="460" y="284"/>
                    <a:pt x="460" y="283"/>
                  </a:cubicBezTo>
                  <a:cubicBezTo>
                    <a:pt x="453" y="285"/>
                    <a:pt x="444" y="284"/>
                    <a:pt x="436" y="286"/>
                  </a:cubicBezTo>
                  <a:cubicBezTo>
                    <a:pt x="441" y="288"/>
                    <a:pt x="440" y="288"/>
                    <a:pt x="443" y="286"/>
                  </a:cubicBezTo>
                  <a:cubicBezTo>
                    <a:pt x="442" y="293"/>
                    <a:pt x="438" y="297"/>
                    <a:pt x="443" y="301"/>
                  </a:cubicBezTo>
                  <a:cubicBezTo>
                    <a:pt x="431" y="307"/>
                    <a:pt x="421" y="292"/>
                    <a:pt x="412" y="292"/>
                  </a:cubicBezTo>
                  <a:cubicBezTo>
                    <a:pt x="409" y="292"/>
                    <a:pt x="408" y="295"/>
                    <a:pt x="405" y="295"/>
                  </a:cubicBezTo>
                  <a:cubicBezTo>
                    <a:pt x="400" y="295"/>
                    <a:pt x="398" y="291"/>
                    <a:pt x="393" y="291"/>
                  </a:cubicBezTo>
                  <a:cubicBezTo>
                    <a:pt x="380" y="291"/>
                    <a:pt x="374" y="302"/>
                    <a:pt x="368" y="307"/>
                  </a:cubicBezTo>
                  <a:cubicBezTo>
                    <a:pt x="365" y="311"/>
                    <a:pt x="361" y="308"/>
                    <a:pt x="357" y="309"/>
                  </a:cubicBezTo>
                  <a:cubicBezTo>
                    <a:pt x="347" y="313"/>
                    <a:pt x="341" y="325"/>
                    <a:pt x="341" y="338"/>
                  </a:cubicBezTo>
                  <a:cubicBezTo>
                    <a:pt x="341" y="339"/>
                    <a:pt x="343" y="341"/>
                    <a:pt x="343" y="342"/>
                  </a:cubicBezTo>
                  <a:cubicBezTo>
                    <a:pt x="336" y="342"/>
                    <a:pt x="325" y="339"/>
                    <a:pt x="321" y="336"/>
                  </a:cubicBezTo>
                  <a:cubicBezTo>
                    <a:pt x="307" y="322"/>
                    <a:pt x="308" y="290"/>
                    <a:pt x="282" y="290"/>
                  </a:cubicBezTo>
                  <a:cubicBezTo>
                    <a:pt x="272" y="290"/>
                    <a:pt x="275" y="302"/>
                    <a:pt x="266" y="302"/>
                  </a:cubicBezTo>
                  <a:cubicBezTo>
                    <a:pt x="257" y="302"/>
                    <a:pt x="250" y="287"/>
                    <a:pt x="246" y="281"/>
                  </a:cubicBezTo>
                  <a:cubicBezTo>
                    <a:pt x="239" y="268"/>
                    <a:pt x="230" y="266"/>
                    <a:pt x="215" y="262"/>
                  </a:cubicBezTo>
                  <a:cubicBezTo>
                    <a:pt x="207" y="262"/>
                    <a:pt x="207" y="262"/>
                    <a:pt x="207" y="262"/>
                  </a:cubicBezTo>
                  <a:cubicBezTo>
                    <a:pt x="207" y="268"/>
                    <a:pt x="207" y="268"/>
                    <a:pt x="207" y="268"/>
                  </a:cubicBezTo>
                  <a:cubicBezTo>
                    <a:pt x="170" y="268"/>
                    <a:pt x="170" y="268"/>
                    <a:pt x="170" y="268"/>
                  </a:cubicBezTo>
                  <a:cubicBezTo>
                    <a:pt x="123" y="252"/>
                    <a:pt x="123" y="252"/>
                    <a:pt x="123" y="252"/>
                  </a:cubicBezTo>
                  <a:cubicBezTo>
                    <a:pt x="95" y="252"/>
                    <a:pt x="95" y="252"/>
                    <a:pt x="95" y="252"/>
                  </a:cubicBezTo>
                  <a:cubicBezTo>
                    <a:pt x="88" y="239"/>
                    <a:pt x="66" y="230"/>
                    <a:pt x="50" y="223"/>
                  </a:cubicBezTo>
                  <a:cubicBezTo>
                    <a:pt x="47" y="222"/>
                    <a:pt x="48" y="217"/>
                    <a:pt x="47" y="214"/>
                  </a:cubicBezTo>
                  <a:cubicBezTo>
                    <a:pt x="40" y="198"/>
                    <a:pt x="28" y="193"/>
                    <a:pt x="30" y="175"/>
                  </a:cubicBezTo>
                  <a:cubicBezTo>
                    <a:pt x="21" y="174"/>
                    <a:pt x="11" y="154"/>
                    <a:pt x="4" y="141"/>
                  </a:cubicBezTo>
                  <a:cubicBezTo>
                    <a:pt x="2" y="137"/>
                    <a:pt x="6" y="134"/>
                    <a:pt x="8" y="133"/>
                  </a:cubicBezTo>
                  <a:cubicBezTo>
                    <a:pt x="3" y="123"/>
                    <a:pt x="8" y="107"/>
                    <a:pt x="4" y="95"/>
                  </a:cubicBezTo>
                  <a:cubicBezTo>
                    <a:pt x="0" y="85"/>
                    <a:pt x="11" y="60"/>
                    <a:pt x="11" y="46"/>
                  </a:cubicBezTo>
                  <a:cubicBezTo>
                    <a:pt x="11" y="36"/>
                    <a:pt x="0" y="32"/>
                    <a:pt x="0" y="23"/>
                  </a:cubicBezTo>
                  <a:cubicBezTo>
                    <a:pt x="0" y="20"/>
                    <a:pt x="5" y="20"/>
                    <a:pt x="7" y="20"/>
                  </a:cubicBezTo>
                  <a:cubicBezTo>
                    <a:pt x="13" y="20"/>
                    <a:pt x="17" y="23"/>
                    <a:pt x="20" y="27"/>
                  </a:cubicBezTo>
                  <a:cubicBezTo>
                    <a:pt x="22" y="24"/>
                    <a:pt x="26" y="19"/>
                    <a:pt x="26" y="15"/>
                  </a:cubicBezTo>
                  <a:cubicBezTo>
                    <a:pt x="26" y="11"/>
                    <a:pt x="22" y="10"/>
                    <a:pt x="20" y="5"/>
                  </a:cubicBezTo>
                  <a:cubicBezTo>
                    <a:pt x="373" y="5"/>
                    <a:pt x="373" y="5"/>
                    <a:pt x="373" y="5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379" y="4"/>
                    <a:pt x="378" y="8"/>
                    <a:pt x="384" y="11"/>
                  </a:cubicBezTo>
                  <a:cubicBezTo>
                    <a:pt x="406" y="11"/>
                    <a:pt x="406" y="11"/>
                    <a:pt x="406" y="11"/>
                  </a:cubicBezTo>
                  <a:cubicBezTo>
                    <a:pt x="415" y="20"/>
                    <a:pt x="426" y="20"/>
                    <a:pt x="443" y="20"/>
                  </a:cubicBezTo>
                  <a:cubicBezTo>
                    <a:pt x="431" y="28"/>
                    <a:pt x="418" y="32"/>
                    <a:pt x="408" y="45"/>
                  </a:cubicBezTo>
                  <a:cubicBezTo>
                    <a:pt x="415" y="45"/>
                    <a:pt x="415" y="45"/>
                    <a:pt x="415" y="45"/>
                  </a:cubicBezTo>
                  <a:cubicBezTo>
                    <a:pt x="418" y="43"/>
                    <a:pt x="420" y="42"/>
                    <a:pt x="423" y="42"/>
                  </a:cubicBezTo>
                  <a:cubicBezTo>
                    <a:pt x="425" y="46"/>
                    <a:pt x="426" y="46"/>
                    <a:pt x="429" y="46"/>
                  </a:cubicBezTo>
                  <a:cubicBezTo>
                    <a:pt x="437" y="46"/>
                    <a:pt x="437" y="40"/>
                    <a:pt x="441" y="40"/>
                  </a:cubicBezTo>
                  <a:cubicBezTo>
                    <a:pt x="446" y="40"/>
                    <a:pt x="454" y="32"/>
                    <a:pt x="461" y="31"/>
                  </a:cubicBezTo>
                  <a:cubicBezTo>
                    <a:pt x="461" y="37"/>
                    <a:pt x="458" y="38"/>
                    <a:pt x="456" y="42"/>
                  </a:cubicBezTo>
                  <a:cubicBezTo>
                    <a:pt x="465" y="42"/>
                    <a:pt x="465" y="42"/>
                    <a:pt x="465" y="42"/>
                  </a:cubicBezTo>
                  <a:cubicBezTo>
                    <a:pt x="465" y="45"/>
                    <a:pt x="469" y="47"/>
                    <a:pt x="472" y="47"/>
                  </a:cubicBezTo>
                  <a:cubicBezTo>
                    <a:pt x="478" y="47"/>
                    <a:pt x="480" y="43"/>
                    <a:pt x="484" y="43"/>
                  </a:cubicBezTo>
                  <a:cubicBezTo>
                    <a:pt x="495" y="43"/>
                    <a:pt x="500" y="48"/>
                    <a:pt x="510" y="48"/>
                  </a:cubicBezTo>
                  <a:cubicBezTo>
                    <a:pt x="510" y="54"/>
                    <a:pt x="510" y="54"/>
                    <a:pt x="510" y="54"/>
                  </a:cubicBezTo>
                  <a:cubicBezTo>
                    <a:pt x="503" y="56"/>
                    <a:pt x="493" y="54"/>
                    <a:pt x="490" y="54"/>
                  </a:cubicBezTo>
                  <a:cubicBezTo>
                    <a:pt x="480" y="54"/>
                    <a:pt x="462" y="66"/>
                    <a:pt x="462" y="75"/>
                  </a:cubicBezTo>
                  <a:cubicBezTo>
                    <a:pt x="466" y="72"/>
                    <a:pt x="468" y="69"/>
                    <a:pt x="472" y="69"/>
                  </a:cubicBezTo>
                  <a:cubicBezTo>
                    <a:pt x="465" y="78"/>
                    <a:pt x="461" y="101"/>
                    <a:pt x="461" y="112"/>
                  </a:cubicBezTo>
                  <a:cubicBezTo>
                    <a:pt x="461" y="117"/>
                    <a:pt x="466" y="121"/>
                    <a:pt x="471" y="121"/>
                  </a:cubicBezTo>
                  <a:cubicBezTo>
                    <a:pt x="478" y="121"/>
                    <a:pt x="480" y="108"/>
                    <a:pt x="480" y="102"/>
                  </a:cubicBezTo>
                  <a:cubicBezTo>
                    <a:pt x="480" y="97"/>
                    <a:pt x="480" y="88"/>
                    <a:pt x="480" y="88"/>
                  </a:cubicBezTo>
                  <a:cubicBezTo>
                    <a:pt x="480" y="82"/>
                    <a:pt x="480" y="69"/>
                    <a:pt x="485" y="69"/>
                  </a:cubicBezTo>
                  <a:cubicBezTo>
                    <a:pt x="501" y="68"/>
                    <a:pt x="494" y="57"/>
                    <a:pt x="501" y="57"/>
                  </a:cubicBezTo>
                  <a:cubicBezTo>
                    <a:pt x="504" y="57"/>
                    <a:pt x="521" y="65"/>
                    <a:pt x="521" y="70"/>
                  </a:cubicBezTo>
                  <a:cubicBezTo>
                    <a:pt x="521" y="77"/>
                    <a:pt x="517" y="81"/>
                    <a:pt x="516" y="87"/>
                  </a:cubicBezTo>
                  <a:cubicBezTo>
                    <a:pt x="521" y="87"/>
                    <a:pt x="520" y="85"/>
                    <a:pt x="525" y="84"/>
                  </a:cubicBezTo>
                  <a:cubicBezTo>
                    <a:pt x="526" y="91"/>
                    <a:pt x="526" y="94"/>
                    <a:pt x="531" y="97"/>
                  </a:cubicBezTo>
                  <a:cubicBezTo>
                    <a:pt x="526" y="103"/>
                    <a:pt x="521" y="106"/>
                    <a:pt x="521" y="112"/>
                  </a:cubicBezTo>
                  <a:cubicBezTo>
                    <a:pt x="521" y="117"/>
                    <a:pt x="523" y="123"/>
                    <a:pt x="527" y="123"/>
                  </a:cubicBezTo>
                  <a:cubicBezTo>
                    <a:pt x="539" y="123"/>
                    <a:pt x="559" y="112"/>
                    <a:pt x="568" y="108"/>
                  </a:cubicBezTo>
                  <a:cubicBezTo>
                    <a:pt x="567" y="103"/>
                    <a:pt x="565" y="99"/>
                    <a:pt x="564" y="97"/>
                  </a:cubicBezTo>
                  <a:cubicBezTo>
                    <a:pt x="567" y="97"/>
                    <a:pt x="567" y="97"/>
                    <a:pt x="569" y="97"/>
                  </a:cubicBezTo>
                  <a:cubicBezTo>
                    <a:pt x="582" y="97"/>
                    <a:pt x="610" y="101"/>
                    <a:pt x="610" y="84"/>
                  </a:cubicBezTo>
                  <a:cubicBezTo>
                    <a:pt x="611" y="84"/>
                    <a:pt x="627" y="68"/>
                    <a:pt x="630" y="66"/>
                  </a:cubicBezTo>
                  <a:cubicBezTo>
                    <a:pt x="632" y="64"/>
                    <a:pt x="643" y="65"/>
                    <a:pt x="653" y="65"/>
                  </a:cubicBezTo>
                  <a:cubicBezTo>
                    <a:pt x="657" y="65"/>
                    <a:pt x="660" y="65"/>
                    <a:pt x="664" y="65"/>
                  </a:cubicBezTo>
                  <a:cubicBezTo>
                    <a:pt x="668" y="65"/>
                    <a:pt x="672" y="63"/>
                    <a:pt x="675" y="63"/>
                  </a:cubicBezTo>
                  <a:cubicBezTo>
                    <a:pt x="680" y="62"/>
                    <a:pt x="678" y="61"/>
                    <a:pt x="680" y="59"/>
                  </a:cubicBezTo>
                  <a:cubicBezTo>
                    <a:pt x="688" y="51"/>
                    <a:pt x="688" y="36"/>
                    <a:pt x="699" y="28"/>
                  </a:cubicBezTo>
                  <a:cubicBezTo>
                    <a:pt x="704" y="35"/>
                    <a:pt x="712" y="25"/>
                    <a:pt x="716" y="32"/>
                  </a:cubicBezTo>
                  <a:cubicBezTo>
                    <a:pt x="723" y="44"/>
                    <a:pt x="717" y="62"/>
                    <a:pt x="726" y="73"/>
                  </a:cubicBezTo>
                  <a:cubicBezTo>
                    <a:pt x="723" y="77"/>
                    <a:pt x="718" y="80"/>
                    <a:pt x="712" y="80"/>
                  </a:cubicBezTo>
                  <a:cubicBezTo>
                    <a:pt x="706" y="80"/>
                    <a:pt x="706" y="78"/>
                    <a:pt x="701" y="80"/>
                  </a:cubicBezTo>
                  <a:cubicBezTo>
                    <a:pt x="694" y="87"/>
                    <a:pt x="679" y="92"/>
                    <a:pt x="679" y="109"/>
                  </a:cubicBezTo>
                  <a:cubicBezTo>
                    <a:pt x="679" y="110"/>
                    <a:pt x="680" y="112"/>
                    <a:pt x="681" y="113"/>
                  </a:cubicBezTo>
                  <a:cubicBezTo>
                    <a:pt x="681" y="115"/>
                    <a:pt x="683" y="121"/>
                    <a:pt x="686" y="121"/>
                  </a:cubicBezTo>
                  <a:cubicBezTo>
                    <a:pt x="687" y="121"/>
                    <a:pt x="690" y="118"/>
                    <a:pt x="690" y="118"/>
                  </a:cubicBezTo>
                  <a:cubicBezTo>
                    <a:pt x="690" y="121"/>
                    <a:pt x="690" y="121"/>
                    <a:pt x="690" y="121"/>
                  </a:cubicBezTo>
                  <a:cubicBezTo>
                    <a:pt x="685" y="122"/>
                    <a:pt x="678" y="124"/>
                    <a:pt x="676" y="122"/>
                  </a:cubicBezTo>
                  <a:cubicBezTo>
                    <a:pt x="667" y="129"/>
                    <a:pt x="652" y="126"/>
                    <a:pt x="643" y="132"/>
                  </a:cubicBezTo>
                  <a:cubicBezTo>
                    <a:pt x="648" y="132"/>
                    <a:pt x="648" y="132"/>
                    <a:pt x="648" y="132"/>
                  </a:cubicBezTo>
                  <a:cubicBezTo>
                    <a:pt x="652" y="132"/>
                    <a:pt x="656" y="129"/>
                    <a:pt x="659" y="132"/>
                  </a:cubicBezTo>
                  <a:cubicBezTo>
                    <a:pt x="653" y="134"/>
                    <a:pt x="648" y="134"/>
                    <a:pt x="642" y="134"/>
                  </a:cubicBezTo>
                  <a:cubicBezTo>
                    <a:pt x="641" y="134"/>
                    <a:pt x="639" y="133"/>
                    <a:pt x="638" y="133"/>
                  </a:cubicBezTo>
                  <a:cubicBezTo>
                    <a:pt x="637" y="134"/>
                    <a:pt x="635" y="135"/>
                    <a:pt x="635" y="137"/>
                  </a:cubicBezTo>
                  <a:cubicBezTo>
                    <a:pt x="635" y="139"/>
                    <a:pt x="639" y="142"/>
                    <a:pt x="639" y="142"/>
                  </a:cubicBezTo>
                  <a:cubicBezTo>
                    <a:pt x="638" y="145"/>
                    <a:pt x="630" y="161"/>
                    <a:pt x="627" y="161"/>
                  </a:cubicBezTo>
                  <a:cubicBezTo>
                    <a:pt x="626" y="161"/>
                    <a:pt x="625" y="158"/>
                    <a:pt x="624" y="157"/>
                  </a:cubicBezTo>
                  <a:cubicBezTo>
                    <a:pt x="622" y="159"/>
                    <a:pt x="622" y="159"/>
                    <a:pt x="622" y="159"/>
                  </a:cubicBezTo>
                  <a:cubicBezTo>
                    <a:pt x="623" y="163"/>
                    <a:pt x="626" y="164"/>
                    <a:pt x="626" y="168"/>
                  </a:cubicBezTo>
                  <a:cubicBezTo>
                    <a:pt x="626" y="170"/>
                    <a:pt x="617" y="186"/>
                    <a:pt x="615" y="186"/>
                  </a:cubicBezTo>
                  <a:cubicBezTo>
                    <a:pt x="615" y="186"/>
                    <a:pt x="614" y="184"/>
                    <a:pt x="614" y="183"/>
                  </a:cubicBezTo>
                  <a:cubicBezTo>
                    <a:pt x="614" y="181"/>
                    <a:pt x="614" y="180"/>
                    <a:pt x="614" y="178"/>
                  </a:cubicBezTo>
                  <a:cubicBezTo>
                    <a:pt x="614" y="175"/>
                    <a:pt x="610" y="168"/>
                    <a:pt x="609" y="164"/>
                  </a:cubicBezTo>
                  <a:cubicBezTo>
                    <a:pt x="608" y="166"/>
                    <a:pt x="608" y="170"/>
                    <a:pt x="608" y="170"/>
                  </a:cubicBezTo>
                  <a:cubicBezTo>
                    <a:pt x="608" y="173"/>
                    <a:pt x="611" y="181"/>
                    <a:pt x="611" y="185"/>
                  </a:cubicBezTo>
                  <a:cubicBezTo>
                    <a:pt x="611" y="189"/>
                    <a:pt x="608" y="189"/>
                    <a:pt x="611" y="192"/>
                  </a:cubicBezTo>
                  <a:cubicBezTo>
                    <a:pt x="612" y="192"/>
                    <a:pt x="613" y="192"/>
                    <a:pt x="614" y="192"/>
                  </a:cubicBezTo>
                  <a:cubicBezTo>
                    <a:pt x="614" y="193"/>
                    <a:pt x="614" y="195"/>
                    <a:pt x="614" y="196"/>
                  </a:cubicBezTo>
                  <a:cubicBezTo>
                    <a:pt x="614" y="200"/>
                    <a:pt x="610" y="201"/>
                    <a:pt x="608" y="201"/>
                  </a:cubicBezTo>
                  <a:cubicBezTo>
                    <a:pt x="610" y="205"/>
                    <a:pt x="612" y="205"/>
                    <a:pt x="614" y="205"/>
                  </a:cubicBezTo>
                  <a:cubicBezTo>
                    <a:pt x="613" y="210"/>
                    <a:pt x="611" y="210"/>
                    <a:pt x="607" y="210"/>
                  </a:cubicBezTo>
                  <a:cubicBezTo>
                    <a:pt x="607" y="213"/>
                    <a:pt x="607" y="213"/>
                    <a:pt x="607" y="213"/>
                  </a:cubicBezTo>
                  <a:cubicBezTo>
                    <a:pt x="612" y="216"/>
                    <a:pt x="612" y="216"/>
                    <a:pt x="612" y="216"/>
                  </a:cubicBezTo>
                  <a:cubicBezTo>
                    <a:pt x="611" y="218"/>
                    <a:pt x="610" y="221"/>
                    <a:pt x="607" y="221"/>
                  </a:cubicBezTo>
                  <a:cubicBezTo>
                    <a:pt x="602" y="222"/>
                    <a:pt x="600" y="226"/>
                    <a:pt x="596" y="226"/>
                  </a:cubicBezTo>
                  <a:cubicBezTo>
                    <a:pt x="591" y="228"/>
                    <a:pt x="591" y="230"/>
                    <a:pt x="589" y="232"/>
                  </a:cubicBezTo>
                  <a:lnTo>
                    <a:pt x="590" y="23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141" name="Freeform 50"/>
            <p:cNvSpPr/>
            <p:nvPr/>
          </p:nvSpPr>
          <p:spPr bwMode="auto">
            <a:xfrm>
              <a:off x="2030413" y="1400175"/>
              <a:ext cx="1425575" cy="736600"/>
            </a:xfrm>
            <a:custGeom>
              <a:avLst/>
              <a:gdLst/>
              <a:ahLst/>
              <a:cxnLst>
                <a:cxn ang="0">
                  <a:pos x="950" y="501"/>
                </a:cxn>
                <a:cxn ang="0">
                  <a:pos x="950" y="527"/>
                </a:cxn>
                <a:cxn ang="0">
                  <a:pos x="955" y="469"/>
                </a:cxn>
                <a:cxn ang="0">
                  <a:pos x="944" y="436"/>
                </a:cxn>
                <a:cxn ang="0">
                  <a:pos x="982" y="418"/>
                </a:cxn>
                <a:cxn ang="0">
                  <a:pos x="1060" y="356"/>
                </a:cxn>
                <a:cxn ang="0">
                  <a:pos x="1050" y="346"/>
                </a:cxn>
                <a:cxn ang="0">
                  <a:pos x="991" y="310"/>
                </a:cxn>
                <a:cxn ang="0">
                  <a:pos x="965" y="247"/>
                </a:cxn>
                <a:cxn ang="0">
                  <a:pos x="908" y="267"/>
                </a:cxn>
                <a:cxn ang="0">
                  <a:pos x="831" y="204"/>
                </a:cxn>
                <a:cxn ang="0">
                  <a:pos x="794" y="247"/>
                </a:cxn>
                <a:cxn ang="0">
                  <a:pos x="783" y="387"/>
                </a:cxn>
                <a:cxn ang="0">
                  <a:pos x="726" y="334"/>
                </a:cxn>
                <a:cxn ang="0">
                  <a:pos x="607" y="306"/>
                </a:cxn>
                <a:cxn ang="0">
                  <a:pos x="595" y="216"/>
                </a:cxn>
                <a:cxn ang="0">
                  <a:pos x="633" y="178"/>
                </a:cxn>
                <a:cxn ang="0">
                  <a:pos x="675" y="146"/>
                </a:cxn>
                <a:cxn ang="0">
                  <a:pos x="686" y="127"/>
                </a:cxn>
                <a:cxn ang="0">
                  <a:pos x="722" y="120"/>
                </a:cxn>
                <a:cxn ang="0">
                  <a:pos x="746" y="61"/>
                </a:cxn>
                <a:cxn ang="0">
                  <a:pos x="702" y="67"/>
                </a:cxn>
                <a:cxn ang="0">
                  <a:pos x="665" y="74"/>
                </a:cxn>
                <a:cxn ang="0">
                  <a:pos x="625" y="55"/>
                </a:cxn>
                <a:cxn ang="0">
                  <a:pos x="574" y="0"/>
                </a:cxn>
                <a:cxn ang="0">
                  <a:pos x="555" y="38"/>
                </a:cxn>
                <a:cxn ang="0">
                  <a:pos x="567" y="98"/>
                </a:cxn>
                <a:cxn ang="0">
                  <a:pos x="492" y="92"/>
                </a:cxn>
                <a:cxn ang="0">
                  <a:pos x="430" y="75"/>
                </a:cxn>
                <a:cxn ang="0">
                  <a:pos x="387" y="89"/>
                </a:cxn>
                <a:cxn ang="0">
                  <a:pos x="333" y="81"/>
                </a:cxn>
                <a:cxn ang="0">
                  <a:pos x="202" y="42"/>
                </a:cxn>
                <a:cxn ang="0">
                  <a:pos x="138" y="40"/>
                </a:cxn>
                <a:cxn ang="0">
                  <a:pos x="61" y="70"/>
                </a:cxn>
                <a:cxn ang="0">
                  <a:pos x="0" y="242"/>
                </a:cxn>
                <a:cxn ang="0">
                  <a:pos x="67" y="253"/>
                </a:cxn>
                <a:cxn ang="0">
                  <a:pos x="124" y="316"/>
                </a:cxn>
                <a:cxn ang="0">
                  <a:pos x="136" y="366"/>
                </a:cxn>
                <a:cxn ang="0">
                  <a:pos x="181" y="413"/>
                </a:cxn>
                <a:cxn ang="0">
                  <a:pos x="224" y="440"/>
                </a:cxn>
                <a:cxn ang="0">
                  <a:pos x="610" y="446"/>
                </a:cxn>
                <a:cxn ang="0">
                  <a:pos x="676" y="453"/>
                </a:cxn>
                <a:cxn ang="0">
                  <a:pos x="705" y="477"/>
                </a:cxn>
                <a:cxn ang="0">
                  <a:pos x="759" y="512"/>
                </a:cxn>
                <a:cxn ang="0">
                  <a:pos x="732" y="553"/>
                </a:cxn>
                <a:cxn ang="0">
                  <a:pos x="772" y="543"/>
                </a:cxn>
                <a:cxn ang="0">
                  <a:pos x="814" y="519"/>
                </a:cxn>
                <a:cxn ang="0">
                  <a:pos x="879" y="498"/>
                </a:cxn>
                <a:cxn ang="0">
                  <a:pos x="928" y="505"/>
                </a:cxn>
              </a:cxnLst>
              <a:rect l="0" t="0" r="r" b="b"/>
              <a:pathLst>
                <a:path w="1071" h="553">
                  <a:moveTo>
                    <a:pt x="928" y="503"/>
                  </a:moveTo>
                  <a:cubicBezTo>
                    <a:pt x="928" y="502"/>
                    <a:pt x="928" y="502"/>
                    <a:pt x="928" y="502"/>
                  </a:cubicBezTo>
                  <a:cubicBezTo>
                    <a:pt x="928" y="502"/>
                    <a:pt x="931" y="502"/>
                    <a:pt x="932" y="502"/>
                  </a:cubicBezTo>
                  <a:cubicBezTo>
                    <a:pt x="935" y="502"/>
                    <a:pt x="946" y="504"/>
                    <a:pt x="950" y="501"/>
                  </a:cubicBezTo>
                  <a:cubicBezTo>
                    <a:pt x="954" y="498"/>
                    <a:pt x="954" y="493"/>
                    <a:pt x="960" y="492"/>
                  </a:cubicBezTo>
                  <a:cubicBezTo>
                    <a:pt x="960" y="498"/>
                    <a:pt x="960" y="499"/>
                    <a:pt x="967" y="499"/>
                  </a:cubicBezTo>
                  <a:cubicBezTo>
                    <a:pt x="957" y="500"/>
                    <a:pt x="941" y="507"/>
                    <a:pt x="941" y="516"/>
                  </a:cubicBezTo>
                  <a:cubicBezTo>
                    <a:pt x="941" y="520"/>
                    <a:pt x="947" y="527"/>
                    <a:pt x="950" y="527"/>
                  </a:cubicBezTo>
                  <a:cubicBezTo>
                    <a:pt x="953" y="527"/>
                    <a:pt x="961" y="516"/>
                    <a:pt x="970" y="513"/>
                  </a:cubicBezTo>
                  <a:cubicBezTo>
                    <a:pt x="972" y="513"/>
                    <a:pt x="1003" y="501"/>
                    <a:pt x="1003" y="497"/>
                  </a:cubicBezTo>
                  <a:cubicBezTo>
                    <a:pt x="1003" y="493"/>
                    <a:pt x="991" y="492"/>
                    <a:pt x="988" y="492"/>
                  </a:cubicBezTo>
                  <a:cubicBezTo>
                    <a:pt x="976" y="492"/>
                    <a:pt x="955" y="480"/>
                    <a:pt x="955" y="469"/>
                  </a:cubicBezTo>
                  <a:cubicBezTo>
                    <a:pt x="955" y="466"/>
                    <a:pt x="959" y="463"/>
                    <a:pt x="960" y="458"/>
                  </a:cubicBezTo>
                  <a:cubicBezTo>
                    <a:pt x="958" y="458"/>
                    <a:pt x="953" y="457"/>
                    <a:pt x="949" y="457"/>
                  </a:cubicBezTo>
                  <a:cubicBezTo>
                    <a:pt x="951" y="453"/>
                    <a:pt x="967" y="451"/>
                    <a:pt x="967" y="442"/>
                  </a:cubicBezTo>
                  <a:cubicBezTo>
                    <a:pt x="967" y="434"/>
                    <a:pt x="954" y="436"/>
                    <a:pt x="944" y="436"/>
                  </a:cubicBezTo>
                  <a:cubicBezTo>
                    <a:pt x="925" y="436"/>
                    <a:pt x="916" y="449"/>
                    <a:pt x="903" y="451"/>
                  </a:cubicBezTo>
                  <a:cubicBezTo>
                    <a:pt x="909" y="439"/>
                    <a:pt x="918" y="443"/>
                    <a:pt x="928" y="433"/>
                  </a:cubicBezTo>
                  <a:cubicBezTo>
                    <a:pt x="934" y="427"/>
                    <a:pt x="929" y="423"/>
                    <a:pt x="939" y="420"/>
                  </a:cubicBezTo>
                  <a:cubicBezTo>
                    <a:pt x="955" y="415"/>
                    <a:pt x="965" y="418"/>
                    <a:pt x="982" y="418"/>
                  </a:cubicBezTo>
                  <a:cubicBezTo>
                    <a:pt x="1004" y="418"/>
                    <a:pt x="1016" y="425"/>
                    <a:pt x="1029" y="408"/>
                  </a:cubicBezTo>
                  <a:cubicBezTo>
                    <a:pt x="1035" y="400"/>
                    <a:pt x="1071" y="398"/>
                    <a:pt x="1071" y="384"/>
                  </a:cubicBezTo>
                  <a:cubicBezTo>
                    <a:pt x="1071" y="374"/>
                    <a:pt x="1067" y="370"/>
                    <a:pt x="1063" y="363"/>
                  </a:cubicBezTo>
                  <a:cubicBezTo>
                    <a:pt x="1060" y="363"/>
                    <a:pt x="1065" y="359"/>
                    <a:pt x="1060" y="356"/>
                  </a:cubicBezTo>
                  <a:cubicBezTo>
                    <a:pt x="1060" y="351"/>
                    <a:pt x="1060" y="351"/>
                    <a:pt x="1060" y="351"/>
                  </a:cubicBezTo>
                  <a:cubicBezTo>
                    <a:pt x="1050" y="357"/>
                    <a:pt x="1029" y="364"/>
                    <a:pt x="1018" y="364"/>
                  </a:cubicBezTo>
                  <a:cubicBezTo>
                    <a:pt x="1017" y="364"/>
                    <a:pt x="1014" y="363"/>
                    <a:pt x="1014" y="362"/>
                  </a:cubicBezTo>
                  <a:cubicBezTo>
                    <a:pt x="1022" y="358"/>
                    <a:pt x="1047" y="354"/>
                    <a:pt x="1050" y="346"/>
                  </a:cubicBezTo>
                  <a:cubicBezTo>
                    <a:pt x="1050" y="344"/>
                    <a:pt x="1046" y="343"/>
                    <a:pt x="1046" y="341"/>
                  </a:cubicBezTo>
                  <a:cubicBezTo>
                    <a:pt x="1035" y="342"/>
                    <a:pt x="1013" y="337"/>
                    <a:pt x="1013" y="322"/>
                  </a:cubicBezTo>
                  <a:cubicBezTo>
                    <a:pt x="1013" y="321"/>
                    <a:pt x="1013" y="321"/>
                    <a:pt x="1013" y="321"/>
                  </a:cubicBezTo>
                  <a:cubicBezTo>
                    <a:pt x="1003" y="321"/>
                    <a:pt x="997" y="315"/>
                    <a:pt x="991" y="310"/>
                  </a:cubicBezTo>
                  <a:cubicBezTo>
                    <a:pt x="994" y="309"/>
                    <a:pt x="998" y="308"/>
                    <a:pt x="998" y="302"/>
                  </a:cubicBezTo>
                  <a:cubicBezTo>
                    <a:pt x="998" y="298"/>
                    <a:pt x="994" y="295"/>
                    <a:pt x="995" y="290"/>
                  </a:cubicBezTo>
                  <a:cubicBezTo>
                    <a:pt x="991" y="289"/>
                    <a:pt x="977" y="280"/>
                    <a:pt x="980" y="272"/>
                  </a:cubicBezTo>
                  <a:cubicBezTo>
                    <a:pt x="985" y="262"/>
                    <a:pt x="966" y="259"/>
                    <a:pt x="965" y="247"/>
                  </a:cubicBezTo>
                  <a:cubicBezTo>
                    <a:pt x="964" y="247"/>
                    <a:pt x="959" y="243"/>
                    <a:pt x="958" y="242"/>
                  </a:cubicBezTo>
                  <a:cubicBezTo>
                    <a:pt x="954" y="244"/>
                    <a:pt x="947" y="248"/>
                    <a:pt x="947" y="254"/>
                  </a:cubicBezTo>
                  <a:cubicBezTo>
                    <a:pt x="947" y="261"/>
                    <a:pt x="933" y="277"/>
                    <a:pt x="922" y="277"/>
                  </a:cubicBezTo>
                  <a:cubicBezTo>
                    <a:pt x="914" y="277"/>
                    <a:pt x="913" y="267"/>
                    <a:pt x="908" y="267"/>
                  </a:cubicBezTo>
                  <a:cubicBezTo>
                    <a:pt x="900" y="267"/>
                    <a:pt x="897" y="246"/>
                    <a:pt x="896" y="236"/>
                  </a:cubicBezTo>
                  <a:cubicBezTo>
                    <a:pt x="894" y="224"/>
                    <a:pt x="870" y="233"/>
                    <a:pt x="870" y="216"/>
                  </a:cubicBezTo>
                  <a:cubicBezTo>
                    <a:pt x="858" y="215"/>
                    <a:pt x="855" y="200"/>
                    <a:pt x="843" y="200"/>
                  </a:cubicBezTo>
                  <a:cubicBezTo>
                    <a:pt x="837" y="200"/>
                    <a:pt x="837" y="204"/>
                    <a:pt x="831" y="204"/>
                  </a:cubicBezTo>
                  <a:cubicBezTo>
                    <a:pt x="818" y="204"/>
                    <a:pt x="810" y="197"/>
                    <a:pt x="797" y="197"/>
                  </a:cubicBezTo>
                  <a:cubicBezTo>
                    <a:pt x="791" y="197"/>
                    <a:pt x="784" y="200"/>
                    <a:pt x="784" y="208"/>
                  </a:cubicBezTo>
                  <a:cubicBezTo>
                    <a:pt x="784" y="212"/>
                    <a:pt x="800" y="218"/>
                    <a:pt x="786" y="227"/>
                  </a:cubicBezTo>
                  <a:cubicBezTo>
                    <a:pt x="780" y="231"/>
                    <a:pt x="794" y="241"/>
                    <a:pt x="794" y="247"/>
                  </a:cubicBezTo>
                  <a:cubicBezTo>
                    <a:pt x="796" y="260"/>
                    <a:pt x="783" y="264"/>
                    <a:pt x="778" y="266"/>
                  </a:cubicBezTo>
                  <a:cubicBezTo>
                    <a:pt x="788" y="283"/>
                    <a:pt x="803" y="289"/>
                    <a:pt x="803" y="318"/>
                  </a:cubicBezTo>
                  <a:cubicBezTo>
                    <a:pt x="803" y="326"/>
                    <a:pt x="777" y="346"/>
                    <a:pt x="768" y="347"/>
                  </a:cubicBezTo>
                  <a:cubicBezTo>
                    <a:pt x="783" y="355"/>
                    <a:pt x="777" y="379"/>
                    <a:pt x="783" y="387"/>
                  </a:cubicBezTo>
                  <a:cubicBezTo>
                    <a:pt x="782" y="389"/>
                    <a:pt x="776" y="392"/>
                    <a:pt x="775" y="397"/>
                  </a:cubicBezTo>
                  <a:cubicBezTo>
                    <a:pt x="770" y="397"/>
                    <a:pt x="766" y="406"/>
                    <a:pt x="762" y="403"/>
                  </a:cubicBezTo>
                  <a:cubicBezTo>
                    <a:pt x="751" y="394"/>
                    <a:pt x="736" y="380"/>
                    <a:pt x="736" y="367"/>
                  </a:cubicBezTo>
                  <a:cubicBezTo>
                    <a:pt x="736" y="353"/>
                    <a:pt x="738" y="342"/>
                    <a:pt x="726" y="334"/>
                  </a:cubicBezTo>
                  <a:cubicBezTo>
                    <a:pt x="697" y="334"/>
                    <a:pt x="697" y="334"/>
                    <a:pt x="697" y="334"/>
                  </a:cubicBezTo>
                  <a:cubicBezTo>
                    <a:pt x="681" y="322"/>
                    <a:pt x="662" y="315"/>
                    <a:pt x="643" y="308"/>
                  </a:cubicBezTo>
                  <a:cubicBezTo>
                    <a:pt x="640" y="306"/>
                    <a:pt x="629" y="299"/>
                    <a:pt x="623" y="299"/>
                  </a:cubicBezTo>
                  <a:cubicBezTo>
                    <a:pt x="617" y="299"/>
                    <a:pt x="614" y="306"/>
                    <a:pt x="607" y="306"/>
                  </a:cubicBezTo>
                  <a:cubicBezTo>
                    <a:pt x="607" y="295"/>
                    <a:pt x="600" y="270"/>
                    <a:pt x="590" y="270"/>
                  </a:cubicBezTo>
                  <a:cubicBezTo>
                    <a:pt x="586" y="270"/>
                    <a:pt x="584" y="274"/>
                    <a:pt x="579" y="275"/>
                  </a:cubicBezTo>
                  <a:cubicBezTo>
                    <a:pt x="581" y="269"/>
                    <a:pt x="579" y="268"/>
                    <a:pt x="579" y="255"/>
                  </a:cubicBezTo>
                  <a:cubicBezTo>
                    <a:pt x="579" y="237"/>
                    <a:pt x="584" y="227"/>
                    <a:pt x="595" y="216"/>
                  </a:cubicBezTo>
                  <a:cubicBezTo>
                    <a:pt x="598" y="213"/>
                    <a:pt x="606" y="196"/>
                    <a:pt x="609" y="194"/>
                  </a:cubicBezTo>
                  <a:cubicBezTo>
                    <a:pt x="617" y="192"/>
                    <a:pt x="630" y="196"/>
                    <a:pt x="630" y="186"/>
                  </a:cubicBezTo>
                  <a:cubicBezTo>
                    <a:pt x="630" y="179"/>
                    <a:pt x="613" y="178"/>
                    <a:pt x="607" y="175"/>
                  </a:cubicBezTo>
                  <a:cubicBezTo>
                    <a:pt x="611" y="176"/>
                    <a:pt x="597" y="167"/>
                    <a:pt x="633" y="178"/>
                  </a:cubicBezTo>
                  <a:cubicBezTo>
                    <a:pt x="643" y="181"/>
                    <a:pt x="637" y="169"/>
                    <a:pt x="642" y="169"/>
                  </a:cubicBezTo>
                  <a:cubicBezTo>
                    <a:pt x="643" y="169"/>
                    <a:pt x="647" y="169"/>
                    <a:pt x="652" y="169"/>
                  </a:cubicBezTo>
                  <a:cubicBezTo>
                    <a:pt x="662" y="169"/>
                    <a:pt x="668" y="158"/>
                    <a:pt x="675" y="153"/>
                  </a:cubicBezTo>
                  <a:cubicBezTo>
                    <a:pt x="675" y="146"/>
                    <a:pt x="675" y="146"/>
                    <a:pt x="675" y="146"/>
                  </a:cubicBezTo>
                  <a:cubicBezTo>
                    <a:pt x="660" y="142"/>
                    <a:pt x="645" y="145"/>
                    <a:pt x="639" y="131"/>
                  </a:cubicBezTo>
                  <a:cubicBezTo>
                    <a:pt x="639" y="131"/>
                    <a:pt x="643" y="131"/>
                    <a:pt x="647" y="131"/>
                  </a:cubicBezTo>
                  <a:cubicBezTo>
                    <a:pt x="652" y="135"/>
                    <a:pt x="658" y="141"/>
                    <a:pt x="666" y="141"/>
                  </a:cubicBezTo>
                  <a:cubicBezTo>
                    <a:pt x="673" y="141"/>
                    <a:pt x="686" y="132"/>
                    <a:pt x="686" y="127"/>
                  </a:cubicBezTo>
                  <a:cubicBezTo>
                    <a:pt x="686" y="125"/>
                    <a:pt x="680" y="117"/>
                    <a:pt x="683" y="117"/>
                  </a:cubicBezTo>
                  <a:cubicBezTo>
                    <a:pt x="693" y="117"/>
                    <a:pt x="696" y="126"/>
                    <a:pt x="703" y="126"/>
                  </a:cubicBezTo>
                  <a:cubicBezTo>
                    <a:pt x="707" y="126"/>
                    <a:pt x="709" y="123"/>
                    <a:pt x="717" y="123"/>
                  </a:cubicBezTo>
                  <a:cubicBezTo>
                    <a:pt x="715" y="120"/>
                    <a:pt x="717" y="112"/>
                    <a:pt x="722" y="120"/>
                  </a:cubicBezTo>
                  <a:cubicBezTo>
                    <a:pt x="725" y="125"/>
                    <a:pt x="748" y="105"/>
                    <a:pt x="748" y="100"/>
                  </a:cubicBezTo>
                  <a:cubicBezTo>
                    <a:pt x="748" y="96"/>
                    <a:pt x="738" y="91"/>
                    <a:pt x="738" y="89"/>
                  </a:cubicBezTo>
                  <a:cubicBezTo>
                    <a:pt x="738" y="85"/>
                    <a:pt x="732" y="78"/>
                    <a:pt x="746" y="72"/>
                  </a:cubicBezTo>
                  <a:cubicBezTo>
                    <a:pt x="748" y="68"/>
                    <a:pt x="746" y="68"/>
                    <a:pt x="746" y="61"/>
                  </a:cubicBezTo>
                  <a:cubicBezTo>
                    <a:pt x="732" y="61"/>
                    <a:pt x="735" y="50"/>
                    <a:pt x="717" y="50"/>
                  </a:cubicBezTo>
                  <a:cubicBezTo>
                    <a:pt x="713" y="49"/>
                    <a:pt x="710" y="47"/>
                    <a:pt x="706" y="47"/>
                  </a:cubicBezTo>
                  <a:cubicBezTo>
                    <a:pt x="701" y="47"/>
                    <a:pt x="695" y="50"/>
                    <a:pt x="695" y="55"/>
                  </a:cubicBezTo>
                  <a:cubicBezTo>
                    <a:pt x="695" y="61"/>
                    <a:pt x="702" y="63"/>
                    <a:pt x="702" y="67"/>
                  </a:cubicBezTo>
                  <a:cubicBezTo>
                    <a:pt x="702" y="72"/>
                    <a:pt x="692" y="72"/>
                    <a:pt x="689" y="76"/>
                  </a:cubicBezTo>
                  <a:cubicBezTo>
                    <a:pt x="686" y="84"/>
                    <a:pt x="687" y="90"/>
                    <a:pt x="681" y="98"/>
                  </a:cubicBezTo>
                  <a:cubicBezTo>
                    <a:pt x="671" y="110"/>
                    <a:pt x="658" y="90"/>
                    <a:pt x="658" y="85"/>
                  </a:cubicBezTo>
                  <a:cubicBezTo>
                    <a:pt x="658" y="79"/>
                    <a:pt x="665" y="81"/>
                    <a:pt x="665" y="74"/>
                  </a:cubicBezTo>
                  <a:cubicBezTo>
                    <a:pt x="665" y="71"/>
                    <a:pt x="652" y="59"/>
                    <a:pt x="649" y="59"/>
                  </a:cubicBezTo>
                  <a:cubicBezTo>
                    <a:pt x="636" y="59"/>
                    <a:pt x="645" y="78"/>
                    <a:pt x="631" y="78"/>
                  </a:cubicBezTo>
                  <a:cubicBezTo>
                    <a:pt x="631" y="70"/>
                    <a:pt x="630" y="65"/>
                    <a:pt x="621" y="60"/>
                  </a:cubicBezTo>
                  <a:cubicBezTo>
                    <a:pt x="622" y="58"/>
                    <a:pt x="623" y="57"/>
                    <a:pt x="625" y="55"/>
                  </a:cubicBezTo>
                  <a:cubicBezTo>
                    <a:pt x="618" y="51"/>
                    <a:pt x="609" y="55"/>
                    <a:pt x="603" y="48"/>
                  </a:cubicBezTo>
                  <a:cubicBezTo>
                    <a:pt x="606" y="47"/>
                    <a:pt x="614" y="44"/>
                    <a:pt x="614" y="38"/>
                  </a:cubicBezTo>
                  <a:cubicBezTo>
                    <a:pt x="614" y="29"/>
                    <a:pt x="601" y="30"/>
                    <a:pt x="601" y="23"/>
                  </a:cubicBezTo>
                  <a:cubicBezTo>
                    <a:pt x="601" y="10"/>
                    <a:pt x="591" y="1"/>
                    <a:pt x="574" y="0"/>
                  </a:cubicBezTo>
                  <a:cubicBezTo>
                    <a:pt x="565" y="0"/>
                    <a:pt x="569" y="6"/>
                    <a:pt x="569" y="10"/>
                  </a:cubicBezTo>
                  <a:cubicBezTo>
                    <a:pt x="564" y="11"/>
                    <a:pt x="557" y="10"/>
                    <a:pt x="557" y="17"/>
                  </a:cubicBezTo>
                  <a:cubicBezTo>
                    <a:pt x="557" y="21"/>
                    <a:pt x="561" y="23"/>
                    <a:pt x="561" y="28"/>
                  </a:cubicBezTo>
                  <a:cubicBezTo>
                    <a:pt x="561" y="32"/>
                    <a:pt x="555" y="32"/>
                    <a:pt x="555" y="38"/>
                  </a:cubicBezTo>
                  <a:cubicBezTo>
                    <a:pt x="555" y="52"/>
                    <a:pt x="585" y="44"/>
                    <a:pt x="585" y="59"/>
                  </a:cubicBezTo>
                  <a:cubicBezTo>
                    <a:pt x="585" y="61"/>
                    <a:pt x="581" y="72"/>
                    <a:pt x="581" y="72"/>
                  </a:cubicBezTo>
                  <a:cubicBezTo>
                    <a:pt x="584" y="70"/>
                    <a:pt x="587" y="69"/>
                    <a:pt x="591" y="67"/>
                  </a:cubicBezTo>
                  <a:cubicBezTo>
                    <a:pt x="596" y="85"/>
                    <a:pt x="567" y="77"/>
                    <a:pt x="567" y="98"/>
                  </a:cubicBezTo>
                  <a:cubicBezTo>
                    <a:pt x="553" y="102"/>
                    <a:pt x="564" y="88"/>
                    <a:pt x="561" y="83"/>
                  </a:cubicBezTo>
                  <a:cubicBezTo>
                    <a:pt x="559" y="81"/>
                    <a:pt x="547" y="78"/>
                    <a:pt x="541" y="78"/>
                  </a:cubicBezTo>
                  <a:cubicBezTo>
                    <a:pt x="533" y="78"/>
                    <a:pt x="530" y="82"/>
                    <a:pt x="530" y="92"/>
                  </a:cubicBezTo>
                  <a:cubicBezTo>
                    <a:pt x="522" y="91"/>
                    <a:pt x="517" y="92"/>
                    <a:pt x="492" y="92"/>
                  </a:cubicBezTo>
                  <a:cubicBezTo>
                    <a:pt x="468" y="92"/>
                    <a:pt x="441" y="83"/>
                    <a:pt x="435" y="65"/>
                  </a:cubicBezTo>
                  <a:cubicBezTo>
                    <a:pt x="427" y="67"/>
                    <a:pt x="400" y="68"/>
                    <a:pt x="400" y="78"/>
                  </a:cubicBezTo>
                  <a:cubicBezTo>
                    <a:pt x="400" y="81"/>
                    <a:pt x="403" y="82"/>
                    <a:pt x="406" y="82"/>
                  </a:cubicBezTo>
                  <a:cubicBezTo>
                    <a:pt x="413" y="82"/>
                    <a:pt x="425" y="79"/>
                    <a:pt x="430" y="75"/>
                  </a:cubicBezTo>
                  <a:cubicBezTo>
                    <a:pt x="432" y="90"/>
                    <a:pt x="409" y="78"/>
                    <a:pt x="409" y="93"/>
                  </a:cubicBezTo>
                  <a:cubicBezTo>
                    <a:pt x="409" y="96"/>
                    <a:pt x="414" y="106"/>
                    <a:pt x="412" y="106"/>
                  </a:cubicBezTo>
                  <a:cubicBezTo>
                    <a:pt x="403" y="106"/>
                    <a:pt x="401" y="95"/>
                    <a:pt x="394" y="92"/>
                  </a:cubicBezTo>
                  <a:cubicBezTo>
                    <a:pt x="387" y="89"/>
                    <a:pt x="387" y="89"/>
                    <a:pt x="387" y="89"/>
                  </a:cubicBezTo>
                  <a:cubicBezTo>
                    <a:pt x="377" y="89"/>
                    <a:pt x="370" y="89"/>
                    <a:pt x="359" y="89"/>
                  </a:cubicBezTo>
                  <a:cubicBezTo>
                    <a:pt x="350" y="89"/>
                    <a:pt x="344" y="92"/>
                    <a:pt x="335" y="93"/>
                  </a:cubicBezTo>
                  <a:cubicBezTo>
                    <a:pt x="317" y="93"/>
                    <a:pt x="317" y="87"/>
                    <a:pt x="317" y="86"/>
                  </a:cubicBezTo>
                  <a:cubicBezTo>
                    <a:pt x="317" y="82"/>
                    <a:pt x="331" y="83"/>
                    <a:pt x="333" y="81"/>
                  </a:cubicBezTo>
                  <a:cubicBezTo>
                    <a:pt x="321" y="64"/>
                    <a:pt x="323" y="66"/>
                    <a:pt x="298" y="68"/>
                  </a:cubicBezTo>
                  <a:cubicBezTo>
                    <a:pt x="271" y="70"/>
                    <a:pt x="258" y="48"/>
                    <a:pt x="231" y="48"/>
                  </a:cubicBezTo>
                  <a:cubicBezTo>
                    <a:pt x="223" y="48"/>
                    <a:pt x="219" y="54"/>
                    <a:pt x="212" y="54"/>
                  </a:cubicBezTo>
                  <a:cubicBezTo>
                    <a:pt x="207" y="54"/>
                    <a:pt x="202" y="46"/>
                    <a:pt x="202" y="42"/>
                  </a:cubicBezTo>
                  <a:cubicBezTo>
                    <a:pt x="193" y="44"/>
                    <a:pt x="193" y="54"/>
                    <a:pt x="184" y="54"/>
                  </a:cubicBezTo>
                  <a:cubicBezTo>
                    <a:pt x="176" y="54"/>
                    <a:pt x="164" y="34"/>
                    <a:pt x="161" y="34"/>
                  </a:cubicBezTo>
                  <a:cubicBezTo>
                    <a:pt x="153" y="34"/>
                    <a:pt x="156" y="47"/>
                    <a:pt x="146" y="47"/>
                  </a:cubicBezTo>
                  <a:cubicBezTo>
                    <a:pt x="143" y="47"/>
                    <a:pt x="140" y="44"/>
                    <a:pt x="138" y="40"/>
                  </a:cubicBezTo>
                  <a:cubicBezTo>
                    <a:pt x="125" y="44"/>
                    <a:pt x="120" y="44"/>
                    <a:pt x="108" y="49"/>
                  </a:cubicBezTo>
                  <a:cubicBezTo>
                    <a:pt x="103" y="50"/>
                    <a:pt x="91" y="59"/>
                    <a:pt x="87" y="55"/>
                  </a:cubicBezTo>
                  <a:cubicBezTo>
                    <a:pt x="76" y="44"/>
                    <a:pt x="78" y="58"/>
                    <a:pt x="74" y="58"/>
                  </a:cubicBezTo>
                  <a:cubicBezTo>
                    <a:pt x="45" y="59"/>
                    <a:pt x="65" y="70"/>
                    <a:pt x="61" y="70"/>
                  </a:cubicBezTo>
                  <a:cubicBezTo>
                    <a:pt x="50" y="70"/>
                    <a:pt x="30" y="67"/>
                    <a:pt x="12" y="56"/>
                  </a:cubicBezTo>
                  <a:cubicBezTo>
                    <a:pt x="11" y="56"/>
                    <a:pt x="6" y="52"/>
                    <a:pt x="6" y="51"/>
                  </a:cubicBezTo>
                  <a:cubicBezTo>
                    <a:pt x="3" y="52"/>
                    <a:pt x="5" y="52"/>
                    <a:pt x="0" y="51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6" y="247"/>
                    <a:pt x="19" y="240"/>
                    <a:pt x="25" y="248"/>
                  </a:cubicBezTo>
                  <a:cubicBezTo>
                    <a:pt x="29" y="254"/>
                    <a:pt x="38" y="266"/>
                    <a:pt x="47" y="266"/>
                  </a:cubicBezTo>
                  <a:cubicBezTo>
                    <a:pt x="53" y="266"/>
                    <a:pt x="53" y="257"/>
                    <a:pt x="59" y="255"/>
                  </a:cubicBezTo>
                  <a:cubicBezTo>
                    <a:pt x="62" y="254"/>
                    <a:pt x="64" y="255"/>
                    <a:pt x="67" y="253"/>
                  </a:cubicBezTo>
                  <a:cubicBezTo>
                    <a:pt x="81" y="266"/>
                    <a:pt x="87" y="271"/>
                    <a:pt x="99" y="288"/>
                  </a:cubicBezTo>
                  <a:cubicBezTo>
                    <a:pt x="100" y="290"/>
                    <a:pt x="103" y="291"/>
                    <a:pt x="105" y="295"/>
                  </a:cubicBezTo>
                  <a:cubicBezTo>
                    <a:pt x="106" y="300"/>
                    <a:pt x="108" y="306"/>
                    <a:pt x="113" y="311"/>
                  </a:cubicBezTo>
                  <a:cubicBezTo>
                    <a:pt x="116" y="314"/>
                    <a:pt x="121" y="313"/>
                    <a:pt x="124" y="316"/>
                  </a:cubicBezTo>
                  <a:cubicBezTo>
                    <a:pt x="128" y="320"/>
                    <a:pt x="135" y="322"/>
                    <a:pt x="135" y="332"/>
                  </a:cubicBezTo>
                  <a:cubicBezTo>
                    <a:pt x="135" y="336"/>
                    <a:pt x="129" y="337"/>
                    <a:pt x="129" y="340"/>
                  </a:cubicBezTo>
                  <a:cubicBezTo>
                    <a:pt x="129" y="343"/>
                    <a:pt x="132" y="344"/>
                    <a:pt x="132" y="347"/>
                  </a:cubicBezTo>
                  <a:cubicBezTo>
                    <a:pt x="132" y="352"/>
                    <a:pt x="130" y="364"/>
                    <a:pt x="136" y="366"/>
                  </a:cubicBezTo>
                  <a:cubicBezTo>
                    <a:pt x="140" y="367"/>
                    <a:pt x="143" y="367"/>
                    <a:pt x="146" y="370"/>
                  </a:cubicBezTo>
                  <a:cubicBezTo>
                    <a:pt x="150" y="373"/>
                    <a:pt x="145" y="379"/>
                    <a:pt x="150" y="383"/>
                  </a:cubicBezTo>
                  <a:cubicBezTo>
                    <a:pt x="150" y="383"/>
                    <a:pt x="162" y="390"/>
                    <a:pt x="162" y="391"/>
                  </a:cubicBezTo>
                  <a:cubicBezTo>
                    <a:pt x="165" y="401"/>
                    <a:pt x="166" y="413"/>
                    <a:pt x="181" y="413"/>
                  </a:cubicBezTo>
                  <a:cubicBezTo>
                    <a:pt x="183" y="422"/>
                    <a:pt x="199" y="416"/>
                    <a:pt x="202" y="428"/>
                  </a:cubicBezTo>
                  <a:cubicBezTo>
                    <a:pt x="204" y="432"/>
                    <a:pt x="215" y="433"/>
                    <a:pt x="219" y="437"/>
                  </a:cubicBezTo>
                  <a:cubicBezTo>
                    <a:pt x="220" y="438"/>
                    <a:pt x="222" y="439"/>
                    <a:pt x="224" y="440"/>
                  </a:cubicBezTo>
                  <a:cubicBezTo>
                    <a:pt x="224" y="440"/>
                    <a:pt x="224" y="440"/>
                    <a:pt x="224" y="440"/>
                  </a:cubicBezTo>
                  <a:cubicBezTo>
                    <a:pt x="577" y="440"/>
                    <a:pt x="577" y="440"/>
                    <a:pt x="577" y="440"/>
                  </a:cubicBezTo>
                  <a:cubicBezTo>
                    <a:pt x="577" y="435"/>
                    <a:pt x="577" y="435"/>
                    <a:pt x="577" y="435"/>
                  </a:cubicBezTo>
                  <a:cubicBezTo>
                    <a:pt x="583" y="439"/>
                    <a:pt x="582" y="443"/>
                    <a:pt x="588" y="446"/>
                  </a:cubicBezTo>
                  <a:cubicBezTo>
                    <a:pt x="610" y="446"/>
                    <a:pt x="610" y="446"/>
                    <a:pt x="610" y="446"/>
                  </a:cubicBezTo>
                  <a:cubicBezTo>
                    <a:pt x="619" y="455"/>
                    <a:pt x="630" y="455"/>
                    <a:pt x="647" y="455"/>
                  </a:cubicBezTo>
                  <a:cubicBezTo>
                    <a:pt x="652" y="453"/>
                    <a:pt x="653" y="455"/>
                    <a:pt x="658" y="452"/>
                  </a:cubicBezTo>
                  <a:cubicBezTo>
                    <a:pt x="662" y="450"/>
                    <a:pt x="661" y="443"/>
                    <a:pt x="665" y="443"/>
                  </a:cubicBezTo>
                  <a:cubicBezTo>
                    <a:pt x="670" y="443"/>
                    <a:pt x="674" y="451"/>
                    <a:pt x="676" y="453"/>
                  </a:cubicBezTo>
                  <a:cubicBezTo>
                    <a:pt x="677" y="451"/>
                    <a:pt x="676" y="448"/>
                    <a:pt x="676" y="447"/>
                  </a:cubicBezTo>
                  <a:cubicBezTo>
                    <a:pt x="677" y="447"/>
                    <a:pt x="678" y="447"/>
                    <a:pt x="680" y="447"/>
                  </a:cubicBezTo>
                  <a:cubicBezTo>
                    <a:pt x="682" y="447"/>
                    <a:pt x="701" y="462"/>
                    <a:pt x="702" y="463"/>
                  </a:cubicBezTo>
                  <a:cubicBezTo>
                    <a:pt x="704" y="469"/>
                    <a:pt x="702" y="473"/>
                    <a:pt x="705" y="477"/>
                  </a:cubicBezTo>
                  <a:cubicBezTo>
                    <a:pt x="715" y="487"/>
                    <a:pt x="729" y="485"/>
                    <a:pt x="740" y="492"/>
                  </a:cubicBezTo>
                  <a:cubicBezTo>
                    <a:pt x="752" y="492"/>
                    <a:pt x="752" y="492"/>
                    <a:pt x="752" y="492"/>
                  </a:cubicBezTo>
                  <a:cubicBezTo>
                    <a:pt x="757" y="495"/>
                    <a:pt x="763" y="500"/>
                    <a:pt x="763" y="506"/>
                  </a:cubicBezTo>
                  <a:cubicBezTo>
                    <a:pt x="763" y="509"/>
                    <a:pt x="762" y="512"/>
                    <a:pt x="759" y="512"/>
                  </a:cubicBezTo>
                  <a:cubicBezTo>
                    <a:pt x="754" y="512"/>
                    <a:pt x="748" y="506"/>
                    <a:pt x="747" y="504"/>
                  </a:cubicBezTo>
                  <a:cubicBezTo>
                    <a:pt x="745" y="511"/>
                    <a:pt x="741" y="532"/>
                    <a:pt x="735" y="532"/>
                  </a:cubicBezTo>
                  <a:cubicBezTo>
                    <a:pt x="730" y="538"/>
                    <a:pt x="725" y="541"/>
                    <a:pt x="725" y="547"/>
                  </a:cubicBezTo>
                  <a:cubicBezTo>
                    <a:pt x="726" y="549"/>
                    <a:pt x="729" y="553"/>
                    <a:pt x="732" y="553"/>
                  </a:cubicBezTo>
                  <a:cubicBezTo>
                    <a:pt x="736" y="553"/>
                    <a:pt x="736" y="550"/>
                    <a:pt x="738" y="548"/>
                  </a:cubicBezTo>
                  <a:cubicBezTo>
                    <a:pt x="742" y="544"/>
                    <a:pt x="748" y="545"/>
                    <a:pt x="755" y="545"/>
                  </a:cubicBezTo>
                  <a:cubicBezTo>
                    <a:pt x="760" y="545"/>
                    <a:pt x="763" y="548"/>
                    <a:pt x="765" y="546"/>
                  </a:cubicBezTo>
                  <a:cubicBezTo>
                    <a:pt x="768" y="545"/>
                    <a:pt x="770" y="544"/>
                    <a:pt x="772" y="543"/>
                  </a:cubicBezTo>
                  <a:cubicBezTo>
                    <a:pt x="772" y="540"/>
                    <a:pt x="771" y="538"/>
                    <a:pt x="770" y="536"/>
                  </a:cubicBezTo>
                  <a:cubicBezTo>
                    <a:pt x="769" y="534"/>
                    <a:pt x="767" y="533"/>
                    <a:pt x="767" y="531"/>
                  </a:cubicBezTo>
                  <a:cubicBezTo>
                    <a:pt x="767" y="529"/>
                    <a:pt x="771" y="528"/>
                    <a:pt x="773" y="528"/>
                  </a:cubicBezTo>
                  <a:cubicBezTo>
                    <a:pt x="782" y="525"/>
                    <a:pt x="803" y="519"/>
                    <a:pt x="814" y="519"/>
                  </a:cubicBezTo>
                  <a:cubicBezTo>
                    <a:pt x="815" y="519"/>
                    <a:pt x="831" y="503"/>
                    <a:pt x="834" y="501"/>
                  </a:cubicBezTo>
                  <a:cubicBezTo>
                    <a:pt x="836" y="499"/>
                    <a:pt x="847" y="500"/>
                    <a:pt x="857" y="500"/>
                  </a:cubicBezTo>
                  <a:cubicBezTo>
                    <a:pt x="861" y="500"/>
                    <a:pt x="864" y="500"/>
                    <a:pt x="868" y="500"/>
                  </a:cubicBezTo>
                  <a:cubicBezTo>
                    <a:pt x="872" y="500"/>
                    <a:pt x="876" y="498"/>
                    <a:pt x="879" y="498"/>
                  </a:cubicBezTo>
                  <a:cubicBezTo>
                    <a:pt x="884" y="497"/>
                    <a:pt x="882" y="496"/>
                    <a:pt x="884" y="494"/>
                  </a:cubicBezTo>
                  <a:cubicBezTo>
                    <a:pt x="892" y="486"/>
                    <a:pt x="892" y="471"/>
                    <a:pt x="903" y="463"/>
                  </a:cubicBezTo>
                  <a:cubicBezTo>
                    <a:pt x="908" y="470"/>
                    <a:pt x="916" y="460"/>
                    <a:pt x="920" y="467"/>
                  </a:cubicBezTo>
                  <a:cubicBezTo>
                    <a:pt x="926" y="478"/>
                    <a:pt x="922" y="494"/>
                    <a:pt x="928" y="505"/>
                  </a:cubicBezTo>
                  <a:lnTo>
                    <a:pt x="928" y="50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142" name="Freeform 51"/>
            <p:cNvSpPr/>
            <p:nvPr/>
          </p:nvSpPr>
          <p:spPr bwMode="auto">
            <a:xfrm>
              <a:off x="1585913" y="1417638"/>
              <a:ext cx="623888" cy="457200"/>
            </a:xfrm>
            <a:custGeom>
              <a:avLst/>
              <a:gdLst/>
              <a:ahLst/>
              <a:cxnLst>
                <a:cxn ang="0">
                  <a:pos x="334" y="228"/>
                </a:cxn>
                <a:cxn ang="0">
                  <a:pos x="381" y="252"/>
                </a:cxn>
                <a:cxn ang="0">
                  <a:pos x="401" y="239"/>
                </a:cxn>
                <a:cxn ang="0">
                  <a:pos x="439" y="281"/>
                </a:cxn>
                <a:cxn ang="0">
                  <a:pos x="458" y="302"/>
                </a:cxn>
                <a:cxn ang="0">
                  <a:pos x="463" y="326"/>
                </a:cxn>
                <a:cxn ang="0">
                  <a:pos x="440" y="314"/>
                </a:cxn>
                <a:cxn ang="0">
                  <a:pos x="427" y="300"/>
                </a:cxn>
                <a:cxn ang="0">
                  <a:pos x="426" y="286"/>
                </a:cxn>
                <a:cxn ang="0">
                  <a:pos x="414" y="286"/>
                </a:cxn>
                <a:cxn ang="0">
                  <a:pos x="412" y="270"/>
                </a:cxn>
                <a:cxn ang="0">
                  <a:pos x="390" y="261"/>
                </a:cxn>
                <a:cxn ang="0">
                  <a:pos x="363" y="252"/>
                </a:cxn>
                <a:cxn ang="0">
                  <a:pos x="299" y="236"/>
                </a:cxn>
                <a:cxn ang="0">
                  <a:pos x="240" y="221"/>
                </a:cxn>
                <a:cxn ang="0">
                  <a:pos x="200" y="252"/>
                </a:cxn>
                <a:cxn ang="0">
                  <a:pos x="199" y="245"/>
                </a:cxn>
                <a:cxn ang="0">
                  <a:pos x="218" y="219"/>
                </a:cxn>
                <a:cxn ang="0">
                  <a:pos x="213" y="214"/>
                </a:cxn>
                <a:cxn ang="0">
                  <a:pos x="173" y="260"/>
                </a:cxn>
                <a:cxn ang="0">
                  <a:pos x="143" y="288"/>
                </a:cxn>
                <a:cxn ang="0">
                  <a:pos x="79" y="322"/>
                </a:cxn>
                <a:cxn ang="0">
                  <a:pos x="57" y="328"/>
                </a:cxn>
                <a:cxn ang="0">
                  <a:pos x="92" y="307"/>
                </a:cxn>
                <a:cxn ang="0">
                  <a:pos x="148" y="256"/>
                </a:cxn>
                <a:cxn ang="0">
                  <a:pos x="125" y="262"/>
                </a:cxn>
                <a:cxn ang="0">
                  <a:pos x="110" y="266"/>
                </a:cxn>
                <a:cxn ang="0">
                  <a:pos x="88" y="261"/>
                </a:cxn>
                <a:cxn ang="0">
                  <a:pos x="76" y="264"/>
                </a:cxn>
                <a:cxn ang="0">
                  <a:pos x="72" y="244"/>
                </a:cxn>
                <a:cxn ang="0">
                  <a:pos x="60" y="245"/>
                </a:cxn>
                <a:cxn ang="0">
                  <a:pos x="37" y="224"/>
                </a:cxn>
                <a:cxn ang="0">
                  <a:pos x="52" y="180"/>
                </a:cxn>
                <a:cxn ang="0">
                  <a:pos x="79" y="152"/>
                </a:cxn>
                <a:cxn ang="0">
                  <a:pos x="85" y="145"/>
                </a:cxn>
                <a:cxn ang="0">
                  <a:pos x="60" y="153"/>
                </a:cxn>
                <a:cxn ang="0">
                  <a:pos x="18" y="150"/>
                </a:cxn>
                <a:cxn ang="0">
                  <a:pos x="13" y="133"/>
                </a:cxn>
                <a:cxn ang="0">
                  <a:pos x="40" y="106"/>
                </a:cxn>
                <a:cxn ang="0">
                  <a:pos x="64" y="116"/>
                </a:cxn>
                <a:cxn ang="0">
                  <a:pos x="50" y="95"/>
                </a:cxn>
                <a:cxn ang="0">
                  <a:pos x="13" y="68"/>
                </a:cxn>
                <a:cxn ang="0">
                  <a:pos x="44" y="56"/>
                </a:cxn>
                <a:cxn ang="0">
                  <a:pos x="117" y="13"/>
                </a:cxn>
                <a:cxn ang="0">
                  <a:pos x="150" y="7"/>
                </a:cxn>
                <a:cxn ang="0">
                  <a:pos x="157" y="7"/>
                </a:cxn>
                <a:cxn ang="0">
                  <a:pos x="189" y="11"/>
                </a:cxn>
                <a:cxn ang="0">
                  <a:pos x="236" y="20"/>
                </a:cxn>
                <a:cxn ang="0">
                  <a:pos x="307" y="28"/>
                </a:cxn>
                <a:cxn ang="0">
                  <a:pos x="334" y="36"/>
                </a:cxn>
              </a:cxnLst>
              <a:rect l="0" t="0" r="r" b="b"/>
              <a:pathLst>
                <a:path w="469" h="343">
                  <a:moveTo>
                    <a:pt x="334" y="37"/>
                  </a:moveTo>
                  <a:cubicBezTo>
                    <a:pt x="334" y="228"/>
                    <a:pt x="334" y="228"/>
                    <a:pt x="334" y="228"/>
                  </a:cubicBezTo>
                  <a:cubicBezTo>
                    <a:pt x="340" y="233"/>
                    <a:pt x="353" y="226"/>
                    <a:pt x="359" y="234"/>
                  </a:cubicBezTo>
                  <a:cubicBezTo>
                    <a:pt x="363" y="240"/>
                    <a:pt x="372" y="252"/>
                    <a:pt x="381" y="252"/>
                  </a:cubicBezTo>
                  <a:cubicBezTo>
                    <a:pt x="387" y="252"/>
                    <a:pt x="387" y="243"/>
                    <a:pt x="393" y="241"/>
                  </a:cubicBezTo>
                  <a:cubicBezTo>
                    <a:pt x="396" y="240"/>
                    <a:pt x="398" y="241"/>
                    <a:pt x="401" y="239"/>
                  </a:cubicBezTo>
                  <a:cubicBezTo>
                    <a:pt x="415" y="252"/>
                    <a:pt x="421" y="257"/>
                    <a:pt x="433" y="274"/>
                  </a:cubicBezTo>
                  <a:cubicBezTo>
                    <a:pt x="434" y="276"/>
                    <a:pt x="437" y="277"/>
                    <a:pt x="439" y="281"/>
                  </a:cubicBezTo>
                  <a:cubicBezTo>
                    <a:pt x="440" y="286"/>
                    <a:pt x="442" y="292"/>
                    <a:pt x="447" y="297"/>
                  </a:cubicBezTo>
                  <a:cubicBezTo>
                    <a:pt x="450" y="300"/>
                    <a:pt x="455" y="299"/>
                    <a:pt x="458" y="302"/>
                  </a:cubicBezTo>
                  <a:cubicBezTo>
                    <a:pt x="462" y="306"/>
                    <a:pt x="469" y="308"/>
                    <a:pt x="469" y="318"/>
                  </a:cubicBezTo>
                  <a:cubicBezTo>
                    <a:pt x="469" y="322"/>
                    <a:pt x="463" y="323"/>
                    <a:pt x="463" y="326"/>
                  </a:cubicBezTo>
                  <a:cubicBezTo>
                    <a:pt x="461" y="326"/>
                    <a:pt x="461" y="327"/>
                    <a:pt x="459" y="327"/>
                  </a:cubicBezTo>
                  <a:cubicBezTo>
                    <a:pt x="451" y="327"/>
                    <a:pt x="440" y="318"/>
                    <a:pt x="440" y="314"/>
                  </a:cubicBezTo>
                  <a:cubicBezTo>
                    <a:pt x="440" y="310"/>
                    <a:pt x="440" y="311"/>
                    <a:pt x="440" y="307"/>
                  </a:cubicBezTo>
                  <a:cubicBezTo>
                    <a:pt x="440" y="300"/>
                    <a:pt x="435" y="300"/>
                    <a:pt x="427" y="300"/>
                  </a:cubicBezTo>
                  <a:cubicBezTo>
                    <a:pt x="421" y="300"/>
                    <a:pt x="419" y="296"/>
                    <a:pt x="419" y="294"/>
                  </a:cubicBezTo>
                  <a:cubicBezTo>
                    <a:pt x="419" y="290"/>
                    <a:pt x="426" y="290"/>
                    <a:pt x="426" y="286"/>
                  </a:cubicBezTo>
                  <a:cubicBezTo>
                    <a:pt x="426" y="283"/>
                    <a:pt x="426" y="281"/>
                    <a:pt x="426" y="281"/>
                  </a:cubicBezTo>
                  <a:cubicBezTo>
                    <a:pt x="417" y="281"/>
                    <a:pt x="420" y="286"/>
                    <a:pt x="414" y="286"/>
                  </a:cubicBezTo>
                  <a:cubicBezTo>
                    <a:pt x="412" y="286"/>
                    <a:pt x="407" y="282"/>
                    <a:pt x="407" y="280"/>
                  </a:cubicBezTo>
                  <a:cubicBezTo>
                    <a:pt x="407" y="274"/>
                    <a:pt x="410" y="273"/>
                    <a:pt x="412" y="270"/>
                  </a:cubicBezTo>
                  <a:cubicBezTo>
                    <a:pt x="409" y="268"/>
                    <a:pt x="405" y="264"/>
                    <a:pt x="404" y="267"/>
                  </a:cubicBezTo>
                  <a:cubicBezTo>
                    <a:pt x="397" y="267"/>
                    <a:pt x="394" y="264"/>
                    <a:pt x="390" y="261"/>
                  </a:cubicBezTo>
                  <a:cubicBezTo>
                    <a:pt x="389" y="264"/>
                    <a:pt x="387" y="269"/>
                    <a:pt x="384" y="269"/>
                  </a:cubicBezTo>
                  <a:cubicBezTo>
                    <a:pt x="375" y="269"/>
                    <a:pt x="368" y="256"/>
                    <a:pt x="363" y="252"/>
                  </a:cubicBezTo>
                  <a:cubicBezTo>
                    <a:pt x="352" y="243"/>
                    <a:pt x="337" y="244"/>
                    <a:pt x="323" y="236"/>
                  </a:cubicBezTo>
                  <a:cubicBezTo>
                    <a:pt x="299" y="236"/>
                    <a:pt x="299" y="236"/>
                    <a:pt x="299" y="236"/>
                  </a:cubicBezTo>
                  <a:cubicBezTo>
                    <a:pt x="285" y="232"/>
                    <a:pt x="265" y="230"/>
                    <a:pt x="258" y="214"/>
                  </a:cubicBezTo>
                  <a:cubicBezTo>
                    <a:pt x="252" y="217"/>
                    <a:pt x="244" y="219"/>
                    <a:pt x="240" y="221"/>
                  </a:cubicBezTo>
                  <a:cubicBezTo>
                    <a:pt x="241" y="224"/>
                    <a:pt x="242" y="225"/>
                    <a:pt x="244" y="227"/>
                  </a:cubicBezTo>
                  <a:cubicBezTo>
                    <a:pt x="238" y="236"/>
                    <a:pt x="210" y="252"/>
                    <a:pt x="200" y="252"/>
                  </a:cubicBezTo>
                  <a:cubicBezTo>
                    <a:pt x="198" y="252"/>
                    <a:pt x="195" y="251"/>
                    <a:pt x="195" y="249"/>
                  </a:cubicBezTo>
                  <a:cubicBezTo>
                    <a:pt x="195" y="246"/>
                    <a:pt x="198" y="246"/>
                    <a:pt x="199" y="245"/>
                  </a:cubicBezTo>
                  <a:cubicBezTo>
                    <a:pt x="197" y="242"/>
                    <a:pt x="199" y="242"/>
                    <a:pt x="199" y="240"/>
                  </a:cubicBezTo>
                  <a:cubicBezTo>
                    <a:pt x="199" y="230"/>
                    <a:pt x="205" y="223"/>
                    <a:pt x="218" y="219"/>
                  </a:cubicBezTo>
                  <a:cubicBezTo>
                    <a:pt x="218" y="217"/>
                    <a:pt x="218" y="216"/>
                    <a:pt x="218" y="214"/>
                  </a:cubicBezTo>
                  <a:cubicBezTo>
                    <a:pt x="214" y="214"/>
                    <a:pt x="215" y="214"/>
                    <a:pt x="213" y="214"/>
                  </a:cubicBezTo>
                  <a:cubicBezTo>
                    <a:pt x="203" y="214"/>
                    <a:pt x="173" y="239"/>
                    <a:pt x="173" y="253"/>
                  </a:cubicBezTo>
                  <a:cubicBezTo>
                    <a:pt x="173" y="255"/>
                    <a:pt x="173" y="258"/>
                    <a:pt x="173" y="260"/>
                  </a:cubicBezTo>
                  <a:cubicBezTo>
                    <a:pt x="173" y="270"/>
                    <a:pt x="164" y="273"/>
                    <a:pt x="154" y="277"/>
                  </a:cubicBezTo>
                  <a:cubicBezTo>
                    <a:pt x="148" y="280"/>
                    <a:pt x="146" y="284"/>
                    <a:pt x="143" y="288"/>
                  </a:cubicBezTo>
                  <a:cubicBezTo>
                    <a:pt x="136" y="297"/>
                    <a:pt x="121" y="301"/>
                    <a:pt x="114" y="308"/>
                  </a:cubicBezTo>
                  <a:cubicBezTo>
                    <a:pt x="107" y="315"/>
                    <a:pt x="91" y="320"/>
                    <a:pt x="79" y="322"/>
                  </a:cubicBezTo>
                  <a:cubicBezTo>
                    <a:pt x="63" y="324"/>
                    <a:pt x="54" y="343"/>
                    <a:pt x="35" y="337"/>
                  </a:cubicBezTo>
                  <a:cubicBezTo>
                    <a:pt x="41" y="329"/>
                    <a:pt x="49" y="333"/>
                    <a:pt x="57" y="328"/>
                  </a:cubicBezTo>
                  <a:cubicBezTo>
                    <a:pt x="62" y="325"/>
                    <a:pt x="66" y="316"/>
                    <a:pt x="71" y="314"/>
                  </a:cubicBezTo>
                  <a:cubicBezTo>
                    <a:pt x="78" y="309"/>
                    <a:pt x="87" y="314"/>
                    <a:pt x="92" y="307"/>
                  </a:cubicBezTo>
                  <a:cubicBezTo>
                    <a:pt x="99" y="297"/>
                    <a:pt x="117" y="290"/>
                    <a:pt x="127" y="283"/>
                  </a:cubicBezTo>
                  <a:cubicBezTo>
                    <a:pt x="137" y="276"/>
                    <a:pt x="137" y="263"/>
                    <a:pt x="148" y="256"/>
                  </a:cubicBezTo>
                  <a:cubicBezTo>
                    <a:pt x="141" y="256"/>
                    <a:pt x="141" y="256"/>
                    <a:pt x="141" y="256"/>
                  </a:cubicBezTo>
                  <a:cubicBezTo>
                    <a:pt x="135" y="259"/>
                    <a:pt x="132" y="262"/>
                    <a:pt x="125" y="262"/>
                  </a:cubicBezTo>
                  <a:cubicBezTo>
                    <a:pt x="120" y="262"/>
                    <a:pt x="117" y="260"/>
                    <a:pt x="113" y="258"/>
                  </a:cubicBezTo>
                  <a:cubicBezTo>
                    <a:pt x="112" y="262"/>
                    <a:pt x="110" y="263"/>
                    <a:pt x="110" y="266"/>
                  </a:cubicBezTo>
                  <a:cubicBezTo>
                    <a:pt x="99" y="262"/>
                    <a:pt x="96" y="260"/>
                    <a:pt x="89" y="254"/>
                  </a:cubicBezTo>
                  <a:cubicBezTo>
                    <a:pt x="88" y="257"/>
                    <a:pt x="88" y="259"/>
                    <a:pt x="88" y="261"/>
                  </a:cubicBezTo>
                  <a:cubicBezTo>
                    <a:pt x="84" y="261"/>
                    <a:pt x="85" y="261"/>
                    <a:pt x="83" y="261"/>
                  </a:cubicBezTo>
                  <a:cubicBezTo>
                    <a:pt x="80" y="261"/>
                    <a:pt x="78" y="264"/>
                    <a:pt x="76" y="264"/>
                  </a:cubicBezTo>
                  <a:cubicBezTo>
                    <a:pt x="74" y="264"/>
                    <a:pt x="72" y="257"/>
                    <a:pt x="72" y="253"/>
                  </a:cubicBezTo>
                  <a:cubicBezTo>
                    <a:pt x="72" y="248"/>
                    <a:pt x="72" y="248"/>
                    <a:pt x="72" y="244"/>
                  </a:cubicBezTo>
                  <a:cubicBezTo>
                    <a:pt x="72" y="243"/>
                    <a:pt x="72" y="238"/>
                    <a:pt x="68" y="238"/>
                  </a:cubicBezTo>
                  <a:cubicBezTo>
                    <a:pt x="65" y="238"/>
                    <a:pt x="61" y="245"/>
                    <a:pt x="60" y="245"/>
                  </a:cubicBezTo>
                  <a:cubicBezTo>
                    <a:pt x="54" y="245"/>
                    <a:pt x="33" y="229"/>
                    <a:pt x="30" y="225"/>
                  </a:cubicBezTo>
                  <a:cubicBezTo>
                    <a:pt x="32" y="225"/>
                    <a:pt x="35" y="224"/>
                    <a:pt x="37" y="224"/>
                  </a:cubicBezTo>
                  <a:cubicBezTo>
                    <a:pt x="33" y="214"/>
                    <a:pt x="19" y="212"/>
                    <a:pt x="19" y="205"/>
                  </a:cubicBezTo>
                  <a:cubicBezTo>
                    <a:pt x="19" y="191"/>
                    <a:pt x="43" y="180"/>
                    <a:pt x="52" y="180"/>
                  </a:cubicBezTo>
                  <a:cubicBezTo>
                    <a:pt x="56" y="180"/>
                    <a:pt x="86" y="169"/>
                    <a:pt x="86" y="163"/>
                  </a:cubicBezTo>
                  <a:cubicBezTo>
                    <a:pt x="86" y="160"/>
                    <a:pt x="79" y="153"/>
                    <a:pt x="79" y="152"/>
                  </a:cubicBezTo>
                  <a:cubicBezTo>
                    <a:pt x="83" y="150"/>
                    <a:pt x="82" y="150"/>
                    <a:pt x="85" y="152"/>
                  </a:cubicBezTo>
                  <a:cubicBezTo>
                    <a:pt x="85" y="145"/>
                    <a:pt x="85" y="145"/>
                    <a:pt x="85" y="145"/>
                  </a:cubicBezTo>
                  <a:cubicBezTo>
                    <a:pt x="81" y="145"/>
                    <a:pt x="81" y="145"/>
                    <a:pt x="79" y="145"/>
                  </a:cubicBezTo>
                  <a:cubicBezTo>
                    <a:pt x="72" y="145"/>
                    <a:pt x="69" y="153"/>
                    <a:pt x="60" y="153"/>
                  </a:cubicBezTo>
                  <a:cubicBezTo>
                    <a:pt x="51" y="153"/>
                    <a:pt x="48" y="148"/>
                    <a:pt x="41" y="150"/>
                  </a:cubicBezTo>
                  <a:cubicBezTo>
                    <a:pt x="32" y="150"/>
                    <a:pt x="21" y="150"/>
                    <a:pt x="18" y="150"/>
                  </a:cubicBezTo>
                  <a:cubicBezTo>
                    <a:pt x="17" y="143"/>
                    <a:pt x="12" y="141"/>
                    <a:pt x="12" y="137"/>
                  </a:cubicBezTo>
                  <a:cubicBezTo>
                    <a:pt x="12" y="136"/>
                    <a:pt x="13" y="134"/>
                    <a:pt x="13" y="133"/>
                  </a:cubicBezTo>
                  <a:cubicBezTo>
                    <a:pt x="6" y="133"/>
                    <a:pt x="2" y="130"/>
                    <a:pt x="0" y="126"/>
                  </a:cubicBezTo>
                  <a:cubicBezTo>
                    <a:pt x="11" y="119"/>
                    <a:pt x="29" y="113"/>
                    <a:pt x="40" y="106"/>
                  </a:cubicBezTo>
                  <a:cubicBezTo>
                    <a:pt x="48" y="106"/>
                    <a:pt x="48" y="106"/>
                    <a:pt x="48" y="106"/>
                  </a:cubicBezTo>
                  <a:cubicBezTo>
                    <a:pt x="48" y="120"/>
                    <a:pt x="55" y="116"/>
                    <a:pt x="64" y="116"/>
                  </a:cubicBezTo>
                  <a:cubicBezTo>
                    <a:pt x="70" y="116"/>
                    <a:pt x="71" y="118"/>
                    <a:pt x="76" y="116"/>
                  </a:cubicBezTo>
                  <a:cubicBezTo>
                    <a:pt x="72" y="102"/>
                    <a:pt x="63" y="101"/>
                    <a:pt x="50" y="95"/>
                  </a:cubicBezTo>
                  <a:cubicBezTo>
                    <a:pt x="46" y="94"/>
                    <a:pt x="41" y="80"/>
                    <a:pt x="37" y="78"/>
                  </a:cubicBezTo>
                  <a:cubicBezTo>
                    <a:pt x="31" y="75"/>
                    <a:pt x="13" y="71"/>
                    <a:pt x="13" y="68"/>
                  </a:cubicBezTo>
                  <a:cubicBezTo>
                    <a:pt x="13" y="68"/>
                    <a:pt x="20" y="57"/>
                    <a:pt x="20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57" y="38"/>
                    <a:pt x="77" y="21"/>
                    <a:pt x="101" y="14"/>
                  </a:cubicBezTo>
                  <a:cubicBezTo>
                    <a:pt x="107" y="12"/>
                    <a:pt x="111" y="15"/>
                    <a:pt x="117" y="13"/>
                  </a:cubicBezTo>
                  <a:cubicBezTo>
                    <a:pt x="124" y="10"/>
                    <a:pt x="128" y="0"/>
                    <a:pt x="136" y="0"/>
                  </a:cubicBezTo>
                  <a:cubicBezTo>
                    <a:pt x="142" y="0"/>
                    <a:pt x="144" y="5"/>
                    <a:pt x="150" y="7"/>
                  </a:cubicBezTo>
                  <a:cubicBezTo>
                    <a:pt x="147" y="10"/>
                    <a:pt x="147" y="11"/>
                    <a:pt x="146" y="13"/>
                  </a:cubicBezTo>
                  <a:cubicBezTo>
                    <a:pt x="150" y="14"/>
                    <a:pt x="154" y="11"/>
                    <a:pt x="157" y="7"/>
                  </a:cubicBezTo>
                  <a:cubicBezTo>
                    <a:pt x="162" y="9"/>
                    <a:pt x="163" y="10"/>
                    <a:pt x="167" y="11"/>
                  </a:cubicBezTo>
                  <a:cubicBezTo>
                    <a:pt x="189" y="11"/>
                    <a:pt x="189" y="11"/>
                    <a:pt x="189" y="11"/>
                  </a:cubicBezTo>
                  <a:cubicBezTo>
                    <a:pt x="194" y="15"/>
                    <a:pt x="196" y="17"/>
                    <a:pt x="202" y="20"/>
                  </a:cubicBezTo>
                  <a:cubicBezTo>
                    <a:pt x="236" y="20"/>
                    <a:pt x="236" y="20"/>
                    <a:pt x="236" y="20"/>
                  </a:cubicBezTo>
                  <a:cubicBezTo>
                    <a:pt x="245" y="29"/>
                    <a:pt x="272" y="31"/>
                    <a:pt x="286" y="31"/>
                  </a:cubicBezTo>
                  <a:cubicBezTo>
                    <a:pt x="294" y="31"/>
                    <a:pt x="299" y="28"/>
                    <a:pt x="307" y="28"/>
                  </a:cubicBezTo>
                  <a:cubicBezTo>
                    <a:pt x="319" y="28"/>
                    <a:pt x="323" y="34"/>
                    <a:pt x="334" y="37"/>
                  </a:cubicBezTo>
                  <a:cubicBezTo>
                    <a:pt x="334" y="36"/>
                    <a:pt x="334" y="36"/>
                    <a:pt x="334" y="36"/>
                  </a:cubicBezTo>
                  <a:lnTo>
                    <a:pt x="334" y="3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143" name="Freeform 52"/>
            <p:cNvSpPr/>
            <p:nvPr/>
          </p:nvSpPr>
          <p:spPr bwMode="auto">
            <a:xfrm>
              <a:off x="2149475" y="1820863"/>
              <a:ext cx="28575" cy="38100"/>
            </a:xfrm>
            <a:custGeom>
              <a:avLst/>
              <a:gdLst/>
              <a:ahLst/>
              <a:cxnLst>
                <a:cxn ang="0">
                  <a:pos x="9" y="11"/>
                </a:cxn>
                <a:cxn ang="0">
                  <a:pos x="0" y="11"/>
                </a:cxn>
                <a:cxn ang="0">
                  <a:pos x="11" y="2"/>
                </a:cxn>
                <a:cxn ang="0">
                  <a:pos x="22" y="25"/>
                </a:cxn>
                <a:cxn ang="0">
                  <a:pos x="18" y="29"/>
                </a:cxn>
                <a:cxn ang="0">
                  <a:pos x="9" y="20"/>
                </a:cxn>
                <a:cxn ang="0">
                  <a:pos x="9" y="11"/>
                </a:cxn>
              </a:cxnLst>
              <a:rect l="0" t="0" r="r" b="b"/>
              <a:pathLst>
                <a:path w="22" h="29">
                  <a:moveTo>
                    <a:pt x="9" y="11"/>
                  </a:moveTo>
                  <a:cubicBezTo>
                    <a:pt x="2" y="9"/>
                    <a:pt x="5" y="7"/>
                    <a:pt x="0" y="11"/>
                  </a:cubicBezTo>
                  <a:cubicBezTo>
                    <a:pt x="0" y="0"/>
                    <a:pt x="2" y="0"/>
                    <a:pt x="11" y="2"/>
                  </a:cubicBezTo>
                  <a:cubicBezTo>
                    <a:pt x="10" y="14"/>
                    <a:pt x="22" y="15"/>
                    <a:pt x="22" y="25"/>
                  </a:cubicBezTo>
                  <a:cubicBezTo>
                    <a:pt x="22" y="28"/>
                    <a:pt x="20" y="29"/>
                    <a:pt x="18" y="29"/>
                  </a:cubicBezTo>
                  <a:cubicBezTo>
                    <a:pt x="14" y="29"/>
                    <a:pt x="9" y="20"/>
                    <a:pt x="9" y="20"/>
                  </a:cubicBezTo>
                  <a:cubicBezTo>
                    <a:pt x="9" y="16"/>
                    <a:pt x="8" y="13"/>
                    <a:pt x="9" y="1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144" name="Freeform 53"/>
            <p:cNvSpPr/>
            <p:nvPr/>
          </p:nvSpPr>
          <p:spPr bwMode="auto">
            <a:xfrm>
              <a:off x="2105025" y="1776413"/>
              <a:ext cx="30163" cy="46038"/>
            </a:xfrm>
            <a:custGeom>
              <a:avLst/>
              <a:gdLst/>
              <a:ahLst/>
              <a:cxnLst>
                <a:cxn ang="0">
                  <a:pos x="15" y="18"/>
                </a:cxn>
                <a:cxn ang="0">
                  <a:pos x="19" y="18"/>
                </a:cxn>
                <a:cxn ang="0">
                  <a:pos x="19" y="35"/>
                </a:cxn>
                <a:cxn ang="0">
                  <a:pos x="11" y="17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15" y="0"/>
                </a:cxn>
                <a:cxn ang="0">
                  <a:pos x="15" y="18"/>
                </a:cxn>
              </a:cxnLst>
              <a:rect l="0" t="0" r="r" b="b"/>
              <a:pathLst>
                <a:path w="23" h="35">
                  <a:moveTo>
                    <a:pt x="15" y="18"/>
                  </a:moveTo>
                  <a:cubicBezTo>
                    <a:pt x="15" y="19"/>
                    <a:pt x="19" y="19"/>
                    <a:pt x="19" y="18"/>
                  </a:cubicBezTo>
                  <a:cubicBezTo>
                    <a:pt x="19" y="24"/>
                    <a:pt x="23" y="30"/>
                    <a:pt x="19" y="35"/>
                  </a:cubicBezTo>
                  <a:cubicBezTo>
                    <a:pt x="13" y="30"/>
                    <a:pt x="11" y="24"/>
                    <a:pt x="11" y="17"/>
                  </a:cubicBezTo>
                  <a:cubicBezTo>
                    <a:pt x="5" y="16"/>
                    <a:pt x="0" y="11"/>
                    <a:pt x="0" y="4"/>
                  </a:cubicBezTo>
                  <a:cubicBezTo>
                    <a:pt x="0" y="1"/>
                    <a:pt x="3" y="0"/>
                    <a:pt x="5" y="0"/>
                  </a:cubicBezTo>
                  <a:cubicBezTo>
                    <a:pt x="13" y="0"/>
                    <a:pt x="9" y="3"/>
                    <a:pt x="15" y="0"/>
                  </a:cubicBezTo>
                  <a:cubicBezTo>
                    <a:pt x="15" y="11"/>
                    <a:pt x="13" y="11"/>
                    <a:pt x="15" y="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145" name="Freeform 54"/>
            <p:cNvSpPr/>
            <p:nvPr/>
          </p:nvSpPr>
          <p:spPr bwMode="auto">
            <a:xfrm>
              <a:off x="2389188" y="1335088"/>
              <a:ext cx="307975" cy="161925"/>
            </a:xfrm>
            <a:custGeom>
              <a:avLst/>
              <a:gdLst/>
              <a:ahLst/>
              <a:cxnLst>
                <a:cxn ang="0">
                  <a:pos x="214" y="96"/>
                </a:cxn>
                <a:cxn ang="0">
                  <a:pos x="209" y="100"/>
                </a:cxn>
                <a:cxn ang="0">
                  <a:pos x="215" y="103"/>
                </a:cxn>
                <a:cxn ang="0">
                  <a:pos x="220" y="110"/>
                </a:cxn>
                <a:cxn ang="0">
                  <a:pos x="195" y="118"/>
                </a:cxn>
                <a:cxn ang="0">
                  <a:pos x="158" y="104"/>
                </a:cxn>
                <a:cxn ang="0">
                  <a:pos x="147" y="112"/>
                </a:cxn>
                <a:cxn ang="0">
                  <a:pos x="115" y="121"/>
                </a:cxn>
                <a:cxn ang="0">
                  <a:pos x="75" y="121"/>
                </a:cxn>
                <a:cxn ang="0">
                  <a:pos x="68" y="110"/>
                </a:cxn>
                <a:cxn ang="0">
                  <a:pos x="43" y="108"/>
                </a:cxn>
                <a:cxn ang="0">
                  <a:pos x="23" y="92"/>
                </a:cxn>
                <a:cxn ang="0">
                  <a:pos x="65" y="82"/>
                </a:cxn>
                <a:cxn ang="0">
                  <a:pos x="80" y="81"/>
                </a:cxn>
                <a:cxn ang="0">
                  <a:pos x="69" y="77"/>
                </a:cxn>
                <a:cxn ang="0">
                  <a:pos x="45" y="77"/>
                </a:cxn>
                <a:cxn ang="0">
                  <a:pos x="12" y="69"/>
                </a:cxn>
                <a:cxn ang="0">
                  <a:pos x="29" y="60"/>
                </a:cxn>
                <a:cxn ang="0">
                  <a:pos x="14" y="59"/>
                </a:cxn>
                <a:cxn ang="0">
                  <a:pos x="0" y="51"/>
                </a:cxn>
                <a:cxn ang="0">
                  <a:pos x="56" y="13"/>
                </a:cxn>
                <a:cxn ang="0">
                  <a:pos x="64" y="29"/>
                </a:cxn>
                <a:cxn ang="0">
                  <a:pos x="78" y="21"/>
                </a:cxn>
                <a:cxn ang="0">
                  <a:pos x="98" y="34"/>
                </a:cxn>
                <a:cxn ang="0">
                  <a:pos x="111" y="31"/>
                </a:cxn>
                <a:cxn ang="0">
                  <a:pos x="109" y="23"/>
                </a:cxn>
                <a:cxn ang="0">
                  <a:pos x="118" y="23"/>
                </a:cxn>
                <a:cxn ang="0">
                  <a:pos x="133" y="35"/>
                </a:cxn>
                <a:cxn ang="0">
                  <a:pos x="140" y="51"/>
                </a:cxn>
                <a:cxn ang="0">
                  <a:pos x="146" y="48"/>
                </a:cxn>
                <a:cxn ang="0">
                  <a:pos x="136" y="17"/>
                </a:cxn>
                <a:cxn ang="0">
                  <a:pos x="144" y="12"/>
                </a:cxn>
                <a:cxn ang="0">
                  <a:pos x="156" y="12"/>
                </a:cxn>
                <a:cxn ang="0">
                  <a:pos x="156" y="7"/>
                </a:cxn>
                <a:cxn ang="0">
                  <a:pos x="169" y="0"/>
                </a:cxn>
                <a:cxn ang="0">
                  <a:pos x="184" y="10"/>
                </a:cxn>
                <a:cxn ang="0">
                  <a:pos x="175" y="24"/>
                </a:cxn>
                <a:cxn ang="0">
                  <a:pos x="187" y="62"/>
                </a:cxn>
                <a:cxn ang="0">
                  <a:pos x="232" y="92"/>
                </a:cxn>
                <a:cxn ang="0">
                  <a:pos x="214" y="96"/>
                </a:cxn>
              </a:cxnLst>
              <a:rect l="0" t="0" r="r" b="b"/>
              <a:pathLst>
                <a:path w="232" h="121">
                  <a:moveTo>
                    <a:pt x="214" y="96"/>
                  </a:moveTo>
                  <a:cubicBezTo>
                    <a:pt x="211" y="96"/>
                    <a:pt x="209" y="97"/>
                    <a:pt x="209" y="100"/>
                  </a:cubicBezTo>
                  <a:cubicBezTo>
                    <a:pt x="209" y="103"/>
                    <a:pt x="214" y="103"/>
                    <a:pt x="215" y="103"/>
                  </a:cubicBezTo>
                  <a:cubicBezTo>
                    <a:pt x="216" y="107"/>
                    <a:pt x="218" y="108"/>
                    <a:pt x="220" y="110"/>
                  </a:cubicBezTo>
                  <a:cubicBezTo>
                    <a:pt x="216" y="118"/>
                    <a:pt x="206" y="118"/>
                    <a:pt x="195" y="118"/>
                  </a:cubicBezTo>
                  <a:cubicBezTo>
                    <a:pt x="177" y="118"/>
                    <a:pt x="171" y="104"/>
                    <a:pt x="158" y="104"/>
                  </a:cubicBezTo>
                  <a:cubicBezTo>
                    <a:pt x="150" y="104"/>
                    <a:pt x="154" y="109"/>
                    <a:pt x="147" y="112"/>
                  </a:cubicBezTo>
                  <a:cubicBezTo>
                    <a:pt x="135" y="118"/>
                    <a:pt x="124" y="115"/>
                    <a:pt x="115" y="121"/>
                  </a:cubicBezTo>
                  <a:cubicBezTo>
                    <a:pt x="95" y="121"/>
                    <a:pt x="87" y="121"/>
                    <a:pt x="75" y="121"/>
                  </a:cubicBezTo>
                  <a:cubicBezTo>
                    <a:pt x="68" y="121"/>
                    <a:pt x="73" y="114"/>
                    <a:pt x="68" y="110"/>
                  </a:cubicBezTo>
                  <a:cubicBezTo>
                    <a:pt x="63" y="107"/>
                    <a:pt x="49" y="108"/>
                    <a:pt x="43" y="108"/>
                  </a:cubicBezTo>
                  <a:cubicBezTo>
                    <a:pt x="34" y="108"/>
                    <a:pt x="26" y="98"/>
                    <a:pt x="23" y="92"/>
                  </a:cubicBezTo>
                  <a:cubicBezTo>
                    <a:pt x="33" y="85"/>
                    <a:pt x="47" y="82"/>
                    <a:pt x="65" y="82"/>
                  </a:cubicBezTo>
                  <a:cubicBezTo>
                    <a:pt x="72" y="82"/>
                    <a:pt x="75" y="82"/>
                    <a:pt x="80" y="81"/>
                  </a:cubicBezTo>
                  <a:cubicBezTo>
                    <a:pt x="77" y="80"/>
                    <a:pt x="73" y="77"/>
                    <a:pt x="69" y="77"/>
                  </a:cubicBezTo>
                  <a:cubicBezTo>
                    <a:pt x="60" y="77"/>
                    <a:pt x="50" y="77"/>
                    <a:pt x="45" y="77"/>
                  </a:cubicBezTo>
                  <a:cubicBezTo>
                    <a:pt x="36" y="77"/>
                    <a:pt x="12" y="81"/>
                    <a:pt x="12" y="69"/>
                  </a:cubicBezTo>
                  <a:cubicBezTo>
                    <a:pt x="12" y="59"/>
                    <a:pt x="24" y="63"/>
                    <a:pt x="29" y="60"/>
                  </a:cubicBezTo>
                  <a:cubicBezTo>
                    <a:pt x="22" y="58"/>
                    <a:pt x="19" y="59"/>
                    <a:pt x="14" y="59"/>
                  </a:cubicBezTo>
                  <a:cubicBezTo>
                    <a:pt x="9" y="59"/>
                    <a:pt x="0" y="53"/>
                    <a:pt x="0" y="51"/>
                  </a:cubicBezTo>
                  <a:cubicBezTo>
                    <a:pt x="0" y="29"/>
                    <a:pt x="41" y="13"/>
                    <a:pt x="56" y="13"/>
                  </a:cubicBezTo>
                  <a:cubicBezTo>
                    <a:pt x="63" y="13"/>
                    <a:pt x="62" y="26"/>
                    <a:pt x="64" y="29"/>
                  </a:cubicBezTo>
                  <a:cubicBezTo>
                    <a:pt x="68" y="26"/>
                    <a:pt x="71" y="21"/>
                    <a:pt x="78" y="21"/>
                  </a:cubicBezTo>
                  <a:cubicBezTo>
                    <a:pt x="90" y="21"/>
                    <a:pt x="94" y="26"/>
                    <a:pt x="98" y="34"/>
                  </a:cubicBezTo>
                  <a:cubicBezTo>
                    <a:pt x="102" y="33"/>
                    <a:pt x="106" y="32"/>
                    <a:pt x="111" y="31"/>
                  </a:cubicBezTo>
                  <a:cubicBezTo>
                    <a:pt x="110" y="27"/>
                    <a:pt x="109" y="25"/>
                    <a:pt x="109" y="23"/>
                  </a:cubicBezTo>
                  <a:cubicBezTo>
                    <a:pt x="118" y="23"/>
                    <a:pt x="118" y="23"/>
                    <a:pt x="118" y="23"/>
                  </a:cubicBezTo>
                  <a:cubicBezTo>
                    <a:pt x="124" y="25"/>
                    <a:pt x="131" y="30"/>
                    <a:pt x="133" y="35"/>
                  </a:cubicBezTo>
                  <a:cubicBezTo>
                    <a:pt x="135" y="40"/>
                    <a:pt x="132" y="51"/>
                    <a:pt x="140" y="51"/>
                  </a:cubicBezTo>
                  <a:cubicBezTo>
                    <a:pt x="144" y="51"/>
                    <a:pt x="144" y="50"/>
                    <a:pt x="146" y="48"/>
                  </a:cubicBezTo>
                  <a:cubicBezTo>
                    <a:pt x="142" y="42"/>
                    <a:pt x="136" y="21"/>
                    <a:pt x="136" y="17"/>
                  </a:cubicBezTo>
                  <a:cubicBezTo>
                    <a:pt x="136" y="14"/>
                    <a:pt x="140" y="12"/>
                    <a:pt x="144" y="12"/>
                  </a:cubicBezTo>
                  <a:cubicBezTo>
                    <a:pt x="152" y="12"/>
                    <a:pt x="149" y="15"/>
                    <a:pt x="156" y="12"/>
                  </a:cubicBezTo>
                  <a:cubicBezTo>
                    <a:pt x="156" y="10"/>
                    <a:pt x="156" y="9"/>
                    <a:pt x="156" y="7"/>
                  </a:cubicBezTo>
                  <a:cubicBezTo>
                    <a:pt x="156" y="3"/>
                    <a:pt x="162" y="0"/>
                    <a:pt x="169" y="0"/>
                  </a:cubicBezTo>
                  <a:cubicBezTo>
                    <a:pt x="177" y="0"/>
                    <a:pt x="184" y="3"/>
                    <a:pt x="184" y="10"/>
                  </a:cubicBezTo>
                  <a:cubicBezTo>
                    <a:pt x="184" y="16"/>
                    <a:pt x="175" y="20"/>
                    <a:pt x="175" y="24"/>
                  </a:cubicBezTo>
                  <a:cubicBezTo>
                    <a:pt x="175" y="40"/>
                    <a:pt x="187" y="50"/>
                    <a:pt x="187" y="62"/>
                  </a:cubicBezTo>
                  <a:cubicBezTo>
                    <a:pt x="187" y="76"/>
                    <a:pt x="224" y="85"/>
                    <a:pt x="232" y="92"/>
                  </a:cubicBezTo>
                  <a:cubicBezTo>
                    <a:pt x="224" y="97"/>
                    <a:pt x="222" y="96"/>
                    <a:pt x="214" y="9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146" name="Freeform 55"/>
            <p:cNvSpPr/>
            <p:nvPr/>
          </p:nvSpPr>
          <p:spPr bwMode="auto">
            <a:xfrm>
              <a:off x="2274888" y="1309688"/>
              <a:ext cx="173038" cy="114300"/>
            </a:xfrm>
            <a:custGeom>
              <a:avLst/>
              <a:gdLst/>
              <a:ahLst/>
              <a:cxnLst>
                <a:cxn ang="0">
                  <a:pos x="28" y="82"/>
                </a:cxn>
                <a:cxn ang="0">
                  <a:pos x="22" y="73"/>
                </a:cxn>
                <a:cxn ang="0">
                  <a:pos x="0" y="64"/>
                </a:cxn>
                <a:cxn ang="0">
                  <a:pos x="22" y="21"/>
                </a:cxn>
                <a:cxn ang="0">
                  <a:pos x="16" y="5"/>
                </a:cxn>
                <a:cxn ang="0">
                  <a:pos x="42" y="5"/>
                </a:cxn>
                <a:cxn ang="0">
                  <a:pos x="60" y="2"/>
                </a:cxn>
                <a:cxn ang="0">
                  <a:pos x="84" y="11"/>
                </a:cxn>
                <a:cxn ang="0">
                  <a:pos x="99" y="10"/>
                </a:cxn>
                <a:cxn ang="0">
                  <a:pos x="130" y="29"/>
                </a:cxn>
                <a:cxn ang="0">
                  <a:pos x="102" y="38"/>
                </a:cxn>
                <a:cxn ang="0">
                  <a:pos x="69" y="71"/>
                </a:cxn>
                <a:cxn ang="0">
                  <a:pos x="35" y="86"/>
                </a:cxn>
                <a:cxn ang="0">
                  <a:pos x="28" y="82"/>
                </a:cxn>
              </a:cxnLst>
              <a:rect l="0" t="0" r="r" b="b"/>
              <a:pathLst>
                <a:path w="130" h="86">
                  <a:moveTo>
                    <a:pt x="28" y="82"/>
                  </a:moveTo>
                  <a:cubicBezTo>
                    <a:pt x="26" y="82"/>
                    <a:pt x="23" y="75"/>
                    <a:pt x="22" y="73"/>
                  </a:cubicBezTo>
                  <a:cubicBezTo>
                    <a:pt x="18" y="68"/>
                    <a:pt x="0" y="69"/>
                    <a:pt x="0" y="64"/>
                  </a:cubicBezTo>
                  <a:cubicBezTo>
                    <a:pt x="0" y="49"/>
                    <a:pt x="22" y="37"/>
                    <a:pt x="22" y="21"/>
                  </a:cubicBezTo>
                  <a:cubicBezTo>
                    <a:pt x="22" y="17"/>
                    <a:pt x="16" y="10"/>
                    <a:pt x="16" y="5"/>
                  </a:cubicBezTo>
                  <a:cubicBezTo>
                    <a:pt x="27" y="1"/>
                    <a:pt x="32" y="5"/>
                    <a:pt x="42" y="5"/>
                  </a:cubicBezTo>
                  <a:cubicBezTo>
                    <a:pt x="48" y="5"/>
                    <a:pt x="52" y="0"/>
                    <a:pt x="60" y="2"/>
                  </a:cubicBezTo>
                  <a:cubicBezTo>
                    <a:pt x="70" y="5"/>
                    <a:pt x="74" y="10"/>
                    <a:pt x="84" y="11"/>
                  </a:cubicBezTo>
                  <a:cubicBezTo>
                    <a:pt x="88" y="15"/>
                    <a:pt x="93" y="10"/>
                    <a:pt x="99" y="10"/>
                  </a:cubicBezTo>
                  <a:cubicBezTo>
                    <a:pt x="108" y="10"/>
                    <a:pt x="130" y="19"/>
                    <a:pt x="130" y="29"/>
                  </a:cubicBezTo>
                  <a:cubicBezTo>
                    <a:pt x="130" y="34"/>
                    <a:pt x="106" y="37"/>
                    <a:pt x="102" y="38"/>
                  </a:cubicBezTo>
                  <a:cubicBezTo>
                    <a:pt x="88" y="43"/>
                    <a:pt x="69" y="61"/>
                    <a:pt x="69" y="71"/>
                  </a:cubicBezTo>
                  <a:cubicBezTo>
                    <a:pt x="69" y="75"/>
                    <a:pt x="38" y="86"/>
                    <a:pt x="35" y="86"/>
                  </a:cubicBezTo>
                  <a:cubicBezTo>
                    <a:pt x="32" y="86"/>
                    <a:pt x="30" y="82"/>
                    <a:pt x="28" y="8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147" name="Freeform 56"/>
            <p:cNvSpPr/>
            <p:nvPr/>
          </p:nvSpPr>
          <p:spPr bwMode="auto">
            <a:xfrm>
              <a:off x="2413000" y="1228725"/>
              <a:ext cx="204788" cy="87313"/>
            </a:xfrm>
            <a:custGeom>
              <a:avLst/>
              <a:gdLst/>
              <a:ahLst/>
              <a:cxnLst>
                <a:cxn ang="0">
                  <a:pos x="53" y="65"/>
                </a:cxn>
                <a:cxn ang="0">
                  <a:pos x="41" y="59"/>
                </a:cxn>
                <a:cxn ang="0">
                  <a:pos x="53" y="53"/>
                </a:cxn>
                <a:cxn ang="0">
                  <a:pos x="46" y="43"/>
                </a:cxn>
                <a:cxn ang="0">
                  <a:pos x="41" y="49"/>
                </a:cxn>
                <a:cxn ang="0">
                  <a:pos x="22" y="52"/>
                </a:cxn>
                <a:cxn ang="0">
                  <a:pos x="7" y="49"/>
                </a:cxn>
                <a:cxn ang="0">
                  <a:pos x="0" y="42"/>
                </a:cxn>
                <a:cxn ang="0">
                  <a:pos x="0" y="36"/>
                </a:cxn>
                <a:cxn ang="0">
                  <a:pos x="11" y="31"/>
                </a:cxn>
                <a:cxn ang="0">
                  <a:pos x="31" y="36"/>
                </a:cxn>
                <a:cxn ang="0">
                  <a:pos x="11" y="30"/>
                </a:cxn>
                <a:cxn ang="0">
                  <a:pos x="11" y="23"/>
                </a:cxn>
                <a:cxn ang="0">
                  <a:pos x="19" y="23"/>
                </a:cxn>
                <a:cxn ang="0">
                  <a:pos x="38" y="26"/>
                </a:cxn>
                <a:cxn ang="0">
                  <a:pos x="16" y="22"/>
                </a:cxn>
                <a:cxn ang="0">
                  <a:pos x="25" y="17"/>
                </a:cxn>
                <a:cxn ang="0">
                  <a:pos x="36" y="18"/>
                </a:cxn>
                <a:cxn ang="0">
                  <a:pos x="23" y="12"/>
                </a:cxn>
                <a:cxn ang="0">
                  <a:pos x="38" y="12"/>
                </a:cxn>
                <a:cxn ang="0">
                  <a:pos x="45" y="19"/>
                </a:cxn>
                <a:cxn ang="0">
                  <a:pos x="55" y="19"/>
                </a:cxn>
                <a:cxn ang="0">
                  <a:pos x="97" y="36"/>
                </a:cxn>
                <a:cxn ang="0">
                  <a:pos x="107" y="30"/>
                </a:cxn>
                <a:cxn ang="0">
                  <a:pos x="98" y="29"/>
                </a:cxn>
                <a:cxn ang="0">
                  <a:pos x="102" y="27"/>
                </a:cxn>
                <a:cxn ang="0">
                  <a:pos x="102" y="21"/>
                </a:cxn>
                <a:cxn ang="0">
                  <a:pos x="91" y="15"/>
                </a:cxn>
                <a:cxn ang="0">
                  <a:pos x="107" y="0"/>
                </a:cxn>
                <a:cxn ang="0">
                  <a:pos x="116" y="4"/>
                </a:cxn>
                <a:cxn ang="0">
                  <a:pos x="116" y="9"/>
                </a:cxn>
                <a:cxn ang="0">
                  <a:pos x="132" y="26"/>
                </a:cxn>
                <a:cxn ang="0">
                  <a:pos x="144" y="20"/>
                </a:cxn>
                <a:cxn ang="0">
                  <a:pos x="154" y="31"/>
                </a:cxn>
                <a:cxn ang="0">
                  <a:pos x="140" y="52"/>
                </a:cxn>
                <a:cxn ang="0">
                  <a:pos x="111" y="51"/>
                </a:cxn>
                <a:cxn ang="0">
                  <a:pos x="82" y="59"/>
                </a:cxn>
                <a:cxn ang="0">
                  <a:pos x="53" y="65"/>
                </a:cxn>
              </a:cxnLst>
              <a:rect l="0" t="0" r="r" b="b"/>
              <a:pathLst>
                <a:path w="154" h="65">
                  <a:moveTo>
                    <a:pt x="53" y="65"/>
                  </a:moveTo>
                  <a:cubicBezTo>
                    <a:pt x="48" y="65"/>
                    <a:pt x="41" y="61"/>
                    <a:pt x="41" y="59"/>
                  </a:cubicBezTo>
                  <a:cubicBezTo>
                    <a:pt x="41" y="52"/>
                    <a:pt x="47" y="53"/>
                    <a:pt x="53" y="53"/>
                  </a:cubicBezTo>
                  <a:cubicBezTo>
                    <a:pt x="50" y="50"/>
                    <a:pt x="46" y="48"/>
                    <a:pt x="46" y="43"/>
                  </a:cubicBezTo>
                  <a:cubicBezTo>
                    <a:pt x="43" y="44"/>
                    <a:pt x="41" y="46"/>
                    <a:pt x="41" y="49"/>
                  </a:cubicBezTo>
                  <a:cubicBezTo>
                    <a:pt x="33" y="50"/>
                    <a:pt x="27" y="52"/>
                    <a:pt x="22" y="52"/>
                  </a:cubicBezTo>
                  <a:cubicBezTo>
                    <a:pt x="16" y="52"/>
                    <a:pt x="10" y="49"/>
                    <a:pt x="7" y="49"/>
                  </a:cubicBezTo>
                  <a:cubicBezTo>
                    <a:pt x="3" y="49"/>
                    <a:pt x="0" y="46"/>
                    <a:pt x="0" y="42"/>
                  </a:cubicBezTo>
                  <a:cubicBezTo>
                    <a:pt x="0" y="38"/>
                    <a:pt x="2" y="39"/>
                    <a:pt x="0" y="36"/>
                  </a:cubicBezTo>
                  <a:cubicBezTo>
                    <a:pt x="5" y="35"/>
                    <a:pt x="7" y="31"/>
                    <a:pt x="11" y="31"/>
                  </a:cubicBezTo>
                  <a:cubicBezTo>
                    <a:pt x="20" y="31"/>
                    <a:pt x="24" y="35"/>
                    <a:pt x="31" y="36"/>
                  </a:cubicBezTo>
                  <a:cubicBezTo>
                    <a:pt x="24" y="35"/>
                    <a:pt x="17" y="32"/>
                    <a:pt x="11" y="30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5" y="23"/>
                    <a:pt x="19" y="23"/>
                    <a:pt x="19" y="23"/>
                  </a:cubicBezTo>
                  <a:cubicBezTo>
                    <a:pt x="20" y="23"/>
                    <a:pt x="34" y="26"/>
                    <a:pt x="38" y="26"/>
                  </a:cubicBezTo>
                  <a:cubicBezTo>
                    <a:pt x="30" y="25"/>
                    <a:pt x="23" y="26"/>
                    <a:pt x="16" y="22"/>
                  </a:cubicBezTo>
                  <a:cubicBezTo>
                    <a:pt x="18" y="19"/>
                    <a:pt x="22" y="17"/>
                    <a:pt x="25" y="17"/>
                  </a:cubicBezTo>
                  <a:cubicBezTo>
                    <a:pt x="31" y="17"/>
                    <a:pt x="32" y="19"/>
                    <a:pt x="36" y="18"/>
                  </a:cubicBezTo>
                  <a:cubicBezTo>
                    <a:pt x="31" y="19"/>
                    <a:pt x="23" y="18"/>
                    <a:pt x="23" y="12"/>
                  </a:cubicBezTo>
                  <a:cubicBezTo>
                    <a:pt x="31" y="11"/>
                    <a:pt x="34" y="12"/>
                    <a:pt x="38" y="12"/>
                  </a:cubicBezTo>
                  <a:cubicBezTo>
                    <a:pt x="39" y="12"/>
                    <a:pt x="45" y="14"/>
                    <a:pt x="45" y="19"/>
                  </a:cubicBezTo>
                  <a:cubicBezTo>
                    <a:pt x="50" y="19"/>
                    <a:pt x="54" y="19"/>
                    <a:pt x="55" y="19"/>
                  </a:cubicBezTo>
                  <a:cubicBezTo>
                    <a:pt x="68" y="19"/>
                    <a:pt x="78" y="36"/>
                    <a:pt x="97" y="36"/>
                  </a:cubicBezTo>
                  <a:cubicBezTo>
                    <a:pt x="103" y="36"/>
                    <a:pt x="105" y="34"/>
                    <a:pt x="107" y="30"/>
                  </a:cubicBezTo>
                  <a:cubicBezTo>
                    <a:pt x="102" y="30"/>
                    <a:pt x="100" y="30"/>
                    <a:pt x="98" y="29"/>
                  </a:cubicBezTo>
                  <a:cubicBezTo>
                    <a:pt x="98" y="28"/>
                    <a:pt x="101" y="27"/>
                    <a:pt x="102" y="27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99" y="21"/>
                    <a:pt x="91" y="19"/>
                    <a:pt x="91" y="15"/>
                  </a:cubicBezTo>
                  <a:cubicBezTo>
                    <a:pt x="91" y="7"/>
                    <a:pt x="103" y="4"/>
                    <a:pt x="107" y="0"/>
                  </a:cubicBezTo>
                  <a:cubicBezTo>
                    <a:pt x="110" y="2"/>
                    <a:pt x="113" y="4"/>
                    <a:pt x="116" y="4"/>
                  </a:cubicBezTo>
                  <a:cubicBezTo>
                    <a:pt x="115" y="7"/>
                    <a:pt x="116" y="8"/>
                    <a:pt x="116" y="9"/>
                  </a:cubicBezTo>
                  <a:cubicBezTo>
                    <a:pt x="116" y="16"/>
                    <a:pt x="124" y="26"/>
                    <a:pt x="132" y="26"/>
                  </a:cubicBezTo>
                  <a:cubicBezTo>
                    <a:pt x="136" y="26"/>
                    <a:pt x="139" y="20"/>
                    <a:pt x="144" y="20"/>
                  </a:cubicBezTo>
                  <a:cubicBezTo>
                    <a:pt x="150" y="20"/>
                    <a:pt x="154" y="26"/>
                    <a:pt x="154" y="31"/>
                  </a:cubicBezTo>
                  <a:cubicBezTo>
                    <a:pt x="154" y="37"/>
                    <a:pt x="144" y="51"/>
                    <a:pt x="140" y="52"/>
                  </a:cubicBezTo>
                  <a:cubicBezTo>
                    <a:pt x="137" y="53"/>
                    <a:pt x="111" y="50"/>
                    <a:pt x="111" y="51"/>
                  </a:cubicBezTo>
                  <a:cubicBezTo>
                    <a:pt x="111" y="52"/>
                    <a:pt x="83" y="58"/>
                    <a:pt x="82" y="59"/>
                  </a:cubicBezTo>
                  <a:cubicBezTo>
                    <a:pt x="73" y="62"/>
                    <a:pt x="64" y="65"/>
                    <a:pt x="53" y="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148" name="Freeform 57"/>
            <p:cNvSpPr/>
            <p:nvPr/>
          </p:nvSpPr>
          <p:spPr bwMode="auto">
            <a:xfrm>
              <a:off x="2382838" y="1260475"/>
              <a:ext cx="28575" cy="20638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0" y="11"/>
                </a:cxn>
                <a:cxn ang="0">
                  <a:pos x="21" y="0"/>
                </a:cxn>
                <a:cxn ang="0">
                  <a:pos x="8" y="16"/>
                </a:cxn>
              </a:cxnLst>
              <a:rect l="0" t="0" r="r" b="b"/>
              <a:pathLst>
                <a:path w="21" h="16">
                  <a:moveTo>
                    <a:pt x="8" y="16"/>
                  </a:moveTo>
                  <a:cubicBezTo>
                    <a:pt x="4" y="16"/>
                    <a:pt x="0" y="14"/>
                    <a:pt x="0" y="11"/>
                  </a:cubicBezTo>
                  <a:cubicBezTo>
                    <a:pt x="0" y="3"/>
                    <a:pt x="16" y="0"/>
                    <a:pt x="21" y="0"/>
                  </a:cubicBezTo>
                  <a:cubicBezTo>
                    <a:pt x="20" y="7"/>
                    <a:pt x="13" y="16"/>
                    <a:pt x="8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149" name="Freeform 58"/>
            <p:cNvSpPr/>
            <p:nvPr/>
          </p:nvSpPr>
          <p:spPr bwMode="auto">
            <a:xfrm>
              <a:off x="2457450" y="1230313"/>
              <a:ext cx="22225" cy="7938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6"/>
                </a:cxn>
                <a:cxn ang="0">
                  <a:pos x="6" y="6"/>
                </a:cxn>
              </a:cxnLst>
              <a:rect l="0" t="0" r="r" b="b"/>
              <a:pathLst>
                <a:path w="16" h="6">
                  <a:moveTo>
                    <a:pt x="6" y="6"/>
                  </a:moveTo>
                  <a:cubicBezTo>
                    <a:pt x="4" y="6"/>
                    <a:pt x="0" y="4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4" y="6"/>
                    <a:pt x="6" y="6"/>
                    <a:pt x="6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150" name="Freeform 59"/>
            <p:cNvSpPr/>
            <p:nvPr/>
          </p:nvSpPr>
          <p:spPr bwMode="auto">
            <a:xfrm>
              <a:off x="2324100" y="1203325"/>
              <a:ext cx="117475" cy="65088"/>
            </a:xfrm>
            <a:custGeom>
              <a:avLst/>
              <a:gdLst/>
              <a:ahLst/>
              <a:cxnLst>
                <a:cxn ang="0">
                  <a:pos x="88" y="8"/>
                </a:cxn>
                <a:cxn ang="0">
                  <a:pos x="82" y="15"/>
                </a:cxn>
                <a:cxn ang="0">
                  <a:pos x="86" y="24"/>
                </a:cxn>
                <a:cxn ang="0">
                  <a:pos x="67" y="38"/>
                </a:cxn>
                <a:cxn ang="0">
                  <a:pos x="56" y="26"/>
                </a:cxn>
                <a:cxn ang="0">
                  <a:pos x="41" y="39"/>
                </a:cxn>
                <a:cxn ang="0">
                  <a:pos x="32" y="49"/>
                </a:cxn>
                <a:cxn ang="0">
                  <a:pos x="24" y="42"/>
                </a:cxn>
                <a:cxn ang="0">
                  <a:pos x="12" y="42"/>
                </a:cxn>
                <a:cxn ang="0">
                  <a:pos x="4" y="46"/>
                </a:cxn>
                <a:cxn ang="0">
                  <a:pos x="0" y="39"/>
                </a:cxn>
                <a:cxn ang="0">
                  <a:pos x="10" y="31"/>
                </a:cxn>
                <a:cxn ang="0">
                  <a:pos x="31" y="23"/>
                </a:cxn>
                <a:cxn ang="0">
                  <a:pos x="54" y="6"/>
                </a:cxn>
                <a:cxn ang="0">
                  <a:pos x="62" y="7"/>
                </a:cxn>
                <a:cxn ang="0">
                  <a:pos x="88" y="8"/>
                </a:cxn>
              </a:cxnLst>
              <a:rect l="0" t="0" r="r" b="b"/>
              <a:pathLst>
                <a:path w="88" h="49">
                  <a:moveTo>
                    <a:pt x="88" y="8"/>
                  </a:moveTo>
                  <a:cubicBezTo>
                    <a:pt x="88" y="11"/>
                    <a:pt x="86" y="14"/>
                    <a:pt x="82" y="15"/>
                  </a:cubicBezTo>
                  <a:cubicBezTo>
                    <a:pt x="83" y="19"/>
                    <a:pt x="86" y="20"/>
                    <a:pt x="86" y="24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0" y="38"/>
                    <a:pt x="60" y="28"/>
                    <a:pt x="56" y="26"/>
                  </a:cubicBezTo>
                  <a:cubicBezTo>
                    <a:pt x="55" y="33"/>
                    <a:pt x="48" y="40"/>
                    <a:pt x="41" y="39"/>
                  </a:cubicBezTo>
                  <a:cubicBezTo>
                    <a:pt x="40" y="44"/>
                    <a:pt x="37" y="49"/>
                    <a:pt x="32" y="49"/>
                  </a:cubicBezTo>
                  <a:cubicBezTo>
                    <a:pt x="28" y="49"/>
                    <a:pt x="25" y="44"/>
                    <a:pt x="24" y="42"/>
                  </a:cubicBezTo>
                  <a:cubicBezTo>
                    <a:pt x="19" y="45"/>
                    <a:pt x="16" y="42"/>
                    <a:pt x="12" y="42"/>
                  </a:cubicBezTo>
                  <a:cubicBezTo>
                    <a:pt x="9" y="42"/>
                    <a:pt x="8" y="45"/>
                    <a:pt x="4" y="46"/>
                  </a:cubicBezTo>
                  <a:cubicBezTo>
                    <a:pt x="4" y="43"/>
                    <a:pt x="0" y="41"/>
                    <a:pt x="0" y="39"/>
                  </a:cubicBezTo>
                  <a:cubicBezTo>
                    <a:pt x="0" y="38"/>
                    <a:pt x="8" y="32"/>
                    <a:pt x="10" y="31"/>
                  </a:cubicBezTo>
                  <a:cubicBezTo>
                    <a:pt x="17" y="28"/>
                    <a:pt x="23" y="27"/>
                    <a:pt x="31" y="23"/>
                  </a:cubicBezTo>
                  <a:cubicBezTo>
                    <a:pt x="39" y="18"/>
                    <a:pt x="41" y="6"/>
                    <a:pt x="54" y="6"/>
                  </a:cubicBezTo>
                  <a:cubicBezTo>
                    <a:pt x="57" y="6"/>
                    <a:pt x="58" y="7"/>
                    <a:pt x="62" y="7"/>
                  </a:cubicBezTo>
                  <a:cubicBezTo>
                    <a:pt x="62" y="7"/>
                    <a:pt x="88" y="0"/>
                    <a:pt x="8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151" name="Freeform 60"/>
            <p:cNvSpPr/>
            <p:nvPr/>
          </p:nvSpPr>
          <p:spPr bwMode="auto">
            <a:xfrm>
              <a:off x="2481263" y="1162050"/>
              <a:ext cx="66675" cy="20638"/>
            </a:xfrm>
            <a:custGeom>
              <a:avLst/>
              <a:gdLst/>
              <a:ahLst/>
              <a:cxnLst>
                <a:cxn ang="0">
                  <a:pos x="20" y="15"/>
                </a:cxn>
                <a:cxn ang="0">
                  <a:pos x="9" y="12"/>
                </a:cxn>
                <a:cxn ang="0">
                  <a:pos x="0" y="15"/>
                </a:cxn>
                <a:cxn ang="0">
                  <a:pos x="32" y="0"/>
                </a:cxn>
                <a:cxn ang="0">
                  <a:pos x="50" y="11"/>
                </a:cxn>
                <a:cxn ang="0">
                  <a:pos x="39" y="15"/>
                </a:cxn>
                <a:cxn ang="0">
                  <a:pos x="20" y="15"/>
                </a:cxn>
              </a:cxnLst>
              <a:rect l="0" t="0" r="r" b="b"/>
              <a:pathLst>
                <a:path w="50" h="15">
                  <a:moveTo>
                    <a:pt x="20" y="15"/>
                  </a:moveTo>
                  <a:cubicBezTo>
                    <a:pt x="14" y="15"/>
                    <a:pt x="13" y="12"/>
                    <a:pt x="9" y="12"/>
                  </a:cubicBezTo>
                  <a:cubicBezTo>
                    <a:pt x="5" y="12"/>
                    <a:pt x="3" y="15"/>
                    <a:pt x="0" y="15"/>
                  </a:cubicBezTo>
                  <a:cubicBezTo>
                    <a:pt x="0" y="9"/>
                    <a:pt x="26" y="0"/>
                    <a:pt x="32" y="0"/>
                  </a:cubicBezTo>
                  <a:cubicBezTo>
                    <a:pt x="41" y="0"/>
                    <a:pt x="49" y="5"/>
                    <a:pt x="50" y="11"/>
                  </a:cubicBezTo>
                  <a:cubicBezTo>
                    <a:pt x="47" y="12"/>
                    <a:pt x="44" y="15"/>
                    <a:pt x="39" y="15"/>
                  </a:cubicBezTo>
                  <a:cubicBezTo>
                    <a:pt x="27" y="15"/>
                    <a:pt x="29" y="15"/>
                    <a:pt x="20" y="1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152" name="Freeform 61"/>
            <p:cNvSpPr/>
            <p:nvPr/>
          </p:nvSpPr>
          <p:spPr bwMode="auto">
            <a:xfrm>
              <a:off x="2482850" y="1185863"/>
              <a:ext cx="58738" cy="30163"/>
            </a:xfrm>
            <a:custGeom>
              <a:avLst/>
              <a:gdLst/>
              <a:ahLst/>
              <a:cxnLst>
                <a:cxn ang="0">
                  <a:pos x="38" y="10"/>
                </a:cxn>
                <a:cxn ang="0">
                  <a:pos x="14" y="23"/>
                </a:cxn>
                <a:cxn ang="0">
                  <a:pos x="0" y="11"/>
                </a:cxn>
                <a:cxn ang="0">
                  <a:pos x="36" y="0"/>
                </a:cxn>
                <a:cxn ang="0">
                  <a:pos x="44" y="5"/>
                </a:cxn>
                <a:cxn ang="0">
                  <a:pos x="25" y="10"/>
                </a:cxn>
                <a:cxn ang="0">
                  <a:pos x="38" y="10"/>
                </a:cxn>
              </a:cxnLst>
              <a:rect l="0" t="0" r="r" b="b"/>
              <a:pathLst>
                <a:path w="44" h="23">
                  <a:moveTo>
                    <a:pt x="38" y="10"/>
                  </a:moveTo>
                  <a:cubicBezTo>
                    <a:pt x="38" y="19"/>
                    <a:pt x="24" y="23"/>
                    <a:pt x="14" y="23"/>
                  </a:cubicBezTo>
                  <a:cubicBezTo>
                    <a:pt x="8" y="23"/>
                    <a:pt x="0" y="15"/>
                    <a:pt x="0" y="11"/>
                  </a:cubicBezTo>
                  <a:cubicBezTo>
                    <a:pt x="0" y="1"/>
                    <a:pt x="27" y="0"/>
                    <a:pt x="36" y="0"/>
                  </a:cubicBezTo>
                  <a:cubicBezTo>
                    <a:pt x="41" y="0"/>
                    <a:pt x="43" y="3"/>
                    <a:pt x="44" y="5"/>
                  </a:cubicBezTo>
                  <a:cubicBezTo>
                    <a:pt x="39" y="9"/>
                    <a:pt x="32" y="10"/>
                    <a:pt x="25" y="10"/>
                  </a:cubicBezTo>
                  <a:lnTo>
                    <a:pt x="38" y="1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153" name="Freeform 62"/>
            <p:cNvSpPr/>
            <p:nvPr/>
          </p:nvSpPr>
          <p:spPr bwMode="auto">
            <a:xfrm>
              <a:off x="2454275" y="1181100"/>
              <a:ext cx="20638" cy="22225"/>
            </a:xfrm>
            <a:custGeom>
              <a:avLst/>
              <a:gdLst/>
              <a:ahLst/>
              <a:cxnLst>
                <a:cxn ang="0">
                  <a:pos x="15" y="12"/>
                </a:cxn>
                <a:cxn ang="0">
                  <a:pos x="9" y="17"/>
                </a:cxn>
                <a:cxn ang="0">
                  <a:pos x="0" y="11"/>
                </a:cxn>
                <a:cxn ang="0">
                  <a:pos x="15" y="12"/>
                </a:cxn>
              </a:cxnLst>
              <a:rect l="0" t="0" r="r" b="b"/>
              <a:pathLst>
                <a:path w="15" h="17">
                  <a:moveTo>
                    <a:pt x="15" y="12"/>
                  </a:moveTo>
                  <a:cubicBezTo>
                    <a:pt x="13" y="15"/>
                    <a:pt x="12" y="17"/>
                    <a:pt x="9" y="17"/>
                  </a:cubicBezTo>
                  <a:cubicBezTo>
                    <a:pt x="5" y="17"/>
                    <a:pt x="0" y="13"/>
                    <a:pt x="0" y="11"/>
                  </a:cubicBezTo>
                  <a:cubicBezTo>
                    <a:pt x="0" y="0"/>
                    <a:pt x="12" y="11"/>
                    <a:pt x="15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154" name="Freeform 63"/>
            <p:cNvSpPr/>
            <p:nvPr/>
          </p:nvSpPr>
          <p:spPr bwMode="auto">
            <a:xfrm>
              <a:off x="2671763" y="1335088"/>
              <a:ext cx="100013" cy="80963"/>
            </a:xfrm>
            <a:custGeom>
              <a:avLst/>
              <a:gdLst/>
              <a:ahLst/>
              <a:cxnLst>
                <a:cxn ang="0">
                  <a:pos x="66" y="23"/>
                </a:cxn>
                <a:cxn ang="0">
                  <a:pos x="65" y="30"/>
                </a:cxn>
                <a:cxn ang="0">
                  <a:pos x="75" y="32"/>
                </a:cxn>
                <a:cxn ang="0">
                  <a:pos x="57" y="55"/>
                </a:cxn>
                <a:cxn ang="0">
                  <a:pos x="49" y="61"/>
                </a:cxn>
                <a:cxn ang="0">
                  <a:pos x="39" y="54"/>
                </a:cxn>
                <a:cxn ang="0">
                  <a:pos x="0" y="30"/>
                </a:cxn>
                <a:cxn ang="0">
                  <a:pos x="0" y="23"/>
                </a:cxn>
                <a:cxn ang="0">
                  <a:pos x="20" y="28"/>
                </a:cxn>
                <a:cxn ang="0">
                  <a:pos x="27" y="28"/>
                </a:cxn>
                <a:cxn ang="0">
                  <a:pos x="27" y="16"/>
                </a:cxn>
                <a:cxn ang="0">
                  <a:pos x="12" y="11"/>
                </a:cxn>
                <a:cxn ang="0">
                  <a:pos x="16" y="7"/>
                </a:cxn>
                <a:cxn ang="0">
                  <a:pos x="42" y="2"/>
                </a:cxn>
                <a:cxn ang="0">
                  <a:pos x="60" y="2"/>
                </a:cxn>
                <a:cxn ang="0">
                  <a:pos x="64" y="6"/>
                </a:cxn>
                <a:cxn ang="0">
                  <a:pos x="50" y="22"/>
                </a:cxn>
                <a:cxn ang="0">
                  <a:pos x="66" y="23"/>
                </a:cxn>
              </a:cxnLst>
              <a:rect l="0" t="0" r="r" b="b"/>
              <a:pathLst>
                <a:path w="75" h="61">
                  <a:moveTo>
                    <a:pt x="66" y="23"/>
                  </a:moveTo>
                  <a:cubicBezTo>
                    <a:pt x="66" y="29"/>
                    <a:pt x="65" y="25"/>
                    <a:pt x="65" y="30"/>
                  </a:cubicBezTo>
                  <a:cubicBezTo>
                    <a:pt x="67" y="30"/>
                    <a:pt x="72" y="31"/>
                    <a:pt x="75" y="32"/>
                  </a:cubicBezTo>
                  <a:cubicBezTo>
                    <a:pt x="73" y="56"/>
                    <a:pt x="72" y="49"/>
                    <a:pt x="57" y="55"/>
                  </a:cubicBezTo>
                  <a:cubicBezTo>
                    <a:pt x="53" y="56"/>
                    <a:pt x="53" y="61"/>
                    <a:pt x="49" y="61"/>
                  </a:cubicBezTo>
                  <a:cubicBezTo>
                    <a:pt x="42" y="61"/>
                    <a:pt x="42" y="56"/>
                    <a:pt x="39" y="54"/>
                  </a:cubicBezTo>
                  <a:cubicBezTo>
                    <a:pt x="27" y="41"/>
                    <a:pt x="13" y="43"/>
                    <a:pt x="0" y="3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6" y="23"/>
                    <a:pt x="12" y="28"/>
                    <a:pt x="20" y="28"/>
                  </a:cubicBezTo>
                  <a:cubicBezTo>
                    <a:pt x="24" y="28"/>
                    <a:pt x="23" y="28"/>
                    <a:pt x="27" y="28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1" y="15"/>
                    <a:pt x="12" y="16"/>
                    <a:pt x="12" y="11"/>
                  </a:cubicBezTo>
                  <a:cubicBezTo>
                    <a:pt x="12" y="9"/>
                    <a:pt x="15" y="8"/>
                    <a:pt x="16" y="7"/>
                  </a:cubicBezTo>
                  <a:cubicBezTo>
                    <a:pt x="23" y="0"/>
                    <a:pt x="32" y="2"/>
                    <a:pt x="42" y="2"/>
                  </a:cubicBezTo>
                  <a:cubicBezTo>
                    <a:pt x="50" y="2"/>
                    <a:pt x="60" y="2"/>
                    <a:pt x="60" y="2"/>
                  </a:cubicBezTo>
                  <a:cubicBezTo>
                    <a:pt x="61" y="2"/>
                    <a:pt x="64" y="4"/>
                    <a:pt x="64" y="6"/>
                  </a:cubicBezTo>
                  <a:cubicBezTo>
                    <a:pt x="64" y="15"/>
                    <a:pt x="53" y="18"/>
                    <a:pt x="50" y="22"/>
                  </a:cubicBezTo>
                  <a:cubicBezTo>
                    <a:pt x="53" y="22"/>
                    <a:pt x="66" y="18"/>
                    <a:pt x="66" y="2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155" name="Freeform 64"/>
            <p:cNvSpPr/>
            <p:nvPr/>
          </p:nvSpPr>
          <p:spPr bwMode="auto">
            <a:xfrm>
              <a:off x="2636838" y="1236663"/>
              <a:ext cx="111125" cy="60325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0" y="2"/>
                </a:cxn>
                <a:cxn ang="0">
                  <a:pos x="5" y="2"/>
                </a:cxn>
                <a:cxn ang="0">
                  <a:pos x="38" y="20"/>
                </a:cxn>
                <a:cxn ang="0">
                  <a:pos x="29" y="13"/>
                </a:cxn>
                <a:cxn ang="0">
                  <a:pos x="29" y="8"/>
                </a:cxn>
                <a:cxn ang="0">
                  <a:pos x="54" y="17"/>
                </a:cxn>
                <a:cxn ang="0">
                  <a:pos x="54" y="8"/>
                </a:cxn>
                <a:cxn ang="0">
                  <a:pos x="38" y="1"/>
                </a:cxn>
                <a:cxn ang="0">
                  <a:pos x="46" y="1"/>
                </a:cxn>
                <a:cxn ang="0">
                  <a:pos x="66" y="5"/>
                </a:cxn>
                <a:cxn ang="0">
                  <a:pos x="75" y="2"/>
                </a:cxn>
                <a:cxn ang="0">
                  <a:pos x="84" y="13"/>
                </a:cxn>
                <a:cxn ang="0">
                  <a:pos x="80" y="41"/>
                </a:cxn>
                <a:cxn ang="0">
                  <a:pos x="62" y="43"/>
                </a:cxn>
                <a:cxn ang="0">
                  <a:pos x="48" y="41"/>
                </a:cxn>
                <a:cxn ang="0">
                  <a:pos x="51" y="36"/>
                </a:cxn>
                <a:cxn ang="0">
                  <a:pos x="51" y="32"/>
                </a:cxn>
                <a:cxn ang="0">
                  <a:pos x="62" y="25"/>
                </a:cxn>
                <a:cxn ang="0">
                  <a:pos x="57" y="24"/>
                </a:cxn>
                <a:cxn ang="0">
                  <a:pos x="25" y="28"/>
                </a:cxn>
                <a:cxn ang="0">
                  <a:pos x="20" y="23"/>
                </a:cxn>
                <a:cxn ang="0">
                  <a:pos x="13" y="23"/>
                </a:cxn>
                <a:cxn ang="0">
                  <a:pos x="12" y="19"/>
                </a:cxn>
                <a:cxn ang="0">
                  <a:pos x="1" y="14"/>
                </a:cxn>
                <a:cxn ang="0">
                  <a:pos x="1" y="6"/>
                </a:cxn>
                <a:cxn ang="0">
                  <a:pos x="4" y="11"/>
                </a:cxn>
              </a:cxnLst>
              <a:rect l="0" t="0" r="r" b="b"/>
              <a:pathLst>
                <a:path w="84" h="45">
                  <a:moveTo>
                    <a:pt x="4" y="11"/>
                  </a:moveTo>
                  <a:cubicBezTo>
                    <a:pt x="2" y="9"/>
                    <a:pt x="0" y="6"/>
                    <a:pt x="0" y="2"/>
                  </a:cubicBezTo>
                  <a:cubicBezTo>
                    <a:pt x="1" y="2"/>
                    <a:pt x="3" y="2"/>
                    <a:pt x="5" y="2"/>
                  </a:cubicBezTo>
                  <a:cubicBezTo>
                    <a:pt x="18" y="2"/>
                    <a:pt x="24" y="24"/>
                    <a:pt x="38" y="20"/>
                  </a:cubicBezTo>
                  <a:cubicBezTo>
                    <a:pt x="35" y="18"/>
                    <a:pt x="31" y="15"/>
                    <a:pt x="29" y="13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9" y="8"/>
                    <a:pt x="43" y="17"/>
                    <a:pt x="54" y="17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46" y="8"/>
                    <a:pt x="40" y="8"/>
                    <a:pt x="38" y="1"/>
                  </a:cubicBezTo>
                  <a:cubicBezTo>
                    <a:pt x="41" y="0"/>
                    <a:pt x="43" y="1"/>
                    <a:pt x="46" y="1"/>
                  </a:cubicBezTo>
                  <a:cubicBezTo>
                    <a:pt x="53" y="1"/>
                    <a:pt x="58" y="5"/>
                    <a:pt x="66" y="5"/>
                  </a:cubicBezTo>
                  <a:cubicBezTo>
                    <a:pt x="69" y="5"/>
                    <a:pt x="71" y="2"/>
                    <a:pt x="75" y="2"/>
                  </a:cubicBezTo>
                  <a:cubicBezTo>
                    <a:pt x="83" y="2"/>
                    <a:pt x="84" y="6"/>
                    <a:pt x="84" y="13"/>
                  </a:cubicBezTo>
                  <a:cubicBezTo>
                    <a:pt x="84" y="23"/>
                    <a:pt x="78" y="28"/>
                    <a:pt x="80" y="41"/>
                  </a:cubicBezTo>
                  <a:cubicBezTo>
                    <a:pt x="73" y="43"/>
                    <a:pt x="64" y="43"/>
                    <a:pt x="62" y="43"/>
                  </a:cubicBezTo>
                  <a:cubicBezTo>
                    <a:pt x="60" y="43"/>
                    <a:pt x="48" y="45"/>
                    <a:pt x="48" y="41"/>
                  </a:cubicBezTo>
                  <a:cubicBezTo>
                    <a:pt x="48" y="39"/>
                    <a:pt x="50" y="37"/>
                    <a:pt x="51" y="36"/>
                  </a:cubicBezTo>
                  <a:cubicBezTo>
                    <a:pt x="51" y="35"/>
                    <a:pt x="51" y="33"/>
                    <a:pt x="51" y="32"/>
                  </a:cubicBezTo>
                  <a:cubicBezTo>
                    <a:pt x="51" y="28"/>
                    <a:pt x="60" y="28"/>
                    <a:pt x="62" y="25"/>
                  </a:cubicBezTo>
                  <a:cubicBezTo>
                    <a:pt x="61" y="24"/>
                    <a:pt x="59" y="24"/>
                    <a:pt x="57" y="24"/>
                  </a:cubicBezTo>
                  <a:cubicBezTo>
                    <a:pt x="49" y="24"/>
                    <a:pt x="34" y="28"/>
                    <a:pt x="25" y="28"/>
                  </a:cubicBezTo>
                  <a:cubicBezTo>
                    <a:pt x="22" y="28"/>
                    <a:pt x="20" y="26"/>
                    <a:pt x="20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7" y="20"/>
                    <a:pt x="4" y="17"/>
                    <a:pt x="1" y="14"/>
                  </a:cubicBezTo>
                  <a:cubicBezTo>
                    <a:pt x="1" y="6"/>
                    <a:pt x="1" y="6"/>
                    <a:pt x="1" y="6"/>
                  </a:cubicBezTo>
                  <a:lnTo>
                    <a:pt x="4" y="1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156" name="Freeform 65"/>
            <p:cNvSpPr/>
            <p:nvPr/>
          </p:nvSpPr>
          <p:spPr bwMode="auto">
            <a:xfrm>
              <a:off x="2720975" y="1462088"/>
              <a:ext cx="65088" cy="38100"/>
            </a:xfrm>
            <a:custGeom>
              <a:avLst/>
              <a:gdLst/>
              <a:ahLst/>
              <a:cxnLst>
                <a:cxn ang="0">
                  <a:pos x="38" y="29"/>
                </a:cxn>
                <a:cxn ang="0">
                  <a:pos x="0" y="16"/>
                </a:cxn>
                <a:cxn ang="0">
                  <a:pos x="9" y="14"/>
                </a:cxn>
                <a:cxn ang="0">
                  <a:pos x="22" y="0"/>
                </a:cxn>
                <a:cxn ang="0">
                  <a:pos x="49" y="22"/>
                </a:cxn>
                <a:cxn ang="0">
                  <a:pos x="38" y="29"/>
                </a:cxn>
              </a:cxnLst>
              <a:rect l="0" t="0" r="r" b="b"/>
              <a:pathLst>
                <a:path w="49" h="29">
                  <a:moveTo>
                    <a:pt x="38" y="29"/>
                  </a:moveTo>
                  <a:cubicBezTo>
                    <a:pt x="32" y="29"/>
                    <a:pt x="0" y="17"/>
                    <a:pt x="0" y="16"/>
                  </a:cubicBezTo>
                  <a:cubicBezTo>
                    <a:pt x="0" y="12"/>
                    <a:pt x="8" y="14"/>
                    <a:pt x="9" y="14"/>
                  </a:cubicBezTo>
                  <a:cubicBezTo>
                    <a:pt x="15" y="12"/>
                    <a:pt x="13" y="0"/>
                    <a:pt x="22" y="0"/>
                  </a:cubicBezTo>
                  <a:cubicBezTo>
                    <a:pt x="28" y="0"/>
                    <a:pt x="46" y="16"/>
                    <a:pt x="49" y="22"/>
                  </a:cubicBezTo>
                  <a:cubicBezTo>
                    <a:pt x="45" y="25"/>
                    <a:pt x="43" y="29"/>
                    <a:pt x="38" y="2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157" name="Freeform 66"/>
            <p:cNvSpPr/>
            <p:nvPr/>
          </p:nvSpPr>
          <p:spPr bwMode="auto">
            <a:xfrm>
              <a:off x="2784475" y="1323975"/>
              <a:ext cx="85725" cy="69850"/>
            </a:xfrm>
            <a:custGeom>
              <a:avLst/>
              <a:gdLst/>
              <a:ahLst/>
              <a:cxnLst>
                <a:cxn ang="0">
                  <a:pos x="65" y="11"/>
                </a:cxn>
                <a:cxn ang="0">
                  <a:pos x="57" y="18"/>
                </a:cxn>
                <a:cxn ang="0">
                  <a:pos x="32" y="35"/>
                </a:cxn>
                <a:cxn ang="0">
                  <a:pos x="20" y="38"/>
                </a:cxn>
                <a:cxn ang="0">
                  <a:pos x="25" y="38"/>
                </a:cxn>
                <a:cxn ang="0">
                  <a:pos x="15" y="53"/>
                </a:cxn>
                <a:cxn ang="0">
                  <a:pos x="6" y="53"/>
                </a:cxn>
                <a:cxn ang="0">
                  <a:pos x="7" y="40"/>
                </a:cxn>
                <a:cxn ang="0">
                  <a:pos x="0" y="19"/>
                </a:cxn>
                <a:cxn ang="0">
                  <a:pos x="0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22" y="0"/>
                </a:cxn>
                <a:cxn ang="0">
                  <a:pos x="65" y="5"/>
                </a:cxn>
                <a:cxn ang="0">
                  <a:pos x="65" y="11"/>
                </a:cxn>
              </a:cxnLst>
              <a:rect l="0" t="0" r="r" b="b"/>
              <a:pathLst>
                <a:path w="65" h="53">
                  <a:moveTo>
                    <a:pt x="65" y="11"/>
                  </a:moveTo>
                  <a:cubicBezTo>
                    <a:pt x="65" y="12"/>
                    <a:pt x="57" y="18"/>
                    <a:pt x="57" y="18"/>
                  </a:cubicBezTo>
                  <a:cubicBezTo>
                    <a:pt x="51" y="26"/>
                    <a:pt x="45" y="35"/>
                    <a:pt x="32" y="35"/>
                  </a:cubicBezTo>
                  <a:cubicBezTo>
                    <a:pt x="22" y="35"/>
                    <a:pt x="22" y="30"/>
                    <a:pt x="20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4" y="46"/>
                    <a:pt x="21" y="48"/>
                    <a:pt x="15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47"/>
                    <a:pt x="6" y="42"/>
                    <a:pt x="7" y="40"/>
                  </a:cubicBezTo>
                  <a:cubicBezTo>
                    <a:pt x="0" y="33"/>
                    <a:pt x="3" y="27"/>
                    <a:pt x="0" y="1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3" y="11"/>
                    <a:pt x="8" y="11"/>
                    <a:pt x="10" y="11"/>
                  </a:cubicBezTo>
                  <a:cubicBezTo>
                    <a:pt x="9" y="11"/>
                    <a:pt x="10" y="8"/>
                    <a:pt x="10" y="7"/>
                  </a:cubicBezTo>
                  <a:cubicBezTo>
                    <a:pt x="10" y="6"/>
                    <a:pt x="13" y="0"/>
                    <a:pt x="22" y="0"/>
                  </a:cubicBezTo>
                  <a:cubicBezTo>
                    <a:pt x="37" y="0"/>
                    <a:pt x="49" y="5"/>
                    <a:pt x="65" y="5"/>
                  </a:cubicBezTo>
                  <a:cubicBezTo>
                    <a:pt x="65" y="8"/>
                    <a:pt x="65" y="9"/>
                    <a:pt x="65" y="1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158" name="Freeform 67"/>
            <p:cNvSpPr/>
            <p:nvPr/>
          </p:nvSpPr>
          <p:spPr bwMode="auto">
            <a:xfrm>
              <a:off x="2608263" y="1198563"/>
              <a:ext cx="28575" cy="23813"/>
            </a:xfrm>
            <a:custGeom>
              <a:avLst/>
              <a:gdLst/>
              <a:ahLst/>
              <a:cxnLst>
                <a:cxn ang="0">
                  <a:pos x="21" y="12"/>
                </a:cxn>
                <a:cxn ang="0">
                  <a:pos x="15" y="18"/>
                </a:cxn>
                <a:cxn ang="0">
                  <a:pos x="0" y="0"/>
                </a:cxn>
                <a:cxn ang="0">
                  <a:pos x="21" y="12"/>
                </a:cxn>
              </a:cxnLst>
              <a:rect l="0" t="0" r="r" b="b"/>
              <a:pathLst>
                <a:path w="21" h="18">
                  <a:moveTo>
                    <a:pt x="21" y="12"/>
                  </a:moveTo>
                  <a:cubicBezTo>
                    <a:pt x="21" y="16"/>
                    <a:pt x="18" y="18"/>
                    <a:pt x="15" y="18"/>
                  </a:cubicBezTo>
                  <a:cubicBezTo>
                    <a:pt x="10" y="18"/>
                    <a:pt x="0" y="6"/>
                    <a:pt x="0" y="0"/>
                  </a:cubicBezTo>
                  <a:cubicBezTo>
                    <a:pt x="11" y="0"/>
                    <a:pt x="12" y="9"/>
                    <a:pt x="21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159" name="Freeform 68"/>
            <p:cNvSpPr/>
            <p:nvPr/>
          </p:nvSpPr>
          <p:spPr bwMode="auto">
            <a:xfrm>
              <a:off x="2625725" y="1277938"/>
              <a:ext cx="19050" cy="1587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5" y="6"/>
                </a:cxn>
                <a:cxn ang="0">
                  <a:pos x="9" y="12"/>
                </a:cxn>
                <a:cxn ang="0">
                  <a:pos x="0" y="12"/>
                </a:cxn>
                <a:cxn ang="0">
                  <a:pos x="12" y="0"/>
                </a:cxn>
              </a:cxnLst>
              <a:rect l="0" t="0" r="r" b="b"/>
              <a:pathLst>
                <a:path w="15" h="12">
                  <a:moveTo>
                    <a:pt x="12" y="0"/>
                  </a:moveTo>
                  <a:cubicBezTo>
                    <a:pt x="13" y="2"/>
                    <a:pt x="15" y="3"/>
                    <a:pt x="15" y="6"/>
                  </a:cubicBezTo>
                  <a:cubicBezTo>
                    <a:pt x="15" y="12"/>
                    <a:pt x="11" y="12"/>
                    <a:pt x="9" y="12"/>
                  </a:cubicBezTo>
                  <a:cubicBezTo>
                    <a:pt x="4" y="12"/>
                    <a:pt x="3" y="11"/>
                    <a:pt x="0" y="12"/>
                  </a:cubicBezTo>
                  <a:cubicBezTo>
                    <a:pt x="2" y="4"/>
                    <a:pt x="6" y="2"/>
                    <a:pt x="12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160" name="Freeform 69"/>
            <p:cNvSpPr/>
            <p:nvPr/>
          </p:nvSpPr>
          <p:spPr bwMode="auto">
            <a:xfrm>
              <a:off x="2614613" y="1139825"/>
              <a:ext cx="109538" cy="57150"/>
            </a:xfrm>
            <a:custGeom>
              <a:avLst/>
              <a:gdLst/>
              <a:ahLst/>
              <a:cxnLst>
                <a:cxn ang="0">
                  <a:pos x="54" y="32"/>
                </a:cxn>
                <a:cxn ang="0">
                  <a:pos x="33" y="30"/>
                </a:cxn>
                <a:cxn ang="0">
                  <a:pos x="19" y="29"/>
                </a:cxn>
                <a:cxn ang="0">
                  <a:pos x="7" y="25"/>
                </a:cxn>
                <a:cxn ang="0">
                  <a:pos x="20" y="20"/>
                </a:cxn>
                <a:cxn ang="0">
                  <a:pos x="20" y="15"/>
                </a:cxn>
                <a:cxn ang="0">
                  <a:pos x="5" y="15"/>
                </a:cxn>
                <a:cxn ang="0">
                  <a:pos x="8" y="10"/>
                </a:cxn>
                <a:cxn ang="0">
                  <a:pos x="0" y="3"/>
                </a:cxn>
                <a:cxn ang="0">
                  <a:pos x="14" y="0"/>
                </a:cxn>
                <a:cxn ang="0">
                  <a:pos x="31" y="8"/>
                </a:cxn>
                <a:cxn ang="0">
                  <a:pos x="40" y="4"/>
                </a:cxn>
                <a:cxn ang="0">
                  <a:pos x="53" y="15"/>
                </a:cxn>
                <a:cxn ang="0">
                  <a:pos x="60" y="11"/>
                </a:cxn>
                <a:cxn ang="0">
                  <a:pos x="73" y="21"/>
                </a:cxn>
                <a:cxn ang="0">
                  <a:pos x="70" y="26"/>
                </a:cxn>
                <a:cxn ang="0">
                  <a:pos x="82" y="37"/>
                </a:cxn>
                <a:cxn ang="0">
                  <a:pos x="74" y="43"/>
                </a:cxn>
                <a:cxn ang="0">
                  <a:pos x="54" y="32"/>
                </a:cxn>
              </a:cxnLst>
              <a:rect l="0" t="0" r="r" b="b"/>
              <a:pathLst>
                <a:path w="82" h="43">
                  <a:moveTo>
                    <a:pt x="54" y="32"/>
                  </a:moveTo>
                  <a:cubicBezTo>
                    <a:pt x="46" y="32"/>
                    <a:pt x="41" y="29"/>
                    <a:pt x="33" y="30"/>
                  </a:cubicBezTo>
                  <a:cubicBezTo>
                    <a:pt x="31" y="26"/>
                    <a:pt x="25" y="29"/>
                    <a:pt x="19" y="29"/>
                  </a:cubicBezTo>
                  <a:cubicBezTo>
                    <a:pt x="13" y="29"/>
                    <a:pt x="11" y="29"/>
                    <a:pt x="7" y="25"/>
                  </a:cubicBezTo>
                  <a:cubicBezTo>
                    <a:pt x="11" y="21"/>
                    <a:pt x="15" y="22"/>
                    <a:pt x="20" y="20"/>
                  </a:cubicBezTo>
                  <a:cubicBezTo>
                    <a:pt x="19" y="18"/>
                    <a:pt x="19" y="16"/>
                    <a:pt x="20" y="15"/>
                  </a:cubicBezTo>
                  <a:cubicBezTo>
                    <a:pt x="10" y="15"/>
                    <a:pt x="8" y="17"/>
                    <a:pt x="5" y="15"/>
                  </a:cubicBezTo>
                  <a:cubicBezTo>
                    <a:pt x="6" y="14"/>
                    <a:pt x="7" y="12"/>
                    <a:pt x="8" y="10"/>
                  </a:cubicBezTo>
                  <a:cubicBezTo>
                    <a:pt x="2" y="10"/>
                    <a:pt x="0" y="9"/>
                    <a:pt x="0" y="3"/>
                  </a:cubicBezTo>
                  <a:cubicBezTo>
                    <a:pt x="6" y="3"/>
                    <a:pt x="9" y="0"/>
                    <a:pt x="14" y="0"/>
                  </a:cubicBezTo>
                  <a:cubicBezTo>
                    <a:pt x="24" y="0"/>
                    <a:pt x="26" y="8"/>
                    <a:pt x="31" y="8"/>
                  </a:cubicBezTo>
                  <a:cubicBezTo>
                    <a:pt x="35" y="8"/>
                    <a:pt x="36" y="4"/>
                    <a:pt x="40" y="4"/>
                  </a:cubicBezTo>
                  <a:cubicBezTo>
                    <a:pt x="49" y="4"/>
                    <a:pt x="48" y="15"/>
                    <a:pt x="53" y="15"/>
                  </a:cubicBezTo>
                  <a:cubicBezTo>
                    <a:pt x="56" y="15"/>
                    <a:pt x="57" y="11"/>
                    <a:pt x="60" y="11"/>
                  </a:cubicBezTo>
                  <a:cubicBezTo>
                    <a:pt x="66" y="11"/>
                    <a:pt x="71" y="19"/>
                    <a:pt x="73" y="21"/>
                  </a:cubicBezTo>
                  <a:cubicBezTo>
                    <a:pt x="72" y="22"/>
                    <a:pt x="70" y="24"/>
                    <a:pt x="70" y="26"/>
                  </a:cubicBezTo>
                  <a:cubicBezTo>
                    <a:pt x="73" y="29"/>
                    <a:pt x="82" y="33"/>
                    <a:pt x="82" y="37"/>
                  </a:cubicBezTo>
                  <a:cubicBezTo>
                    <a:pt x="82" y="42"/>
                    <a:pt x="77" y="43"/>
                    <a:pt x="74" y="43"/>
                  </a:cubicBezTo>
                  <a:cubicBezTo>
                    <a:pt x="63" y="43"/>
                    <a:pt x="64" y="32"/>
                    <a:pt x="54" y="3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161" name="Freeform 70"/>
            <p:cNvSpPr/>
            <p:nvPr/>
          </p:nvSpPr>
          <p:spPr bwMode="auto">
            <a:xfrm>
              <a:off x="2657475" y="1189038"/>
              <a:ext cx="30163" cy="952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12" y="0"/>
                </a:cxn>
                <a:cxn ang="0">
                  <a:pos x="23" y="4"/>
                </a:cxn>
                <a:cxn ang="0">
                  <a:pos x="8" y="7"/>
                </a:cxn>
              </a:cxnLst>
              <a:rect l="0" t="0" r="r" b="b"/>
              <a:pathLst>
                <a:path w="23" h="7">
                  <a:moveTo>
                    <a:pt x="8" y="7"/>
                  </a:moveTo>
                  <a:cubicBezTo>
                    <a:pt x="0" y="7"/>
                    <a:pt x="11" y="0"/>
                    <a:pt x="12" y="0"/>
                  </a:cubicBezTo>
                  <a:cubicBezTo>
                    <a:pt x="17" y="0"/>
                    <a:pt x="19" y="3"/>
                    <a:pt x="23" y="4"/>
                  </a:cubicBezTo>
                  <a:cubicBezTo>
                    <a:pt x="20" y="7"/>
                    <a:pt x="15" y="7"/>
                    <a:pt x="8" y="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162" name="Freeform 71"/>
            <p:cNvSpPr/>
            <p:nvPr/>
          </p:nvSpPr>
          <p:spPr bwMode="auto">
            <a:xfrm>
              <a:off x="2765425" y="1223963"/>
              <a:ext cx="287338" cy="90488"/>
            </a:xfrm>
            <a:custGeom>
              <a:avLst/>
              <a:gdLst/>
              <a:ahLst/>
              <a:cxnLst>
                <a:cxn ang="0">
                  <a:pos x="215" y="45"/>
                </a:cxn>
                <a:cxn ang="0">
                  <a:pos x="210" y="51"/>
                </a:cxn>
                <a:cxn ang="0">
                  <a:pos x="216" y="52"/>
                </a:cxn>
                <a:cxn ang="0">
                  <a:pos x="179" y="67"/>
                </a:cxn>
                <a:cxn ang="0">
                  <a:pos x="170" y="60"/>
                </a:cxn>
                <a:cxn ang="0">
                  <a:pos x="159" y="66"/>
                </a:cxn>
                <a:cxn ang="0">
                  <a:pos x="124" y="66"/>
                </a:cxn>
                <a:cxn ang="0">
                  <a:pos x="102" y="60"/>
                </a:cxn>
                <a:cxn ang="0">
                  <a:pos x="97" y="60"/>
                </a:cxn>
                <a:cxn ang="0">
                  <a:pos x="84" y="67"/>
                </a:cxn>
                <a:cxn ang="0">
                  <a:pos x="53" y="47"/>
                </a:cxn>
                <a:cxn ang="0">
                  <a:pos x="58" y="40"/>
                </a:cxn>
                <a:cxn ang="0">
                  <a:pos x="40" y="18"/>
                </a:cxn>
                <a:cxn ang="0">
                  <a:pos x="32" y="22"/>
                </a:cxn>
                <a:cxn ang="0">
                  <a:pos x="0" y="7"/>
                </a:cxn>
                <a:cxn ang="0">
                  <a:pos x="13" y="0"/>
                </a:cxn>
                <a:cxn ang="0">
                  <a:pos x="51" y="15"/>
                </a:cxn>
                <a:cxn ang="0">
                  <a:pos x="60" y="12"/>
                </a:cxn>
                <a:cxn ang="0">
                  <a:pos x="68" y="12"/>
                </a:cxn>
                <a:cxn ang="0">
                  <a:pos x="89" y="25"/>
                </a:cxn>
                <a:cxn ang="0">
                  <a:pos x="71" y="25"/>
                </a:cxn>
                <a:cxn ang="0">
                  <a:pos x="91" y="35"/>
                </a:cxn>
                <a:cxn ang="0">
                  <a:pos x="88" y="38"/>
                </a:cxn>
                <a:cxn ang="0">
                  <a:pos x="95" y="40"/>
                </a:cxn>
                <a:cxn ang="0">
                  <a:pos x="125" y="45"/>
                </a:cxn>
                <a:cxn ang="0">
                  <a:pos x="181" y="34"/>
                </a:cxn>
                <a:cxn ang="0">
                  <a:pos x="216" y="46"/>
                </a:cxn>
                <a:cxn ang="0">
                  <a:pos x="211" y="47"/>
                </a:cxn>
                <a:cxn ang="0">
                  <a:pos x="215" y="45"/>
                </a:cxn>
              </a:cxnLst>
              <a:rect l="0" t="0" r="r" b="b"/>
              <a:pathLst>
                <a:path w="216" h="68">
                  <a:moveTo>
                    <a:pt x="215" y="45"/>
                  </a:moveTo>
                  <a:cubicBezTo>
                    <a:pt x="213" y="46"/>
                    <a:pt x="211" y="48"/>
                    <a:pt x="210" y="51"/>
                  </a:cubicBezTo>
                  <a:cubicBezTo>
                    <a:pt x="213" y="52"/>
                    <a:pt x="216" y="52"/>
                    <a:pt x="216" y="52"/>
                  </a:cubicBezTo>
                  <a:cubicBezTo>
                    <a:pt x="215" y="67"/>
                    <a:pt x="195" y="67"/>
                    <a:pt x="179" y="67"/>
                  </a:cubicBezTo>
                  <a:cubicBezTo>
                    <a:pt x="174" y="67"/>
                    <a:pt x="171" y="64"/>
                    <a:pt x="170" y="60"/>
                  </a:cubicBezTo>
                  <a:cubicBezTo>
                    <a:pt x="164" y="61"/>
                    <a:pt x="163" y="64"/>
                    <a:pt x="159" y="66"/>
                  </a:cubicBezTo>
                  <a:cubicBezTo>
                    <a:pt x="124" y="66"/>
                    <a:pt x="124" y="66"/>
                    <a:pt x="124" y="66"/>
                  </a:cubicBezTo>
                  <a:cubicBezTo>
                    <a:pt x="115" y="68"/>
                    <a:pt x="101" y="67"/>
                    <a:pt x="102" y="60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95" y="62"/>
                    <a:pt x="88" y="67"/>
                    <a:pt x="84" y="67"/>
                  </a:cubicBezTo>
                  <a:cubicBezTo>
                    <a:pt x="75" y="67"/>
                    <a:pt x="53" y="56"/>
                    <a:pt x="53" y="47"/>
                  </a:cubicBezTo>
                  <a:cubicBezTo>
                    <a:pt x="53" y="44"/>
                    <a:pt x="56" y="41"/>
                    <a:pt x="58" y="40"/>
                  </a:cubicBezTo>
                  <a:cubicBezTo>
                    <a:pt x="50" y="32"/>
                    <a:pt x="48" y="25"/>
                    <a:pt x="40" y="18"/>
                  </a:cubicBezTo>
                  <a:cubicBezTo>
                    <a:pt x="38" y="20"/>
                    <a:pt x="35" y="22"/>
                    <a:pt x="32" y="22"/>
                  </a:cubicBezTo>
                  <a:cubicBezTo>
                    <a:pt x="27" y="22"/>
                    <a:pt x="0" y="11"/>
                    <a:pt x="0" y="7"/>
                  </a:cubicBezTo>
                  <a:cubicBezTo>
                    <a:pt x="0" y="0"/>
                    <a:pt x="8" y="0"/>
                    <a:pt x="13" y="0"/>
                  </a:cubicBezTo>
                  <a:cubicBezTo>
                    <a:pt x="33" y="0"/>
                    <a:pt x="36" y="15"/>
                    <a:pt x="51" y="15"/>
                  </a:cubicBezTo>
                  <a:cubicBezTo>
                    <a:pt x="56" y="15"/>
                    <a:pt x="58" y="15"/>
                    <a:pt x="60" y="12"/>
                  </a:cubicBezTo>
                  <a:cubicBezTo>
                    <a:pt x="63" y="12"/>
                    <a:pt x="68" y="12"/>
                    <a:pt x="68" y="12"/>
                  </a:cubicBezTo>
                  <a:cubicBezTo>
                    <a:pt x="65" y="22"/>
                    <a:pt x="85" y="19"/>
                    <a:pt x="89" y="25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74" y="37"/>
                    <a:pt x="85" y="30"/>
                    <a:pt x="91" y="35"/>
                  </a:cubicBezTo>
                  <a:cubicBezTo>
                    <a:pt x="90" y="36"/>
                    <a:pt x="88" y="36"/>
                    <a:pt x="88" y="38"/>
                  </a:cubicBezTo>
                  <a:cubicBezTo>
                    <a:pt x="88" y="44"/>
                    <a:pt x="93" y="41"/>
                    <a:pt x="95" y="40"/>
                  </a:cubicBezTo>
                  <a:cubicBezTo>
                    <a:pt x="106" y="42"/>
                    <a:pt x="114" y="45"/>
                    <a:pt x="125" y="45"/>
                  </a:cubicBezTo>
                  <a:cubicBezTo>
                    <a:pt x="150" y="45"/>
                    <a:pt x="158" y="34"/>
                    <a:pt x="181" y="34"/>
                  </a:cubicBezTo>
                  <a:cubicBezTo>
                    <a:pt x="198" y="34"/>
                    <a:pt x="210" y="35"/>
                    <a:pt x="216" y="46"/>
                  </a:cubicBezTo>
                  <a:cubicBezTo>
                    <a:pt x="215" y="47"/>
                    <a:pt x="213" y="47"/>
                    <a:pt x="211" y="47"/>
                  </a:cubicBezTo>
                  <a:lnTo>
                    <a:pt x="215" y="4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163" name="Freeform 72"/>
            <p:cNvSpPr/>
            <p:nvPr/>
          </p:nvSpPr>
          <p:spPr bwMode="auto">
            <a:xfrm>
              <a:off x="2768600" y="1271588"/>
              <a:ext cx="49213" cy="38100"/>
            </a:xfrm>
            <a:custGeom>
              <a:avLst/>
              <a:gdLst/>
              <a:ahLst/>
              <a:cxnLst>
                <a:cxn ang="0">
                  <a:pos x="6" y="10"/>
                </a:cxn>
                <a:cxn ang="0">
                  <a:pos x="19" y="0"/>
                </a:cxn>
                <a:cxn ang="0">
                  <a:pos x="37" y="15"/>
                </a:cxn>
                <a:cxn ang="0">
                  <a:pos x="29" y="29"/>
                </a:cxn>
                <a:cxn ang="0">
                  <a:pos x="0" y="17"/>
                </a:cxn>
                <a:cxn ang="0">
                  <a:pos x="6" y="10"/>
                </a:cxn>
              </a:cxnLst>
              <a:rect l="0" t="0" r="r" b="b"/>
              <a:pathLst>
                <a:path w="37" h="29">
                  <a:moveTo>
                    <a:pt x="6" y="10"/>
                  </a:moveTo>
                  <a:cubicBezTo>
                    <a:pt x="10" y="10"/>
                    <a:pt x="9" y="0"/>
                    <a:pt x="19" y="0"/>
                  </a:cubicBezTo>
                  <a:cubicBezTo>
                    <a:pt x="27" y="0"/>
                    <a:pt x="37" y="9"/>
                    <a:pt x="37" y="15"/>
                  </a:cubicBezTo>
                  <a:cubicBezTo>
                    <a:pt x="37" y="22"/>
                    <a:pt x="35" y="29"/>
                    <a:pt x="29" y="29"/>
                  </a:cubicBezTo>
                  <a:cubicBezTo>
                    <a:pt x="25" y="29"/>
                    <a:pt x="0" y="17"/>
                    <a:pt x="0" y="17"/>
                  </a:cubicBezTo>
                  <a:cubicBezTo>
                    <a:pt x="0" y="13"/>
                    <a:pt x="5" y="10"/>
                    <a:pt x="6" y="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164" name="Freeform 73"/>
            <p:cNvSpPr/>
            <p:nvPr/>
          </p:nvSpPr>
          <p:spPr bwMode="auto">
            <a:xfrm>
              <a:off x="2774950" y="1198563"/>
              <a:ext cx="46038" cy="1270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5" y="0"/>
                </a:cxn>
                <a:cxn ang="0">
                  <a:pos x="35" y="6"/>
                </a:cxn>
                <a:cxn ang="0">
                  <a:pos x="28" y="10"/>
                </a:cxn>
                <a:cxn ang="0">
                  <a:pos x="0" y="5"/>
                </a:cxn>
                <a:cxn ang="0">
                  <a:pos x="29" y="0"/>
                </a:cxn>
              </a:cxnLst>
              <a:rect l="0" t="0" r="r" b="b"/>
              <a:pathLst>
                <a:path w="35" h="10">
                  <a:moveTo>
                    <a:pt x="29" y="0"/>
                  </a:moveTo>
                  <a:cubicBezTo>
                    <a:pt x="34" y="0"/>
                    <a:pt x="30" y="1"/>
                    <a:pt x="35" y="0"/>
                  </a:cubicBezTo>
                  <a:cubicBezTo>
                    <a:pt x="35" y="3"/>
                    <a:pt x="35" y="5"/>
                    <a:pt x="35" y="6"/>
                  </a:cubicBezTo>
                  <a:cubicBezTo>
                    <a:pt x="35" y="8"/>
                    <a:pt x="32" y="10"/>
                    <a:pt x="28" y="10"/>
                  </a:cubicBezTo>
                  <a:cubicBezTo>
                    <a:pt x="26" y="10"/>
                    <a:pt x="0" y="5"/>
                    <a:pt x="0" y="5"/>
                  </a:cubicBezTo>
                  <a:cubicBezTo>
                    <a:pt x="5" y="1"/>
                    <a:pt x="21" y="0"/>
                    <a:pt x="29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165" name="Freeform 74"/>
            <p:cNvSpPr/>
            <p:nvPr/>
          </p:nvSpPr>
          <p:spPr bwMode="auto">
            <a:xfrm>
              <a:off x="2740025" y="1154113"/>
              <a:ext cx="53975" cy="44450"/>
            </a:xfrm>
            <a:custGeom>
              <a:avLst/>
              <a:gdLst/>
              <a:ahLst/>
              <a:cxnLst>
                <a:cxn ang="0">
                  <a:pos x="10" y="28"/>
                </a:cxn>
                <a:cxn ang="0">
                  <a:pos x="14" y="23"/>
                </a:cxn>
                <a:cxn ang="0">
                  <a:pos x="0" y="7"/>
                </a:cxn>
                <a:cxn ang="0">
                  <a:pos x="10" y="0"/>
                </a:cxn>
                <a:cxn ang="0">
                  <a:pos x="25" y="7"/>
                </a:cxn>
                <a:cxn ang="0">
                  <a:pos x="41" y="17"/>
                </a:cxn>
                <a:cxn ang="0">
                  <a:pos x="41" y="28"/>
                </a:cxn>
                <a:cxn ang="0">
                  <a:pos x="10" y="28"/>
                </a:cxn>
              </a:cxnLst>
              <a:rect l="0" t="0" r="r" b="b"/>
              <a:pathLst>
                <a:path w="41" h="33">
                  <a:moveTo>
                    <a:pt x="10" y="28"/>
                  </a:moveTo>
                  <a:cubicBezTo>
                    <a:pt x="10" y="26"/>
                    <a:pt x="13" y="24"/>
                    <a:pt x="14" y="23"/>
                  </a:cubicBezTo>
                  <a:cubicBezTo>
                    <a:pt x="9" y="18"/>
                    <a:pt x="0" y="15"/>
                    <a:pt x="0" y="7"/>
                  </a:cubicBezTo>
                  <a:cubicBezTo>
                    <a:pt x="0" y="2"/>
                    <a:pt x="6" y="0"/>
                    <a:pt x="10" y="0"/>
                  </a:cubicBezTo>
                  <a:cubicBezTo>
                    <a:pt x="11" y="4"/>
                    <a:pt x="21" y="7"/>
                    <a:pt x="25" y="7"/>
                  </a:cubicBezTo>
                  <a:cubicBezTo>
                    <a:pt x="25" y="17"/>
                    <a:pt x="41" y="7"/>
                    <a:pt x="41" y="17"/>
                  </a:cubicBezTo>
                  <a:cubicBezTo>
                    <a:pt x="41" y="20"/>
                    <a:pt x="39" y="23"/>
                    <a:pt x="41" y="28"/>
                  </a:cubicBezTo>
                  <a:cubicBezTo>
                    <a:pt x="25" y="31"/>
                    <a:pt x="10" y="33"/>
                    <a:pt x="10" y="2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166" name="Freeform 75"/>
            <p:cNvSpPr/>
            <p:nvPr/>
          </p:nvSpPr>
          <p:spPr bwMode="auto">
            <a:xfrm>
              <a:off x="2719388" y="1114425"/>
              <a:ext cx="20638" cy="1270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9"/>
                </a:cxn>
                <a:cxn ang="0">
                  <a:pos x="8" y="9"/>
                </a:cxn>
                <a:cxn ang="0">
                  <a:pos x="0" y="0"/>
                </a:cxn>
                <a:cxn ang="0">
                  <a:pos x="16" y="0"/>
                </a:cxn>
              </a:cxnLst>
              <a:rect l="0" t="0" r="r" b="b"/>
              <a:pathLst>
                <a:path w="16" h="9">
                  <a:moveTo>
                    <a:pt x="16" y="0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6" y="7"/>
                    <a:pt x="0" y="6"/>
                    <a:pt x="0" y="0"/>
                  </a:cubicBezTo>
                  <a:cubicBezTo>
                    <a:pt x="6" y="0"/>
                    <a:pt x="13" y="0"/>
                    <a:pt x="16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167" name="Freeform 76"/>
            <p:cNvSpPr/>
            <p:nvPr/>
          </p:nvSpPr>
          <p:spPr bwMode="auto">
            <a:xfrm>
              <a:off x="2776538" y="1062038"/>
              <a:ext cx="184150" cy="123825"/>
            </a:xfrm>
            <a:custGeom>
              <a:avLst/>
              <a:gdLst/>
              <a:ahLst/>
              <a:cxnLst>
                <a:cxn ang="0">
                  <a:pos x="92" y="37"/>
                </a:cxn>
                <a:cxn ang="0">
                  <a:pos x="97" y="37"/>
                </a:cxn>
                <a:cxn ang="0">
                  <a:pos x="97" y="32"/>
                </a:cxn>
                <a:cxn ang="0">
                  <a:pos x="95" y="28"/>
                </a:cxn>
                <a:cxn ang="0">
                  <a:pos x="100" y="28"/>
                </a:cxn>
                <a:cxn ang="0">
                  <a:pos x="105" y="36"/>
                </a:cxn>
                <a:cxn ang="0">
                  <a:pos x="111" y="43"/>
                </a:cxn>
                <a:cxn ang="0">
                  <a:pos x="108" y="49"/>
                </a:cxn>
                <a:cxn ang="0">
                  <a:pos x="115" y="49"/>
                </a:cxn>
                <a:cxn ang="0">
                  <a:pos x="137" y="55"/>
                </a:cxn>
                <a:cxn ang="0">
                  <a:pos x="136" y="61"/>
                </a:cxn>
                <a:cxn ang="0">
                  <a:pos x="126" y="64"/>
                </a:cxn>
                <a:cxn ang="0">
                  <a:pos x="105" y="78"/>
                </a:cxn>
                <a:cxn ang="0">
                  <a:pos x="98" y="69"/>
                </a:cxn>
                <a:cxn ang="0">
                  <a:pos x="93" y="76"/>
                </a:cxn>
                <a:cxn ang="0">
                  <a:pos x="99" y="84"/>
                </a:cxn>
                <a:cxn ang="0">
                  <a:pos x="91" y="84"/>
                </a:cxn>
                <a:cxn ang="0">
                  <a:pos x="91" y="90"/>
                </a:cxn>
                <a:cxn ang="0">
                  <a:pos x="75" y="82"/>
                </a:cxn>
                <a:cxn ang="0">
                  <a:pos x="64" y="92"/>
                </a:cxn>
                <a:cxn ang="0">
                  <a:pos x="47" y="84"/>
                </a:cxn>
                <a:cxn ang="0">
                  <a:pos x="53" y="81"/>
                </a:cxn>
                <a:cxn ang="0">
                  <a:pos x="33" y="70"/>
                </a:cxn>
                <a:cxn ang="0">
                  <a:pos x="66" y="61"/>
                </a:cxn>
                <a:cxn ang="0">
                  <a:pos x="48" y="58"/>
                </a:cxn>
                <a:cxn ang="0">
                  <a:pos x="35" y="61"/>
                </a:cxn>
                <a:cxn ang="0">
                  <a:pos x="29" y="56"/>
                </a:cxn>
                <a:cxn ang="0">
                  <a:pos x="19" y="59"/>
                </a:cxn>
                <a:cxn ang="0">
                  <a:pos x="16" y="55"/>
                </a:cxn>
                <a:cxn ang="0">
                  <a:pos x="26" y="49"/>
                </a:cxn>
                <a:cxn ang="0">
                  <a:pos x="0" y="35"/>
                </a:cxn>
                <a:cxn ang="0">
                  <a:pos x="7" y="35"/>
                </a:cxn>
                <a:cxn ang="0">
                  <a:pos x="20" y="39"/>
                </a:cxn>
                <a:cxn ang="0">
                  <a:pos x="24" y="36"/>
                </a:cxn>
                <a:cxn ang="0">
                  <a:pos x="5" y="26"/>
                </a:cxn>
                <a:cxn ang="0">
                  <a:pos x="15" y="22"/>
                </a:cxn>
                <a:cxn ang="0">
                  <a:pos x="27" y="25"/>
                </a:cxn>
                <a:cxn ang="0">
                  <a:pos x="32" y="20"/>
                </a:cxn>
                <a:cxn ang="0">
                  <a:pos x="19" y="20"/>
                </a:cxn>
                <a:cxn ang="0">
                  <a:pos x="14" y="13"/>
                </a:cxn>
                <a:cxn ang="0">
                  <a:pos x="30" y="9"/>
                </a:cxn>
                <a:cxn ang="0">
                  <a:pos x="38" y="9"/>
                </a:cxn>
                <a:cxn ang="0">
                  <a:pos x="25" y="0"/>
                </a:cxn>
                <a:cxn ang="0">
                  <a:pos x="53" y="5"/>
                </a:cxn>
                <a:cxn ang="0">
                  <a:pos x="67" y="24"/>
                </a:cxn>
                <a:cxn ang="0">
                  <a:pos x="84" y="25"/>
                </a:cxn>
                <a:cxn ang="0">
                  <a:pos x="92" y="37"/>
                </a:cxn>
              </a:cxnLst>
              <a:rect l="0" t="0" r="r" b="b"/>
              <a:pathLst>
                <a:path w="138" h="92">
                  <a:moveTo>
                    <a:pt x="92" y="37"/>
                  </a:moveTo>
                  <a:cubicBezTo>
                    <a:pt x="97" y="37"/>
                    <a:pt x="97" y="37"/>
                    <a:pt x="97" y="37"/>
                  </a:cubicBezTo>
                  <a:cubicBezTo>
                    <a:pt x="97" y="32"/>
                    <a:pt x="97" y="32"/>
                    <a:pt x="97" y="32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7" y="28"/>
                    <a:pt x="98" y="28"/>
                    <a:pt x="100" y="28"/>
                  </a:cubicBezTo>
                  <a:cubicBezTo>
                    <a:pt x="106" y="28"/>
                    <a:pt x="105" y="31"/>
                    <a:pt x="105" y="36"/>
                  </a:cubicBezTo>
                  <a:cubicBezTo>
                    <a:pt x="105" y="39"/>
                    <a:pt x="111" y="39"/>
                    <a:pt x="111" y="43"/>
                  </a:cubicBezTo>
                  <a:cubicBezTo>
                    <a:pt x="111" y="46"/>
                    <a:pt x="108" y="46"/>
                    <a:pt x="108" y="49"/>
                  </a:cubicBezTo>
                  <a:cubicBezTo>
                    <a:pt x="108" y="53"/>
                    <a:pt x="114" y="49"/>
                    <a:pt x="115" y="49"/>
                  </a:cubicBezTo>
                  <a:cubicBezTo>
                    <a:pt x="120" y="49"/>
                    <a:pt x="131" y="54"/>
                    <a:pt x="137" y="55"/>
                  </a:cubicBezTo>
                  <a:cubicBezTo>
                    <a:pt x="137" y="58"/>
                    <a:pt x="138" y="60"/>
                    <a:pt x="136" y="61"/>
                  </a:cubicBezTo>
                  <a:cubicBezTo>
                    <a:pt x="135" y="64"/>
                    <a:pt x="130" y="63"/>
                    <a:pt x="126" y="64"/>
                  </a:cubicBezTo>
                  <a:cubicBezTo>
                    <a:pt x="117" y="65"/>
                    <a:pt x="111" y="78"/>
                    <a:pt x="105" y="78"/>
                  </a:cubicBezTo>
                  <a:cubicBezTo>
                    <a:pt x="100" y="78"/>
                    <a:pt x="100" y="74"/>
                    <a:pt x="98" y="69"/>
                  </a:cubicBezTo>
                  <a:cubicBezTo>
                    <a:pt x="96" y="71"/>
                    <a:pt x="95" y="73"/>
                    <a:pt x="93" y="76"/>
                  </a:cubicBezTo>
                  <a:cubicBezTo>
                    <a:pt x="96" y="80"/>
                    <a:pt x="97" y="81"/>
                    <a:pt x="99" y="84"/>
                  </a:cubicBezTo>
                  <a:cubicBezTo>
                    <a:pt x="91" y="84"/>
                    <a:pt x="91" y="84"/>
                    <a:pt x="91" y="84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87" y="91"/>
                    <a:pt x="79" y="85"/>
                    <a:pt x="75" y="82"/>
                  </a:cubicBezTo>
                  <a:cubicBezTo>
                    <a:pt x="75" y="90"/>
                    <a:pt x="71" y="92"/>
                    <a:pt x="64" y="92"/>
                  </a:cubicBezTo>
                  <a:cubicBezTo>
                    <a:pt x="57" y="92"/>
                    <a:pt x="48" y="91"/>
                    <a:pt x="47" y="84"/>
                  </a:cubicBezTo>
                  <a:cubicBezTo>
                    <a:pt x="50" y="84"/>
                    <a:pt x="51" y="83"/>
                    <a:pt x="53" y="81"/>
                  </a:cubicBezTo>
                  <a:cubicBezTo>
                    <a:pt x="45" y="81"/>
                    <a:pt x="33" y="77"/>
                    <a:pt x="33" y="70"/>
                  </a:cubicBezTo>
                  <a:cubicBezTo>
                    <a:pt x="33" y="62"/>
                    <a:pt x="60" y="63"/>
                    <a:pt x="66" y="61"/>
                  </a:cubicBezTo>
                  <a:cubicBezTo>
                    <a:pt x="60" y="60"/>
                    <a:pt x="55" y="58"/>
                    <a:pt x="48" y="58"/>
                  </a:cubicBezTo>
                  <a:cubicBezTo>
                    <a:pt x="41" y="58"/>
                    <a:pt x="40" y="61"/>
                    <a:pt x="35" y="61"/>
                  </a:cubicBezTo>
                  <a:cubicBezTo>
                    <a:pt x="30" y="61"/>
                    <a:pt x="30" y="58"/>
                    <a:pt x="29" y="56"/>
                  </a:cubicBezTo>
                  <a:cubicBezTo>
                    <a:pt x="24" y="58"/>
                    <a:pt x="23" y="59"/>
                    <a:pt x="19" y="59"/>
                  </a:cubicBezTo>
                  <a:cubicBezTo>
                    <a:pt x="16" y="59"/>
                    <a:pt x="16" y="58"/>
                    <a:pt x="16" y="55"/>
                  </a:cubicBezTo>
                  <a:cubicBezTo>
                    <a:pt x="20" y="53"/>
                    <a:pt x="23" y="53"/>
                    <a:pt x="26" y="49"/>
                  </a:cubicBezTo>
                  <a:cubicBezTo>
                    <a:pt x="11" y="49"/>
                    <a:pt x="2" y="48"/>
                    <a:pt x="0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9" y="37"/>
                    <a:pt x="16" y="39"/>
                    <a:pt x="20" y="39"/>
                  </a:cubicBezTo>
                  <a:cubicBezTo>
                    <a:pt x="22" y="39"/>
                    <a:pt x="24" y="36"/>
                    <a:pt x="24" y="36"/>
                  </a:cubicBezTo>
                  <a:cubicBezTo>
                    <a:pt x="19" y="34"/>
                    <a:pt x="5" y="31"/>
                    <a:pt x="5" y="26"/>
                  </a:cubicBezTo>
                  <a:cubicBezTo>
                    <a:pt x="5" y="21"/>
                    <a:pt x="11" y="22"/>
                    <a:pt x="15" y="22"/>
                  </a:cubicBezTo>
                  <a:cubicBezTo>
                    <a:pt x="21" y="22"/>
                    <a:pt x="23" y="25"/>
                    <a:pt x="27" y="25"/>
                  </a:cubicBezTo>
                  <a:cubicBezTo>
                    <a:pt x="30" y="25"/>
                    <a:pt x="30" y="22"/>
                    <a:pt x="32" y="20"/>
                  </a:cubicBezTo>
                  <a:cubicBezTo>
                    <a:pt x="27" y="18"/>
                    <a:pt x="22" y="20"/>
                    <a:pt x="19" y="20"/>
                  </a:cubicBezTo>
                  <a:cubicBezTo>
                    <a:pt x="18" y="20"/>
                    <a:pt x="14" y="14"/>
                    <a:pt x="14" y="13"/>
                  </a:cubicBezTo>
                  <a:cubicBezTo>
                    <a:pt x="19" y="10"/>
                    <a:pt x="23" y="8"/>
                    <a:pt x="30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3" y="7"/>
                    <a:pt x="25" y="6"/>
                    <a:pt x="25" y="0"/>
                  </a:cubicBezTo>
                  <a:cubicBezTo>
                    <a:pt x="36" y="1"/>
                    <a:pt x="45" y="2"/>
                    <a:pt x="53" y="5"/>
                  </a:cubicBezTo>
                  <a:cubicBezTo>
                    <a:pt x="61" y="9"/>
                    <a:pt x="60" y="21"/>
                    <a:pt x="67" y="24"/>
                  </a:cubicBezTo>
                  <a:cubicBezTo>
                    <a:pt x="73" y="27"/>
                    <a:pt x="78" y="22"/>
                    <a:pt x="84" y="25"/>
                  </a:cubicBezTo>
                  <a:cubicBezTo>
                    <a:pt x="91" y="28"/>
                    <a:pt x="88" y="33"/>
                    <a:pt x="92" y="3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168" name="Freeform 77"/>
            <p:cNvSpPr/>
            <p:nvPr/>
          </p:nvSpPr>
          <p:spPr bwMode="auto">
            <a:xfrm>
              <a:off x="2925763" y="1574800"/>
              <a:ext cx="117475" cy="74613"/>
            </a:xfrm>
            <a:custGeom>
              <a:avLst/>
              <a:gdLst/>
              <a:ahLst/>
              <a:cxnLst>
                <a:cxn ang="0">
                  <a:pos x="6" y="39"/>
                </a:cxn>
                <a:cxn ang="0">
                  <a:pos x="11" y="33"/>
                </a:cxn>
                <a:cxn ang="0">
                  <a:pos x="11" y="27"/>
                </a:cxn>
                <a:cxn ang="0">
                  <a:pos x="25" y="0"/>
                </a:cxn>
                <a:cxn ang="0">
                  <a:pos x="32" y="13"/>
                </a:cxn>
                <a:cxn ang="0">
                  <a:pos x="36" y="9"/>
                </a:cxn>
                <a:cxn ang="0">
                  <a:pos x="67" y="27"/>
                </a:cxn>
                <a:cxn ang="0">
                  <a:pos x="70" y="35"/>
                </a:cxn>
                <a:cxn ang="0">
                  <a:pos x="89" y="43"/>
                </a:cxn>
                <a:cxn ang="0">
                  <a:pos x="75" y="48"/>
                </a:cxn>
                <a:cxn ang="0">
                  <a:pos x="63" y="48"/>
                </a:cxn>
                <a:cxn ang="0">
                  <a:pos x="46" y="37"/>
                </a:cxn>
                <a:cxn ang="0">
                  <a:pos x="25" y="53"/>
                </a:cxn>
                <a:cxn ang="0">
                  <a:pos x="22" y="57"/>
                </a:cxn>
                <a:cxn ang="0">
                  <a:pos x="19" y="48"/>
                </a:cxn>
                <a:cxn ang="0">
                  <a:pos x="0" y="48"/>
                </a:cxn>
                <a:cxn ang="0">
                  <a:pos x="6" y="39"/>
                </a:cxn>
              </a:cxnLst>
              <a:rect l="0" t="0" r="r" b="b"/>
              <a:pathLst>
                <a:path w="89" h="57">
                  <a:moveTo>
                    <a:pt x="6" y="39"/>
                  </a:moveTo>
                  <a:cubicBezTo>
                    <a:pt x="9" y="37"/>
                    <a:pt x="11" y="36"/>
                    <a:pt x="11" y="33"/>
                  </a:cubicBezTo>
                  <a:cubicBezTo>
                    <a:pt x="11" y="29"/>
                    <a:pt x="11" y="31"/>
                    <a:pt x="11" y="27"/>
                  </a:cubicBezTo>
                  <a:cubicBezTo>
                    <a:pt x="11" y="19"/>
                    <a:pt x="13" y="2"/>
                    <a:pt x="25" y="0"/>
                  </a:cubicBezTo>
                  <a:cubicBezTo>
                    <a:pt x="28" y="7"/>
                    <a:pt x="30" y="8"/>
                    <a:pt x="32" y="13"/>
                  </a:cubicBezTo>
                  <a:cubicBezTo>
                    <a:pt x="33" y="11"/>
                    <a:pt x="35" y="10"/>
                    <a:pt x="36" y="9"/>
                  </a:cubicBezTo>
                  <a:cubicBezTo>
                    <a:pt x="45" y="21"/>
                    <a:pt x="59" y="16"/>
                    <a:pt x="67" y="27"/>
                  </a:cubicBezTo>
                  <a:cubicBezTo>
                    <a:pt x="69" y="30"/>
                    <a:pt x="68" y="33"/>
                    <a:pt x="70" y="35"/>
                  </a:cubicBezTo>
                  <a:cubicBezTo>
                    <a:pt x="77" y="40"/>
                    <a:pt x="85" y="38"/>
                    <a:pt x="89" y="43"/>
                  </a:cubicBezTo>
                  <a:cubicBezTo>
                    <a:pt x="84" y="46"/>
                    <a:pt x="80" y="48"/>
                    <a:pt x="75" y="48"/>
                  </a:cubicBezTo>
                  <a:cubicBezTo>
                    <a:pt x="69" y="48"/>
                    <a:pt x="67" y="48"/>
                    <a:pt x="63" y="48"/>
                  </a:cubicBezTo>
                  <a:cubicBezTo>
                    <a:pt x="63" y="48"/>
                    <a:pt x="49" y="38"/>
                    <a:pt x="46" y="37"/>
                  </a:cubicBezTo>
                  <a:cubicBezTo>
                    <a:pt x="46" y="47"/>
                    <a:pt x="31" y="56"/>
                    <a:pt x="25" y="53"/>
                  </a:cubicBezTo>
                  <a:cubicBezTo>
                    <a:pt x="24" y="55"/>
                    <a:pt x="24" y="57"/>
                    <a:pt x="22" y="57"/>
                  </a:cubicBezTo>
                  <a:cubicBezTo>
                    <a:pt x="16" y="57"/>
                    <a:pt x="18" y="52"/>
                    <a:pt x="19" y="48"/>
                  </a:cubicBezTo>
                  <a:cubicBezTo>
                    <a:pt x="12" y="46"/>
                    <a:pt x="3" y="48"/>
                    <a:pt x="0" y="48"/>
                  </a:cubicBezTo>
                  <a:cubicBezTo>
                    <a:pt x="0" y="40"/>
                    <a:pt x="5" y="41"/>
                    <a:pt x="6" y="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169" name="Freeform 78"/>
            <p:cNvSpPr/>
            <p:nvPr/>
          </p:nvSpPr>
          <p:spPr bwMode="auto">
            <a:xfrm>
              <a:off x="3094038" y="1500188"/>
              <a:ext cx="36513" cy="36513"/>
            </a:xfrm>
            <a:custGeom>
              <a:avLst/>
              <a:gdLst/>
              <a:ahLst/>
              <a:cxnLst>
                <a:cxn ang="0">
                  <a:pos x="27" y="18"/>
                </a:cxn>
                <a:cxn ang="0">
                  <a:pos x="11" y="28"/>
                </a:cxn>
                <a:cxn ang="0">
                  <a:pos x="0" y="18"/>
                </a:cxn>
                <a:cxn ang="0">
                  <a:pos x="27" y="18"/>
                </a:cxn>
              </a:cxnLst>
              <a:rect l="0" t="0" r="r" b="b"/>
              <a:pathLst>
                <a:path w="27" h="28">
                  <a:moveTo>
                    <a:pt x="27" y="18"/>
                  </a:moveTo>
                  <a:cubicBezTo>
                    <a:pt x="27" y="24"/>
                    <a:pt x="16" y="28"/>
                    <a:pt x="11" y="28"/>
                  </a:cubicBezTo>
                  <a:cubicBezTo>
                    <a:pt x="4" y="28"/>
                    <a:pt x="0" y="23"/>
                    <a:pt x="0" y="18"/>
                  </a:cubicBezTo>
                  <a:cubicBezTo>
                    <a:pt x="0" y="0"/>
                    <a:pt x="27" y="3"/>
                    <a:pt x="27" y="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170" name="Freeform 79"/>
            <p:cNvSpPr/>
            <p:nvPr/>
          </p:nvSpPr>
          <p:spPr bwMode="auto">
            <a:xfrm>
              <a:off x="2984500" y="1652588"/>
              <a:ext cx="30163" cy="23813"/>
            </a:xfrm>
            <a:custGeom>
              <a:avLst/>
              <a:gdLst/>
              <a:ahLst/>
              <a:cxnLst>
                <a:cxn ang="0">
                  <a:pos x="10" y="1"/>
                </a:cxn>
                <a:cxn ang="0">
                  <a:pos x="22" y="3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10" y="1"/>
                </a:cxn>
              </a:cxnLst>
              <a:rect l="0" t="0" r="r" b="b"/>
              <a:pathLst>
                <a:path w="22" h="18">
                  <a:moveTo>
                    <a:pt x="10" y="1"/>
                  </a:moveTo>
                  <a:cubicBezTo>
                    <a:pt x="19" y="0"/>
                    <a:pt x="17" y="0"/>
                    <a:pt x="22" y="3"/>
                  </a:cubicBezTo>
                  <a:cubicBezTo>
                    <a:pt x="18" y="8"/>
                    <a:pt x="7" y="17"/>
                    <a:pt x="0" y="1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4" y="7"/>
                    <a:pt x="9" y="4"/>
                    <a:pt x="10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171" name="Freeform 80"/>
            <p:cNvSpPr/>
            <p:nvPr/>
          </p:nvSpPr>
          <p:spPr bwMode="auto">
            <a:xfrm>
              <a:off x="3032125" y="1336675"/>
              <a:ext cx="79375" cy="33338"/>
            </a:xfrm>
            <a:custGeom>
              <a:avLst/>
              <a:gdLst/>
              <a:ahLst/>
              <a:cxnLst>
                <a:cxn ang="0">
                  <a:pos x="22" y="25"/>
                </a:cxn>
                <a:cxn ang="0">
                  <a:pos x="9" y="16"/>
                </a:cxn>
                <a:cxn ang="0">
                  <a:pos x="0" y="6"/>
                </a:cxn>
                <a:cxn ang="0">
                  <a:pos x="8" y="0"/>
                </a:cxn>
                <a:cxn ang="0">
                  <a:pos x="30" y="3"/>
                </a:cxn>
                <a:cxn ang="0">
                  <a:pos x="60" y="17"/>
                </a:cxn>
                <a:cxn ang="0">
                  <a:pos x="52" y="24"/>
                </a:cxn>
                <a:cxn ang="0">
                  <a:pos x="39" y="21"/>
                </a:cxn>
                <a:cxn ang="0">
                  <a:pos x="22" y="25"/>
                </a:cxn>
              </a:cxnLst>
              <a:rect l="0" t="0" r="r" b="b"/>
              <a:pathLst>
                <a:path w="60" h="25">
                  <a:moveTo>
                    <a:pt x="22" y="25"/>
                  </a:moveTo>
                  <a:cubicBezTo>
                    <a:pt x="14" y="25"/>
                    <a:pt x="6" y="23"/>
                    <a:pt x="9" y="16"/>
                  </a:cubicBezTo>
                  <a:cubicBezTo>
                    <a:pt x="5" y="13"/>
                    <a:pt x="0" y="11"/>
                    <a:pt x="0" y="6"/>
                  </a:cubicBezTo>
                  <a:cubicBezTo>
                    <a:pt x="0" y="2"/>
                    <a:pt x="4" y="0"/>
                    <a:pt x="8" y="0"/>
                  </a:cubicBezTo>
                  <a:cubicBezTo>
                    <a:pt x="18" y="0"/>
                    <a:pt x="21" y="3"/>
                    <a:pt x="30" y="3"/>
                  </a:cubicBezTo>
                  <a:cubicBezTo>
                    <a:pt x="42" y="3"/>
                    <a:pt x="52" y="13"/>
                    <a:pt x="60" y="17"/>
                  </a:cubicBezTo>
                  <a:cubicBezTo>
                    <a:pt x="59" y="21"/>
                    <a:pt x="56" y="24"/>
                    <a:pt x="52" y="24"/>
                  </a:cubicBezTo>
                  <a:cubicBezTo>
                    <a:pt x="46" y="24"/>
                    <a:pt x="44" y="21"/>
                    <a:pt x="39" y="21"/>
                  </a:cubicBezTo>
                  <a:cubicBezTo>
                    <a:pt x="34" y="21"/>
                    <a:pt x="30" y="25"/>
                    <a:pt x="22" y="2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172" name="Freeform 81"/>
            <p:cNvSpPr/>
            <p:nvPr/>
          </p:nvSpPr>
          <p:spPr bwMode="auto">
            <a:xfrm>
              <a:off x="3040063" y="1666875"/>
              <a:ext cx="17463" cy="20638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6" y="15"/>
                </a:cxn>
                <a:cxn ang="0">
                  <a:pos x="0" y="9"/>
                </a:cxn>
                <a:cxn ang="0">
                  <a:pos x="14" y="6"/>
                </a:cxn>
              </a:cxnLst>
              <a:rect l="0" t="0" r="r" b="b"/>
              <a:pathLst>
                <a:path w="14" h="15">
                  <a:moveTo>
                    <a:pt x="14" y="6"/>
                  </a:moveTo>
                  <a:cubicBezTo>
                    <a:pt x="12" y="9"/>
                    <a:pt x="11" y="15"/>
                    <a:pt x="6" y="15"/>
                  </a:cubicBezTo>
                  <a:cubicBezTo>
                    <a:pt x="5" y="15"/>
                    <a:pt x="0" y="9"/>
                    <a:pt x="0" y="9"/>
                  </a:cubicBezTo>
                  <a:cubicBezTo>
                    <a:pt x="0" y="1"/>
                    <a:pt x="10" y="0"/>
                    <a:pt x="14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173" name="Freeform 82"/>
            <p:cNvSpPr/>
            <p:nvPr/>
          </p:nvSpPr>
          <p:spPr bwMode="auto">
            <a:xfrm>
              <a:off x="3136900" y="1509713"/>
              <a:ext cx="19050" cy="11113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14" y="7"/>
                </a:cxn>
                <a:cxn ang="0">
                  <a:pos x="5" y="8"/>
                </a:cxn>
              </a:cxnLst>
              <a:rect l="0" t="0" r="r" b="b"/>
              <a:pathLst>
                <a:path w="14" h="8">
                  <a:moveTo>
                    <a:pt x="5" y="8"/>
                  </a:moveTo>
                  <a:cubicBezTo>
                    <a:pt x="2" y="8"/>
                    <a:pt x="0" y="7"/>
                    <a:pt x="0" y="4"/>
                  </a:cubicBezTo>
                  <a:cubicBezTo>
                    <a:pt x="0" y="3"/>
                    <a:pt x="4" y="0"/>
                    <a:pt x="5" y="0"/>
                  </a:cubicBezTo>
                  <a:cubicBezTo>
                    <a:pt x="9" y="0"/>
                    <a:pt x="13" y="5"/>
                    <a:pt x="14" y="7"/>
                  </a:cubicBezTo>
                  <a:cubicBezTo>
                    <a:pt x="8" y="8"/>
                    <a:pt x="10" y="8"/>
                    <a:pt x="5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174" name="Freeform 83"/>
            <p:cNvSpPr/>
            <p:nvPr/>
          </p:nvSpPr>
          <p:spPr bwMode="auto">
            <a:xfrm>
              <a:off x="3052763" y="1476375"/>
              <a:ext cx="20638" cy="12700"/>
            </a:xfrm>
            <a:custGeom>
              <a:avLst/>
              <a:gdLst/>
              <a:ahLst/>
              <a:cxnLst>
                <a:cxn ang="0">
                  <a:pos x="5" y="10"/>
                </a:cxn>
                <a:cxn ang="0">
                  <a:pos x="15" y="0"/>
                </a:cxn>
                <a:cxn ang="0">
                  <a:pos x="5" y="10"/>
                </a:cxn>
              </a:cxnLst>
              <a:rect l="0" t="0" r="r" b="b"/>
              <a:pathLst>
                <a:path w="15" h="10">
                  <a:moveTo>
                    <a:pt x="5" y="10"/>
                  </a:moveTo>
                  <a:cubicBezTo>
                    <a:pt x="0" y="10"/>
                    <a:pt x="10" y="0"/>
                    <a:pt x="15" y="0"/>
                  </a:cubicBezTo>
                  <a:cubicBezTo>
                    <a:pt x="14" y="6"/>
                    <a:pt x="10" y="10"/>
                    <a:pt x="5" y="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175" name="Freeform 84"/>
            <p:cNvSpPr/>
            <p:nvPr/>
          </p:nvSpPr>
          <p:spPr bwMode="auto">
            <a:xfrm>
              <a:off x="2876550" y="1335088"/>
              <a:ext cx="482600" cy="347663"/>
            </a:xfrm>
            <a:custGeom>
              <a:avLst/>
              <a:gdLst/>
              <a:ahLst/>
              <a:cxnLst>
                <a:cxn ang="0">
                  <a:pos x="333" y="196"/>
                </a:cxn>
                <a:cxn ang="0">
                  <a:pos x="281" y="171"/>
                </a:cxn>
                <a:cxn ang="0">
                  <a:pos x="289" y="177"/>
                </a:cxn>
                <a:cxn ang="0">
                  <a:pos x="283" y="184"/>
                </a:cxn>
                <a:cxn ang="0">
                  <a:pos x="298" y="201"/>
                </a:cxn>
                <a:cxn ang="0">
                  <a:pos x="318" y="206"/>
                </a:cxn>
                <a:cxn ang="0">
                  <a:pos x="326" y="225"/>
                </a:cxn>
                <a:cxn ang="0">
                  <a:pos x="278" y="225"/>
                </a:cxn>
                <a:cxn ang="0">
                  <a:pos x="304" y="256"/>
                </a:cxn>
                <a:cxn ang="0">
                  <a:pos x="295" y="256"/>
                </a:cxn>
                <a:cxn ang="0">
                  <a:pos x="233" y="226"/>
                </a:cxn>
                <a:cxn ang="0">
                  <a:pos x="190" y="210"/>
                </a:cxn>
                <a:cxn ang="0">
                  <a:pos x="169" y="214"/>
                </a:cxn>
                <a:cxn ang="0">
                  <a:pos x="168" y="189"/>
                </a:cxn>
                <a:cxn ang="0">
                  <a:pos x="207" y="183"/>
                </a:cxn>
                <a:cxn ang="0">
                  <a:pos x="210" y="167"/>
                </a:cxn>
                <a:cxn ang="0">
                  <a:pos x="186" y="115"/>
                </a:cxn>
                <a:cxn ang="0">
                  <a:pos x="168" y="115"/>
                </a:cxn>
                <a:cxn ang="0">
                  <a:pos x="146" y="85"/>
                </a:cxn>
                <a:cxn ang="0">
                  <a:pos x="122" y="91"/>
                </a:cxn>
                <a:cxn ang="0">
                  <a:pos x="41" y="82"/>
                </a:cxn>
                <a:cxn ang="0">
                  <a:pos x="11" y="69"/>
                </a:cxn>
                <a:cxn ang="0">
                  <a:pos x="30" y="65"/>
                </a:cxn>
                <a:cxn ang="0">
                  <a:pos x="0" y="48"/>
                </a:cxn>
                <a:cxn ang="0">
                  <a:pos x="11" y="16"/>
                </a:cxn>
                <a:cxn ang="0">
                  <a:pos x="61" y="4"/>
                </a:cxn>
                <a:cxn ang="0">
                  <a:pos x="46" y="32"/>
                </a:cxn>
                <a:cxn ang="0">
                  <a:pos x="50" y="47"/>
                </a:cxn>
                <a:cxn ang="0">
                  <a:pos x="55" y="26"/>
                </a:cxn>
                <a:cxn ang="0">
                  <a:pos x="120" y="29"/>
                </a:cxn>
                <a:cxn ang="0">
                  <a:pos x="128" y="34"/>
                </a:cxn>
                <a:cxn ang="0">
                  <a:pos x="156" y="27"/>
                </a:cxn>
                <a:cxn ang="0">
                  <a:pos x="217" y="56"/>
                </a:cxn>
                <a:cxn ang="0">
                  <a:pos x="242" y="65"/>
                </a:cxn>
                <a:cxn ang="0">
                  <a:pos x="273" y="85"/>
                </a:cxn>
                <a:cxn ang="0">
                  <a:pos x="293" y="95"/>
                </a:cxn>
                <a:cxn ang="0">
                  <a:pos x="291" y="102"/>
                </a:cxn>
                <a:cxn ang="0">
                  <a:pos x="283" y="116"/>
                </a:cxn>
                <a:cxn ang="0">
                  <a:pos x="317" y="135"/>
                </a:cxn>
                <a:cxn ang="0">
                  <a:pos x="342" y="153"/>
                </a:cxn>
                <a:cxn ang="0">
                  <a:pos x="362" y="165"/>
                </a:cxn>
                <a:cxn ang="0">
                  <a:pos x="349" y="178"/>
                </a:cxn>
              </a:cxnLst>
              <a:rect l="0" t="0" r="r" b="b"/>
              <a:pathLst>
                <a:path w="362" h="261">
                  <a:moveTo>
                    <a:pt x="339" y="184"/>
                  </a:moveTo>
                  <a:cubicBezTo>
                    <a:pt x="339" y="189"/>
                    <a:pt x="338" y="196"/>
                    <a:pt x="333" y="196"/>
                  </a:cubicBezTo>
                  <a:cubicBezTo>
                    <a:pt x="311" y="196"/>
                    <a:pt x="311" y="166"/>
                    <a:pt x="289" y="166"/>
                  </a:cubicBezTo>
                  <a:cubicBezTo>
                    <a:pt x="287" y="166"/>
                    <a:pt x="281" y="171"/>
                    <a:pt x="281" y="171"/>
                  </a:cubicBezTo>
                  <a:cubicBezTo>
                    <a:pt x="284" y="173"/>
                    <a:pt x="285" y="173"/>
                    <a:pt x="289" y="172"/>
                  </a:cubicBezTo>
                  <a:cubicBezTo>
                    <a:pt x="289" y="177"/>
                    <a:pt x="289" y="177"/>
                    <a:pt x="289" y="177"/>
                  </a:cubicBezTo>
                  <a:cubicBezTo>
                    <a:pt x="287" y="178"/>
                    <a:pt x="284" y="178"/>
                    <a:pt x="283" y="177"/>
                  </a:cubicBezTo>
                  <a:cubicBezTo>
                    <a:pt x="283" y="184"/>
                    <a:pt x="283" y="184"/>
                    <a:pt x="283" y="184"/>
                  </a:cubicBezTo>
                  <a:cubicBezTo>
                    <a:pt x="288" y="184"/>
                    <a:pt x="288" y="184"/>
                    <a:pt x="288" y="184"/>
                  </a:cubicBezTo>
                  <a:cubicBezTo>
                    <a:pt x="289" y="189"/>
                    <a:pt x="295" y="199"/>
                    <a:pt x="298" y="201"/>
                  </a:cubicBezTo>
                  <a:cubicBezTo>
                    <a:pt x="307" y="204"/>
                    <a:pt x="310" y="198"/>
                    <a:pt x="311" y="206"/>
                  </a:cubicBezTo>
                  <a:cubicBezTo>
                    <a:pt x="315" y="206"/>
                    <a:pt x="315" y="206"/>
                    <a:pt x="318" y="206"/>
                  </a:cubicBezTo>
                  <a:cubicBezTo>
                    <a:pt x="318" y="213"/>
                    <a:pt x="318" y="213"/>
                    <a:pt x="318" y="215"/>
                  </a:cubicBezTo>
                  <a:cubicBezTo>
                    <a:pt x="318" y="218"/>
                    <a:pt x="326" y="220"/>
                    <a:pt x="326" y="225"/>
                  </a:cubicBezTo>
                  <a:cubicBezTo>
                    <a:pt x="326" y="229"/>
                    <a:pt x="321" y="238"/>
                    <a:pt x="319" y="242"/>
                  </a:cubicBezTo>
                  <a:cubicBezTo>
                    <a:pt x="311" y="242"/>
                    <a:pt x="283" y="231"/>
                    <a:pt x="278" y="225"/>
                  </a:cubicBezTo>
                  <a:cubicBezTo>
                    <a:pt x="272" y="225"/>
                    <a:pt x="272" y="225"/>
                    <a:pt x="272" y="225"/>
                  </a:cubicBezTo>
                  <a:cubicBezTo>
                    <a:pt x="279" y="234"/>
                    <a:pt x="304" y="243"/>
                    <a:pt x="304" y="256"/>
                  </a:cubicBezTo>
                  <a:cubicBezTo>
                    <a:pt x="304" y="259"/>
                    <a:pt x="301" y="261"/>
                    <a:pt x="299" y="261"/>
                  </a:cubicBezTo>
                  <a:cubicBezTo>
                    <a:pt x="297" y="261"/>
                    <a:pt x="296" y="256"/>
                    <a:pt x="295" y="256"/>
                  </a:cubicBezTo>
                  <a:cubicBezTo>
                    <a:pt x="282" y="249"/>
                    <a:pt x="274" y="252"/>
                    <a:pt x="263" y="245"/>
                  </a:cubicBezTo>
                  <a:cubicBezTo>
                    <a:pt x="252" y="239"/>
                    <a:pt x="226" y="240"/>
                    <a:pt x="233" y="226"/>
                  </a:cubicBezTo>
                  <a:cubicBezTo>
                    <a:pt x="219" y="219"/>
                    <a:pt x="212" y="211"/>
                    <a:pt x="199" y="204"/>
                  </a:cubicBezTo>
                  <a:cubicBezTo>
                    <a:pt x="197" y="207"/>
                    <a:pt x="194" y="210"/>
                    <a:pt x="190" y="210"/>
                  </a:cubicBezTo>
                  <a:cubicBezTo>
                    <a:pt x="186" y="210"/>
                    <a:pt x="187" y="207"/>
                    <a:pt x="183" y="207"/>
                  </a:cubicBezTo>
                  <a:cubicBezTo>
                    <a:pt x="177" y="207"/>
                    <a:pt x="175" y="214"/>
                    <a:pt x="169" y="214"/>
                  </a:cubicBezTo>
                  <a:cubicBezTo>
                    <a:pt x="165" y="214"/>
                    <a:pt x="150" y="208"/>
                    <a:pt x="150" y="201"/>
                  </a:cubicBezTo>
                  <a:cubicBezTo>
                    <a:pt x="150" y="197"/>
                    <a:pt x="162" y="189"/>
                    <a:pt x="168" y="189"/>
                  </a:cubicBezTo>
                  <a:cubicBezTo>
                    <a:pt x="176" y="189"/>
                    <a:pt x="183" y="189"/>
                    <a:pt x="187" y="189"/>
                  </a:cubicBezTo>
                  <a:cubicBezTo>
                    <a:pt x="191" y="189"/>
                    <a:pt x="202" y="187"/>
                    <a:pt x="207" y="183"/>
                  </a:cubicBezTo>
                  <a:cubicBezTo>
                    <a:pt x="205" y="182"/>
                    <a:pt x="199" y="178"/>
                    <a:pt x="199" y="174"/>
                  </a:cubicBezTo>
                  <a:cubicBezTo>
                    <a:pt x="199" y="167"/>
                    <a:pt x="207" y="171"/>
                    <a:pt x="210" y="167"/>
                  </a:cubicBezTo>
                  <a:cubicBezTo>
                    <a:pt x="214" y="163"/>
                    <a:pt x="223" y="154"/>
                    <a:pt x="223" y="148"/>
                  </a:cubicBezTo>
                  <a:cubicBezTo>
                    <a:pt x="223" y="136"/>
                    <a:pt x="195" y="115"/>
                    <a:pt x="186" y="115"/>
                  </a:cubicBezTo>
                  <a:cubicBezTo>
                    <a:pt x="180" y="115"/>
                    <a:pt x="177" y="120"/>
                    <a:pt x="172" y="120"/>
                  </a:cubicBezTo>
                  <a:cubicBezTo>
                    <a:pt x="170" y="120"/>
                    <a:pt x="168" y="115"/>
                    <a:pt x="168" y="115"/>
                  </a:cubicBezTo>
                  <a:cubicBezTo>
                    <a:pt x="168" y="110"/>
                    <a:pt x="176" y="109"/>
                    <a:pt x="179" y="109"/>
                  </a:cubicBezTo>
                  <a:cubicBezTo>
                    <a:pt x="175" y="105"/>
                    <a:pt x="151" y="85"/>
                    <a:pt x="146" y="85"/>
                  </a:cubicBezTo>
                  <a:cubicBezTo>
                    <a:pt x="140" y="85"/>
                    <a:pt x="133" y="101"/>
                    <a:pt x="125" y="101"/>
                  </a:cubicBezTo>
                  <a:cubicBezTo>
                    <a:pt x="120" y="101"/>
                    <a:pt x="121" y="94"/>
                    <a:pt x="122" y="91"/>
                  </a:cubicBezTo>
                  <a:cubicBezTo>
                    <a:pt x="108" y="90"/>
                    <a:pt x="75" y="91"/>
                    <a:pt x="55" y="91"/>
                  </a:cubicBezTo>
                  <a:cubicBezTo>
                    <a:pt x="51" y="91"/>
                    <a:pt x="44" y="86"/>
                    <a:pt x="41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18" y="76"/>
                    <a:pt x="11" y="75"/>
                    <a:pt x="11" y="69"/>
                  </a:cubicBezTo>
                  <a:cubicBezTo>
                    <a:pt x="16" y="67"/>
                    <a:pt x="23" y="70"/>
                    <a:pt x="30" y="70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26" y="62"/>
                    <a:pt x="6" y="60"/>
                    <a:pt x="6" y="60"/>
                  </a:cubicBezTo>
                  <a:cubicBezTo>
                    <a:pt x="6" y="60"/>
                    <a:pt x="0" y="52"/>
                    <a:pt x="0" y="48"/>
                  </a:cubicBezTo>
                  <a:cubicBezTo>
                    <a:pt x="0" y="36"/>
                    <a:pt x="2" y="33"/>
                    <a:pt x="8" y="29"/>
                  </a:cubicBezTo>
                  <a:cubicBezTo>
                    <a:pt x="12" y="26"/>
                    <a:pt x="10" y="18"/>
                    <a:pt x="11" y="16"/>
                  </a:cubicBezTo>
                  <a:cubicBezTo>
                    <a:pt x="20" y="7"/>
                    <a:pt x="32" y="0"/>
                    <a:pt x="47" y="0"/>
                  </a:cubicBezTo>
                  <a:cubicBezTo>
                    <a:pt x="47" y="0"/>
                    <a:pt x="61" y="4"/>
                    <a:pt x="61" y="4"/>
                  </a:cubicBezTo>
                  <a:cubicBezTo>
                    <a:pt x="57" y="14"/>
                    <a:pt x="42" y="14"/>
                    <a:pt x="42" y="27"/>
                  </a:cubicBezTo>
                  <a:cubicBezTo>
                    <a:pt x="42" y="30"/>
                    <a:pt x="44" y="32"/>
                    <a:pt x="46" y="32"/>
                  </a:cubicBezTo>
                  <a:cubicBezTo>
                    <a:pt x="45" y="35"/>
                    <a:pt x="46" y="40"/>
                    <a:pt x="46" y="40"/>
                  </a:cubicBezTo>
                  <a:cubicBezTo>
                    <a:pt x="46" y="43"/>
                    <a:pt x="45" y="47"/>
                    <a:pt x="50" y="47"/>
                  </a:cubicBezTo>
                  <a:cubicBezTo>
                    <a:pt x="53" y="47"/>
                    <a:pt x="59" y="42"/>
                    <a:pt x="59" y="38"/>
                  </a:cubicBezTo>
                  <a:cubicBezTo>
                    <a:pt x="59" y="34"/>
                    <a:pt x="55" y="31"/>
                    <a:pt x="55" y="26"/>
                  </a:cubicBezTo>
                  <a:cubicBezTo>
                    <a:pt x="55" y="10"/>
                    <a:pt x="84" y="4"/>
                    <a:pt x="102" y="4"/>
                  </a:cubicBezTo>
                  <a:cubicBezTo>
                    <a:pt x="113" y="4"/>
                    <a:pt x="120" y="20"/>
                    <a:pt x="120" y="29"/>
                  </a:cubicBezTo>
                  <a:cubicBezTo>
                    <a:pt x="120" y="31"/>
                    <a:pt x="117" y="38"/>
                    <a:pt x="120" y="38"/>
                  </a:cubicBezTo>
                  <a:cubicBezTo>
                    <a:pt x="122" y="38"/>
                    <a:pt x="124" y="34"/>
                    <a:pt x="128" y="34"/>
                  </a:cubicBezTo>
                  <a:cubicBezTo>
                    <a:pt x="133" y="34"/>
                    <a:pt x="135" y="38"/>
                    <a:pt x="138" y="38"/>
                  </a:cubicBezTo>
                  <a:cubicBezTo>
                    <a:pt x="146" y="38"/>
                    <a:pt x="148" y="27"/>
                    <a:pt x="156" y="27"/>
                  </a:cubicBezTo>
                  <a:cubicBezTo>
                    <a:pt x="165" y="27"/>
                    <a:pt x="183" y="30"/>
                    <a:pt x="189" y="34"/>
                  </a:cubicBezTo>
                  <a:cubicBezTo>
                    <a:pt x="199" y="41"/>
                    <a:pt x="202" y="56"/>
                    <a:pt x="217" y="56"/>
                  </a:cubicBezTo>
                  <a:cubicBezTo>
                    <a:pt x="223" y="56"/>
                    <a:pt x="224" y="56"/>
                    <a:pt x="228" y="56"/>
                  </a:cubicBezTo>
                  <a:cubicBezTo>
                    <a:pt x="232" y="56"/>
                    <a:pt x="243" y="57"/>
                    <a:pt x="242" y="65"/>
                  </a:cubicBezTo>
                  <a:cubicBezTo>
                    <a:pt x="254" y="69"/>
                    <a:pt x="261" y="76"/>
                    <a:pt x="273" y="77"/>
                  </a:cubicBezTo>
                  <a:cubicBezTo>
                    <a:pt x="273" y="85"/>
                    <a:pt x="273" y="85"/>
                    <a:pt x="273" y="85"/>
                  </a:cubicBezTo>
                  <a:cubicBezTo>
                    <a:pt x="276" y="85"/>
                    <a:pt x="281" y="85"/>
                    <a:pt x="281" y="85"/>
                  </a:cubicBezTo>
                  <a:cubicBezTo>
                    <a:pt x="287" y="85"/>
                    <a:pt x="290" y="89"/>
                    <a:pt x="293" y="95"/>
                  </a:cubicBezTo>
                  <a:cubicBezTo>
                    <a:pt x="287" y="96"/>
                    <a:pt x="281" y="96"/>
                    <a:pt x="277" y="101"/>
                  </a:cubicBezTo>
                  <a:cubicBezTo>
                    <a:pt x="285" y="102"/>
                    <a:pt x="287" y="102"/>
                    <a:pt x="291" y="102"/>
                  </a:cubicBezTo>
                  <a:cubicBezTo>
                    <a:pt x="293" y="102"/>
                    <a:pt x="296" y="103"/>
                    <a:pt x="297" y="106"/>
                  </a:cubicBezTo>
                  <a:cubicBezTo>
                    <a:pt x="290" y="110"/>
                    <a:pt x="287" y="110"/>
                    <a:pt x="283" y="116"/>
                  </a:cubicBezTo>
                  <a:cubicBezTo>
                    <a:pt x="287" y="118"/>
                    <a:pt x="289" y="120"/>
                    <a:pt x="295" y="120"/>
                  </a:cubicBezTo>
                  <a:cubicBezTo>
                    <a:pt x="296" y="130"/>
                    <a:pt x="308" y="134"/>
                    <a:pt x="317" y="135"/>
                  </a:cubicBezTo>
                  <a:cubicBezTo>
                    <a:pt x="318" y="143"/>
                    <a:pt x="320" y="151"/>
                    <a:pt x="327" y="151"/>
                  </a:cubicBezTo>
                  <a:cubicBezTo>
                    <a:pt x="337" y="151"/>
                    <a:pt x="339" y="145"/>
                    <a:pt x="342" y="153"/>
                  </a:cubicBezTo>
                  <a:cubicBezTo>
                    <a:pt x="344" y="155"/>
                    <a:pt x="348" y="155"/>
                    <a:pt x="350" y="155"/>
                  </a:cubicBezTo>
                  <a:cubicBezTo>
                    <a:pt x="359" y="155"/>
                    <a:pt x="362" y="158"/>
                    <a:pt x="362" y="165"/>
                  </a:cubicBezTo>
                  <a:cubicBezTo>
                    <a:pt x="362" y="171"/>
                    <a:pt x="355" y="173"/>
                    <a:pt x="349" y="173"/>
                  </a:cubicBezTo>
                  <a:cubicBezTo>
                    <a:pt x="349" y="178"/>
                    <a:pt x="349" y="176"/>
                    <a:pt x="349" y="178"/>
                  </a:cubicBezTo>
                  <a:cubicBezTo>
                    <a:pt x="349" y="180"/>
                    <a:pt x="348" y="184"/>
                    <a:pt x="339" y="18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176" name="Freeform 85"/>
            <p:cNvSpPr/>
            <p:nvPr/>
          </p:nvSpPr>
          <p:spPr bwMode="auto">
            <a:xfrm>
              <a:off x="3073400" y="1635125"/>
              <a:ext cx="14288" cy="12700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0" y="6"/>
                </a:cxn>
                <a:cxn ang="0">
                  <a:pos x="10" y="6"/>
                </a:cxn>
              </a:cxnLst>
              <a:rect l="0" t="0" r="r" b="b"/>
              <a:pathLst>
                <a:path w="10" h="9">
                  <a:moveTo>
                    <a:pt x="10" y="6"/>
                  </a:moveTo>
                  <a:cubicBezTo>
                    <a:pt x="6" y="9"/>
                    <a:pt x="5" y="9"/>
                    <a:pt x="0" y="6"/>
                  </a:cubicBezTo>
                  <a:cubicBezTo>
                    <a:pt x="5" y="0"/>
                    <a:pt x="5" y="3"/>
                    <a:pt x="10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177" name="Freeform 86"/>
            <p:cNvSpPr/>
            <p:nvPr/>
          </p:nvSpPr>
          <p:spPr bwMode="auto">
            <a:xfrm>
              <a:off x="2974975" y="1568450"/>
              <a:ext cx="12700" cy="12700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9" y="9"/>
                </a:cxn>
                <a:cxn ang="0">
                  <a:pos x="1" y="2"/>
                </a:cxn>
              </a:cxnLst>
              <a:rect l="0" t="0" r="r" b="b"/>
              <a:pathLst>
                <a:path w="9" h="9">
                  <a:moveTo>
                    <a:pt x="1" y="2"/>
                  </a:moveTo>
                  <a:cubicBezTo>
                    <a:pt x="6" y="0"/>
                    <a:pt x="6" y="5"/>
                    <a:pt x="9" y="9"/>
                  </a:cubicBezTo>
                  <a:cubicBezTo>
                    <a:pt x="4" y="9"/>
                    <a:pt x="0" y="5"/>
                    <a:pt x="1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178" name="Freeform 87"/>
            <p:cNvSpPr/>
            <p:nvPr/>
          </p:nvSpPr>
          <p:spPr bwMode="auto">
            <a:xfrm>
              <a:off x="2847975" y="985838"/>
              <a:ext cx="514350" cy="269875"/>
            </a:xfrm>
            <a:custGeom>
              <a:avLst/>
              <a:gdLst/>
              <a:ahLst/>
              <a:cxnLst>
                <a:cxn ang="0">
                  <a:pos x="307" y="16"/>
                </a:cxn>
                <a:cxn ang="0">
                  <a:pos x="350" y="9"/>
                </a:cxn>
                <a:cxn ang="0">
                  <a:pos x="386" y="28"/>
                </a:cxn>
                <a:cxn ang="0">
                  <a:pos x="313" y="51"/>
                </a:cxn>
                <a:cxn ang="0">
                  <a:pos x="295" y="74"/>
                </a:cxn>
                <a:cxn ang="0">
                  <a:pos x="231" y="108"/>
                </a:cxn>
                <a:cxn ang="0">
                  <a:pos x="216" y="118"/>
                </a:cxn>
                <a:cxn ang="0">
                  <a:pos x="216" y="137"/>
                </a:cxn>
                <a:cxn ang="0">
                  <a:pos x="174" y="157"/>
                </a:cxn>
                <a:cxn ang="0">
                  <a:pos x="158" y="184"/>
                </a:cxn>
                <a:cxn ang="0">
                  <a:pos x="176" y="188"/>
                </a:cxn>
                <a:cxn ang="0">
                  <a:pos x="126" y="197"/>
                </a:cxn>
                <a:cxn ang="0">
                  <a:pos x="80" y="201"/>
                </a:cxn>
                <a:cxn ang="0">
                  <a:pos x="33" y="197"/>
                </a:cxn>
                <a:cxn ang="0">
                  <a:pos x="60" y="176"/>
                </a:cxn>
                <a:cxn ang="0">
                  <a:pos x="57" y="158"/>
                </a:cxn>
                <a:cxn ang="0">
                  <a:pos x="92" y="170"/>
                </a:cxn>
                <a:cxn ang="0">
                  <a:pos x="66" y="148"/>
                </a:cxn>
                <a:cxn ang="0">
                  <a:pos x="55" y="151"/>
                </a:cxn>
                <a:cxn ang="0">
                  <a:pos x="68" y="131"/>
                </a:cxn>
                <a:cxn ang="0">
                  <a:pos x="62" y="97"/>
                </a:cxn>
                <a:cxn ang="0">
                  <a:pos x="67" y="89"/>
                </a:cxn>
                <a:cxn ang="0">
                  <a:pos x="97" y="90"/>
                </a:cxn>
                <a:cxn ang="0">
                  <a:pos x="108" y="91"/>
                </a:cxn>
                <a:cxn ang="0">
                  <a:pos x="133" y="86"/>
                </a:cxn>
                <a:cxn ang="0">
                  <a:pos x="147" y="74"/>
                </a:cxn>
                <a:cxn ang="0">
                  <a:pos x="99" y="81"/>
                </a:cxn>
                <a:cxn ang="0">
                  <a:pos x="72" y="76"/>
                </a:cxn>
                <a:cxn ang="0">
                  <a:pos x="57" y="81"/>
                </a:cxn>
                <a:cxn ang="0">
                  <a:pos x="44" y="67"/>
                </a:cxn>
                <a:cxn ang="0">
                  <a:pos x="51" y="53"/>
                </a:cxn>
                <a:cxn ang="0">
                  <a:pos x="25" y="60"/>
                </a:cxn>
                <a:cxn ang="0">
                  <a:pos x="29" y="49"/>
                </a:cxn>
                <a:cxn ang="0">
                  <a:pos x="9" y="52"/>
                </a:cxn>
                <a:cxn ang="0">
                  <a:pos x="44" y="36"/>
                </a:cxn>
                <a:cxn ang="0">
                  <a:pos x="57" y="32"/>
                </a:cxn>
                <a:cxn ang="0">
                  <a:pos x="104" y="32"/>
                </a:cxn>
                <a:cxn ang="0">
                  <a:pos x="135" y="11"/>
                </a:cxn>
                <a:cxn ang="0">
                  <a:pos x="196" y="6"/>
                </a:cxn>
                <a:cxn ang="0">
                  <a:pos x="218" y="8"/>
                </a:cxn>
                <a:cxn ang="0">
                  <a:pos x="245" y="3"/>
                </a:cxn>
                <a:cxn ang="0">
                  <a:pos x="315" y="11"/>
                </a:cxn>
              </a:cxnLst>
              <a:rect l="0" t="0" r="r" b="b"/>
              <a:pathLst>
                <a:path w="386" h="203">
                  <a:moveTo>
                    <a:pt x="315" y="11"/>
                  </a:moveTo>
                  <a:cubicBezTo>
                    <a:pt x="312" y="14"/>
                    <a:pt x="310" y="15"/>
                    <a:pt x="307" y="16"/>
                  </a:cubicBezTo>
                  <a:cubicBezTo>
                    <a:pt x="342" y="6"/>
                    <a:pt x="342" y="6"/>
                    <a:pt x="342" y="6"/>
                  </a:cubicBezTo>
                  <a:cubicBezTo>
                    <a:pt x="345" y="7"/>
                    <a:pt x="347" y="8"/>
                    <a:pt x="350" y="9"/>
                  </a:cubicBezTo>
                  <a:cubicBezTo>
                    <a:pt x="355" y="11"/>
                    <a:pt x="355" y="14"/>
                    <a:pt x="358" y="17"/>
                  </a:cubicBezTo>
                  <a:cubicBezTo>
                    <a:pt x="363" y="22"/>
                    <a:pt x="386" y="20"/>
                    <a:pt x="386" y="28"/>
                  </a:cubicBezTo>
                  <a:cubicBezTo>
                    <a:pt x="386" y="33"/>
                    <a:pt x="378" y="32"/>
                    <a:pt x="375" y="34"/>
                  </a:cubicBezTo>
                  <a:cubicBezTo>
                    <a:pt x="358" y="48"/>
                    <a:pt x="336" y="40"/>
                    <a:pt x="313" y="51"/>
                  </a:cubicBezTo>
                  <a:cubicBezTo>
                    <a:pt x="317" y="56"/>
                    <a:pt x="335" y="52"/>
                    <a:pt x="346" y="52"/>
                  </a:cubicBezTo>
                  <a:cubicBezTo>
                    <a:pt x="336" y="63"/>
                    <a:pt x="311" y="69"/>
                    <a:pt x="295" y="74"/>
                  </a:cubicBezTo>
                  <a:cubicBezTo>
                    <a:pt x="277" y="80"/>
                    <a:pt x="267" y="97"/>
                    <a:pt x="254" y="107"/>
                  </a:cubicBezTo>
                  <a:cubicBezTo>
                    <a:pt x="248" y="112"/>
                    <a:pt x="238" y="106"/>
                    <a:pt x="231" y="108"/>
                  </a:cubicBezTo>
                  <a:cubicBezTo>
                    <a:pt x="221" y="112"/>
                    <a:pt x="210" y="112"/>
                    <a:pt x="203" y="118"/>
                  </a:cubicBezTo>
                  <a:cubicBezTo>
                    <a:pt x="216" y="118"/>
                    <a:pt x="216" y="118"/>
                    <a:pt x="216" y="118"/>
                  </a:cubicBezTo>
                  <a:cubicBezTo>
                    <a:pt x="217" y="128"/>
                    <a:pt x="211" y="127"/>
                    <a:pt x="203" y="126"/>
                  </a:cubicBezTo>
                  <a:cubicBezTo>
                    <a:pt x="208" y="129"/>
                    <a:pt x="213" y="131"/>
                    <a:pt x="216" y="137"/>
                  </a:cubicBezTo>
                  <a:cubicBezTo>
                    <a:pt x="206" y="141"/>
                    <a:pt x="203" y="152"/>
                    <a:pt x="196" y="157"/>
                  </a:cubicBezTo>
                  <a:cubicBezTo>
                    <a:pt x="177" y="157"/>
                    <a:pt x="177" y="157"/>
                    <a:pt x="174" y="157"/>
                  </a:cubicBezTo>
                  <a:cubicBezTo>
                    <a:pt x="175" y="160"/>
                    <a:pt x="177" y="161"/>
                    <a:pt x="177" y="164"/>
                  </a:cubicBezTo>
                  <a:cubicBezTo>
                    <a:pt x="177" y="178"/>
                    <a:pt x="158" y="169"/>
                    <a:pt x="158" y="184"/>
                  </a:cubicBezTo>
                  <a:cubicBezTo>
                    <a:pt x="165" y="184"/>
                    <a:pt x="166" y="184"/>
                    <a:pt x="169" y="184"/>
                  </a:cubicBezTo>
                  <a:cubicBezTo>
                    <a:pt x="171" y="184"/>
                    <a:pt x="176" y="184"/>
                    <a:pt x="176" y="188"/>
                  </a:cubicBezTo>
                  <a:cubicBezTo>
                    <a:pt x="176" y="195"/>
                    <a:pt x="151" y="203"/>
                    <a:pt x="141" y="203"/>
                  </a:cubicBezTo>
                  <a:cubicBezTo>
                    <a:pt x="131" y="203"/>
                    <a:pt x="135" y="197"/>
                    <a:pt x="126" y="197"/>
                  </a:cubicBezTo>
                  <a:cubicBezTo>
                    <a:pt x="113" y="197"/>
                    <a:pt x="104" y="197"/>
                    <a:pt x="93" y="197"/>
                  </a:cubicBezTo>
                  <a:cubicBezTo>
                    <a:pt x="89" y="197"/>
                    <a:pt x="86" y="201"/>
                    <a:pt x="80" y="201"/>
                  </a:cubicBezTo>
                  <a:cubicBezTo>
                    <a:pt x="65" y="201"/>
                    <a:pt x="53" y="197"/>
                    <a:pt x="38" y="192"/>
                  </a:cubicBezTo>
                  <a:cubicBezTo>
                    <a:pt x="37" y="194"/>
                    <a:pt x="35" y="197"/>
                    <a:pt x="33" y="197"/>
                  </a:cubicBezTo>
                  <a:cubicBezTo>
                    <a:pt x="29" y="197"/>
                    <a:pt x="28" y="194"/>
                    <a:pt x="28" y="193"/>
                  </a:cubicBezTo>
                  <a:cubicBezTo>
                    <a:pt x="28" y="176"/>
                    <a:pt x="51" y="182"/>
                    <a:pt x="60" y="176"/>
                  </a:cubicBezTo>
                  <a:cubicBezTo>
                    <a:pt x="55" y="172"/>
                    <a:pt x="46" y="170"/>
                    <a:pt x="46" y="162"/>
                  </a:cubicBezTo>
                  <a:cubicBezTo>
                    <a:pt x="46" y="156"/>
                    <a:pt x="52" y="158"/>
                    <a:pt x="57" y="158"/>
                  </a:cubicBezTo>
                  <a:cubicBezTo>
                    <a:pt x="71" y="158"/>
                    <a:pt x="76" y="165"/>
                    <a:pt x="84" y="170"/>
                  </a:cubicBezTo>
                  <a:cubicBezTo>
                    <a:pt x="92" y="170"/>
                    <a:pt x="92" y="170"/>
                    <a:pt x="92" y="170"/>
                  </a:cubicBezTo>
                  <a:cubicBezTo>
                    <a:pt x="86" y="164"/>
                    <a:pt x="72" y="159"/>
                    <a:pt x="72" y="148"/>
                  </a:cubicBezTo>
                  <a:cubicBezTo>
                    <a:pt x="66" y="148"/>
                    <a:pt x="66" y="148"/>
                    <a:pt x="66" y="148"/>
                  </a:cubicBezTo>
                  <a:cubicBezTo>
                    <a:pt x="63" y="149"/>
                    <a:pt x="63" y="149"/>
                    <a:pt x="61" y="151"/>
                  </a:cubicBezTo>
                  <a:cubicBezTo>
                    <a:pt x="55" y="151"/>
                    <a:pt x="55" y="151"/>
                    <a:pt x="55" y="151"/>
                  </a:cubicBezTo>
                  <a:cubicBezTo>
                    <a:pt x="55" y="146"/>
                    <a:pt x="55" y="146"/>
                    <a:pt x="55" y="146"/>
                  </a:cubicBezTo>
                  <a:cubicBezTo>
                    <a:pt x="58" y="138"/>
                    <a:pt x="61" y="134"/>
                    <a:pt x="68" y="131"/>
                  </a:cubicBezTo>
                  <a:cubicBezTo>
                    <a:pt x="79" y="128"/>
                    <a:pt x="92" y="132"/>
                    <a:pt x="92" y="119"/>
                  </a:cubicBezTo>
                  <a:cubicBezTo>
                    <a:pt x="92" y="105"/>
                    <a:pt x="62" y="105"/>
                    <a:pt x="62" y="97"/>
                  </a:cubicBezTo>
                  <a:cubicBezTo>
                    <a:pt x="62" y="93"/>
                    <a:pt x="69" y="94"/>
                    <a:pt x="73" y="94"/>
                  </a:cubicBezTo>
                  <a:cubicBezTo>
                    <a:pt x="68" y="94"/>
                    <a:pt x="67" y="92"/>
                    <a:pt x="67" y="89"/>
                  </a:cubicBezTo>
                  <a:cubicBezTo>
                    <a:pt x="69" y="88"/>
                    <a:pt x="71" y="89"/>
                    <a:pt x="73" y="89"/>
                  </a:cubicBezTo>
                  <a:cubicBezTo>
                    <a:pt x="78" y="89"/>
                    <a:pt x="88" y="87"/>
                    <a:pt x="97" y="90"/>
                  </a:cubicBezTo>
                  <a:cubicBezTo>
                    <a:pt x="108" y="93"/>
                    <a:pt x="112" y="106"/>
                    <a:pt x="124" y="104"/>
                  </a:cubicBezTo>
                  <a:cubicBezTo>
                    <a:pt x="122" y="102"/>
                    <a:pt x="108" y="93"/>
                    <a:pt x="108" y="91"/>
                  </a:cubicBezTo>
                  <a:cubicBezTo>
                    <a:pt x="108" y="89"/>
                    <a:pt x="110" y="88"/>
                    <a:pt x="111" y="86"/>
                  </a:cubicBezTo>
                  <a:cubicBezTo>
                    <a:pt x="133" y="86"/>
                    <a:pt x="133" y="86"/>
                    <a:pt x="133" y="86"/>
                  </a:cubicBezTo>
                  <a:cubicBezTo>
                    <a:pt x="141" y="83"/>
                    <a:pt x="149" y="81"/>
                    <a:pt x="154" y="74"/>
                  </a:cubicBezTo>
                  <a:cubicBezTo>
                    <a:pt x="147" y="74"/>
                    <a:pt x="147" y="74"/>
                    <a:pt x="147" y="74"/>
                  </a:cubicBezTo>
                  <a:cubicBezTo>
                    <a:pt x="138" y="81"/>
                    <a:pt x="128" y="84"/>
                    <a:pt x="114" y="84"/>
                  </a:cubicBezTo>
                  <a:cubicBezTo>
                    <a:pt x="106" y="84"/>
                    <a:pt x="103" y="81"/>
                    <a:pt x="99" y="81"/>
                  </a:cubicBezTo>
                  <a:cubicBezTo>
                    <a:pt x="95" y="81"/>
                    <a:pt x="93" y="85"/>
                    <a:pt x="90" y="85"/>
                  </a:cubicBezTo>
                  <a:cubicBezTo>
                    <a:pt x="81" y="85"/>
                    <a:pt x="70" y="82"/>
                    <a:pt x="72" y="76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63" y="78"/>
                    <a:pt x="61" y="81"/>
                    <a:pt x="57" y="81"/>
                  </a:cubicBezTo>
                  <a:cubicBezTo>
                    <a:pt x="48" y="81"/>
                    <a:pt x="36" y="75"/>
                    <a:pt x="33" y="71"/>
                  </a:cubicBezTo>
                  <a:cubicBezTo>
                    <a:pt x="36" y="69"/>
                    <a:pt x="39" y="67"/>
                    <a:pt x="44" y="67"/>
                  </a:cubicBezTo>
                  <a:cubicBezTo>
                    <a:pt x="36" y="67"/>
                    <a:pt x="27" y="66"/>
                    <a:pt x="24" y="67"/>
                  </a:cubicBezTo>
                  <a:cubicBezTo>
                    <a:pt x="29" y="55"/>
                    <a:pt x="40" y="56"/>
                    <a:pt x="51" y="53"/>
                  </a:cubicBezTo>
                  <a:cubicBezTo>
                    <a:pt x="47" y="52"/>
                    <a:pt x="46" y="52"/>
                    <a:pt x="42" y="52"/>
                  </a:cubicBezTo>
                  <a:cubicBezTo>
                    <a:pt x="33" y="52"/>
                    <a:pt x="33" y="60"/>
                    <a:pt x="25" y="60"/>
                  </a:cubicBezTo>
                  <a:cubicBezTo>
                    <a:pt x="22" y="60"/>
                    <a:pt x="18" y="57"/>
                    <a:pt x="17" y="56"/>
                  </a:cubicBezTo>
                  <a:cubicBezTo>
                    <a:pt x="21" y="52"/>
                    <a:pt x="24" y="51"/>
                    <a:pt x="29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3" y="50"/>
                    <a:pt x="11" y="51"/>
                    <a:pt x="9" y="52"/>
                  </a:cubicBezTo>
                  <a:cubicBezTo>
                    <a:pt x="7" y="52"/>
                    <a:pt x="2" y="52"/>
                    <a:pt x="0" y="52"/>
                  </a:cubicBezTo>
                  <a:cubicBezTo>
                    <a:pt x="2" y="41"/>
                    <a:pt x="31" y="36"/>
                    <a:pt x="44" y="36"/>
                  </a:cubicBezTo>
                  <a:cubicBezTo>
                    <a:pt x="49" y="36"/>
                    <a:pt x="52" y="36"/>
                    <a:pt x="53" y="36"/>
                  </a:cubicBezTo>
                  <a:cubicBezTo>
                    <a:pt x="55" y="36"/>
                    <a:pt x="57" y="34"/>
                    <a:pt x="57" y="32"/>
                  </a:cubicBezTo>
                  <a:cubicBezTo>
                    <a:pt x="71" y="32"/>
                    <a:pt x="65" y="22"/>
                    <a:pt x="74" y="22"/>
                  </a:cubicBezTo>
                  <a:cubicBezTo>
                    <a:pt x="83" y="22"/>
                    <a:pt x="100" y="31"/>
                    <a:pt x="104" y="32"/>
                  </a:cubicBezTo>
                  <a:cubicBezTo>
                    <a:pt x="108" y="22"/>
                    <a:pt x="113" y="12"/>
                    <a:pt x="126" y="12"/>
                  </a:cubicBezTo>
                  <a:cubicBezTo>
                    <a:pt x="134" y="12"/>
                    <a:pt x="129" y="16"/>
                    <a:pt x="135" y="11"/>
                  </a:cubicBezTo>
                  <a:cubicBezTo>
                    <a:pt x="137" y="7"/>
                    <a:pt x="141" y="6"/>
                    <a:pt x="145" y="6"/>
                  </a:cubicBezTo>
                  <a:cubicBezTo>
                    <a:pt x="168" y="6"/>
                    <a:pt x="173" y="6"/>
                    <a:pt x="196" y="6"/>
                  </a:cubicBezTo>
                  <a:cubicBezTo>
                    <a:pt x="197" y="4"/>
                    <a:pt x="199" y="3"/>
                    <a:pt x="201" y="3"/>
                  </a:cubicBezTo>
                  <a:cubicBezTo>
                    <a:pt x="209" y="3"/>
                    <a:pt x="211" y="8"/>
                    <a:pt x="218" y="8"/>
                  </a:cubicBezTo>
                  <a:cubicBezTo>
                    <a:pt x="224" y="8"/>
                    <a:pt x="226" y="0"/>
                    <a:pt x="232" y="0"/>
                  </a:cubicBezTo>
                  <a:cubicBezTo>
                    <a:pt x="239" y="0"/>
                    <a:pt x="241" y="3"/>
                    <a:pt x="245" y="3"/>
                  </a:cubicBezTo>
                  <a:cubicBezTo>
                    <a:pt x="250" y="3"/>
                    <a:pt x="253" y="3"/>
                    <a:pt x="258" y="3"/>
                  </a:cubicBezTo>
                  <a:cubicBezTo>
                    <a:pt x="268" y="3"/>
                    <a:pt x="306" y="2"/>
                    <a:pt x="315" y="1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179" name="Freeform 88"/>
            <p:cNvSpPr/>
            <p:nvPr/>
          </p:nvSpPr>
          <p:spPr bwMode="auto">
            <a:xfrm>
              <a:off x="3170238" y="960438"/>
              <a:ext cx="1006475" cy="765175"/>
            </a:xfrm>
            <a:custGeom>
              <a:avLst/>
              <a:gdLst/>
              <a:ahLst/>
              <a:cxnLst>
                <a:cxn ang="0">
                  <a:pos x="280" y="372"/>
                </a:cxn>
                <a:cxn ang="0">
                  <a:pos x="267" y="360"/>
                </a:cxn>
                <a:cxn ang="0">
                  <a:pos x="228" y="336"/>
                </a:cxn>
                <a:cxn ang="0">
                  <a:pos x="215" y="302"/>
                </a:cxn>
                <a:cxn ang="0">
                  <a:pos x="109" y="219"/>
                </a:cxn>
                <a:cxn ang="0">
                  <a:pos x="73" y="223"/>
                </a:cxn>
                <a:cxn ang="0">
                  <a:pos x="43" y="217"/>
                </a:cxn>
                <a:cxn ang="0">
                  <a:pos x="19" y="202"/>
                </a:cxn>
                <a:cxn ang="0">
                  <a:pos x="51" y="190"/>
                </a:cxn>
                <a:cxn ang="0">
                  <a:pos x="64" y="180"/>
                </a:cxn>
                <a:cxn ang="0">
                  <a:pos x="0" y="166"/>
                </a:cxn>
                <a:cxn ang="0">
                  <a:pos x="84" y="141"/>
                </a:cxn>
                <a:cxn ang="0">
                  <a:pos x="72" y="102"/>
                </a:cxn>
                <a:cxn ang="0">
                  <a:pos x="144" y="59"/>
                </a:cxn>
                <a:cxn ang="0">
                  <a:pos x="237" y="56"/>
                </a:cxn>
                <a:cxn ang="0">
                  <a:pos x="260" y="53"/>
                </a:cxn>
                <a:cxn ang="0">
                  <a:pos x="274" y="38"/>
                </a:cxn>
                <a:cxn ang="0">
                  <a:pos x="309" y="36"/>
                </a:cxn>
                <a:cxn ang="0">
                  <a:pos x="355" y="15"/>
                </a:cxn>
                <a:cxn ang="0">
                  <a:pos x="391" y="13"/>
                </a:cxn>
                <a:cxn ang="0">
                  <a:pos x="534" y="0"/>
                </a:cxn>
                <a:cxn ang="0">
                  <a:pos x="594" y="48"/>
                </a:cxn>
                <a:cxn ang="0">
                  <a:pos x="570" y="75"/>
                </a:cxn>
                <a:cxn ang="0">
                  <a:pos x="603" y="102"/>
                </a:cxn>
                <a:cxn ang="0">
                  <a:pos x="684" y="66"/>
                </a:cxn>
                <a:cxn ang="0">
                  <a:pos x="730" y="51"/>
                </a:cxn>
                <a:cxn ang="0">
                  <a:pos x="702" y="94"/>
                </a:cxn>
                <a:cxn ang="0">
                  <a:pos x="691" y="114"/>
                </a:cxn>
                <a:cxn ang="0">
                  <a:pos x="654" y="150"/>
                </a:cxn>
                <a:cxn ang="0">
                  <a:pos x="677" y="178"/>
                </a:cxn>
                <a:cxn ang="0">
                  <a:pos x="657" y="202"/>
                </a:cxn>
                <a:cxn ang="0">
                  <a:pos x="669" y="236"/>
                </a:cxn>
                <a:cxn ang="0">
                  <a:pos x="673" y="260"/>
                </a:cxn>
                <a:cxn ang="0">
                  <a:pos x="633" y="295"/>
                </a:cxn>
                <a:cxn ang="0">
                  <a:pos x="637" y="305"/>
                </a:cxn>
                <a:cxn ang="0">
                  <a:pos x="601" y="297"/>
                </a:cxn>
                <a:cxn ang="0">
                  <a:pos x="633" y="358"/>
                </a:cxn>
                <a:cxn ang="0">
                  <a:pos x="596" y="347"/>
                </a:cxn>
                <a:cxn ang="0">
                  <a:pos x="616" y="375"/>
                </a:cxn>
                <a:cxn ang="0">
                  <a:pos x="518" y="408"/>
                </a:cxn>
                <a:cxn ang="0">
                  <a:pos x="483" y="445"/>
                </a:cxn>
                <a:cxn ang="0">
                  <a:pos x="443" y="449"/>
                </a:cxn>
                <a:cxn ang="0">
                  <a:pos x="402" y="485"/>
                </a:cxn>
                <a:cxn ang="0">
                  <a:pos x="384" y="523"/>
                </a:cxn>
                <a:cxn ang="0">
                  <a:pos x="362" y="571"/>
                </a:cxn>
                <a:cxn ang="0">
                  <a:pos x="313" y="560"/>
                </a:cxn>
                <a:cxn ang="0">
                  <a:pos x="270" y="499"/>
                </a:cxn>
                <a:cxn ang="0">
                  <a:pos x="256" y="475"/>
                </a:cxn>
                <a:cxn ang="0">
                  <a:pos x="237" y="438"/>
                </a:cxn>
                <a:cxn ang="0">
                  <a:pos x="255" y="403"/>
                </a:cxn>
              </a:cxnLst>
              <a:rect l="0" t="0" r="r" b="b"/>
              <a:pathLst>
                <a:path w="756" h="575">
                  <a:moveTo>
                    <a:pt x="255" y="403"/>
                  </a:moveTo>
                  <a:cubicBezTo>
                    <a:pt x="261" y="400"/>
                    <a:pt x="261" y="400"/>
                    <a:pt x="267" y="402"/>
                  </a:cubicBezTo>
                  <a:cubicBezTo>
                    <a:pt x="270" y="389"/>
                    <a:pt x="276" y="385"/>
                    <a:pt x="280" y="372"/>
                  </a:cubicBezTo>
                  <a:cubicBezTo>
                    <a:pt x="266" y="368"/>
                    <a:pt x="234" y="366"/>
                    <a:pt x="233" y="353"/>
                  </a:cubicBezTo>
                  <a:cubicBezTo>
                    <a:pt x="237" y="352"/>
                    <a:pt x="236" y="353"/>
                    <a:pt x="240" y="353"/>
                  </a:cubicBezTo>
                  <a:cubicBezTo>
                    <a:pt x="250" y="353"/>
                    <a:pt x="256" y="360"/>
                    <a:pt x="267" y="360"/>
                  </a:cubicBezTo>
                  <a:cubicBezTo>
                    <a:pt x="271" y="360"/>
                    <a:pt x="271" y="356"/>
                    <a:pt x="271" y="353"/>
                  </a:cubicBezTo>
                  <a:cubicBezTo>
                    <a:pt x="258" y="349"/>
                    <a:pt x="254" y="328"/>
                    <a:pt x="239" y="328"/>
                  </a:cubicBezTo>
                  <a:cubicBezTo>
                    <a:pt x="235" y="328"/>
                    <a:pt x="234" y="336"/>
                    <a:pt x="228" y="336"/>
                  </a:cubicBezTo>
                  <a:cubicBezTo>
                    <a:pt x="220" y="336"/>
                    <a:pt x="216" y="335"/>
                    <a:pt x="216" y="328"/>
                  </a:cubicBezTo>
                  <a:cubicBezTo>
                    <a:pt x="216" y="318"/>
                    <a:pt x="226" y="319"/>
                    <a:pt x="226" y="309"/>
                  </a:cubicBezTo>
                  <a:cubicBezTo>
                    <a:pt x="226" y="303"/>
                    <a:pt x="219" y="302"/>
                    <a:pt x="215" y="302"/>
                  </a:cubicBezTo>
                  <a:cubicBezTo>
                    <a:pt x="215" y="295"/>
                    <a:pt x="215" y="295"/>
                    <a:pt x="215" y="295"/>
                  </a:cubicBezTo>
                  <a:cubicBezTo>
                    <a:pt x="203" y="257"/>
                    <a:pt x="172" y="219"/>
                    <a:pt x="122" y="219"/>
                  </a:cubicBezTo>
                  <a:cubicBezTo>
                    <a:pt x="115" y="219"/>
                    <a:pt x="113" y="219"/>
                    <a:pt x="109" y="219"/>
                  </a:cubicBezTo>
                  <a:cubicBezTo>
                    <a:pt x="103" y="219"/>
                    <a:pt x="101" y="224"/>
                    <a:pt x="95" y="224"/>
                  </a:cubicBezTo>
                  <a:cubicBezTo>
                    <a:pt x="91" y="224"/>
                    <a:pt x="87" y="221"/>
                    <a:pt x="82" y="221"/>
                  </a:cubicBezTo>
                  <a:cubicBezTo>
                    <a:pt x="77" y="221"/>
                    <a:pt x="75" y="222"/>
                    <a:pt x="73" y="223"/>
                  </a:cubicBezTo>
                  <a:cubicBezTo>
                    <a:pt x="74" y="224"/>
                    <a:pt x="76" y="226"/>
                    <a:pt x="77" y="226"/>
                  </a:cubicBezTo>
                  <a:cubicBezTo>
                    <a:pt x="75" y="229"/>
                    <a:pt x="75" y="228"/>
                    <a:pt x="72" y="228"/>
                  </a:cubicBezTo>
                  <a:cubicBezTo>
                    <a:pt x="62" y="228"/>
                    <a:pt x="48" y="224"/>
                    <a:pt x="43" y="217"/>
                  </a:cubicBezTo>
                  <a:cubicBezTo>
                    <a:pt x="47" y="214"/>
                    <a:pt x="50" y="214"/>
                    <a:pt x="52" y="210"/>
                  </a:cubicBezTo>
                  <a:cubicBezTo>
                    <a:pt x="45" y="207"/>
                    <a:pt x="39" y="202"/>
                    <a:pt x="34" y="202"/>
                  </a:cubicBezTo>
                  <a:cubicBezTo>
                    <a:pt x="24" y="202"/>
                    <a:pt x="27" y="206"/>
                    <a:pt x="19" y="202"/>
                  </a:cubicBezTo>
                  <a:cubicBezTo>
                    <a:pt x="19" y="196"/>
                    <a:pt x="28" y="194"/>
                    <a:pt x="32" y="194"/>
                  </a:cubicBezTo>
                  <a:cubicBezTo>
                    <a:pt x="37" y="194"/>
                    <a:pt x="40" y="194"/>
                    <a:pt x="43" y="194"/>
                  </a:cubicBezTo>
                  <a:cubicBezTo>
                    <a:pt x="47" y="194"/>
                    <a:pt x="49" y="193"/>
                    <a:pt x="51" y="190"/>
                  </a:cubicBezTo>
                  <a:cubicBezTo>
                    <a:pt x="76" y="190"/>
                    <a:pt x="76" y="190"/>
                    <a:pt x="76" y="190"/>
                  </a:cubicBezTo>
                  <a:cubicBezTo>
                    <a:pt x="80" y="187"/>
                    <a:pt x="80" y="185"/>
                    <a:pt x="82" y="180"/>
                  </a:cubicBezTo>
                  <a:cubicBezTo>
                    <a:pt x="64" y="180"/>
                    <a:pt x="64" y="180"/>
                    <a:pt x="64" y="180"/>
                  </a:cubicBezTo>
                  <a:cubicBezTo>
                    <a:pt x="63" y="183"/>
                    <a:pt x="62" y="185"/>
                    <a:pt x="60" y="185"/>
                  </a:cubicBezTo>
                  <a:cubicBezTo>
                    <a:pt x="53" y="185"/>
                    <a:pt x="50" y="185"/>
                    <a:pt x="44" y="185"/>
                  </a:cubicBezTo>
                  <a:cubicBezTo>
                    <a:pt x="42" y="185"/>
                    <a:pt x="0" y="173"/>
                    <a:pt x="0" y="166"/>
                  </a:cubicBezTo>
                  <a:cubicBezTo>
                    <a:pt x="0" y="152"/>
                    <a:pt x="16" y="157"/>
                    <a:pt x="25" y="154"/>
                  </a:cubicBezTo>
                  <a:cubicBezTo>
                    <a:pt x="33" y="151"/>
                    <a:pt x="38" y="146"/>
                    <a:pt x="46" y="144"/>
                  </a:cubicBezTo>
                  <a:cubicBezTo>
                    <a:pt x="58" y="140"/>
                    <a:pt x="74" y="146"/>
                    <a:pt x="84" y="141"/>
                  </a:cubicBezTo>
                  <a:cubicBezTo>
                    <a:pt x="91" y="136"/>
                    <a:pt x="96" y="128"/>
                    <a:pt x="96" y="117"/>
                  </a:cubicBezTo>
                  <a:cubicBezTo>
                    <a:pt x="88" y="116"/>
                    <a:pt x="63" y="117"/>
                    <a:pt x="63" y="109"/>
                  </a:cubicBezTo>
                  <a:cubicBezTo>
                    <a:pt x="63" y="105"/>
                    <a:pt x="69" y="102"/>
                    <a:pt x="72" y="102"/>
                  </a:cubicBezTo>
                  <a:cubicBezTo>
                    <a:pt x="87" y="97"/>
                    <a:pt x="106" y="86"/>
                    <a:pt x="115" y="78"/>
                  </a:cubicBezTo>
                  <a:cubicBezTo>
                    <a:pt x="119" y="80"/>
                    <a:pt x="122" y="81"/>
                    <a:pt x="127" y="81"/>
                  </a:cubicBezTo>
                  <a:cubicBezTo>
                    <a:pt x="142" y="81"/>
                    <a:pt x="130" y="61"/>
                    <a:pt x="144" y="59"/>
                  </a:cubicBezTo>
                  <a:cubicBezTo>
                    <a:pt x="162" y="57"/>
                    <a:pt x="169" y="52"/>
                    <a:pt x="185" y="52"/>
                  </a:cubicBezTo>
                  <a:cubicBezTo>
                    <a:pt x="198" y="49"/>
                    <a:pt x="206" y="42"/>
                    <a:pt x="218" y="42"/>
                  </a:cubicBezTo>
                  <a:cubicBezTo>
                    <a:pt x="226" y="42"/>
                    <a:pt x="229" y="56"/>
                    <a:pt x="237" y="56"/>
                  </a:cubicBezTo>
                  <a:cubicBezTo>
                    <a:pt x="237" y="52"/>
                    <a:pt x="235" y="50"/>
                    <a:pt x="235" y="47"/>
                  </a:cubicBezTo>
                  <a:cubicBezTo>
                    <a:pt x="239" y="42"/>
                    <a:pt x="239" y="42"/>
                    <a:pt x="239" y="42"/>
                  </a:cubicBezTo>
                  <a:cubicBezTo>
                    <a:pt x="244" y="51"/>
                    <a:pt x="252" y="50"/>
                    <a:pt x="260" y="53"/>
                  </a:cubicBezTo>
                  <a:cubicBezTo>
                    <a:pt x="262" y="53"/>
                    <a:pt x="267" y="53"/>
                    <a:pt x="267" y="53"/>
                  </a:cubicBezTo>
                  <a:cubicBezTo>
                    <a:pt x="266" y="50"/>
                    <a:pt x="263" y="47"/>
                    <a:pt x="263" y="44"/>
                  </a:cubicBezTo>
                  <a:cubicBezTo>
                    <a:pt x="263" y="38"/>
                    <a:pt x="270" y="38"/>
                    <a:pt x="274" y="38"/>
                  </a:cubicBezTo>
                  <a:cubicBezTo>
                    <a:pt x="293" y="38"/>
                    <a:pt x="303" y="48"/>
                    <a:pt x="314" y="53"/>
                  </a:cubicBezTo>
                  <a:cubicBezTo>
                    <a:pt x="334" y="53"/>
                    <a:pt x="334" y="53"/>
                    <a:pt x="334" y="53"/>
                  </a:cubicBezTo>
                  <a:cubicBezTo>
                    <a:pt x="327" y="50"/>
                    <a:pt x="309" y="44"/>
                    <a:pt x="309" y="36"/>
                  </a:cubicBezTo>
                  <a:cubicBezTo>
                    <a:pt x="309" y="29"/>
                    <a:pt x="322" y="31"/>
                    <a:pt x="326" y="30"/>
                  </a:cubicBezTo>
                  <a:cubicBezTo>
                    <a:pt x="323" y="27"/>
                    <a:pt x="320" y="27"/>
                    <a:pt x="318" y="24"/>
                  </a:cubicBezTo>
                  <a:cubicBezTo>
                    <a:pt x="330" y="18"/>
                    <a:pt x="341" y="15"/>
                    <a:pt x="355" y="15"/>
                  </a:cubicBezTo>
                  <a:cubicBezTo>
                    <a:pt x="366" y="15"/>
                    <a:pt x="373" y="15"/>
                    <a:pt x="382" y="18"/>
                  </a:cubicBezTo>
                  <a:cubicBezTo>
                    <a:pt x="391" y="18"/>
                    <a:pt x="391" y="18"/>
                    <a:pt x="391" y="18"/>
                  </a:cubicBezTo>
                  <a:cubicBezTo>
                    <a:pt x="391" y="13"/>
                    <a:pt x="391" y="13"/>
                    <a:pt x="391" y="13"/>
                  </a:cubicBezTo>
                  <a:cubicBezTo>
                    <a:pt x="398" y="12"/>
                    <a:pt x="402" y="13"/>
                    <a:pt x="409" y="13"/>
                  </a:cubicBezTo>
                  <a:cubicBezTo>
                    <a:pt x="430" y="13"/>
                    <a:pt x="447" y="0"/>
                    <a:pt x="470" y="0"/>
                  </a:cubicBezTo>
                  <a:cubicBezTo>
                    <a:pt x="495" y="0"/>
                    <a:pt x="512" y="0"/>
                    <a:pt x="534" y="0"/>
                  </a:cubicBezTo>
                  <a:cubicBezTo>
                    <a:pt x="560" y="0"/>
                    <a:pt x="579" y="17"/>
                    <a:pt x="600" y="26"/>
                  </a:cubicBezTo>
                  <a:cubicBezTo>
                    <a:pt x="612" y="31"/>
                    <a:pt x="627" y="28"/>
                    <a:pt x="638" y="30"/>
                  </a:cubicBezTo>
                  <a:cubicBezTo>
                    <a:pt x="636" y="46"/>
                    <a:pt x="606" y="44"/>
                    <a:pt x="594" y="48"/>
                  </a:cubicBezTo>
                  <a:cubicBezTo>
                    <a:pt x="497" y="53"/>
                    <a:pt x="497" y="53"/>
                    <a:pt x="497" y="53"/>
                  </a:cubicBezTo>
                  <a:cubicBezTo>
                    <a:pt x="505" y="59"/>
                    <a:pt x="579" y="50"/>
                    <a:pt x="587" y="53"/>
                  </a:cubicBezTo>
                  <a:cubicBezTo>
                    <a:pt x="586" y="57"/>
                    <a:pt x="567" y="75"/>
                    <a:pt x="570" y="75"/>
                  </a:cubicBezTo>
                  <a:cubicBezTo>
                    <a:pt x="581" y="75"/>
                    <a:pt x="607" y="50"/>
                    <a:pt x="622" y="50"/>
                  </a:cubicBezTo>
                  <a:cubicBezTo>
                    <a:pt x="630" y="50"/>
                    <a:pt x="633" y="57"/>
                    <a:pt x="633" y="64"/>
                  </a:cubicBezTo>
                  <a:cubicBezTo>
                    <a:pt x="633" y="67"/>
                    <a:pt x="605" y="97"/>
                    <a:pt x="603" y="102"/>
                  </a:cubicBezTo>
                  <a:cubicBezTo>
                    <a:pt x="615" y="99"/>
                    <a:pt x="637" y="70"/>
                    <a:pt x="644" y="64"/>
                  </a:cubicBezTo>
                  <a:cubicBezTo>
                    <a:pt x="655" y="64"/>
                    <a:pt x="674" y="64"/>
                    <a:pt x="674" y="64"/>
                  </a:cubicBezTo>
                  <a:cubicBezTo>
                    <a:pt x="674" y="64"/>
                    <a:pt x="682" y="66"/>
                    <a:pt x="684" y="66"/>
                  </a:cubicBezTo>
                  <a:cubicBezTo>
                    <a:pt x="692" y="63"/>
                    <a:pt x="693" y="60"/>
                    <a:pt x="700" y="57"/>
                  </a:cubicBezTo>
                  <a:cubicBezTo>
                    <a:pt x="721" y="57"/>
                    <a:pt x="721" y="57"/>
                    <a:pt x="721" y="57"/>
                  </a:cubicBezTo>
                  <a:cubicBezTo>
                    <a:pt x="723" y="52"/>
                    <a:pt x="726" y="51"/>
                    <a:pt x="730" y="51"/>
                  </a:cubicBezTo>
                  <a:cubicBezTo>
                    <a:pt x="736" y="51"/>
                    <a:pt x="756" y="61"/>
                    <a:pt x="756" y="67"/>
                  </a:cubicBezTo>
                  <a:cubicBezTo>
                    <a:pt x="756" y="72"/>
                    <a:pt x="748" y="76"/>
                    <a:pt x="745" y="77"/>
                  </a:cubicBezTo>
                  <a:cubicBezTo>
                    <a:pt x="731" y="82"/>
                    <a:pt x="722" y="94"/>
                    <a:pt x="702" y="94"/>
                  </a:cubicBezTo>
                  <a:cubicBezTo>
                    <a:pt x="707" y="97"/>
                    <a:pt x="708" y="97"/>
                    <a:pt x="711" y="94"/>
                  </a:cubicBezTo>
                  <a:cubicBezTo>
                    <a:pt x="711" y="107"/>
                    <a:pt x="699" y="107"/>
                    <a:pt x="691" y="109"/>
                  </a:cubicBezTo>
                  <a:cubicBezTo>
                    <a:pt x="694" y="115"/>
                    <a:pt x="691" y="110"/>
                    <a:pt x="691" y="114"/>
                  </a:cubicBezTo>
                  <a:cubicBezTo>
                    <a:pt x="691" y="121"/>
                    <a:pt x="680" y="123"/>
                    <a:pt x="671" y="125"/>
                  </a:cubicBezTo>
                  <a:cubicBezTo>
                    <a:pt x="672" y="130"/>
                    <a:pt x="671" y="130"/>
                    <a:pt x="671" y="132"/>
                  </a:cubicBezTo>
                  <a:cubicBezTo>
                    <a:pt x="671" y="141"/>
                    <a:pt x="662" y="144"/>
                    <a:pt x="654" y="150"/>
                  </a:cubicBezTo>
                  <a:cubicBezTo>
                    <a:pt x="648" y="154"/>
                    <a:pt x="649" y="165"/>
                    <a:pt x="646" y="169"/>
                  </a:cubicBezTo>
                  <a:cubicBezTo>
                    <a:pt x="651" y="172"/>
                    <a:pt x="655" y="169"/>
                    <a:pt x="659" y="169"/>
                  </a:cubicBezTo>
                  <a:cubicBezTo>
                    <a:pt x="667" y="169"/>
                    <a:pt x="673" y="174"/>
                    <a:pt x="677" y="178"/>
                  </a:cubicBezTo>
                  <a:cubicBezTo>
                    <a:pt x="675" y="179"/>
                    <a:pt x="672" y="180"/>
                    <a:pt x="669" y="180"/>
                  </a:cubicBezTo>
                  <a:cubicBezTo>
                    <a:pt x="671" y="187"/>
                    <a:pt x="688" y="185"/>
                    <a:pt x="688" y="196"/>
                  </a:cubicBezTo>
                  <a:cubicBezTo>
                    <a:pt x="688" y="206"/>
                    <a:pt x="665" y="202"/>
                    <a:pt x="657" y="202"/>
                  </a:cubicBezTo>
                  <a:cubicBezTo>
                    <a:pt x="652" y="202"/>
                    <a:pt x="648" y="206"/>
                    <a:pt x="648" y="209"/>
                  </a:cubicBezTo>
                  <a:cubicBezTo>
                    <a:pt x="648" y="217"/>
                    <a:pt x="656" y="217"/>
                    <a:pt x="663" y="217"/>
                  </a:cubicBezTo>
                  <a:cubicBezTo>
                    <a:pt x="663" y="226"/>
                    <a:pt x="669" y="229"/>
                    <a:pt x="669" y="236"/>
                  </a:cubicBezTo>
                  <a:cubicBezTo>
                    <a:pt x="669" y="239"/>
                    <a:pt x="667" y="243"/>
                    <a:pt x="669" y="245"/>
                  </a:cubicBezTo>
                  <a:cubicBezTo>
                    <a:pt x="662" y="245"/>
                    <a:pt x="655" y="245"/>
                    <a:pt x="655" y="251"/>
                  </a:cubicBezTo>
                  <a:cubicBezTo>
                    <a:pt x="655" y="258"/>
                    <a:pt x="667" y="258"/>
                    <a:pt x="673" y="260"/>
                  </a:cubicBezTo>
                  <a:cubicBezTo>
                    <a:pt x="670" y="267"/>
                    <a:pt x="661" y="271"/>
                    <a:pt x="653" y="272"/>
                  </a:cubicBezTo>
                  <a:cubicBezTo>
                    <a:pt x="653" y="275"/>
                    <a:pt x="655" y="277"/>
                    <a:pt x="657" y="278"/>
                  </a:cubicBezTo>
                  <a:cubicBezTo>
                    <a:pt x="654" y="292"/>
                    <a:pt x="637" y="286"/>
                    <a:pt x="633" y="295"/>
                  </a:cubicBezTo>
                  <a:cubicBezTo>
                    <a:pt x="628" y="292"/>
                    <a:pt x="623" y="290"/>
                    <a:pt x="620" y="285"/>
                  </a:cubicBezTo>
                  <a:cubicBezTo>
                    <a:pt x="613" y="285"/>
                    <a:pt x="613" y="285"/>
                    <a:pt x="613" y="285"/>
                  </a:cubicBezTo>
                  <a:cubicBezTo>
                    <a:pt x="618" y="297"/>
                    <a:pt x="637" y="293"/>
                    <a:pt x="637" y="305"/>
                  </a:cubicBezTo>
                  <a:cubicBezTo>
                    <a:pt x="637" y="310"/>
                    <a:pt x="636" y="317"/>
                    <a:pt x="631" y="317"/>
                  </a:cubicBezTo>
                  <a:cubicBezTo>
                    <a:pt x="623" y="317"/>
                    <a:pt x="609" y="306"/>
                    <a:pt x="607" y="297"/>
                  </a:cubicBezTo>
                  <a:cubicBezTo>
                    <a:pt x="603" y="298"/>
                    <a:pt x="602" y="297"/>
                    <a:pt x="601" y="297"/>
                  </a:cubicBezTo>
                  <a:cubicBezTo>
                    <a:pt x="601" y="304"/>
                    <a:pt x="601" y="304"/>
                    <a:pt x="601" y="304"/>
                  </a:cubicBezTo>
                  <a:cubicBezTo>
                    <a:pt x="617" y="320"/>
                    <a:pt x="645" y="327"/>
                    <a:pt x="645" y="352"/>
                  </a:cubicBezTo>
                  <a:cubicBezTo>
                    <a:pt x="645" y="357"/>
                    <a:pt x="638" y="358"/>
                    <a:pt x="633" y="358"/>
                  </a:cubicBezTo>
                  <a:cubicBezTo>
                    <a:pt x="612" y="358"/>
                    <a:pt x="617" y="336"/>
                    <a:pt x="599" y="336"/>
                  </a:cubicBezTo>
                  <a:cubicBezTo>
                    <a:pt x="596" y="336"/>
                    <a:pt x="594" y="337"/>
                    <a:pt x="592" y="336"/>
                  </a:cubicBezTo>
                  <a:cubicBezTo>
                    <a:pt x="592" y="342"/>
                    <a:pt x="596" y="343"/>
                    <a:pt x="596" y="347"/>
                  </a:cubicBezTo>
                  <a:cubicBezTo>
                    <a:pt x="596" y="351"/>
                    <a:pt x="589" y="352"/>
                    <a:pt x="587" y="352"/>
                  </a:cubicBezTo>
                  <a:cubicBezTo>
                    <a:pt x="587" y="366"/>
                    <a:pt x="626" y="364"/>
                    <a:pt x="635" y="367"/>
                  </a:cubicBezTo>
                  <a:cubicBezTo>
                    <a:pt x="629" y="372"/>
                    <a:pt x="624" y="373"/>
                    <a:pt x="616" y="375"/>
                  </a:cubicBezTo>
                  <a:cubicBezTo>
                    <a:pt x="602" y="380"/>
                    <a:pt x="597" y="393"/>
                    <a:pt x="584" y="397"/>
                  </a:cubicBezTo>
                  <a:cubicBezTo>
                    <a:pt x="569" y="402"/>
                    <a:pt x="556" y="400"/>
                    <a:pt x="539" y="408"/>
                  </a:cubicBezTo>
                  <a:cubicBezTo>
                    <a:pt x="518" y="408"/>
                    <a:pt x="518" y="408"/>
                    <a:pt x="518" y="408"/>
                  </a:cubicBezTo>
                  <a:cubicBezTo>
                    <a:pt x="514" y="410"/>
                    <a:pt x="510" y="412"/>
                    <a:pt x="510" y="415"/>
                  </a:cubicBezTo>
                  <a:cubicBezTo>
                    <a:pt x="498" y="423"/>
                    <a:pt x="498" y="423"/>
                    <a:pt x="498" y="423"/>
                  </a:cubicBezTo>
                  <a:cubicBezTo>
                    <a:pt x="490" y="430"/>
                    <a:pt x="490" y="438"/>
                    <a:pt x="483" y="445"/>
                  </a:cubicBezTo>
                  <a:cubicBezTo>
                    <a:pt x="474" y="454"/>
                    <a:pt x="459" y="452"/>
                    <a:pt x="450" y="458"/>
                  </a:cubicBezTo>
                  <a:cubicBezTo>
                    <a:pt x="443" y="458"/>
                    <a:pt x="443" y="458"/>
                    <a:pt x="443" y="458"/>
                  </a:cubicBezTo>
                  <a:cubicBezTo>
                    <a:pt x="443" y="449"/>
                    <a:pt x="443" y="449"/>
                    <a:pt x="443" y="449"/>
                  </a:cubicBezTo>
                  <a:cubicBezTo>
                    <a:pt x="437" y="452"/>
                    <a:pt x="438" y="457"/>
                    <a:pt x="435" y="460"/>
                  </a:cubicBezTo>
                  <a:cubicBezTo>
                    <a:pt x="425" y="470"/>
                    <a:pt x="401" y="466"/>
                    <a:pt x="401" y="480"/>
                  </a:cubicBezTo>
                  <a:cubicBezTo>
                    <a:pt x="401" y="482"/>
                    <a:pt x="402" y="483"/>
                    <a:pt x="402" y="485"/>
                  </a:cubicBezTo>
                  <a:cubicBezTo>
                    <a:pt x="401" y="486"/>
                    <a:pt x="399" y="488"/>
                    <a:pt x="399" y="490"/>
                  </a:cubicBezTo>
                  <a:cubicBezTo>
                    <a:pt x="399" y="493"/>
                    <a:pt x="405" y="495"/>
                    <a:pt x="405" y="500"/>
                  </a:cubicBezTo>
                  <a:cubicBezTo>
                    <a:pt x="405" y="515"/>
                    <a:pt x="384" y="510"/>
                    <a:pt x="384" y="523"/>
                  </a:cubicBezTo>
                  <a:cubicBezTo>
                    <a:pt x="384" y="531"/>
                    <a:pt x="383" y="543"/>
                    <a:pt x="384" y="547"/>
                  </a:cubicBezTo>
                  <a:cubicBezTo>
                    <a:pt x="374" y="552"/>
                    <a:pt x="379" y="575"/>
                    <a:pt x="367" y="575"/>
                  </a:cubicBezTo>
                  <a:cubicBezTo>
                    <a:pt x="364" y="575"/>
                    <a:pt x="363" y="573"/>
                    <a:pt x="362" y="571"/>
                  </a:cubicBezTo>
                  <a:cubicBezTo>
                    <a:pt x="356" y="571"/>
                    <a:pt x="356" y="574"/>
                    <a:pt x="353" y="574"/>
                  </a:cubicBezTo>
                  <a:cubicBezTo>
                    <a:pt x="342" y="574"/>
                    <a:pt x="343" y="554"/>
                    <a:pt x="332" y="554"/>
                  </a:cubicBezTo>
                  <a:cubicBezTo>
                    <a:pt x="326" y="554"/>
                    <a:pt x="319" y="559"/>
                    <a:pt x="313" y="560"/>
                  </a:cubicBezTo>
                  <a:cubicBezTo>
                    <a:pt x="310" y="550"/>
                    <a:pt x="306" y="553"/>
                    <a:pt x="299" y="547"/>
                  </a:cubicBezTo>
                  <a:cubicBezTo>
                    <a:pt x="296" y="546"/>
                    <a:pt x="297" y="539"/>
                    <a:pt x="296" y="539"/>
                  </a:cubicBezTo>
                  <a:cubicBezTo>
                    <a:pt x="287" y="531"/>
                    <a:pt x="270" y="512"/>
                    <a:pt x="270" y="499"/>
                  </a:cubicBezTo>
                  <a:cubicBezTo>
                    <a:pt x="270" y="493"/>
                    <a:pt x="274" y="494"/>
                    <a:pt x="277" y="490"/>
                  </a:cubicBezTo>
                  <a:cubicBezTo>
                    <a:pt x="270" y="482"/>
                    <a:pt x="268" y="493"/>
                    <a:pt x="260" y="489"/>
                  </a:cubicBezTo>
                  <a:cubicBezTo>
                    <a:pt x="259" y="487"/>
                    <a:pt x="257" y="479"/>
                    <a:pt x="256" y="475"/>
                  </a:cubicBezTo>
                  <a:cubicBezTo>
                    <a:pt x="253" y="466"/>
                    <a:pt x="241" y="461"/>
                    <a:pt x="241" y="449"/>
                  </a:cubicBezTo>
                  <a:cubicBezTo>
                    <a:pt x="241" y="445"/>
                    <a:pt x="244" y="443"/>
                    <a:pt x="246" y="438"/>
                  </a:cubicBezTo>
                  <a:cubicBezTo>
                    <a:pt x="243" y="437"/>
                    <a:pt x="240" y="436"/>
                    <a:pt x="237" y="438"/>
                  </a:cubicBezTo>
                  <a:cubicBezTo>
                    <a:pt x="237" y="428"/>
                    <a:pt x="237" y="428"/>
                    <a:pt x="237" y="428"/>
                  </a:cubicBezTo>
                  <a:cubicBezTo>
                    <a:pt x="243" y="420"/>
                    <a:pt x="246" y="411"/>
                    <a:pt x="255" y="404"/>
                  </a:cubicBezTo>
                  <a:lnTo>
                    <a:pt x="255" y="40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180" name="Freeform 89"/>
            <p:cNvSpPr/>
            <p:nvPr/>
          </p:nvSpPr>
          <p:spPr bwMode="auto">
            <a:xfrm>
              <a:off x="3470275" y="1443038"/>
              <a:ext cx="47625" cy="31750"/>
            </a:xfrm>
            <a:custGeom>
              <a:avLst/>
              <a:gdLst/>
              <a:ahLst/>
              <a:cxnLst>
                <a:cxn ang="0">
                  <a:pos x="9" y="24"/>
                </a:cxn>
                <a:cxn ang="0">
                  <a:pos x="0" y="9"/>
                </a:cxn>
                <a:cxn ang="0">
                  <a:pos x="10" y="0"/>
                </a:cxn>
                <a:cxn ang="0">
                  <a:pos x="36" y="16"/>
                </a:cxn>
                <a:cxn ang="0">
                  <a:pos x="19" y="24"/>
                </a:cxn>
                <a:cxn ang="0">
                  <a:pos x="9" y="24"/>
                </a:cxn>
              </a:cxnLst>
              <a:rect l="0" t="0" r="r" b="b"/>
              <a:pathLst>
                <a:path w="36" h="24">
                  <a:moveTo>
                    <a:pt x="9" y="24"/>
                  </a:moveTo>
                  <a:cubicBezTo>
                    <a:pt x="5" y="24"/>
                    <a:pt x="0" y="14"/>
                    <a:pt x="0" y="9"/>
                  </a:cubicBezTo>
                  <a:cubicBezTo>
                    <a:pt x="0" y="2"/>
                    <a:pt x="6" y="0"/>
                    <a:pt x="10" y="0"/>
                  </a:cubicBezTo>
                  <a:cubicBezTo>
                    <a:pt x="21" y="0"/>
                    <a:pt x="25" y="12"/>
                    <a:pt x="36" y="16"/>
                  </a:cubicBezTo>
                  <a:cubicBezTo>
                    <a:pt x="35" y="23"/>
                    <a:pt x="26" y="24"/>
                    <a:pt x="19" y="24"/>
                  </a:cubicBezTo>
                  <a:lnTo>
                    <a:pt x="9" y="2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181" name="Freeform 90"/>
            <p:cNvSpPr/>
            <p:nvPr/>
          </p:nvSpPr>
          <p:spPr bwMode="auto">
            <a:xfrm>
              <a:off x="4070350" y="1277938"/>
              <a:ext cx="26988" cy="15875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0" y="5"/>
                </a:cxn>
                <a:cxn ang="0">
                  <a:pos x="4" y="0"/>
                </a:cxn>
                <a:cxn ang="0">
                  <a:pos x="12" y="0"/>
                </a:cxn>
                <a:cxn ang="0">
                  <a:pos x="12" y="5"/>
                </a:cxn>
                <a:cxn ang="0">
                  <a:pos x="20" y="5"/>
                </a:cxn>
                <a:cxn ang="0">
                  <a:pos x="6" y="12"/>
                </a:cxn>
              </a:cxnLst>
              <a:rect l="0" t="0" r="r" b="b"/>
              <a:pathLst>
                <a:path w="20" h="12">
                  <a:moveTo>
                    <a:pt x="6" y="12"/>
                  </a:moveTo>
                  <a:cubicBezTo>
                    <a:pt x="2" y="12"/>
                    <a:pt x="0" y="8"/>
                    <a:pt x="0" y="5"/>
                  </a:cubicBezTo>
                  <a:cubicBezTo>
                    <a:pt x="0" y="3"/>
                    <a:pt x="3" y="1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4"/>
                    <a:pt x="12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7" y="7"/>
                    <a:pt x="10" y="12"/>
                    <a:pt x="6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182" name="Freeform 91"/>
            <p:cNvSpPr/>
            <p:nvPr/>
          </p:nvSpPr>
          <p:spPr bwMode="auto">
            <a:xfrm>
              <a:off x="3397250" y="1928813"/>
              <a:ext cx="109538" cy="106363"/>
            </a:xfrm>
            <a:custGeom>
              <a:avLst/>
              <a:gdLst/>
              <a:ahLst/>
              <a:cxnLst>
                <a:cxn ang="0">
                  <a:pos x="4" y="67"/>
                </a:cxn>
                <a:cxn ang="0">
                  <a:pos x="0" y="62"/>
                </a:cxn>
                <a:cxn ang="0">
                  <a:pos x="8" y="54"/>
                </a:cxn>
                <a:cxn ang="0">
                  <a:pos x="8" y="51"/>
                </a:cxn>
                <a:cxn ang="0">
                  <a:pos x="4" y="49"/>
                </a:cxn>
                <a:cxn ang="0">
                  <a:pos x="28" y="13"/>
                </a:cxn>
                <a:cxn ang="0">
                  <a:pos x="41" y="0"/>
                </a:cxn>
                <a:cxn ang="0">
                  <a:pos x="44" y="4"/>
                </a:cxn>
                <a:cxn ang="0">
                  <a:pos x="32" y="27"/>
                </a:cxn>
                <a:cxn ang="0">
                  <a:pos x="32" y="31"/>
                </a:cxn>
                <a:cxn ang="0">
                  <a:pos x="39" y="27"/>
                </a:cxn>
                <a:cxn ang="0">
                  <a:pos x="46" y="29"/>
                </a:cxn>
                <a:cxn ang="0">
                  <a:pos x="44" y="32"/>
                </a:cxn>
                <a:cxn ang="0">
                  <a:pos x="44" y="36"/>
                </a:cxn>
                <a:cxn ang="0">
                  <a:pos x="52" y="36"/>
                </a:cxn>
                <a:cxn ang="0">
                  <a:pos x="52" y="38"/>
                </a:cxn>
                <a:cxn ang="0">
                  <a:pos x="57" y="36"/>
                </a:cxn>
                <a:cxn ang="0">
                  <a:pos x="70" y="36"/>
                </a:cxn>
                <a:cxn ang="0">
                  <a:pos x="69" y="51"/>
                </a:cxn>
                <a:cxn ang="0">
                  <a:pos x="74" y="49"/>
                </a:cxn>
                <a:cxn ang="0">
                  <a:pos x="70" y="56"/>
                </a:cxn>
                <a:cxn ang="0">
                  <a:pos x="73" y="63"/>
                </a:cxn>
                <a:cxn ang="0">
                  <a:pos x="79" y="60"/>
                </a:cxn>
                <a:cxn ang="0">
                  <a:pos x="82" y="70"/>
                </a:cxn>
                <a:cxn ang="0">
                  <a:pos x="75" y="80"/>
                </a:cxn>
                <a:cxn ang="0">
                  <a:pos x="71" y="75"/>
                </a:cxn>
                <a:cxn ang="0">
                  <a:pos x="67" y="74"/>
                </a:cxn>
                <a:cxn ang="0">
                  <a:pos x="63" y="62"/>
                </a:cxn>
                <a:cxn ang="0">
                  <a:pos x="50" y="74"/>
                </a:cxn>
                <a:cxn ang="0">
                  <a:pos x="47" y="74"/>
                </a:cxn>
                <a:cxn ang="0">
                  <a:pos x="52" y="67"/>
                </a:cxn>
                <a:cxn ang="0">
                  <a:pos x="40" y="65"/>
                </a:cxn>
                <a:cxn ang="0">
                  <a:pos x="31" y="67"/>
                </a:cxn>
                <a:cxn ang="0">
                  <a:pos x="18" y="64"/>
                </a:cxn>
                <a:cxn ang="0">
                  <a:pos x="4" y="67"/>
                </a:cxn>
              </a:cxnLst>
              <a:rect l="0" t="0" r="r" b="b"/>
              <a:pathLst>
                <a:path w="82" h="80">
                  <a:moveTo>
                    <a:pt x="4" y="67"/>
                  </a:moveTo>
                  <a:cubicBezTo>
                    <a:pt x="2" y="67"/>
                    <a:pt x="0" y="64"/>
                    <a:pt x="0" y="62"/>
                  </a:cubicBezTo>
                  <a:cubicBezTo>
                    <a:pt x="0" y="61"/>
                    <a:pt x="8" y="55"/>
                    <a:pt x="8" y="54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6" y="51"/>
                    <a:pt x="5" y="51"/>
                    <a:pt x="4" y="49"/>
                  </a:cubicBezTo>
                  <a:cubicBezTo>
                    <a:pt x="17" y="43"/>
                    <a:pt x="21" y="23"/>
                    <a:pt x="28" y="13"/>
                  </a:cubicBezTo>
                  <a:cubicBezTo>
                    <a:pt x="32" y="7"/>
                    <a:pt x="34" y="0"/>
                    <a:pt x="41" y="0"/>
                  </a:cubicBezTo>
                  <a:cubicBezTo>
                    <a:pt x="43" y="0"/>
                    <a:pt x="44" y="3"/>
                    <a:pt x="44" y="4"/>
                  </a:cubicBezTo>
                  <a:cubicBezTo>
                    <a:pt x="44" y="14"/>
                    <a:pt x="35" y="19"/>
                    <a:pt x="32" y="27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6" y="30"/>
                    <a:pt x="36" y="27"/>
                    <a:pt x="39" y="27"/>
                  </a:cubicBezTo>
                  <a:cubicBezTo>
                    <a:pt x="42" y="27"/>
                    <a:pt x="44" y="28"/>
                    <a:pt x="46" y="29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8"/>
                    <a:pt x="52" y="38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2" y="37"/>
                    <a:pt x="68" y="37"/>
                    <a:pt x="70" y="36"/>
                  </a:cubicBezTo>
                  <a:cubicBezTo>
                    <a:pt x="70" y="40"/>
                    <a:pt x="69" y="44"/>
                    <a:pt x="69" y="51"/>
                  </a:cubicBezTo>
                  <a:cubicBezTo>
                    <a:pt x="70" y="50"/>
                    <a:pt x="73" y="49"/>
                    <a:pt x="74" y="49"/>
                  </a:cubicBezTo>
                  <a:cubicBezTo>
                    <a:pt x="74" y="53"/>
                    <a:pt x="70" y="54"/>
                    <a:pt x="70" y="56"/>
                  </a:cubicBezTo>
                  <a:cubicBezTo>
                    <a:pt x="70" y="58"/>
                    <a:pt x="73" y="60"/>
                    <a:pt x="73" y="63"/>
                  </a:cubicBezTo>
                  <a:cubicBezTo>
                    <a:pt x="77" y="63"/>
                    <a:pt x="76" y="62"/>
                    <a:pt x="79" y="60"/>
                  </a:cubicBezTo>
                  <a:cubicBezTo>
                    <a:pt x="79" y="66"/>
                    <a:pt x="82" y="65"/>
                    <a:pt x="82" y="70"/>
                  </a:cubicBezTo>
                  <a:cubicBezTo>
                    <a:pt x="82" y="75"/>
                    <a:pt x="79" y="80"/>
                    <a:pt x="75" y="80"/>
                  </a:cubicBezTo>
                  <a:cubicBezTo>
                    <a:pt x="72" y="80"/>
                    <a:pt x="71" y="77"/>
                    <a:pt x="71" y="75"/>
                  </a:cubicBezTo>
                  <a:cubicBezTo>
                    <a:pt x="69" y="75"/>
                    <a:pt x="69" y="74"/>
                    <a:pt x="67" y="74"/>
                  </a:cubicBezTo>
                  <a:cubicBezTo>
                    <a:pt x="64" y="74"/>
                    <a:pt x="66" y="66"/>
                    <a:pt x="63" y="62"/>
                  </a:cubicBezTo>
                  <a:cubicBezTo>
                    <a:pt x="59" y="67"/>
                    <a:pt x="55" y="74"/>
                    <a:pt x="50" y="74"/>
                  </a:cubicBezTo>
                  <a:cubicBezTo>
                    <a:pt x="49" y="74"/>
                    <a:pt x="47" y="75"/>
                    <a:pt x="47" y="74"/>
                  </a:cubicBezTo>
                  <a:cubicBezTo>
                    <a:pt x="47" y="70"/>
                    <a:pt x="51" y="70"/>
                    <a:pt x="52" y="67"/>
                  </a:cubicBezTo>
                  <a:cubicBezTo>
                    <a:pt x="48" y="67"/>
                    <a:pt x="42" y="70"/>
                    <a:pt x="40" y="65"/>
                  </a:cubicBezTo>
                  <a:cubicBezTo>
                    <a:pt x="37" y="66"/>
                    <a:pt x="34" y="67"/>
                    <a:pt x="31" y="67"/>
                  </a:cubicBezTo>
                  <a:cubicBezTo>
                    <a:pt x="25" y="67"/>
                    <a:pt x="23" y="64"/>
                    <a:pt x="18" y="64"/>
                  </a:cubicBezTo>
                  <a:cubicBezTo>
                    <a:pt x="11" y="64"/>
                    <a:pt x="9" y="67"/>
                    <a:pt x="4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183" name="Freeform 92"/>
            <p:cNvSpPr/>
            <p:nvPr/>
          </p:nvSpPr>
          <p:spPr bwMode="auto">
            <a:xfrm>
              <a:off x="2427288" y="2314575"/>
              <a:ext cx="671513" cy="450850"/>
            </a:xfrm>
            <a:custGeom>
              <a:avLst/>
              <a:gdLst/>
              <a:ahLst/>
              <a:cxnLst>
                <a:cxn ang="0">
                  <a:pos x="250" y="98"/>
                </a:cxn>
                <a:cxn ang="0">
                  <a:pos x="246" y="141"/>
                </a:cxn>
                <a:cxn ang="0">
                  <a:pos x="251" y="160"/>
                </a:cxn>
                <a:cxn ang="0">
                  <a:pos x="281" y="192"/>
                </a:cxn>
                <a:cxn ang="0">
                  <a:pos x="312" y="191"/>
                </a:cxn>
                <a:cxn ang="0">
                  <a:pos x="327" y="187"/>
                </a:cxn>
                <a:cxn ang="0">
                  <a:pos x="363" y="152"/>
                </a:cxn>
                <a:cxn ang="0">
                  <a:pos x="382" y="154"/>
                </a:cxn>
                <a:cxn ang="0">
                  <a:pos x="374" y="180"/>
                </a:cxn>
                <a:cxn ang="0">
                  <a:pos x="369" y="192"/>
                </a:cxn>
                <a:cxn ang="0">
                  <a:pos x="365" y="213"/>
                </a:cxn>
                <a:cxn ang="0">
                  <a:pos x="357" y="224"/>
                </a:cxn>
                <a:cxn ang="0">
                  <a:pos x="405" y="226"/>
                </a:cxn>
                <a:cxn ang="0">
                  <a:pos x="426" y="242"/>
                </a:cxn>
                <a:cxn ang="0">
                  <a:pos x="423" y="289"/>
                </a:cxn>
                <a:cxn ang="0">
                  <a:pos x="451" y="316"/>
                </a:cxn>
                <a:cxn ang="0">
                  <a:pos x="504" y="322"/>
                </a:cxn>
                <a:cxn ang="0">
                  <a:pos x="488" y="329"/>
                </a:cxn>
                <a:cxn ang="0">
                  <a:pos x="480" y="316"/>
                </a:cxn>
                <a:cxn ang="0">
                  <a:pos x="468" y="332"/>
                </a:cxn>
                <a:cxn ang="0">
                  <a:pos x="446" y="326"/>
                </a:cxn>
                <a:cxn ang="0">
                  <a:pos x="431" y="323"/>
                </a:cxn>
                <a:cxn ang="0">
                  <a:pos x="406" y="302"/>
                </a:cxn>
                <a:cxn ang="0">
                  <a:pos x="402" y="306"/>
                </a:cxn>
                <a:cxn ang="0">
                  <a:pos x="391" y="281"/>
                </a:cxn>
                <a:cxn ang="0">
                  <a:pos x="372" y="260"/>
                </a:cxn>
                <a:cxn ang="0">
                  <a:pos x="345" y="255"/>
                </a:cxn>
                <a:cxn ang="0">
                  <a:pos x="294" y="226"/>
                </a:cxn>
                <a:cxn ang="0">
                  <a:pos x="282" y="222"/>
                </a:cxn>
                <a:cxn ang="0">
                  <a:pos x="256" y="227"/>
                </a:cxn>
                <a:cxn ang="0">
                  <a:pos x="221" y="214"/>
                </a:cxn>
                <a:cxn ang="0">
                  <a:pos x="195" y="203"/>
                </a:cxn>
                <a:cxn ang="0">
                  <a:pos x="175" y="195"/>
                </a:cxn>
                <a:cxn ang="0">
                  <a:pos x="148" y="172"/>
                </a:cxn>
                <a:cxn ang="0">
                  <a:pos x="148" y="150"/>
                </a:cxn>
                <a:cxn ang="0">
                  <a:pos x="102" y="101"/>
                </a:cxn>
                <a:cxn ang="0">
                  <a:pos x="82" y="68"/>
                </a:cxn>
                <a:cxn ang="0">
                  <a:pos x="62" y="53"/>
                </a:cxn>
                <a:cxn ang="0">
                  <a:pos x="49" y="22"/>
                </a:cxn>
                <a:cxn ang="0">
                  <a:pos x="28" y="19"/>
                </a:cxn>
                <a:cxn ang="0">
                  <a:pos x="49" y="53"/>
                </a:cxn>
                <a:cxn ang="0">
                  <a:pos x="73" y="95"/>
                </a:cxn>
                <a:cxn ang="0">
                  <a:pos x="96" y="130"/>
                </a:cxn>
                <a:cxn ang="0">
                  <a:pos x="86" y="127"/>
                </a:cxn>
                <a:cxn ang="0">
                  <a:pos x="65" y="109"/>
                </a:cxn>
                <a:cxn ang="0">
                  <a:pos x="52" y="84"/>
                </a:cxn>
                <a:cxn ang="0">
                  <a:pos x="40" y="69"/>
                </a:cxn>
                <a:cxn ang="0">
                  <a:pos x="11" y="24"/>
                </a:cxn>
                <a:cxn ang="0">
                  <a:pos x="0" y="0"/>
                </a:cxn>
                <a:cxn ang="0">
                  <a:pos x="76" y="16"/>
                </a:cxn>
                <a:cxn ang="0">
                  <a:pos x="113" y="10"/>
                </a:cxn>
                <a:cxn ang="0">
                  <a:pos x="152" y="29"/>
                </a:cxn>
                <a:cxn ang="0">
                  <a:pos x="188" y="38"/>
                </a:cxn>
                <a:cxn ang="0">
                  <a:pos x="249" y="90"/>
                </a:cxn>
                <a:cxn ang="0">
                  <a:pos x="247" y="86"/>
                </a:cxn>
              </a:cxnLst>
              <a:rect l="0" t="0" r="r" b="b"/>
              <a:pathLst>
                <a:path w="504" h="338">
                  <a:moveTo>
                    <a:pt x="248" y="91"/>
                  </a:moveTo>
                  <a:cubicBezTo>
                    <a:pt x="249" y="94"/>
                    <a:pt x="250" y="96"/>
                    <a:pt x="250" y="98"/>
                  </a:cubicBezTo>
                  <a:cubicBezTo>
                    <a:pt x="250" y="106"/>
                    <a:pt x="247" y="109"/>
                    <a:pt x="246" y="116"/>
                  </a:cubicBezTo>
                  <a:cubicBezTo>
                    <a:pt x="246" y="141"/>
                    <a:pt x="246" y="141"/>
                    <a:pt x="246" y="141"/>
                  </a:cubicBezTo>
                  <a:cubicBezTo>
                    <a:pt x="245" y="144"/>
                    <a:pt x="248" y="148"/>
                    <a:pt x="249" y="150"/>
                  </a:cubicBezTo>
                  <a:cubicBezTo>
                    <a:pt x="251" y="154"/>
                    <a:pt x="249" y="156"/>
                    <a:pt x="251" y="160"/>
                  </a:cubicBezTo>
                  <a:cubicBezTo>
                    <a:pt x="252" y="164"/>
                    <a:pt x="258" y="170"/>
                    <a:pt x="261" y="173"/>
                  </a:cubicBezTo>
                  <a:cubicBezTo>
                    <a:pt x="269" y="181"/>
                    <a:pt x="269" y="188"/>
                    <a:pt x="281" y="192"/>
                  </a:cubicBezTo>
                  <a:cubicBezTo>
                    <a:pt x="285" y="193"/>
                    <a:pt x="285" y="197"/>
                    <a:pt x="288" y="197"/>
                  </a:cubicBezTo>
                  <a:cubicBezTo>
                    <a:pt x="297" y="197"/>
                    <a:pt x="304" y="191"/>
                    <a:pt x="312" y="191"/>
                  </a:cubicBezTo>
                  <a:cubicBezTo>
                    <a:pt x="317" y="191"/>
                    <a:pt x="319" y="194"/>
                    <a:pt x="321" y="194"/>
                  </a:cubicBezTo>
                  <a:cubicBezTo>
                    <a:pt x="324" y="194"/>
                    <a:pt x="327" y="188"/>
                    <a:pt x="327" y="187"/>
                  </a:cubicBezTo>
                  <a:cubicBezTo>
                    <a:pt x="329" y="181"/>
                    <a:pt x="336" y="176"/>
                    <a:pt x="336" y="169"/>
                  </a:cubicBezTo>
                  <a:cubicBezTo>
                    <a:pt x="336" y="156"/>
                    <a:pt x="351" y="152"/>
                    <a:pt x="363" y="152"/>
                  </a:cubicBezTo>
                  <a:cubicBezTo>
                    <a:pt x="367" y="152"/>
                    <a:pt x="370" y="152"/>
                    <a:pt x="372" y="153"/>
                  </a:cubicBezTo>
                  <a:cubicBezTo>
                    <a:pt x="373" y="154"/>
                    <a:pt x="379" y="154"/>
                    <a:pt x="382" y="154"/>
                  </a:cubicBezTo>
                  <a:cubicBezTo>
                    <a:pt x="382" y="155"/>
                    <a:pt x="382" y="157"/>
                    <a:pt x="382" y="158"/>
                  </a:cubicBezTo>
                  <a:cubicBezTo>
                    <a:pt x="382" y="164"/>
                    <a:pt x="374" y="172"/>
                    <a:pt x="374" y="180"/>
                  </a:cubicBezTo>
                  <a:cubicBezTo>
                    <a:pt x="374" y="188"/>
                    <a:pt x="372" y="191"/>
                    <a:pt x="369" y="195"/>
                  </a:cubicBezTo>
                  <a:cubicBezTo>
                    <a:pt x="369" y="194"/>
                    <a:pt x="369" y="193"/>
                    <a:pt x="369" y="192"/>
                  </a:cubicBezTo>
                  <a:cubicBezTo>
                    <a:pt x="368" y="192"/>
                    <a:pt x="367" y="192"/>
                    <a:pt x="365" y="192"/>
                  </a:cubicBezTo>
                  <a:cubicBezTo>
                    <a:pt x="365" y="197"/>
                    <a:pt x="365" y="207"/>
                    <a:pt x="365" y="213"/>
                  </a:cubicBezTo>
                  <a:cubicBezTo>
                    <a:pt x="365" y="217"/>
                    <a:pt x="360" y="219"/>
                    <a:pt x="357" y="222"/>
                  </a:cubicBezTo>
                  <a:cubicBezTo>
                    <a:pt x="357" y="223"/>
                    <a:pt x="357" y="223"/>
                    <a:pt x="357" y="224"/>
                  </a:cubicBezTo>
                  <a:cubicBezTo>
                    <a:pt x="357" y="227"/>
                    <a:pt x="360" y="229"/>
                    <a:pt x="363" y="229"/>
                  </a:cubicBezTo>
                  <a:cubicBezTo>
                    <a:pt x="377" y="229"/>
                    <a:pt x="389" y="226"/>
                    <a:pt x="405" y="226"/>
                  </a:cubicBezTo>
                  <a:cubicBezTo>
                    <a:pt x="415" y="226"/>
                    <a:pt x="418" y="234"/>
                    <a:pt x="426" y="236"/>
                  </a:cubicBezTo>
                  <a:cubicBezTo>
                    <a:pt x="426" y="238"/>
                    <a:pt x="426" y="240"/>
                    <a:pt x="426" y="242"/>
                  </a:cubicBezTo>
                  <a:cubicBezTo>
                    <a:pt x="426" y="246"/>
                    <a:pt x="425" y="257"/>
                    <a:pt x="423" y="262"/>
                  </a:cubicBezTo>
                  <a:cubicBezTo>
                    <a:pt x="423" y="272"/>
                    <a:pt x="423" y="281"/>
                    <a:pt x="423" y="289"/>
                  </a:cubicBezTo>
                  <a:cubicBezTo>
                    <a:pt x="423" y="298"/>
                    <a:pt x="432" y="302"/>
                    <a:pt x="439" y="306"/>
                  </a:cubicBezTo>
                  <a:cubicBezTo>
                    <a:pt x="444" y="308"/>
                    <a:pt x="444" y="316"/>
                    <a:pt x="451" y="316"/>
                  </a:cubicBezTo>
                  <a:cubicBezTo>
                    <a:pt x="463" y="316"/>
                    <a:pt x="469" y="307"/>
                    <a:pt x="479" y="307"/>
                  </a:cubicBezTo>
                  <a:cubicBezTo>
                    <a:pt x="491" y="307"/>
                    <a:pt x="497" y="316"/>
                    <a:pt x="504" y="322"/>
                  </a:cubicBezTo>
                  <a:cubicBezTo>
                    <a:pt x="503" y="323"/>
                    <a:pt x="494" y="333"/>
                    <a:pt x="493" y="332"/>
                  </a:cubicBezTo>
                  <a:cubicBezTo>
                    <a:pt x="492" y="331"/>
                    <a:pt x="488" y="330"/>
                    <a:pt x="488" y="329"/>
                  </a:cubicBezTo>
                  <a:cubicBezTo>
                    <a:pt x="488" y="327"/>
                    <a:pt x="490" y="326"/>
                    <a:pt x="491" y="324"/>
                  </a:cubicBezTo>
                  <a:cubicBezTo>
                    <a:pt x="486" y="322"/>
                    <a:pt x="484" y="316"/>
                    <a:pt x="480" y="316"/>
                  </a:cubicBezTo>
                  <a:cubicBezTo>
                    <a:pt x="476" y="316"/>
                    <a:pt x="464" y="325"/>
                    <a:pt x="464" y="328"/>
                  </a:cubicBezTo>
                  <a:cubicBezTo>
                    <a:pt x="464" y="330"/>
                    <a:pt x="467" y="331"/>
                    <a:pt x="468" y="332"/>
                  </a:cubicBezTo>
                  <a:cubicBezTo>
                    <a:pt x="467" y="336"/>
                    <a:pt x="465" y="338"/>
                    <a:pt x="461" y="338"/>
                  </a:cubicBezTo>
                  <a:cubicBezTo>
                    <a:pt x="454" y="338"/>
                    <a:pt x="450" y="330"/>
                    <a:pt x="446" y="326"/>
                  </a:cubicBezTo>
                  <a:cubicBezTo>
                    <a:pt x="443" y="323"/>
                    <a:pt x="436" y="326"/>
                    <a:pt x="433" y="326"/>
                  </a:cubicBezTo>
                  <a:cubicBezTo>
                    <a:pt x="432" y="326"/>
                    <a:pt x="431" y="324"/>
                    <a:pt x="431" y="323"/>
                  </a:cubicBezTo>
                  <a:cubicBezTo>
                    <a:pt x="424" y="322"/>
                    <a:pt x="424" y="318"/>
                    <a:pt x="423" y="314"/>
                  </a:cubicBezTo>
                  <a:cubicBezTo>
                    <a:pt x="421" y="311"/>
                    <a:pt x="406" y="302"/>
                    <a:pt x="406" y="302"/>
                  </a:cubicBezTo>
                  <a:cubicBezTo>
                    <a:pt x="405" y="304"/>
                    <a:pt x="405" y="305"/>
                    <a:pt x="406" y="306"/>
                  </a:cubicBezTo>
                  <a:cubicBezTo>
                    <a:pt x="402" y="306"/>
                    <a:pt x="402" y="306"/>
                    <a:pt x="402" y="306"/>
                  </a:cubicBezTo>
                  <a:cubicBezTo>
                    <a:pt x="395" y="302"/>
                    <a:pt x="399" y="296"/>
                    <a:pt x="397" y="289"/>
                  </a:cubicBezTo>
                  <a:cubicBezTo>
                    <a:pt x="396" y="285"/>
                    <a:pt x="394" y="284"/>
                    <a:pt x="391" y="281"/>
                  </a:cubicBezTo>
                  <a:cubicBezTo>
                    <a:pt x="384" y="274"/>
                    <a:pt x="377" y="270"/>
                    <a:pt x="374" y="260"/>
                  </a:cubicBezTo>
                  <a:cubicBezTo>
                    <a:pt x="373" y="260"/>
                    <a:pt x="372" y="260"/>
                    <a:pt x="372" y="260"/>
                  </a:cubicBezTo>
                  <a:cubicBezTo>
                    <a:pt x="368" y="260"/>
                    <a:pt x="366" y="262"/>
                    <a:pt x="363" y="262"/>
                  </a:cubicBezTo>
                  <a:cubicBezTo>
                    <a:pt x="355" y="262"/>
                    <a:pt x="350" y="257"/>
                    <a:pt x="345" y="255"/>
                  </a:cubicBezTo>
                  <a:cubicBezTo>
                    <a:pt x="336" y="251"/>
                    <a:pt x="330" y="253"/>
                    <a:pt x="321" y="248"/>
                  </a:cubicBezTo>
                  <a:cubicBezTo>
                    <a:pt x="308" y="242"/>
                    <a:pt x="306" y="232"/>
                    <a:pt x="294" y="226"/>
                  </a:cubicBezTo>
                  <a:cubicBezTo>
                    <a:pt x="291" y="226"/>
                    <a:pt x="291" y="226"/>
                    <a:pt x="291" y="226"/>
                  </a:cubicBezTo>
                  <a:cubicBezTo>
                    <a:pt x="288" y="224"/>
                    <a:pt x="285" y="222"/>
                    <a:pt x="282" y="222"/>
                  </a:cubicBezTo>
                  <a:cubicBezTo>
                    <a:pt x="274" y="222"/>
                    <a:pt x="272" y="231"/>
                    <a:pt x="265" y="231"/>
                  </a:cubicBezTo>
                  <a:cubicBezTo>
                    <a:pt x="261" y="231"/>
                    <a:pt x="258" y="228"/>
                    <a:pt x="256" y="227"/>
                  </a:cubicBezTo>
                  <a:cubicBezTo>
                    <a:pt x="252" y="225"/>
                    <a:pt x="249" y="226"/>
                    <a:pt x="246" y="226"/>
                  </a:cubicBezTo>
                  <a:cubicBezTo>
                    <a:pt x="241" y="226"/>
                    <a:pt x="226" y="216"/>
                    <a:pt x="221" y="214"/>
                  </a:cubicBezTo>
                  <a:cubicBezTo>
                    <a:pt x="216" y="211"/>
                    <a:pt x="213" y="214"/>
                    <a:pt x="208" y="213"/>
                  </a:cubicBezTo>
                  <a:cubicBezTo>
                    <a:pt x="202" y="211"/>
                    <a:pt x="201" y="206"/>
                    <a:pt x="195" y="203"/>
                  </a:cubicBezTo>
                  <a:cubicBezTo>
                    <a:pt x="189" y="200"/>
                    <a:pt x="186" y="201"/>
                    <a:pt x="180" y="198"/>
                  </a:cubicBezTo>
                  <a:cubicBezTo>
                    <a:pt x="177" y="197"/>
                    <a:pt x="177" y="196"/>
                    <a:pt x="175" y="195"/>
                  </a:cubicBezTo>
                  <a:cubicBezTo>
                    <a:pt x="170" y="190"/>
                    <a:pt x="156" y="187"/>
                    <a:pt x="155" y="181"/>
                  </a:cubicBezTo>
                  <a:cubicBezTo>
                    <a:pt x="151" y="181"/>
                    <a:pt x="148" y="176"/>
                    <a:pt x="148" y="172"/>
                  </a:cubicBezTo>
                  <a:cubicBezTo>
                    <a:pt x="148" y="167"/>
                    <a:pt x="153" y="165"/>
                    <a:pt x="153" y="160"/>
                  </a:cubicBezTo>
                  <a:cubicBezTo>
                    <a:pt x="153" y="154"/>
                    <a:pt x="149" y="153"/>
                    <a:pt x="148" y="150"/>
                  </a:cubicBezTo>
                  <a:cubicBezTo>
                    <a:pt x="143" y="134"/>
                    <a:pt x="128" y="121"/>
                    <a:pt x="118" y="111"/>
                  </a:cubicBezTo>
                  <a:cubicBezTo>
                    <a:pt x="114" y="107"/>
                    <a:pt x="107" y="105"/>
                    <a:pt x="102" y="101"/>
                  </a:cubicBezTo>
                  <a:cubicBezTo>
                    <a:pt x="99" y="97"/>
                    <a:pt x="102" y="93"/>
                    <a:pt x="100" y="88"/>
                  </a:cubicBezTo>
                  <a:cubicBezTo>
                    <a:pt x="96" y="80"/>
                    <a:pt x="82" y="79"/>
                    <a:pt x="82" y="68"/>
                  </a:cubicBezTo>
                  <a:cubicBezTo>
                    <a:pt x="78" y="68"/>
                    <a:pt x="79" y="67"/>
                    <a:pt x="77" y="68"/>
                  </a:cubicBezTo>
                  <a:cubicBezTo>
                    <a:pt x="72" y="63"/>
                    <a:pt x="67" y="58"/>
                    <a:pt x="62" y="53"/>
                  </a:cubicBezTo>
                  <a:cubicBezTo>
                    <a:pt x="58" y="49"/>
                    <a:pt x="60" y="42"/>
                    <a:pt x="56" y="38"/>
                  </a:cubicBezTo>
                  <a:cubicBezTo>
                    <a:pt x="52" y="34"/>
                    <a:pt x="53" y="24"/>
                    <a:pt x="49" y="22"/>
                  </a:cubicBezTo>
                  <a:cubicBezTo>
                    <a:pt x="42" y="19"/>
                    <a:pt x="35" y="19"/>
                    <a:pt x="29" y="13"/>
                  </a:cubicBezTo>
                  <a:cubicBezTo>
                    <a:pt x="27" y="15"/>
                    <a:pt x="28" y="18"/>
                    <a:pt x="28" y="19"/>
                  </a:cubicBezTo>
                  <a:cubicBezTo>
                    <a:pt x="28" y="28"/>
                    <a:pt x="32" y="34"/>
                    <a:pt x="36" y="41"/>
                  </a:cubicBezTo>
                  <a:cubicBezTo>
                    <a:pt x="39" y="48"/>
                    <a:pt x="45" y="48"/>
                    <a:pt x="49" y="53"/>
                  </a:cubicBezTo>
                  <a:cubicBezTo>
                    <a:pt x="55" y="59"/>
                    <a:pt x="56" y="63"/>
                    <a:pt x="58" y="71"/>
                  </a:cubicBezTo>
                  <a:cubicBezTo>
                    <a:pt x="61" y="81"/>
                    <a:pt x="70" y="86"/>
                    <a:pt x="73" y="95"/>
                  </a:cubicBezTo>
                  <a:cubicBezTo>
                    <a:pt x="77" y="106"/>
                    <a:pt x="80" y="117"/>
                    <a:pt x="87" y="122"/>
                  </a:cubicBezTo>
                  <a:cubicBezTo>
                    <a:pt x="91" y="119"/>
                    <a:pt x="96" y="126"/>
                    <a:pt x="96" y="130"/>
                  </a:cubicBezTo>
                  <a:cubicBezTo>
                    <a:pt x="96" y="132"/>
                    <a:pt x="95" y="136"/>
                    <a:pt x="93" y="136"/>
                  </a:cubicBezTo>
                  <a:cubicBezTo>
                    <a:pt x="92" y="136"/>
                    <a:pt x="86" y="129"/>
                    <a:pt x="86" y="127"/>
                  </a:cubicBezTo>
                  <a:cubicBezTo>
                    <a:pt x="78" y="127"/>
                    <a:pt x="74" y="117"/>
                    <a:pt x="69" y="113"/>
                  </a:cubicBezTo>
                  <a:cubicBezTo>
                    <a:pt x="66" y="112"/>
                    <a:pt x="66" y="112"/>
                    <a:pt x="65" y="109"/>
                  </a:cubicBezTo>
                  <a:cubicBezTo>
                    <a:pt x="65" y="98"/>
                    <a:pt x="65" y="98"/>
                    <a:pt x="65" y="98"/>
                  </a:cubicBezTo>
                  <a:cubicBezTo>
                    <a:pt x="60" y="93"/>
                    <a:pt x="56" y="88"/>
                    <a:pt x="52" y="84"/>
                  </a:cubicBezTo>
                  <a:cubicBezTo>
                    <a:pt x="46" y="78"/>
                    <a:pt x="36" y="79"/>
                    <a:pt x="31" y="72"/>
                  </a:cubicBezTo>
                  <a:cubicBezTo>
                    <a:pt x="34" y="72"/>
                    <a:pt x="44" y="74"/>
                    <a:pt x="40" y="69"/>
                  </a:cubicBezTo>
                  <a:cubicBezTo>
                    <a:pt x="34" y="59"/>
                    <a:pt x="26" y="50"/>
                    <a:pt x="19" y="45"/>
                  </a:cubicBezTo>
                  <a:cubicBezTo>
                    <a:pt x="14" y="41"/>
                    <a:pt x="14" y="29"/>
                    <a:pt x="11" y="24"/>
                  </a:cubicBezTo>
                  <a:cubicBezTo>
                    <a:pt x="7" y="16"/>
                    <a:pt x="3" y="1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76" y="16"/>
                    <a:pt x="76" y="16"/>
                    <a:pt x="76" y="16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21" y="10"/>
                    <a:pt x="121" y="10"/>
                    <a:pt x="121" y="10"/>
                  </a:cubicBezTo>
                  <a:cubicBezTo>
                    <a:pt x="136" y="14"/>
                    <a:pt x="145" y="16"/>
                    <a:pt x="152" y="29"/>
                  </a:cubicBezTo>
                  <a:cubicBezTo>
                    <a:pt x="156" y="35"/>
                    <a:pt x="163" y="50"/>
                    <a:pt x="172" y="50"/>
                  </a:cubicBezTo>
                  <a:cubicBezTo>
                    <a:pt x="181" y="50"/>
                    <a:pt x="178" y="38"/>
                    <a:pt x="188" y="38"/>
                  </a:cubicBezTo>
                  <a:cubicBezTo>
                    <a:pt x="214" y="38"/>
                    <a:pt x="213" y="70"/>
                    <a:pt x="227" y="84"/>
                  </a:cubicBezTo>
                  <a:cubicBezTo>
                    <a:pt x="231" y="87"/>
                    <a:pt x="242" y="90"/>
                    <a:pt x="249" y="90"/>
                  </a:cubicBezTo>
                  <a:cubicBezTo>
                    <a:pt x="249" y="89"/>
                    <a:pt x="247" y="87"/>
                    <a:pt x="247" y="86"/>
                  </a:cubicBezTo>
                  <a:cubicBezTo>
                    <a:pt x="247" y="86"/>
                    <a:pt x="247" y="86"/>
                    <a:pt x="247" y="86"/>
                  </a:cubicBezTo>
                  <a:lnTo>
                    <a:pt x="248" y="9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184" name="Freeform 93"/>
            <p:cNvSpPr/>
            <p:nvPr/>
          </p:nvSpPr>
          <p:spPr bwMode="auto">
            <a:xfrm>
              <a:off x="3016250" y="1895475"/>
              <a:ext cx="20638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7"/>
                </a:cxn>
                <a:cxn ang="0">
                  <a:pos x="12" y="7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15" h="8">
                  <a:moveTo>
                    <a:pt x="0" y="0"/>
                  </a:moveTo>
                  <a:cubicBezTo>
                    <a:pt x="7" y="0"/>
                    <a:pt x="15" y="1"/>
                    <a:pt x="15" y="7"/>
                  </a:cubicBezTo>
                  <a:cubicBezTo>
                    <a:pt x="15" y="8"/>
                    <a:pt x="13" y="7"/>
                    <a:pt x="12" y="7"/>
                  </a:cubicBezTo>
                  <a:cubicBezTo>
                    <a:pt x="8" y="7"/>
                    <a:pt x="2" y="5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185" name="Freeform 94"/>
            <p:cNvSpPr/>
            <p:nvPr/>
          </p:nvSpPr>
          <p:spPr bwMode="auto">
            <a:xfrm>
              <a:off x="2239963" y="1951038"/>
              <a:ext cx="79375" cy="5080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6" y="0"/>
                </a:cxn>
                <a:cxn ang="0">
                  <a:pos x="18" y="6"/>
                </a:cxn>
                <a:cxn ang="0">
                  <a:pos x="59" y="34"/>
                </a:cxn>
                <a:cxn ang="0">
                  <a:pos x="59" y="38"/>
                </a:cxn>
                <a:cxn ang="0">
                  <a:pos x="55" y="38"/>
                </a:cxn>
                <a:cxn ang="0">
                  <a:pos x="22" y="22"/>
                </a:cxn>
                <a:cxn ang="0">
                  <a:pos x="27" y="17"/>
                </a:cxn>
                <a:cxn ang="0">
                  <a:pos x="4" y="8"/>
                </a:cxn>
                <a:cxn ang="0">
                  <a:pos x="8" y="4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59" h="38">
                  <a:moveTo>
                    <a:pt x="0" y="2"/>
                  </a:moveTo>
                  <a:cubicBezTo>
                    <a:pt x="2" y="1"/>
                    <a:pt x="4" y="0"/>
                    <a:pt x="6" y="0"/>
                  </a:cubicBezTo>
                  <a:cubicBezTo>
                    <a:pt x="11" y="0"/>
                    <a:pt x="15" y="5"/>
                    <a:pt x="18" y="6"/>
                  </a:cubicBezTo>
                  <a:cubicBezTo>
                    <a:pt x="37" y="12"/>
                    <a:pt x="48" y="23"/>
                    <a:pt x="59" y="34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58" y="38"/>
                    <a:pt x="56" y="38"/>
                    <a:pt x="55" y="38"/>
                  </a:cubicBezTo>
                  <a:cubicBezTo>
                    <a:pt x="45" y="38"/>
                    <a:pt x="29" y="26"/>
                    <a:pt x="22" y="22"/>
                  </a:cubicBezTo>
                  <a:cubicBezTo>
                    <a:pt x="23" y="19"/>
                    <a:pt x="25" y="19"/>
                    <a:pt x="27" y="17"/>
                  </a:cubicBezTo>
                  <a:cubicBezTo>
                    <a:pt x="18" y="17"/>
                    <a:pt x="6" y="13"/>
                    <a:pt x="4" y="8"/>
                  </a:cubicBezTo>
                  <a:cubicBezTo>
                    <a:pt x="6" y="7"/>
                    <a:pt x="8" y="5"/>
                    <a:pt x="8" y="4"/>
                  </a:cubicBezTo>
                  <a:cubicBezTo>
                    <a:pt x="6" y="3"/>
                    <a:pt x="2" y="2"/>
                    <a:pt x="2" y="2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186" name="Freeform 95"/>
            <p:cNvSpPr/>
            <p:nvPr/>
          </p:nvSpPr>
          <p:spPr bwMode="auto">
            <a:xfrm>
              <a:off x="2162175" y="1876425"/>
              <a:ext cx="28575" cy="39688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10" y="3"/>
                </a:cxn>
                <a:cxn ang="0">
                  <a:pos x="7" y="8"/>
                </a:cxn>
                <a:cxn ang="0">
                  <a:pos x="13" y="3"/>
                </a:cxn>
                <a:cxn ang="0">
                  <a:pos x="13" y="12"/>
                </a:cxn>
                <a:cxn ang="0">
                  <a:pos x="15" y="18"/>
                </a:cxn>
                <a:cxn ang="0">
                  <a:pos x="13" y="22"/>
                </a:cxn>
                <a:cxn ang="0">
                  <a:pos x="17" y="30"/>
                </a:cxn>
                <a:cxn ang="0">
                  <a:pos x="10" y="22"/>
                </a:cxn>
                <a:cxn ang="0">
                  <a:pos x="12" y="17"/>
                </a:cxn>
                <a:cxn ang="0">
                  <a:pos x="5" y="12"/>
                </a:cxn>
              </a:cxnLst>
              <a:rect l="0" t="0" r="r" b="b"/>
              <a:pathLst>
                <a:path w="21" h="30">
                  <a:moveTo>
                    <a:pt x="5" y="12"/>
                  </a:moveTo>
                  <a:cubicBezTo>
                    <a:pt x="3" y="12"/>
                    <a:pt x="2" y="6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6" y="3"/>
                    <a:pt x="10" y="3"/>
                  </a:cubicBezTo>
                  <a:cubicBezTo>
                    <a:pt x="10" y="4"/>
                    <a:pt x="5" y="8"/>
                    <a:pt x="7" y="8"/>
                  </a:cubicBezTo>
                  <a:cubicBezTo>
                    <a:pt x="10" y="8"/>
                    <a:pt x="12" y="5"/>
                    <a:pt x="13" y="3"/>
                  </a:cubicBezTo>
                  <a:cubicBezTo>
                    <a:pt x="14" y="5"/>
                    <a:pt x="13" y="8"/>
                    <a:pt x="13" y="12"/>
                  </a:cubicBezTo>
                  <a:cubicBezTo>
                    <a:pt x="13" y="15"/>
                    <a:pt x="15" y="15"/>
                    <a:pt x="15" y="18"/>
                  </a:cubicBezTo>
                  <a:cubicBezTo>
                    <a:pt x="15" y="19"/>
                    <a:pt x="13" y="20"/>
                    <a:pt x="13" y="22"/>
                  </a:cubicBezTo>
                  <a:cubicBezTo>
                    <a:pt x="13" y="24"/>
                    <a:pt x="21" y="30"/>
                    <a:pt x="17" y="30"/>
                  </a:cubicBezTo>
                  <a:cubicBezTo>
                    <a:pt x="13" y="30"/>
                    <a:pt x="10" y="26"/>
                    <a:pt x="10" y="22"/>
                  </a:cubicBezTo>
                  <a:cubicBezTo>
                    <a:pt x="10" y="19"/>
                    <a:pt x="12" y="18"/>
                    <a:pt x="12" y="17"/>
                  </a:cubicBezTo>
                  <a:cubicBezTo>
                    <a:pt x="9" y="16"/>
                    <a:pt x="8" y="12"/>
                    <a:pt x="5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187" name="Freeform 96"/>
            <p:cNvSpPr/>
            <p:nvPr/>
          </p:nvSpPr>
          <p:spPr bwMode="auto">
            <a:xfrm>
              <a:off x="1803400" y="1787525"/>
              <a:ext cx="34925" cy="23813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7" y="0"/>
                </a:cxn>
                <a:cxn ang="0">
                  <a:pos x="27" y="6"/>
                </a:cxn>
                <a:cxn ang="0">
                  <a:pos x="10" y="18"/>
                </a:cxn>
                <a:cxn ang="0">
                  <a:pos x="0" y="12"/>
                </a:cxn>
                <a:cxn ang="0">
                  <a:pos x="0" y="7"/>
                </a:cxn>
                <a:cxn ang="0">
                  <a:pos x="21" y="0"/>
                </a:cxn>
              </a:cxnLst>
              <a:rect l="0" t="0" r="r" b="b"/>
              <a:pathLst>
                <a:path w="27" h="18">
                  <a:moveTo>
                    <a:pt x="21" y="0"/>
                  </a:moveTo>
                  <a:cubicBezTo>
                    <a:pt x="25" y="0"/>
                    <a:pt x="25" y="0"/>
                    <a:pt x="27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9" y="10"/>
                    <a:pt x="16" y="13"/>
                    <a:pt x="10" y="18"/>
                  </a:cubicBezTo>
                  <a:cubicBezTo>
                    <a:pt x="6" y="15"/>
                    <a:pt x="3" y="15"/>
                    <a:pt x="0" y="1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8" y="5"/>
                    <a:pt x="14" y="0"/>
                    <a:pt x="21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188" name="Freeform 97"/>
            <p:cNvSpPr/>
            <p:nvPr/>
          </p:nvSpPr>
          <p:spPr bwMode="auto">
            <a:xfrm>
              <a:off x="3311525" y="1963738"/>
              <a:ext cx="42863" cy="22225"/>
            </a:xfrm>
            <a:custGeom>
              <a:avLst/>
              <a:gdLst/>
              <a:ahLst/>
              <a:cxnLst>
                <a:cxn ang="0">
                  <a:pos x="26" y="17"/>
                </a:cxn>
                <a:cxn ang="0">
                  <a:pos x="32" y="14"/>
                </a:cxn>
                <a:cxn ang="0">
                  <a:pos x="0" y="3"/>
                </a:cxn>
                <a:cxn ang="0">
                  <a:pos x="26" y="17"/>
                </a:cxn>
              </a:cxnLst>
              <a:rect l="0" t="0" r="r" b="b"/>
              <a:pathLst>
                <a:path w="32" h="17">
                  <a:moveTo>
                    <a:pt x="26" y="17"/>
                  </a:moveTo>
                  <a:cubicBezTo>
                    <a:pt x="29" y="17"/>
                    <a:pt x="30" y="16"/>
                    <a:pt x="32" y="14"/>
                  </a:cubicBezTo>
                  <a:cubicBezTo>
                    <a:pt x="22" y="9"/>
                    <a:pt x="14" y="0"/>
                    <a:pt x="0" y="3"/>
                  </a:cubicBezTo>
                  <a:cubicBezTo>
                    <a:pt x="6" y="7"/>
                    <a:pt x="18" y="17"/>
                    <a:pt x="26" y="1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189" name="Freeform 98"/>
            <p:cNvSpPr/>
            <p:nvPr/>
          </p:nvSpPr>
          <p:spPr bwMode="auto">
            <a:xfrm>
              <a:off x="3314700" y="2030413"/>
              <a:ext cx="31750" cy="2063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1" y="7"/>
                </a:cxn>
                <a:cxn ang="0">
                  <a:pos x="24" y="7"/>
                </a:cxn>
                <a:cxn ang="0">
                  <a:pos x="24" y="10"/>
                </a:cxn>
                <a:cxn ang="0">
                  <a:pos x="19" y="15"/>
                </a:cxn>
                <a:cxn ang="0">
                  <a:pos x="0" y="3"/>
                </a:cxn>
                <a:cxn ang="0">
                  <a:pos x="1" y="0"/>
                </a:cxn>
              </a:cxnLst>
              <a:rect l="0" t="0" r="r" b="b"/>
              <a:pathLst>
                <a:path w="24" h="15">
                  <a:moveTo>
                    <a:pt x="1" y="0"/>
                  </a:moveTo>
                  <a:cubicBezTo>
                    <a:pt x="4" y="4"/>
                    <a:pt x="7" y="6"/>
                    <a:pt x="11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8"/>
                    <a:pt x="24" y="9"/>
                    <a:pt x="24" y="10"/>
                  </a:cubicBezTo>
                  <a:cubicBezTo>
                    <a:pt x="24" y="12"/>
                    <a:pt x="20" y="15"/>
                    <a:pt x="19" y="15"/>
                  </a:cubicBezTo>
                  <a:cubicBezTo>
                    <a:pt x="16" y="15"/>
                    <a:pt x="0" y="6"/>
                    <a:pt x="0" y="3"/>
                  </a:cubicBezTo>
                  <a:cubicBezTo>
                    <a:pt x="0" y="2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190" name="Freeform 99"/>
            <p:cNvSpPr/>
            <p:nvPr/>
          </p:nvSpPr>
          <p:spPr bwMode="auto">
            <a:xfrm>
              <a:off x="3362325" y="2030413"/>
              <a:ext cx="22225" cy="26988"/>
            </a:xfrm>
            <a:custGeom>
              <a:avLst/>
              <a:gdLst/>
              <a:ahLst/>
              <a:cxnLst>
                <a:cxn ang="0">
                  <a:pos x="17" y="12"/>
                </a:cxn>
                <a:cxn ang="0">
                  <a:pos x="17" y="15"/>
                </a:cxn>
                <a:cxn ang="0">
                  <a:pos x="7" y="20"/>
                </a:cxn>
                <a:cxn ang="0">
                  <a:pos x="0" y="15"/>
                </a:cxn>
                <a:cxn ang="0">
                  <a:pos x="10" y="0"/>
                </a:cxn>
                <a:cxn ang="0">
                  <a:pos x="14" y="5"/>
                </a:cxn>
                <a:cxn ang="0">
                  <a:pos x="17" y="12"/>
                </a:cxn>
              </a:cxnLst>
              <a:rect l="0" t="0" r="r" b="b"/>
              <a:pathLst>
                <a:path w="17" h="20">
                  <a:moveTo>
                    <a:pt x="17" y="12"/>
                  </a:moveTo>
                  <a:cubicBezTo>
                    <a:pt x="17" y="12"/>
                    <a:pt x="17" y="14"/>
                    <a:pt x="17" y="15"/>
                  </a:cubicBezTo>
                  <a:cubicBezTo>
                    <a:pt x="17" y="18"/>
                    <a:pt x="12" y="20"/>
                    <a:pt x="7" y="20"/>
                  </a:cubicBezTo>
                  <a:cubicBezTo>
                    <a:pt x="3" y="20"/>
                    <a:pt x="0" y="18"/>
                    <a:pt x="0" y="15"/>
                  </a:cubicBezTo>
                  <a:cubicBezTo>
                    <a:pt x="0" y="13"/>
                    <a:pt x="6" y="2"/>
                    <a:pt x="10" y="0"/>
                  </a:cubicBezTo>
                  <a:cubicBezTo>
                    <a:pt x="11" y="2"/>
                    <a:pt x="14" y="3"/>
                    <a:pt x="14" y="5"/>
                  </a:cubicBezTo>
                  <a:cubicBezTo>
                    <a:pt x="14" y="9"/>
                    <a:pt x="7" y="12"/>
                    <a:pt x="17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191" name="Freeform 100"/>
            <p:cNvSpPr/>
            <p:nvPr/>
          </p:nvSpPr>
          <p:spPr bwMode="auto">
            <a:xfrm>
              <a:off x="1593850" y="1724025"/>
              <a:ext cx="26988" cy="12700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13" y="1"/>
                </a:cxn>
                <a:cxn ang="0">
                  <a:pos x="20" y="9"/>
                </a:cxn>
                <a:cxn ang="0">
                  <a:pos x="5" y="9"/>
                </a:cxn>
                <a:cxn ang="0">
                  <a:pos x="0" y="4"/>
                </a:cxn>
                <a:cxn ang="0">
                  <a:pos x="6" y="4"/>
                </a:cxn>
              </a:cxnLst>
              <a:rect l="0" t="0" r="r" b="b"/>
              <a:pathLst>
                <a:path w="20" h="9">
                  <a:moveTo>
                    <a:pt x="6" y="4"/>
                  </a:moveTo>
                  <a:cubicBezTo>
                    <a:pt x="8" y="0"/>
                    <a:pt x="10" y="1"/>
                    <a:pt x="13" y="1"/>
                  </a:cubicBezTo>
                  <a:cubicBezTo>
                    <a:pt x="18" y="1"/>
                    <a:pt x="19" y="4"/>
                    <a:pt x="20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7"/>
                    <a:pt x="1" y="6"/>
                    <a:pt x="0" y="4"/>
                  </a:cubicBezTo>
                  <a:lnTo>
                    <a:pt x="6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192" name="Group 345"/>
          <p:cNvGrpSpPr/>
          <p:nvPr/>
        </p:nvGrpSpPr>
        <p:grpSpPr>
          <a:xfrm>
            <a:off x="3022567" y="1697901"/>
            <a:ext cx="576207" cy="968774"/>
            <a:chOff x="4219575" y="1089025"/>
            <a:chExt cx="687388" cy="1155701"/>
          </a:xfrm>
          <a:solidFill>
            <a:schemeClr val="accent6">
              <a:lumMod val="75000"/>
            </a:schemeClr>
          </a:solidFill>
        </p:grpSpPr>
        <p:sp>
          <p:nvSpPr>
            <p:cNvPr id="193" name="Freeform 36"/>
            <p:cNvSpPr/>
            <p:nvPr/>
          </p:nvSpPr>
          <p:spPr bwMode="auto">
            <a:xfrm>
              <a:off x="4568825" y="1816100"/>
              <a:ext cx="26988" cy="39688"/>
            </a:xfrm>
            <a:custGeom>
              <a:avLst/>
              <a:gdLst/>
              <a:ahLst/>
              <a:cxnLst>
                <a:cxn ang="0">
                  <a:pos x="3" y="27"/>
                </a:cxn>
                <a:cxn ang="0">
                  <a:pos x="9" y="21"/>
                </a:cxn>
                <a:cxn ang="0">
                  <a:pos x="0" y="14"/>
                </a:cxn>
                <a:cxn ang="0">
                  <a:pos x="9" y="0"/>
                </a:cxn>
                <a:cxn ang="0">
                  <a:pos x="20" y="12"/>
                </a:cxn>
                <a:cxn ang="0">
                  <a:pos x="6" y="30"/>
                </a:cxn>
                <a:cxn ang="0">
                  <a:pos x="0" y="27"/>
                </a:cxn>
                <a:cxn ang="0">
                  <a:pos x="2" y="25"/>
                </a:cxn>
                <a:cxn ang="0">
                  <a:pos x="3" y="27"/>
                </a:cxn>
              </a:cxnLst>
              <a:rect l="0" t="0" r="r" b="b"/>
              <a:pathLst>
                <a:path w="20" h="30">
                  <a:moveTo>
                    <a:pt x="3" y="27"/>
                  </a:moveTo>
                  <a:cubicBezTo>
                    <a:pt x="6" y="26"/>
                    <a:pt x="9" y="23"/>
                    <a:pt x="9" y="21"/>
                  </a:cubicBezTo>
                  <a:cubicBezTo>
                    <a:pt x="5" y="20"/>
                    <a:pt x="0" y="16"/>
                    <a:pt x="0" y="14"/>
                  </a:cubicBezTo>
                  <a:cubicBezTo>
                    <a:pt x="0" y="12"/>
                    <a:pt x="5" y="0"/>
                    <a:pt x="9" y="0"/>
                  </a:cubicBezTo>
                  <a:cubicBezTo>
                    <a:pt x="17" y="0"/>
                    <a:pt x="18" y="4"/>
                    <a:pt x="20" y="12"/>
                  </a:cubicBezTo>
                  <a:cubicBezTo>
                    <a:pt x="12" y="14"/>
                    <a:pt x="16" y="30"/>
                    <a:pt x="6" y="30"/>
                  </a:cubicBezTo>
                  <a:cubicBezTo>
                    <a:pt x="3" y="30"/>
                    <a:pt x="1" y="27"/>
                    <a:pt x="0" y="27"/>
                  </a:cubicBezTo>
                  <a:cubicBezTo>
                    <a:pt x="1" y="26"/>
                    <a:pt x="2" y="25"/>
                    <a:pt x="2" y="25"/>
                  </a:cubicBezTo>
                  <a:lnTo>
                    <a:pt x="3" y="2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grpSp>
          <p:nvGrpSpPr>
            <p:cNvPr id="194" name="Group 343"/>
            <p:cNvGrpSpPr/>
            <p:nvPr/>
          </p:nvGrpSpPr>
          <p:grpSpPr>
            <a:xfrm>
              <a:off x="4219575" y="1089025"/>
              <a:ext cx="687388" cy="1155701"/>
              <a:chOff x="4219575" y="1089025"/>
              <a:chExt cx="687388" cy="1155701"/>
            </a:xfrm>
            <a:grpFill/>
          </p:grpSpPr>
          <p:sp>
            <p:nvSpPr>
              <p:cNvPr id="195" name="Freeform 24"/>
              <p:cNvSpPr/>
              <p:nvPr/>
            </p:nvSpPr>
            <p:spPr bwMode="auto">
              <a:xfrm>
                <a:off x="4230688" y="1782763"/>
                <a:ext cx="646113" cy="461963"/>
              </a:xfrm>
              <a:custGeom>
                <a:avLst/>
                <a:gdLst/>
                <a:ahLst/>
                <a:cxnLst>
                  <a:cxn ang="0">
                    <a:pos x="473" y="233"/>
                  </a:cxn>
                  <a:cxn ang="0">
                    <a:pos x="470" y="273"/>
                  </a:cxn>
                  <a:cxn ang="0">
                    <a:pos x="427" y="274"/>
                  </a:cxn>
                  <a:cxn ang="0">
                    <a:pos x="401" y="283"/>
                  </a:cxn>
                  <a:cxn ang="0">
                    <a:pos x="403" y="303"/>
                  </a:cxn>
                  <a:cxn ang="0">
                    <a:pos x="413" y="322"/>
                  </a:cxn>
                  <a:cxn ang="0">
                    <a:pos x="401" y="319"/>
                  </a:cxn>
                  <a:cxn ang="0">
                    <a:pos x="397" y="336"/>
                  </a:cxn>
                  <a:cxn ang="0">
                    <a:pos x="382" y="315"/>
                  </a:cxn>
                  <a:cxn ang="0">
                    <a:pos x="358" y="278"/>
                  </a:cxn>
                  <a:cxn ang="0">
                    <a:pos x="329" y="238"/>
                  </a:cxn>
                  <a:cxn ang="0">
                    <a:pos x="289" y="213"/>
                  </a:cxn>
                  <a:cxn ang="0">
                    <a:pos x="270" y="212"/>
                  </a:cxn>
                  <a:cxn ang="0">
                    <a:pos x="289" y="244"/>
                  </a:cxn>
                  <a:cxn ang="0">
                    <a:pos x="315" y="264"/>
                  </a:cxn>
                  <a:cxn ang="0">
                    <a:pos x="330" y="283"/>
                  </a:cxn>
                  <a:cxn ang="0">
                    <a:pos x="323" y="305"/>
                  </a:cxn>
                  <a:cxn ang="0">
                    <a:pos x="316" y="303"/>
                  </a:cxn>
                  <a:cxn ang="0">
                    <a:pos x="291" y="273"/>
                  </a:cxn>
                  <a:cxn ang="0">
                    <a:pos x="229" y="223"/>
                  </a:cxn>
                  <a:cxn ang="0">
                    <a:pos x="168" y="237"/>
                  </a:cxn>
                  <a:cxn ang="0">
                    <a:pos x="135" y="272"/>
                  </a:cxn>
                  <a:cxn ang="0">
                    <a:pos x="101" y="326"/>
                  </a:cxn>
                  <a:cxn ang="0">
                    <a:pos x="72" y="338"/>
                  </a:cxn>
                  <a:cxn ang="0">
                    <a:pos x="10" y="334"/>
                  </a:cxn>
                  <a:cxn ang="0">
                    <a:pos x="0" y="306"/>
                  </a:cxn>
                  <a:cxn ang="0">
                    <a:pos x="4" y="246"/>
                  </a:cxn>
                  <a:cxn ang="0">
                    <a:pos x="48" y="235"/>
                  </a:cxn>
                  <a:cxn ang="0">
                    <a:pos x="89" y="240"/>
                  </a:cxn>
                  <a:cxn ang="0">
                    <a:pos x="105" y="206"/>
                  </a:cxn>
                  <a:cxn ang="0">
                    <a:pos x="103" y="193"/>
                  </a:cxn>
                  <a:cxn ang="0">
                    <a:pos x="60" y="163"/>
                  </a:cxn>
                  <a:cxn ang="0">
                    <a:pos x="88" y="157"/>
                  </a:cxn>
                  <a:cxn ang="0">
                    <a:pos x="96" y="143"/>
                  </a:cxn>
                  <a:cxn ang="0">
                    <a:pos x="114" y="145"/>
                  </a:cxn>
                  <a:cxn ang="0">
                    <a:pos x="147" y="118"/>
                  </a:cxn>
                  <a:cxn ang="0">
                    <a:pos x="176" y="89"/>
                  </a:cxn>
                  <a:cxn ang="0">
                    <a:pos x="208" y="73"/>
                  </a:cxn>
                  <a:cxn ang="0">
                    <a:pos x="225" y="54"/>
                  </a:cxn>
                  <a:cxn ang="0">
                    <a:pos x="245" y="5"/>
                  </a:cxn>
                  <a:cxn ang="0">
                    <a:pos x="251" y="25"/>
                  </a:cxn>
                  <a:cxn ang="0">
                    <a:pos x="240" y="54"/>
                  </a:cxn>
                  <a:cxn ang="0">
                    <a:pos x="254" y="66"/>
                  </a:cxn>
                  <a:cxn ang="0">
                    <a:pos x="289" y="68"/>
                  </a:cxn>
                  <a:cxn ang="0">
                    <a:pos x="333" y="50"/>
                  </a:cxn>
                  <a:cxn ang="0">
                    <a:pos x="378" y="55"/>
                  </a:cxn>
                  <a:cxn ang="0">
                    <a:pos x="408" y="95"/>
                  </a:cxn>
                  <a:cxn ang="0">
                    <a:pos x="399" y="153"/>
                  </a:cxn>
                  <a:cxn ang="0">
                    <a:pos x="470" y="180"/>
                  </a:cxn>
                  <a:cxn ang="0">
                    <a:pos x="474" y="204"/>
                  </a:cxn>
                  <a:cxn ang="0">
                    <a:pos x="476" y="216"/>
                  </a:cxn>
                </a:cxnLst>
                <a:rect l="0" t="0" r="r" b="b"/>
                <a:pathLst>
                  <a:path w="485" h="347">
                    <a:moveTo>
                      <a:pt x="476" y="216"/>
                    </a:moveTo>
                    <a:cubicBezTo>
                      <a:pt x="474" y="223"/>
                      <a:pt x="475" y="219"/>
                      <a:pt x="473" y="222"/>
                    </a:cubicBezTo>
                    <a:cubicBezTo>
                      <a:pt x="473" y="233"/>
                      <a:pt x="473" y="233"/>
                      <a:pt x="473" y="233"/>
                    </a:cubicBezTo>
                    <a:cubicBezTo>
                      <a:pt x="469" y="238"/>
                      <a:pt x="461" y="246"/>
                      <a:pt x="461" y="253"/>
                    </a:cubicBezTo>
                    <a:cubicBezTo>
                      <a:pt x="461" y="261"/>
                      <a:pt x="473" y="268"/>
                      <a:pt x="476" y="272"/>
                    </a:cubicBezTo>
                    <a:cubicBezTo>
                      <a:pt x="474" y="273"/>
                      <a:pt x="472" y="273"/>
                      <a:pt x="470" y="273"/>
                    </a:cubicBezTo>
                    <a:cubicBezTo>
                      <a:pt x="466" y="275"/>
                      <a:pt x="463" y="273"/>
                      <a:pt x="459" y="275"/>
                    </a:cubicBezTo>
                    <a:cubicBezTo>
                      <a:pt x="453" y="277"/>
                      <a:pt x="452" y="283"/>
                      <a:pt x="446" y="283"/>
                    </a:cubicBezTo>
                    <a:cubicBezTo>
                      <a:pt x="439" y="283"/>
                      <a:pt x="435" y="274"/>
                      <a:pt x="427" y="274"/>
                    </a:cubicBezTo>
                    <a:cubicBezTo>
                      <a:pt x="420" y="274"/>
                      <a:pt x="419" y="278"/>
                      <a:pt x="413" y="280"/>
                    </a:cubicBezTo>
                    <a:cubicBezTo>
                      <a:pt x="414" y="284"/>
                      <a:pt x="414" y="286"/>
                      <a:pt x="413" y="290"/>
                    </a:cubicBezTo>
                    <a:cubicBezTo>
                      <a:pt x="406" y="290"/>
                      <a:pt x="405" y="283"/>
                      <a:pt x="401" y="283"/>
                    </a:cubicBezTo>
                    <a:cubicBezTo>
                      <a:pt x="399" y="283"/>
                      <a:pt x="397" y="286"/>
                      <a:pt x="397" y="288"/>
                    </a:cubicBezTo>
                    <a:cubicBezTo>
                      <a:pt x="405" y="298"/>
                      <a:pt x="405" y="298"/>
                      <a:pt x="405" y="298"/>
                    </a:cubicBezTo>
                    <a:cubicBezTo>
                      <a:pt x="405" y="300"/>
                      <a:pt x="403" y="302"/>
                      <a:pt x="403" y="303"/>
                    </a:cubicBezTo>
                    <a:cubicBezTo>
                      <a:pt x="403" y="304"/>
                      <a:pt x="415" y="315"/>
                      <a:pt x="419" y="315"/>
                    </a:cubicBezTo>
                    <a:cubicBezTo>
                      <a:pt x="419" y="317"/>
                      <a:pt x="420" y="318"/>
                      <a:pt x="420" y="319"/>
                    </a:cubicBezTo>
                    <a:cubicBezTo>
                      <a:pt x="418" y="321"/>
                      <a:pt x="414" y="319"/>
                      <a:pt x="413" y="322"/>
                    </a:cubicBezTo>
                    <a:cubicBezTo>
                      <a:pt x="412" y="322"/>
                      <a:pt x="412" y="322"/>
                      <a:pt x="412" y="322"/>
                    </a:cubicBezTo>
                    <a:cubicBezTo>
                      <a:pt x="407" y="321"/>
                      <a:pt x="403" y="317"/>
                      <a:pt x="401" y="315"/>
                    </a:cubicBezTo>
                    <a:cubicBezTo>
                      <a:pt x="401" y="319"/>
                      <a:pt x="401" y="319"/>
                      <a:pt x="401" y="319"/>
                    </a:cubicBezTo>
                    <a:cubicBezTo>
                      <a:pt x="402" y="321"/>
                      <a:pt x="403" y="323"/>
                      <a:pt x="403" y="326"/>
                    </a:cubicBezTo>
                    <a:cubicBezTo>
                      <a:pt x="403" y="329"/>
                      <a:pt x="399" y="334"/>
                      <a:pt x="403" y="336"/>
                    </a:cubicBezTo>
                    <a:cubicBezTo>
                      <a:pt x="401" y="336"/>
                      <a:pt x="397" y="336"/>
                      <a:pt x="397" y="336"/>
                    </a:cubicBezTo>
                    <a:cubicBezTo>
                      <a:pt x="390" y="336"/>
                      <a:pt x="384" y="329"/>
                      <a:pt x="384" y="322"/>
                    </a:cubicBezTo>
                    <a:cubicBezTo>
                      <a:pt x="384" y="319"/>
                      <a:pt x="388" y="317"/>
                      <a:pt x="390" y="315"/>
                    </a:cubicBezTo>
                    <a:cubicBezTo>
                      <a:pt x="387" y="315"/>
                      <a:pt x="385" y="315"/>
                      <a:pt x="382" y="315"/>
                    </a:cubicBezTo>
                    <a:cubicBezTo>
                      <a:pt x="380" y="315"/>
                      <a:pt x="379" y="311"/>
                      <a:pt x="379" y="310"/>
                    </a:cubicBezTo>
                    <a:cubicBezTo>
                      <a:pt x="378" y="304"/>
                      <a:pt x="374" y="300"/>
                      <a:pt x="370" y="296"/>
                    </a:cubicBezTo>
                    <a:cubicBezTo>
                      <a:pt x="365" y="291"/>
                      <a:pt x="358" y="287"/>
                      <a:pt x="358" y="278"/>
                    </a:cubicBezTo>
                    <a:cubicBezTo>
                      <a:pt x="358" y="272"/>
                      <a:pt x="358" y="270"/>
                      <a:pt x="358" y="266"/>
                    </a:cubicBezTo>
                    <a:cubicBezTo>
                      <a:pt x="358" y="260"/>
                      <a:pt x="348" y="251"/>
                      <a:pt x="342" y="248"/>
                    </a:cubicBezTo>
                    <a:cubicBezTo>
                      <a:pt x="336" y="245"/>
                      <a:pt x="329" y="244"/>
                      <a:pt x="329" y="238"/>
                    </a:cubicBezTo>
                    <a:cubicBezTo>
                      <a:pt x="326" y="238"/>
                      <a:pt x="325" y="238"/>
                      <a:pt x="323" y="238"/>
                    </a:cubicBezTo>
                    <a:cubicBezTo>
                      <a:pt x="313" y="238"/>
                      <a:pt x="302" y="223"/>
                      <a:pt x="302" y="213"/>
                    </a:cubicBezTo>
                    <a:cubicBezTo>
                      <a:pt x="297" y="213"/>
                      <a:pt x="293" y="213"/>
                      <a:pt x="289" y="213"/>
                    </a:cubicBezTo>
                    <a:cubicBezTo>
                      <a:pt x="283" y="213"/>
                      <a:pt x="285" y="204"/>
                      <a:pt x="283" y="201"/>
                    </a:cubicBezTo>
                    <a:cubicBezTo>
                      <a:pt x="278" y="204"/>
                      <a:pt x="268" y="204"/>
                      <a:pt x="268" y="209"/>
                    </a:cubicBezTo>
                    <a:cubicBezTo>
                      <a:pt x="268" y="210"/>
                      <a:pt x="270" y="212"/>
                      <a:pt x="270" y="212"/>
                    </a:cubicBezTo>
                    <a:cubicBezTo>
                      <a:pt x="270" y="214"/>
                      <a:pt x="269" y="217"/>
                      <a:pt x="269" y="220"/>
                    </a:cubicBezTo>
                    <a:cubicBezTo>
                      <a:pt x="269" y="226"/>
                      <a:pt x="273" y="229"/>
                      <a:pt x="278" y="231"/>
                    </a:cubicBezTo>
                    <a:cubicBezTo>
                      <a:pt x="285" y="233"/>
                      <a:pt x="288" y="240"/>
                      <a:pt x="289" y="244"/>
                    </a:cubicBezTo>
                    <a:cubicBezTo>
                      <a:pt x="291" y="250"/>
                      <a:pt x="294" y="257"/>
                      <a:pt x="298" y="259"/>
                    </a:cubicBezTo>
                    <a:cubicBezTo>
                      <a:pt x="304" y="262"/>
                      <a:pt x="309" y="260"/>
                      <a:pt x="315" y="260"/>
                    </a:cubicBezTo>
                    <a:cubicBezTo>
                      <a:pt x="315" y="261"/>
                      <a:pt x="315" y="263"/>
                      <a:pt x="315" y="264"/>
                    </a:cubicBezTo>
                    <a:cubicBezTo>
                      <a:pt x="313" y="269"/>
                      <a:pt x="323" y="271"/>
                      <a:pt x="326" y="272"/>
                    </a:cubicBezTo>
                    <a:cubicBezTo>
                      <a:pt x="335" y="277"/>
                      <a:pt x="345" y="280"/>
                      <a:pt x="344" y="290"/>
                    </a:cubicBezTo>
                    <a:cubicBezTo>
                      <a:pt x="340" y="289"/>
                      <a:pt x="337" y="283"/>
                      <a:pt x="330" y="283"/>
                    </a:cubicBezTo>
                    <a:cubicBezTo>
                      <a:pt x="325" y="283"/>
                      <a:pt x="320" y="286"/>
                      <a:pt x="320" y="290"/>
                    </a:cubicBezTo>
                    <a:cubicBezTo>
                      <a:pt x="320" y="296"/>
                      <a:pt x="328" y="297"/>
                      <a:pt x="328" y="303"/>
                    </a:cubicBezTo>
                    <a:cubicBezTo>
                      <a:pt x="328" y="305"/>
                      <a:pt x="323" y="305"/>
                      <a:pt x="323" y="305"/>
                    </a:cubicBezTo>
                    <a:cubicBezTo>
                      <a:pt x="319" y="309"/>
                      <a:pt x="319" y="318"/>
                      <a:pt x="313" y="318"/>
                    </a:cubicBezTo>
                    <a:cubicBezTo>
                      <a:pt x="310" y="318"/>
                      <a:pt x="308" y="317"/>
                      <a:pt x="308" y="315"/>
                    </a:cubicBezTo>
                    <a:cubicBezTo>
                      <a:pt x="314" y="315"/>
                      <a:pt x="316" y="309"/>
                      <a:pt x="316" y="303"/>
                    </a:cubicBezTo>
                    <a:cubicBezTo>
                      <a:pt x="316" y="297"/>
                      <a:pt x="312" y="295"/>
                      <a:pt x="311" y="291"/>
                    </a:cubicBezTo>
                    <a:cubicBezTo>
                      <a:pt x="310" y="291"/>
                      <a:pt x="300" y="281"/>
                      <a:pt x="299" y="278"/>
                    </a:cubicBezTo>
                    <a:cubicBezTo>
                      <a:pt x="297" y="278"/>
                      <a:pt x="291" y="276"/>
                      <a:pt x="291" y="273"/>
                    </a:cubicBezTo>
                    <a:cubicBezTo>
                      <a:pt x="277" y="270"/>
                      <a:pt x="274" y="266"/>
                      <a:pt x="266" y="259"/>
                    </a:cubicBezTo>
                    <a:cubicBezTo>
                      <a:pt x="263" y="256"/>
                      <a:pt x="257" y="254"/>
                      <a:pt x="256" y="251"/>
                    </a:cubicBezTo>
                    <a:cubicBezTo>
                      <a:pt x="248" y="241"/>
                      <a:pt x="245" y="223"/>
                      <a:pt x="229" y="223"/>
                    </a:cubicBezTo>
                    <a:cubicBezTo>
                      <a:pt x="221" y="223"/>
                      <a:pt x="220" y="228"/>
                      <a:pt x="216" y="230"/>
                    </a:cubicBezTo>
                    <a:cubicBezTo>
                      <a:pt x="208" y="234"/>
                      <a:pt x="202" y="242"/>
                      <a:pt x="192" y="242"/>
                    </a:cubicBezTo>
                    <a:cubicBezTo>
                      <a:pt x="183" y="242"/>
                      <a:pt x="177" y="237"/>
                      <a:pt x="168" y="237"/>
                    </a:cubicBezTo>
                    <a:cubicBezTo>
                      <a:pt x="161" y="237"/>
                      <a:pt x="154" y="242"/>
                      <a:pt x="154" y="248"/>
                    </a:cubicBezTo>
                    <a:cubicBezTo>
                      <a:pt x="157" y="258"/>
                      <a:pt x="157" y="258"/>
                      <a:pt x="157" y="258"/>
                    </a:cubicBezTo>
                    <a:cubicBezTo>
                      <a:pt x="154" y="267"/>
                      <a:pt x="144" y="270"/>
                      <a:pt x="135" y="272"/>
                    </a:cubicBezTo>
                    <a:cubicBezTo>
                      <a:pt x="127" y="274"/>
                      <a:pt x="114" y="292"/>
                      <a:pt x="114" y="302"/>
                    </a:cubicBezTo>
                    <a:cubicBezTo>
                      <a:pt x="114" y="305"/>
                      <a:pt x="117" y="306"/>
                      <a:pt x="119" y="307"/>
                    </a:cubicBezTo>
                    <a:cubicBezTo>
                      <a:pt x="113" y="316"/>
                      <a:pt x="110" y="321"/>
                      <a:pt x="101" y="326"/>
                    </a:cubicBezTo>
                    <a:cubicBezTo>
                      <a:pt x="96" y="328"/>
                      <a:pt x="95" y="340"/>
                      <a:pt x="86" y="337"/>
                    </a:cubicBezTo>
                    <a:cubicBezTo>
                      <a:pt x="86" y="337"/>
                      <a:pt x="86" y="337"/>
                      <a:pt x="86" y="337"/>
                    </a:cubicBezTo>
                    <a:cubicBezTo>
                      <a:pt x="82" y="336"/>
                      <a:pt x="75" y="338"/>
                      <a:pt x="72" y="338"/>
                    </a:cubicBezTo>
                    <a:cubicBezTo>
                      <a:pt x="62" y="338"/>
                      <a:pt x="56" y="347"/>
                      <a:pt x="46" y="347"/>
                    </a:cubicBezTo>
                    <a:cubicBezTo>
                      <a:pt x="40" y="347"/>
                      <a:pt x="39" y="331"/>
                      <a:pt x="29" y="331"/>
                    </a:cubicBezTo>
                    <a:cubicBezTo>
                      <a:pt x="22" y="331"/>
                      <a:pt x="17" y="334"/>
                      <a:pt x="10" y="334"/>
                    </a:cubicBezTo>
                    <a:cubicBezTo>
                      <a:pt x="8" y="334"/>
                      <a:pt x="7" y="332"/>
                      <a:pt x="7" y="330"/>
                    </a:cubicBezTo>
                    <a:cubicBezTo>
                      <a:pt x="7" y="321"/>
                      <a:pt x="7" y="318"/>
                      <a:pt x="7" y="313"/>
                    </a:cubicBezTo>
                    <a:cubicBezTo>
                      <a:pt x="3" y="313"/>
                      <a:pt x="0" y="310"/>
                      <a:pt x="0" y="306"/>
                    </a:cubicBezTo>
                    <a:cubicBezTo>
                      <a:pt x="0" y="301"/>
                      <a:pt x="4" y="299"/>
                      <a:pt x="4" y="296"/>
                    </a:cubicBezTo>
                    <a:cubicBezTo>
                      <a:pt x="4" y="285"/>
                      <a:pt x="8" y="274"/>
                      <a:pt x="8" y="262"/>
                    </a:cubicBezTo>
                    <a:cubicBezTo>
                      <a:pt x="8" y="256"/>
                      <a:pt x="4" y="250"/>
                      <a:pt x="4" y="246"/>
                    </a:cubicBezTo>
                    <a:cubicBezTo>
                      <a:pt x="4" y="243"/>
                      <a:pt x="19" y="234"/>
                      <a:pt x="21" y="234"/>
                    </a:cubicBezTo>
                    <a:cubicBezTo>
                      <a:pt x="23" y="234"/>
                      <a:pt x="25" y="236"/>
                      <a:pt x="28" y="235"/>
                    </a:cubicBezTo>
                    <a:cubicBezTo>
                      <a:pt x="48" y="235"/>
                      <a:pt x="48" y="235"/>
                      <a:pt x="48" y="235"/>
                    </a:cubicBezTo>
                    <a:cubicBezTo>
                      <a:pt x="49" y="237"/>
                      <a:pt x="53" y="238"/>
                      <a:pt x="55" y="238"/>
                    </a:cubicBezTo>
                    <a:cubicBezTo>
                      <a:pt x="76" y="238"/>
                      <a:pt x="76" y="238"/>
                      <a:pt x="76" y="238"/>
                    </a:cubicBezTo>
                    <a:cubicBezTo>
                      <a:pt x="82" y="237"/>
                      <a:pt x="84" y="240"/>
                      <a:pt x="89" y="240"/>
                    </a:cubicBezTo>
                    <a:cubicBezTo>
                      <a:pt x="92" y="240"/>
                      <a:pt x="98" y="238"/>
                      <a:pt x="100" y="238"/>
                    </a:cubicBezTo>
                    <a:cubicBezTo>
                      <a:pt x="100" y="229"/>
                      <a:pt x="105" y="226"/>
                      <a:pt x="105" y="218"/>
                    </a:cubicBezTo>
                    <a:cubicBezTo>
                      <a:pt x="105" y="216"/>
                      <a:pt x="105" y="208"/>
                      <a:pt x="105" y="206"/>
                    </a:cubicBezTo>
                    <a:cubicBezTo>
                      <a:pt x="104" y="206"/>
                      <a:pt x="104" y="206"/>
                      <a:pt x="104" y="206"/>
                    </a:cubicBezTo>
                    <a:cubicBezTo>
                      <a:pt x="105" y="205"/>
                      <a:pt x="106" y="201"/>
                      <a:pt x="106" y="200"/>
                    </a:cubicBezTo>
                    <a:cubicBezTo>
                      <a:pt x="106" y="196"/>
                      <a:pt x="103" y="197"/>
                      <a:pt x="103" y="193"/>
                    </a:cubicBezTo>
                    <a:cubicBezTo>
                      <a:pt x="94" y="193"/>
                      <a:pt x="92" y="185"/>
                      <a:pt x="92" y="178"/>
                    </a:cubicBezTo>
                    <a:cubicBezTo>
                      <a:pt x="89" y="178"/>
                      <a:pt x="89" y="175"/>
                      <a:pt x="87" y="175"/>
                    </a:cubicBezTo>
                    <a:cubicBezTo>
                      <a:pt x="79" y="173"/>
                      <a:pt x="60" y="169"/>
                      <a:pt x="60" y="163"/>
                    </a:cubicBezTo>
                    <a:cubicBezTo>
                      <a:pt x="60" y="163"/>
                      <a:pt x="60" y="161"/>
                      <a:pt x="60" y="161"/>
                    </a:cubicBezTo>
                    <a:cubicBezTo>
                      <a:pt x="60" y="157"/>
                      <a:pt x="72" y="154"/>
                      <a:pt x="76" y="153"/>
                    </a:cubicBezTo>
                    <a:cubicBezTo>
                      <a:pt x="78" y="156"/>
                      <a:pt x="85" y="157"/>
                      <a:pt x="88" y="157"/>
                    </a:cubicBezTo>
                    <a:cubicBezTo>
                      <a:pt x="92" y="157"/>
                      <a:pt x="97" y="156"/>
                      <a:pt x="98" y="155"/>
                    </a:cubicBezTo>
                    <a:cubicBezTo>
                      <a:pt x="98" y="152"/>
                      <a:pt x="98" y="152"/>
                      <a:pt x="98" y="152"/>
                    </a:cubicBezTo>
                    <a:cubicBezTo>
                      <a:pt x="95" y="151"/>
                      <a:pt x="97" y="145"/>
                      <a:pt x="96" y="143"/>
                    </a:cubicBezTo>
                    <a:cubicBezTo>
                      <a:pt x="96" y="140"/>
                      <a:pt x="96" y="140"/>
                      <a:pt x="96" y="140"/>
                    </a:cubicBezTo>
                    <a:cubicBezTo>
                      <a:pt x="101" y="140"/>
                      <a:pt x="101" y="140"/>
                      <a:pt x="101" y="140"/>
                    </a:cubicBezTo>
                    <a:cubicBezTo>
                      <a:pt x="104" y="143"/>
                      <a:pt x="109" y="145"/>
                      <a:pt x="114" y="145"/>
                    </a:cubicBezTo>
                    <a:cubicBezTo>
                      <a:pt x="117" y="145"/>
                      <a:pt x="120" y="142"/>
                      <a:pt x="121" y="139"/>
                    </a:cubicBezTo>
                    <a:cubicBezTo>
                      <a:pt x="135" y="139"/>
                      <a:pt x="138" y="129"/>
                      <a:pt x="141" y="119"/>
                    </a:cubicBezTo>
                    <a:cubicBezTo>
                      <a:pt x="143" y="119"/>
                      <a:pt x="145" y="118"/>
                      <a:pt x="147" y="118"/>
                    </a:cubicBezTo>
                    <a:cubicBezTo>
                      <a:pt x="150" y="117"/>
                      <a:pt x="167" y="110"/>
                      <a:pt x="169" y="108"/>
                    </a:cubicBezTo>
                    <a:cubicBezTo>
                      <a:pt x="173" y="104"/>
                      <a:pt x="171" y="99"/>
                      <a:pt x="171" y="94"/>
                    </a:cubicBezTo>
                    <a:cubicBezTo>
                      <a:pt x="171" y="92"/>
                      <a:pt x="175" y="89"/>
                      <a:pt x="176" y="89"/>
                    </a:cubicBezTo>
                    <a:cubicBezTo>
                      <a:pt x="182" y="83"/>
                      <a:pt x="188" y="76"/>
                      <a:pt x="198" y="76"/>
                    </a:cubicBezTo>
                    <a:cubicBezTo>
                      <a:pt x="204" y="76"/>
                      <a:pt x="201" y="77"/>
                      <a:pt x="204" y="76"/>
                    </a:cubicBezTo>
                    <a:cubicBezTo>
                      <a:pt x="206" y="77"/>
                      <a:pt x="207" y="74"/>
                      <a:pt x="208" y="73"/>
                    </a:cubicBezTo>
                    <a:cubicBezTo>
                      <a:pt x="211" y="70"/>
                      <a:pt x="215" y="72"/>
                      <a:pt x="219" y="72"/>
                    </a:cubicBezTo>
                    <a:cubicBezTo>
                      <a:pt x="221" y="72"/>
                      <a:pt x="229" y="68"/>
                      <a:pt x="229" y="65"/>
                    </a:cubicBezTo>
                    <a:cubicBezTo>
                      <a:pt x="229" y="63"/>
                      <a:pt x="225" y="54"/>
                      <a:pt x="225" y="54"/>
                    </a:cubicBezTo>
                    <a:cubicBezTo>
                      <a:pt x="224" y="42"/>
                      <a:pt x="217" y="38"/>
                      <a:pt x="217" y="28"/>
                    </a:cubicBezTo>
                    <a:cubicBezTo>
                      <a:pt x="217" y="9"/>
                      <a:pt x="234" y="8"/>
                      <a:pt x="245" y="0"/>
                    </a:cubicBezTo>
                    <a:cubicBezTo>
                      <a:pt x="245" y="5"/>
                      <a:pt x="245" y="5"/>
                      <a:pt x="245" y="5"/>
                    </a:cubicBezTo>
                    <a:cubicBezTo>
                      <a:pt x="243" y="10"/>
                      <a:pt x="242" y="12"/>
                      <a:pt x="242" y="17"/>
                    </a:cubicBezTo>
                    <a:cubicBezTo>
                      <a:pt x="242" y="21"/>
                      <a:pt x="247" y="22"/>
                      <a:pt x="251" y="22"/>
                    </a:cubicBezTo>
                    <a:cubicBezTo>
                      <a:pt x="251" y="23"/>
                      <a:pt x="251" y="24"/>
                      <a:pt x="251" y="25"/>
                    </a:cubicBezTo>
                    <a:cubicBezTo>
                      <a:pt x="251" y="27"/>
                      <a:pt x="247" y="28"/>
                      <a:pt x="245" y="29"/>
                    </a:cubicBezTo>
                    <a:cubicBezTo>
                      <a:pt x="241" y="34"/>
                      <a:pt x="236" y="38"/>
                      <a:pt x="236" y="46"/>
                    </a:cubicBezTo>
                    <a:cubicBezTo>
                      <a:pt x="236" y="50"/>
                      <a:pt x="238" y="53"/>
                      <a:pt x="240" y="54"/>
                    </a:cubicBezTo>
                    <a:cubicBezTo>
                      <a:pt x="240" y="56"/>
                      <a:pt x="241" y="57"/>
                      <a:pt x="240" y="59"/>
                    </a:cubicBezTo>
                    <a:cubicBezTo>
                      <a:pt x="245" y="59"/>
                      <a:pt x="247" y="60"/>
                      <a:pt x="251" y="60"/>
                    </a:cubicBezTo>
                    <a:cubicBezTo>
                      <a:pt x="252" y="63"/>
                      <a:pt x="253" y="66"/>
                      <a:pt x="254" y="66"/>
                    </a:cubicBezTo>
                    <a:cubicBezTo>
                      <a:pt x="266" y="66"/>
                      <a:pt x="274" y="56"/>
                      <a:pt x="285" y="57"/>
                    </a:cubicBezTo>
                    <a:cubicBezTo>
                      <a:pt x="284" y="59"/>
                      <a:pt x="282" y="60"/>
                      <a:pt x="282" y="62"/>
                    </a:cubicBezTo>
                    <a:cubicBezTo>
                      <a:pt x="282" y="63"/>
                      <a:pt x="289" y="68"/>
                      <a:pt x="289" y="68"/>
                    </a:cubicBezTo>
                    <a:cubicBezTo>
                      <a:pt x="294" y="68"/>
                      <a:pt x="295" y="65"/>
                      <a:pt x="297" y="64"/>
                    </a:cubicBezTo>
                    <a:cubicBezTo>
                      <a:pt x="304" y="60"/>
                      <a:pt x="310" y="62"/>
                      <a:pt x="317" y="59"/>
                    </a:cubicBezTo>
                    <a:cubicBezTo>
                      <a:pt x="321" y="57"/>
                      <a:pt x="328" y="50"/>
                      <a:pt x="333" y="50"/>
                    </a:cubicBezTo>
                    <a:cubicBezTo>
                      <a:pt x="339" y="50"/>
                      <a:pt x="345" y="51"/>
                      <a:pt x="348" y="52"/>
                    </a:cubicBezTo>
                    <a:cubicBezTo>
                      <a:pt x="347" y="54"/>
                      <a:pt x="346" y="56"/>
                      <a:pt x="346" y="57"/>
                    </a:cubicBezTo>
                    <a:cubicBezTo>
                      <a:pt x="358" y="57"/>
                      <a:pt x="370" y="55"/>
                      <a:pt x="378" y="55"/>
                    </a:cubicBezTo>
                    <a:cubicBezTo>
                      <a:pt x="386" y="55"/>
                      <a:pt x="392" y="54"/>
                      <a:pt x="401" y="54"/>
                    </a:cubicBezTo>
                    <a:cubicBezTo>
                      <a:pt x="410" y="54"/>
                      <a:pt x="414" y="70"/>
                      <a:pt x="414" y="80"/>
                    </a:cubicBezTo>
                    <a:cubicBezTo>
                      <a:pt x="414" y="86"/>
                      <a:pt x="408" y="89"/>
                      <a:pt x="408" y="95"/>
                    </a:cubicBezTo>
                    <a:cubicBezTo>
                      <a:pt x="408" y="104"/>
                      <a:pt x="416" y="110"/>
                      <a:pt x="416" y="118"/>
                    </a:cubicBezTo>
                    <a:cubicBezTo>
                      <a:pt x="416" y="123"/>
                      <a:pt x="408" y="125"/>
                      <a:pt x="406" y="128"/>
                    </a:cubicBezTo>
                    <a:cubicBezTo>
                      <a:pt x="401" y="136"/>
                      <a:pt x="399" y="143"/>
                      <a:pt x="399" y="153"/>
                    </a:cubicBezTo>
                    <a:cubicBezTo>
                      <a:pt x="399" y="166"/>
                      <a:pt x="408" y="163"/>
                      <a:pt x="418" y="163"/>
                    </a:cubicBezTo>
                    <a:cubicBezTo>
                      <a:pt x="432" y="163"/>
                      <a:pt x="439" y="157"/>
                      <a:pt x="450" y="157"/>
                    </a:cubicBezTo>
                    <a:cubicBezTo>
                      <a:pt x="461" y="157"/>
                      <a:pt x="459" y="180"/>
                      <a:pt x="470" y="180"/>
                    </a:cubicBezTo>
                    <a:cubicBezTo>
                      <a:pt x="470" y="198"/>
                      <a:pt x="470" y="198"/>
                      <a:pt x="470" y="198"/>
                    </a:cubicBezTo>
                    <a:cubicBezTo>
                      <a:pt x="470" y="200"/>
                      <a:pt x="471" y="201"/>
                      <a:pt x="472" y="201"/>
                    </a:cubicBezTo>
                    <a:cubicBezTo>
                      <a:pt x="474" y="204"/>
                      <a:pt x="474" y="204"/>
                      <a:pt x="474" y="204"/>
                    </a:cubicBezTo>
                    <a:cubicBezTo>
                      <a:pt x="476" y="204"/>
                      <a:pt x="482" y="202"/>
                      <a:pt x="485" y="201"/>
                    </a:cubicBezTo>
                    <a:cubicBezTo>
                      <a:pt x="485" y="204"/>
                      <a:pt x="485" y="206"/>
                      <a:pt x="485" y="208"/>
                    </a:cubicBezTo>
                    <a:cubicBezTo>
                      <a:pt x="481" y="209"/>
                      <a:pt x="476" y="211"/>
                      <a:pt x="476" y="2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96" name="Freeform 25"/>
              <p:cNvSpPr/>
              <p:nvPr/>
            </p:nvSpPr>
            <p:spPr bwMode="auto">
              <a:xfrm>
                <a:off x="4470400" y="1416050"/>
                <a:ext cx="436563" cy="423863"/>
              </a:xfrm>
              <a:custGeom>
                <a:avLst/>
                <a:gdLst/>
                <a:ahLst/>
                <a:cxnLst>
                  <a:cxn ang="0">
                    <a:pos x="66" y="236"/>
                  </a:cxn>
                  <a:cxn ang="0">
                    <a:pos x="4" y="254"/>
                  </a:cxn>
                  <a:cxn ang="0">
                    <a:pos x="12" y="241"/>
                  </a:cxn>
                  <a:cxn ang="0">
                    <a:pos x="8" y="231"/>
                  </a:cxn>
                  <a:cxn ang="0">
                    <a:pos x="10" y="190"/>
                  </a:cxn>
                  <a:cxn ang="0">
                    <a:pos x="55" y="163"/>
                  </a:cxn>
                  <a:cxn ang="0">
                    <a:pos x="85" y="129"/>
                  </a:cxn>
                  <a:cxn ang="0">
                    <a:pos x="97" y="102"/>
                  </a:cxn>
                  <a:cxn ang="0">
                    <a:pos x="142" y="55"/>
                  </a:cxn>
                  <a:cxn ang="0">
                    <a:pos x="124" y="57"/>
                  </a:cxn>
                  <a:cxn ang="0">
                    <a:pos x="124" y="49"/>
                  </a:cxn>
                  <a:cxn ang="0">
                    <a:pos x="132" y="44"/>
                  </a:cxn>
                  <a:cxn ang="0">
                    <a:pos x="148" y="57"/>
                  </a:cxn>
                  <a:cxn ang="0">
                    <a:pos x="149" y="45"/>
                  </a:cxn>
                  <a:cxn ang="0">
                    <a:pos x="168" y="37"/>
                  </a:cxn>
                  <a:cxn ang="0">
                    <a:pos x="183" y="28"/>
                  </a:cxn>
                  <a:cxn ang="0">
                    <a:pos x="199" y="21"/>
                  </a:cxn>
                  <a:cxn ang="0">
                    <a:pos x="221" y="17"/>
                  </a:cxn>
                  <a:cxn ang="0">
                    <a:pos x="223" y="5"/>
                  </a:cxn>
                  <a:cxn ang="0">
                    <a:pos x="256" y="6"/>
                  </a:cxn>
                  <a:cxn ang="0">
                    <a:pos x="266" y="7"/>
                  </a:cxn>
                  <a:cxn ang="0">
                    <a:pos x="285" y="2"/>
                  </a:cxn>
                  <a:cxn ang="0">
                    <a:pos x="296" y="6"/>
                  </a:cxn>
                  <a:cxn ang="0">
                    <a:pos x="293" y="24"/>
                  </a:cxn>
                  <a:cxn ang="0">
                    <a:pos x="315" y="32"/>
                  </a:cxn>
                  <a:cxn ang="0">
                    <a:pos x="309" y="72"/>
                  </a:cxn>
                  <a:cxn ang="0">
                    <a:pos x="310" y="113"/>
                  </a:cxn>
                  <a:cxn ang="0">
                    <a:pos x="318" y="148"/>
                  </a:cxn>
                  <a:cxn ang="0">
                    <a:pos x="327" y="172"/>
                  </a:cxn>
                  <a:cxn ang="0">
                    <a:pos x="255" y="224"/>
                  </a:cxn>
                  <a:cxn ang="0">
                    <a:pos x="218" y="225"/>
                  </a:cxn>
                  <a:cxn ang="0">
                    <a:pos x="206" y="200"/>
                  </a:cxn>
                  <a:cxn ang="0">
                    <a:pos x="197" y="174"/>
                  </a:cxn>
                  <a:cxn ang="0">
                    <a:pos x="254" y="130"/>
                  </a:cxn>
                  <a:cxn ang="0">
                    <a:pos x="202" y="135"/>
                  </a:cxn>
                  <a:cxn ang="0">
                    <a:pos x="172" y="169"/>
                  </a:cxn>
                  <a:cxn ang="0">
                    <a:pos x="146" y="201"/>
                  </a:cxn>
                  <a:cxn ang="0">
                    <a:pos x="150" y="218"/>
                  </a:cxn>
                  <a:cxn ang="0">
                    <a:pos x="152" y="253"/>
                  </a:cxn>
                  <a:cxn ang="0">
                    <a:pos x="146" y="283"/>
                  </a:cxn>
                  <a:cxn ang="0">
                    <a:pos x="121" y="304"/>
                  </a:cxn>
                  <a:cxn ang="0">
                    <a:pos x="90" y="297"/>
                  </a:cxn>
                  <a:cxn ang="0">
                    <a:pos x="82" y="269"/>
                  </a:cxn>
                  <a:cxn ang="0">
                    <a:pos x="76" y="245"/>
                  </a:cxn>
                </a:cxnLst>
                <a:rect l="0" t="0" r="r" b="b"/>
                <a:pathLst>
                  <a:path w="327" h="318">
                    <a:moveTo>
                      <a:pt x="76" y="247"/>
                    </a:moveTo>
                    <a:cubicBezTo>
                      <a:pt x="70" y="245"/>
                      <a:pt x="69" y="241"/>
                      <a:pt x="66" y="236"/>
                    </a:cubicBezTo>
                    <a:cubicBezTo>
                      <a:pt x="57" y="249"/>
                      <a:pt x="43" y="266"/>
                      <a:pt x="24" y="266"/>
                    </a:cubicBezTo>
                    <a:cubicBezTo>
                      <a:pt x="22" y="266"/>
                      <a:pt x="4" y="256"/>
                      <a:pt x="4" y="254"/>
                    </a:cubicBezTo>
                    <a:cubicBezTo>
                      <a:pt x="4" y="250"/>
                      <a:pt x="10" y="248"/>
                      <a:pt x="12" y="247"/>
                    </a:cubicBezTo>
                    <a:cubicBezTo>
                      <a:pt x="12" y="241"/>
                      <a:pt x="12" y="241"/>
                      <a:pt x="12" y="241"/>
                    </a:cubicBezTo>
                    <a:cubicBezTo>
                      <a:pt x="6" y="241"/>
                      <a:pt x="6" y="241"/>
                      <a:pt x="0" y="243"/>
                    </a:cubicBezTo>
                    <a:cubicBezTo>
                      <a:pt x="0" y="240"/>
                      <a:pt x="5" y="234"/>
                      <a:pt x="8" y="231"/>
                    </a:cubicBezTo>
                    <a:cubicBezTo>
                      <a:pt x="1" y="223"/>
                      <a:pt x="0" y="212"/>
                      <a:pt x="0" y="200"/>
                    </a:cubicBezTo>
                    <a:cubicBezTo>
                      <a:pt x="0" y="193"/>
                      <a:pt x="7" y="194"/>
                      <a:pt x="10" y="190"/>
                    </a:cubicBezTo>
                    <a:cubicBezTo>
                      <a:pt x="15" y="182"/>
                      <a:pt x="20" y="177"/>
                      <a:pt x="30" y="174"/>
                    </a:cubicBezTo>
                    <a:cubicBezTo>
                      <a:pt x="38" y="172"/>
                      <a:pt x="39" y="162"/>
                      <a:pt x="55" y="163"/>
                    </a:cubicBezTo>
                    <a:cubicBezTo>
                      <a:pt x="50" y="162"/>
                      <a:pt x="49" y="161"/>
                      <a:pt x="45" y="160"/>
                    </a:cubicBezTo>
                    <a:cubicBezTo>
                      <a:pt x="64" y="155"/>
                      <a:pt x="71" y="140"/>
                      <a:pt x="85" y="129"/>
                    </a:cubicBezTo>
                    <a:cubicBezTo>
                      <a:pt x="90" y="126"/>
                      <a:pt x="89" y="112"/>
                      <a:pt x="93" y="112"/>
                    </a:cubicBezTo>
                    <a:cubicBezTo>
                      <a:pt x="93" y="112"/>
                      <a:pt x="97" y="102"/>
                      <a:pt x="97" y="102"/>
                    </a:cubicBezTo>
                    <a:cubicBezTo>
                      <a:pt x="102" y="93"/>
                      <a:pt x="109" y="87"/>
                      <a:pt x="118" y="83"/>
                    </a:cubicBezTo>
                    <a:cubicBezTo>
                      <a:pt x="127" y="80"/>
                      <a:pt x="139" y="65"/>
                      <a:pt x="142" y="55"/>
                    </a:cubicBezTo>
                    <a:cubicBezTo>
                      <a:pt x="131" y="58"/>
                      <a:pt x="126" y="63"/>
                      <a:pt x="116" y="63"/>
                    </a:cubicBezTo>
                    <a:cubicBezTo>
                      <a:pt x="118" y="60"/>
                      <a:pt x="123" y="58"/>
                      <a:pt x="124" y="57"/>
                    </a:cubicBezTo>
                    <a:cubicBezTo>
                      <a:pt x="122" y="57"/>
                      <a:pt x="118" y="56"/>
                      <a:pt x="118" y="56"/>
                    </a:cubicBezTo>
                    <a:cubicBezTo>
                      <a:pt x="119" y="51"/>
                      <a:pt x="121" y="49"/>
                      <a:pt x="124" y="49"/>
                    </a:cubicBezTo>
                    <a:cubicBezTo>
                      <a:pt x="126" y="49"/>
                      <a:pt x="127" y="50"/>
                      <a:pt x="128" y="50"/>
                    </a:cubicBezTo>
                    <a:cubicBezTo>
                      <a:pt x="129" y="47"/>
                      <a:pt x="131" y="46"/>
                      <a:pt x="132" y="44"/>
                    </a:cubicBezTo>
                    <a:cubicBezTo>
                      <a:pt x="134" y="47"/>
                      <a:pt x="135" y="49"/>
                      <a:pt x="133" y="52"/>
                    </a:cubicBezTo>
                    <a:cubicBezTo>
                      <a:pt x="140" y="52"/>
                      <a:pt x="142" y="57"/>
                      <a:pt x="148" y="57"/>
                    </a:cubicBezTo>
                    <a:cubicBezTo>
                      <a:pt x="150" y="57"/>
                      <a:pt x="155" y="46"/>
                      <a:pt x="156" y="46"/>
                    </a:cubicBezTo>
                    <a:cubicBezTo>
                      <a:pt x="153" y="45"/>
                      <a:pt x="153" y="44"/>
                      <a:pt x="149" y="45"/>
                    </a:cubicBezTo>
                    <a:cubicBezTo>
                      <a:pt x="151" y="41"/>
                      <a:pt x="154" y="38"/>
                      <a:pt x="159" y="38"/>
                    </a:cubicBezTo>
                    <a:cubicBezTo>
                      <a:pt x="162" y="38"/>
                      <a:pt x="165" y="39"/>
                      <a:pt x="168" y="37"/>
                    </a:cubicBezTo>
                    <a:cubicBezTo>
                      <a:pt x="165" y="35"/>
                      <a:pt x="166" y="35"/>
                      <a:pt x="164" y="33"/>
                    </a:cubicBezTo>
                    <a:cubicBezTo>
                      <a:pt x="169" y="29"/>
                      <a:pt x="176" y="29"/>
                      <a:pt x="183" y="28"/>
                    </a:cubicBezTo>
                    <a:cubicBezTo>
                      <a:pt x="183" y="33"/>
                      <a:pt x="183" y="33"/>
                      <a:pt x="183" y="33"/>
                    </a:cubicBezTo>
                    <a:cubicBezTo>
                      <a:pt x="189" y="32"/>
                      <a:pt x="190" y="22"/>
                      <a:pt x="199" y="21"/>
                    </a:cubicBezTo>
                    <a:cubicBezTo>
                      <a:pt x="199" y="29"/>
                      <a:pt x="199" y="29"/>
                      <a:pt x="199" y="29"/>
                    </a:cubicBezTo>
                    <a:cubicBezTo>
                      <a:pt x="205" y="18"/>
                      <a:pt x="213" y="21"/>
                      <a:pt x="221" y="17"/>
                    </a:cubicBezTo>
                    <a:cubicBezTo>
                      <a:pt x="217" y="15"/>
                      <a:pt x="214" y="14"/>
                      <a:pt x="214" y="11"/>
                    </a:cubicBezTo>
                    <a:cubicBezTo>
                      <a:pt x="214" y="9"/>
                      <a:pt x="222" y="7"/>
                      <a:pt x="223" y="5"/>
                    </a:cubicBezTo>
                    <a:cubicBezTo>
                      <a:pt x="226" y="8"/>
                      <a:pt x="228" y="11"/>
                      <a:pt x="232" y="11"/>
                    </a:cubicBezTo>
                    <a:cubicBezTo>
                      <a:pt x="239" y="11"/>
                      <a:pt x="256" y="0"/>
                      <a:pt x="256" y="6"/>
                    </a:cubicBezTo>
                    <a:cubicBezTo>
                      <a:pt x="256" y="12"/>
                      <a:pt x="248" y="14"/>
                      <a:pt x="247" y="20"/>
                    </a:cubicBezTo>
                    <a:cubicBezTo>
                      <a:pt x="255" y="21"/>
                      <a:pt x="258" y="11"/>
                      <a:pt x="266" y="7"/>
                    </a:cubicBezTo>
                    <a:cubicBezTo>
                      <a:pt x="267" y="10"/>
                      <a:pt x="267" y="12"/>
                      <a:pt x="268" y="15"/>
                    </a:cubicBezTo>
                    <a:cubicBezTo>
                      <a:pt x="274" y="9"/>
                      <a:pt x="277" y="7"/>
                      <a:pt x="285" y="2"/>
                    </a:cubicBezTo>
                    <a:cubicBezTo>
                      <a:pt x="285" y="8"/>
                      <a:pt x="284" y="12"/>
                      <a:pt x="289" y="13"/>
                    </a:cubicBezTo>
                    <a:cubicBezTo>
                      <a:pt x="290" y="9"/>
                      <a:pt x="292" y="6"/>
                      <a:pt x="296" y="6"/>
                    </a:cubicBezTo>
                    <a:cubicBezTo>
                      <a:pt x="298" y="6"/>
                      <a:pt x="307" y="11"/>
                      <a:pt x="311" y="13"/>
                    </a:cubicBezTo>
                    <a:cubicBezTo>
                      <a:pt x="307" y="24"/>
                      <a:pt x="303" y="20"/>
                      <a:pt x="293" y="24"/>
                    </a:cubicBezTo>
                    <a:cubicBezTo>
                      <a:pt x="298" y="27"/>
                      <a:pt x="301" y="28"/>
                      <a:pt x="301" y="30"/>
                    </a:cubicBezTo>
                    <a:cubicBezTo>
                      <a:pt x="305" y="31"/>
                      <a:pt x="314" y="32"/>
                      <a:pt x="315" y="32"/>
                    </a:cubicBezTo>
                    <a:cubicBezTo>
                      <a:pt x="309" y="36"/>
                      <a:pt x="293" y="44"/>
                      <a:pt x="293" y="55"/>
                    </a:cubicBezTo>
                    <a:cubicBezTo>
                      <a:pt x="293" y="63"/>
                      <a:pt x="309" y="62"/>
                      <a:pt x="309" y="72"/>
                    </a:cubicBezTo>
                    <a:cubicBezTo>
                      <a:pt x="309" y="80"/>
                      <a:pt x="301" y="83"/>
                      <a:pt x="301" y="91"/>
                    </a:cubicBezTo>
                    <a:cubicBezTo>
                      <a:pt x="301" y="99"/>
                      <a:pt x="310" y="104"/>
                      <a:pt x="310" y="113"/>
                    </a:cubicBezTo>
                    <a:cubicBezTo>
                      <a:pt x="310" y="118"/>
                      <a:pt x="305" y="121"/>
                      <a:pt x="305" y="126"/>
                    </a:cubicBezTo>
                    <a:cubicBezTo>
                      <a:pt x="305" y="136"/>
                      <a:pt x="318" y="138"/>
                      <a:pt x="318" y="148"/>
                    </a:cubicBezTo>
                    <a:cubicBezTo>
                      <a:pt x="318" y="151"/>
                      <a:pt x="314" y="153"/>
                      <a:pt x="313" y="154"/>
                    </a:cubicBezTo>
                    <a:cubicBezTo>
                      <a:pt x="317" y="161"/>
                      <a:pt x="327" y="163"/>
                      <a:pt x="327" y="172"/>
                    </a:cubicBezTo>
                    <a:cubicBezTo>
                      <a:pt x="327" y="187"/>
                      <a:pt x="297" y="203"/>
                      <a:pt x="288" y="215"/>
                    </a:cubicBezTo>
                    <a:cubicBezTo>
                      <a:pt x="283" y="224"/>
                      <a:pt x="263" y="226"/>
                      <a:pt x="255" y="224"/>
                    </a:cubicBezTo>
                    <a:cubicBezTo>
                      <a:pt x="246" y="227"/>
                      <a:pt x="236" y="231"/>
                      <a:pt x="228" y="231"/>
                    </a:cubicBezTo>
                    <a:cubicBezTo>
                      <a:pt x="222" y="231"/>
                      <a:pt x="218" y="230"/>
                      <a:pt x="218" y="225"/>
                    </a:cubicBezTo>
                    <a:cubicBezTo>
                      <a:pt x="209" y="225"/>
                      <a:pt x="199" y="219"/>
                      <a:pt x="199" y="210"/>
                    </a:cubicBezTo>
                    <a:cubicBezTo>
                      <a:pt x="199" y="205"/>
                      <a:pt x="204" y="202"/>
                      <a:pt x="206" y="200"/>
                    </a:cubicBezTo>
                    <a:cubicBezTo>
                      <a:pt x="201" y="198"/>
                      <a:pt x="197" y="188"/>
                      <a:pt x="197" y="183"/>
                    </a:cubicBezTo>
                    <a:cubicBezTo>
                      <a:pt x="197" y="180"/>
                      <a:pt x="198" y="178"/>
                      <a:pt x="197" y="174"/>
                    </a:cubicBezTo>
                    <a:cubicBezTo>
                      <a:pt x="216" y="174"/>
                      <a:pt x="225" y="150"/>
                      <a:pt x="237" y="144"/>
                    </a:cubicBezTo>
                    <a:cubicBezTo>
                      <a:pt x="243" y="140"/>
                      <a:pt x="254" y="138"/>
                      <a:pt x="254" y="130"/>
                    </a:cubicBezTo>
                    <a:cubicBezTo>
                      <a:pt x="254" y="119"/>
                      <a:pt x="239" y="117"/>
                      <a:pt x="228" y="117"/>
                    </a:cubicBezTo>
                    <a:cubicBezTo>
                      <a:pt x="213" y="117"/>
                      <a:pt x="202" y="122"/>
                      <a:pt x="202" y="135"/>
                    </a:cubicBezTo>
                    <a:cubicBezTo>
                      <a:pt x="202" y="140"/>
                      <a:pt x="203" y="142"/>
                      <a:pt x="202" y="145"/>
                    </a:cubicBezTo>
                    <a:cubicBezTo>
                      <a:pt x="202" y="155"/>
                      <a:pt x="181" y="164"/>
                      <a:pt x="172" y="169"/>
                    </a:cubicBezTo>
                    <a:cubicBezTo>
                      <a:pt x="165" y="174"/>
                      <a:pt x="157" y="175"/>
                      <a:pt x="152" y="183"/>
                    </a:cubicBezTo>
                    <a:cubicBezTo>
                      <a:pt x="149" y="189"/>
                      <a:pt x="153" y="198"/>
                      <a:pt x="146" y="201"/>
                    </a:cubicBezTo>
                    <a:cubicBezTo>
                      <a:pt x="146" y="210"/>
                      <a:pt x="146" y="210"/>
                      <a:pt x="146" y="210"/>
                    </a:cubicBezTo>
                    <a:cubicBezTo>
                      <a:pt x="149" y="212"/>
                      <a:pt x="150" y="215"/>
                      <a:pt x="150" y="218"/>
                    </a:cubicBezTo>
                    <a:cubicBezTo>
                      <a:pt x="158" y="219"/>
                      <a:pt x="170" y="227"/>
                      <a:pt x="170" y="235"/>
                    </a:cubicBezTo>
                    <a:cubicBezTo>
                      <a:pt x="170" y="242"/>
                      <a:pt x="157" y="253"/>
                      <a:pt x="152" y="253"/>
                    </a:cubicBezTo>
                    <a:cubicBezTo>
                      <a:pt x="143" y="253"/>
                      <a:pt x="140" y="266"/>
                      <a:pt x="140" y="275"/>
                    </a:cubicBezTo>
                    <a:cubicBezTo>
                      <a:pt x="140" y="280"/>
                      <a:pt x="144" y="282"/>
                      <a:pt x="146" y="283"/>
                    </a:cubicBezTo>
                    <a:cubicBezTo>
                      <a:pt x="145" y="294"/>
                      <a:pt x="135" y="295"/>
                      <a:pt x="133" y="304"/>
                    </a:cubicBezTo>
                    <a:cubicBezTo>
                      <a:pt x="127" y="304"/>
                      <a:pt x="125" y="304"/>
                      <a:pt x="121" y="304"/>
                    </a:cubicBezTo>
                    <a:cubicBezTo>
                      <a:pt x="114" y="304"/>
                      <a:pt x="111" y="318"/>
                      <a:pt x="100" y="318"/>
                    </a:cubicBezTo>
                    <a:cubicBezTo>
                      <a:pt x="97" y="318"/>
                      <a:pt x="90" y="299"/>
                      <a:pt x="90" y="297"/>
                    </a:cubicBezTo>
                    <a:cubicBezTo>
                      <a:pt x="90" y="296"/>
                      <a:pt x="91" y="294"/>
                      <a:pt x="91" y="293"/>
                    </a:cubicBezTo>
                    <a:cubicBezTo>
                      <a:pt x="84" y="285"/>
                      <a:pt x="85" y="279"/>
                      <a:pt x="82" y="269"/>
                    </a:cubicBezTo>
                    <a:cubicBezTo>
                      <a:pt x="79" y="263"/>
                      <a:pt x="73" y="261"/>
                      <a:pt x="73" y="253"/>
                    </a:cubicBezTo>
                    <a:cubicBezTo>
                      <a:pt x="73" y="250"/>
                      <a:pt x="75" y="246"/>
                      <a:pt x="76" y="245"/>
                    </a:cubicBezTo>
                    <a:lnTo>
                      <a:pt x="76" y="24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97" name="Freeform 26"/>
              <p:cNvSpPr/>
              <p:nvPr/>
            </p:nvSpPr>
            <p:spPr bwMode="auto">
              <a:xfrm>
                <a:off x="4559300" y="1109663"/>
                <a:ext cx="234950" cy="128588"/>
              </a:xfrm>
              <a:custGeom>
                <a:avLst/>
                <a:gdLst/>
                <a:ahLst/>
                <a:cxnLst>
                  <a:cxn ang="0">
                    <a:pos x="148" y="79"/>
                  </a:cxn>
                  <a:cxn ang="0">
                    <a:pos x="148" y="71"/>
                  </a:cxn>
                  <a:cxn ang="0">
                    <a:pos x="128" y="71"/>
                  </a:cxn>
                  <a:cxn ang="0">
                    <a:pos x="135" y="58"/>
                  </a:cxn>
                  <a:cxn ang="0">
                    <a:pos x="126" y="46"/>
                  </a:cxn>
                  <a:cxn ang="0">
                    <a:pos x="132" y="45"/>
                  </a:cxn>
                  <a:cxn ang="0">
                    <a:pos x="121" y="38"/>
                  </a:cxn>
                  <a:cxn ang="0">
                    <a:pos x="97" y="69"/>
                  </a:cxn>
                  <a:cxn ang="0">
                    <a:pos x="90" y="73"/>
                  </a:cxn>
                  <a:cxn ang="0">
                    <a:pos x="78" y="97"/>
                  </a:cxn>
                  <a:cxn ang="0">
                    <a:pos x="43" y="69"/>
                  </a:cxn>
                  <a:cxn ang="0">
                    <a:pos x="60" y="70"/>
                  </a:cxn>
                  <a:cxn ang="0">
                    <a:pos x="74" y="66"/>
                  </a:cxn>
                  <a:cxn ang="0">
                    <a:pos x="54" y="64"/>
                  </a:cxn>
                  <a:cxn ang="0">
                    <a:pos x="38" y="58"/>
                  </a:cxn>
                  <a:cxn ang="0">
                    <a:pos x="50" y="54"/>
                  </a:cxn>
                  <a:cxn ang="0">
                    <a:pos x="72" y="43"/>
                  </a:cxn>
                  <a:cxn ang="0">
                    <a:pos x="61" y="43"/>
                  </a:cxn>
                  <a:cxn ang="0">
                    <a:pos x="54" y="39"/>
                  </a:cxn>
                  <a:cxn ang="0">
                    <a:pos x="51" y="39"/>
                  </a:cxn>
                  <a:cxn ang="0">
                    <a:pos x="38" y="51"/>
                  </a:cxn>
                  <a:cxn ang="0">
                    <a:pos x="23" y="44"/>
                  </a:cxn>
                  <a:cxn ang="0">
                    <a:pos x="27" y="43"/>
                  </a:cxn>
                  <a:cxn ang="0">
                    <a:pos x="15" y="28"/>
                  </a:cxn>
                  <a:cxn ang="0">
                    <a:pos x="11" y="26"/>
                  </a:cxn>
                  <a:cxn ang="0">
                    <a:pos x="0" y="16"/>
                  </a:cxn>
                  <a:cxn ang="0">
                    <a:pos x="16" y="5"/>
                  </a:cxn>
                  <a:cxn ang="0">
                    <a:pos x="38" y="7"/>
                  </a:cxn>
                  <a:cxn ang="0">
                    <a:pos x="32" y="13"/>
                  </a:cxn>
                  <a:cxn ang="0">
                    <a:pos x="44" y="20"/>
                  </a:cxn>
                  <a:cxn ang="0">
                    <a:pos x="41" y="14"/>
                  </a:cxn>
                  <a:cxn ang="0">
                    <a:pos x="49" y="7"/>
                  </a:cxn>
                  <a:cxn ang="0">
                    <a:pos x="68" y="26"/>
                  </a:cxn>
                  <a:cxn ang="0">
                    <a:pos x="63" y="7"/>
                  </a:cxn>
                  <a:cxn ang="0">
                    <a:pos x="72" y="0"/>
                  </a:cxn>
                  <a:cxn ang="0">
                    <a:pos x="90" y="9"/>
                  </a:cxn>
                  <a:cxn ang="0">
                    <a:pos x="88" y="18"/>
                  </a:cxn>
                  <a:cxn ang="0">
                    <a:pos x="96" y="12"/>
                  </a:cxn>
                  <a:cxn ang="0">
                    <a:pos x="102" y="23"/>
                  </a:cxn>
                  <a:cxn ang="0">
                    <a:pos x="106" y="23"/>
                  </a:cxn>
                  <a:cxn ang="0">
                    <a:pos x="141" y="41"/>
                  </a:cxn>
                  <a:cxn ang="0">
                    <a:pos x="137" y="42"/>
                  </a:cxn>
                  <a:cxn ang="0">
                    <a:pos x="145" y="42"/>
                  </a:cxn>
                  <a:cxn ang="0">
                    <a:pos x="145" y="49"/>
                  </a:cxn>
                  <a:cxn ang="0">
                    <a:pos x="159" y="49"/>
                  </a:cxn>
                  <a:cxn ang="0">
                    <a:pos x="176" y="64"/>
                  </a:cxn>
                  <a:cxn ang="0">
                    <a:pos x="148" y="79"/>
                  </a:cxn>
                </a:cxnLst>
                <a:rect l="0" t="0" r="r" b="b"/>
                <a:pathLst>
                  <a:path w="176" h="97">
                    <a:moveTo>
                      <a:pt x="148" y="79"/>
                    </a:moveTo>
                    <a:cubicBezTo>
                      <a:pt x="147" y="76"/>
                      <a:pt x="147" y="74"/>
                      <a:pt x="148" y="71"/>
                    </a:cubicBezTo>
                    <a:cubicBezTo>
                      <a:pt x="143" y="71"/>
                      <a:pt x="134" y="71"/>
                      <a:pt x="128" y="71"/>
                    </a:cubicBezTo>
                    <a:cubicBezTo>
                      <a:pt x="129" y="63"/>
                      <a:pt x="134" y="65"/>
                      <a:pt x="135" y="58"/>
                    </a:cubicBezTo>
                    <a:cubicBezTo>
                      <a:pt x="132" y="57"/>
                      <a:pt x="128" y="49"/>
                      <a:pt x="126" y="46"/>
                    </a:cubicBezTo>
                    <a:cubicBezTo>
                      <a:pt x="128" y="45"/>
                      <a:pt x="130" y="45"/>
                      <a:pt x="132" y="45"/>
                    </a:cubicBezTo>
                    <a:cubicBezTo>
                      <a:pt x="125" y="44"/>
                      <a:pt x="121" y="38"/>
                      <a:pt x="121" y="38"/>
                    </a:cubicBezTo>
                    <a:cubicBezTo>
                      <a:pt x="106" y="38"/>
                      <a:pt x="102" y="58"/>
                      <a:pt x="97" y="69"/>
                    </a:cubicBezTo>
                    <a:cubicBezTo>
                      <a:pt x="96" y="72"/>
                      <a:pt x="93" y="71"/>
                      <a:pt x="90" y="73"/>
                    </a:cubicBezTo>
                    <a:cubicBezTo>
                      <a:pt x="83" y="79"/>
                      <a:pt x="84" y="91"/>
                      <a:pt x="78" y="97"/>
                    </a:cubicBezTo>
                    <a:cubicBezTo>
                      <a:pt x="67" y="90"/>
                      <a:pt x="43" y="84"/>
                      <a:pt x="43" y="69"/>
                    </a:cubicBezTo>
                    <a:cubicBezTo>
                      <a:pt x="49" y="68"/>
                      <a:pt x="60" y="70"/>
                      <a:pt x="60" y="70"/>
                    </a:cubicBezTo>
                    <a:cubicBezTo>
                      <a:pt x="64" y="66"/>
                      <a:pt x="69" y="67"/>
                      <a:pt x="74" y="66"/>
                    </a:cubicBezTo>
                    <a:cubicBezTo>
                      <a:pt x="72" y="64"/>
                      <a:pt x="57" y="64"/>
                      <a:pt x="54" y="64"/>
                    </a:cubicBezTo>
                    <a:cubicBezTo>
                      <a:pt x="49" y="64"/>
                      <a:pt x="38" y="69"/>
                      <a:pt x="38" y="58"/>
                    </a:cubicBezTo>
                    <a:cubicBezTo>
                      <a:pt x="38" y="54"/>
                      <a:pt x="48" y="54"/>
                      <a:pt x="50" y="54"/>
                    </a:cubicBezTo>
                    <a:cubicBezTo>
                      <a:pt x="56" y="52"/>
                      <a:pt x="68" y="47"/>
                      <a:pt x="72" y="43"/>
                    </a:cubicBezTo>
                    <a:cubicBezTo>
                      <a:pt x="66" y="43"/>
                      <a:pt x="63" y="43"/>
                      <a:pt x="61" y="43"/>
                    </a:cubicBezTo>
                    <a:cubicBezTo>
                      <a:pt x="60" y="43"/>
                      <a:pt x="56" y="40"/>
                      <a:pt x="54" y="39"/>
                    </a:cubicBezTo>
                    <a:cubicBezTo>
                      <a:pt x="53" y="39"/>
                      <a:pt x="52" y="39"/>
                      <a:pt x="51" y="39"/>
                    </a:cubicBezTo>
                    <a:cubicBezTo>
                      <a:pt x="47" y="41"/>
                      <a:pt x="47" y="51"/>
                      <a:pt x="38" y="51"/>
                    </a:cubicBezTo>
                    <a:cubicBezTo>
                      <a:pt x="31" y="51"/>
                      <a:pt x="26" y="48"/>
                      <a:pt x="23" y="44"/>
                    </a:cubicBezTo>
                    <a:cubicBezTo>
                      <a:pt x="25" y="43"/>
                      <a:pt x="26" y="43"/>
                      <a:pt x="27" y="43"/>
                    </a:cubicBezTo>
                    <a:cubicBezTo>
                      <a:pt x="19" y="39"/>
                      <a:pt x="13" y="35"/>
                      <a:pt x="15" y="28"/>
                    </a:cubicBezTo>
                    <a:cubicBezTo>
                      <a:pt x="13" y="28"/>
                      <a:pt x="12" y="26"/>
                      <a:pt x="11" y="26"/>
                    </a:cubicBezTo>
                    <a:cubicBezTo>
                      <a:pt x="8" y="26"/>
                      <a:pt x="3" y="19"/>
                      <a:pt x="0" y="16"/>
                    </a:cubicBezTo>
                    <a:cubicBezTo>
                      <a:pt x="2" y="14"/>
                      <a:pt x="11" y="5"/>
                      <a:pt x="16" y="5"/>
                    </a:cubicBezTo>
                    <a:cubicBezTo>
                      <a:pt x="23" y="5"/>
                      <a:pt x="27" y="5"/>
                      <a:pt x="38" y="7"/>
                    </a:cubicBezTo>
                    <a:cubicBezTo>
                      <a:pt x="35" y="10"/>
                      <a:pt x="34" y="11"/>
                      <a:pt x="32" y="13"/>
                    </a:cubicBezTo>
                    <a:cubicBezTo>
                      <a:pt x="37" y="17"/>
                      <a:pt x="41" y="17"/>
                      <a:pt x="44" y="20"/>
                    </a:cubicBezTo>
                    <a:cubicBezTo>
                      <a:pt x="42" y="19"/>
                      <a:pt x="41" y="17"/>
                      <a:pt x="41" y="14"/>
                    </a:cubicBezTo>
                    <a:cubicBezTo>
                      <a:pt x="41" y="10"/>
                      <a:pt x="45" y="7"/>
                      <a:pt x="49" y="7"/>
                    </a:cubicBezTo>
                    <a:cubicBezTo>
                      <a:pt x="60" y="7"/>
                      <a:pt x="57" y="22"/>
                      <a:pt x="68" y="26"/>
                    </a:cubicBezTo>
                    <a:cubicBezTo>
                      <a:pt x="66" y="19"/>
                      <a:pt x="63" y="15"/>
                      <a:pt x="63" y="7"/>
                    </a:cubicBezTo>
                    <a:cubicBezTo>
                      <a:pt x="63" y="0"/>
                      <a:pt x="66" y="0"/>
                      <a:pt x="72" y="0"/>
                    </a:cubicBezTo>
                    <a:cubicBezTo>
                      <a:pt x="78" y="0"/>
                      <a:pt x="90" y="4"/>
                      <a:pt x="90" y="9"/>
                    </a:cubicBezTo>
                    <a:cubicBezTo>
                      <a:pt x="90" y="12"/>
                      <a:pt x="88" y="15"/>
                      <a:pt x="88" y="18"/>
                    </a:cubicBezTo>
                    <a:cubicBezTo>
                      <a:pt x="92" y="16"/>
                      <a:pt x="93" y="12"/>
                      <a:pt x="96" y="12"/>
                    </a:cubicBezTo>
                    <a:cubicBezTo>
                      <a:pt x="103" y="12"/>
                      <a:pt x="102" y="19"/>
                      <a:pt x="102" y="23"/>
                    </a:cubicBezTo>
                    <a:cubicBezTo>
                      <a:pt x="103" y="23"/>
                      <a:pt x="105" y="23"/>
                      <a:pt x="106" y="23"/>
                    </a:cubicBezTo>
                    <a:cubicBezTo>
                      <a:pt x="113" y="23"/>
                      <a:pt x="137" y="36"/>
                      <a:pt x="141" y="41"/>
                    </a:cubicBezTo>
                    <a:cubicBezTo>
                      <a:pt x="140" y="42"/>
                      <a:pt x="138" y="42"/>
                      <a:pt x="137" y="42"/>
                    </a:cubicBezTo>
                    <a:cubicBezTo>
                      <a:pt x="140" y="43"/>
                      <a:pt x="142" y="42"/>
                      <a:pt x="145" y="42"/>
                    </a:cubicBezTo>
                    <a:cubicBezTo>
                      <a:pt x="146" y="44"/>
                      <a:pt x="146" y="47"/>
                      <a:pt x="145" y="49"/>
                    </a:cubicBezTo>
                    <a:cubicBezTo>
                      <a:pt x="151" y="49"/>
                      <a:pt x="154" y="49"/>
                      <a:pt x="159" y="49"/>
                    </a:cubicBezTo>
                    <a:cubicBezTo>
                      <a:pt x="159" y="62"/>
                      <a:pt x="172" y="59"/>
                      <a:pt x="176" y="64"/>
                    </a:cubicBezTo>
                    <a:cubicBezTo>
                      <a:pt x="164" y="68"/>
                      <a:pt x="159" y="76"/>
                      <a:pt x="148" y="7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98" name="Freeform 27"/>
              <p:cNvSpPr/>
              <p:nvPr/>
            </p:nvSpPr>
            <p:spPr bwMode="auto">
              <a:xfrm>
                <a:off x="4683125" y="1089025"/>
                <a:ext cx="150813" cy="55563"/>
              </a:xfrm>
              <a:custGeom>
                <a:avLst/>
                <a:gdLst/>
                <a:ahLst/>
                <a:cxnLst>
                  <a:cxn ang="0">
                    <a:pos x="114" y="19"/>
                  </a:cxn>
                  <a:cxn ang="0">
                    <a:pos x="69" y="41"/>
                  </a:cxn>
                  <a:cxn ang="0">
                    <a:pos x="54" y="34"/>
                  </a:cxn>
                  <a:cxn ang="0">
                    <a:pos x="28" y="34"/>
                  </a:cxn>
                  <a:cxn ang="0">
                    <a:pos x="23" y="26"/>
                  </a:cxn>
                  <a:cxn ang="0">
                    <a:pos x="32" y="26"/>
                  </a:cxn>
                  <a:cxn ang="0">
                    <a:pos x="43" y="24"/>
                  </a:cxn>
                  <a:cxn ang="0">
                    <a:pos x="22" y="23"/>
                  </a:cxn>
                  <a:cxn ang="0">
                    <a:pos x="6" y="18"/>
                  </a:cxn>
                  <a:cxn ang="0">
                    <a:pos x="0" y="7"/>
                  </a:cxn>
                  <a:cxn ang="0">
                    <a:pos x="6" y="7"/>
                  </a:cxn>
                  <a:cxn ang="0">
                    <a:pos x="15" y="8"/>
                  </a:cxn>
                  <a:cxn ang="0">
                    <a:pos x="15" y="6"/>
                  </a:cxn>
                  <a:cxn ang="0">
                    <a:pos x="23" y="6"/>
                  </a:cxn>
                  <a:cxn ang="0">
                    <a:pos x="21" y="2"/>
                  </a:cxn>
                  <a:cxn ang="0">
                    <a:pos x="33" y="2"/>
                  </a:cxn>
                  <a:cxn ang="0">
                    <a:pos x="51" y="11"/>
                  </a:cxn>
                  <a:cxn ang="0">
                    <a:pos x="62" y="0"/>
                  </a:cxn>
                  <a:cxn ang="0">
                    <a:pos x="67" y="0"/>
                  </a:cxn>
                  <a:cxn ang="0">
                    <a:pos x="67" y="12"/>
                  </a:cxn>
                  <a:cxn ang="0">
                    <a:pos x="80" y="7"/>
                  </a:cxn>
                  <a:cxn ang="0">
                    <a:pos x="95" y="7"/>
                  </a:cxn>
                  <a:cxn ang="0">
                    <a:pos x="114" y="19"/>
                  </a:cxn>
                </a:cxnLst>
                <a:rect l="0" t="0" r="r" b="b"/>
                <a:pathLst>
                  <a:path w="114" h="41">
                    <a:moveTo>
                      <a:pt x="114" y="19"/>
                    </a:moveTo>
                    <a:cubicBezTo>
                      <a:pt x="104" y="26"/>
                      <a:pt x="82" y="41"/>
                      <a:pt x="69" y="41"/>
                    </a:cubicBezTo>
                    <a:cubicBezTo>
                      <a:pt x="61" y="41"/>
                      <a:pt x="57" y="39"/>
                      <a:pt x="54" y="34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5" y="32"/>
                      <a:pt x="23" y="30"/>
                      <a:pt x="23" y="26"/>
                    </a:cubicBezTo>
                    <a:cubicBezTo>
                      <a:pt x="26" y="26"/>
                      <a:pt x="31" y="26"/>
                      <a:pt x="32" y="26"/>
                    </a:cubicBezTo>
                    <a:cubicBezTo>
                      <a:pt x="36" y="25"/>
                      <a:pt x="40" y="25"/>
                      <a:pt x="43" y="24"/>
                    </a:cubicBezTo>
                    <a:cubicBezTo>
                      <a:pt x="41" y="24"/>
                      <a:pt x="23" y="23"/>
                      <a:pt x="22" y="23"/>
                    </a:cubicBezTo>
                    <a:cubicBezTo>
                      <a:pt x="14" y="23"/>
                      <a:pt x="6" y="28"/>
                      <a:pt x="6" y="18"/>
                    </a:cubicBezTo>
                    <a:cubicBezTo>
                      <a:pt x="3" y="15"/>
                      <a:pt x="0" y="12"/>
                      <a:pt x="0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9" y="9"/>
                      <a:pt x="13" y="10"/>
                      <a:pt x="15" y="8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6" y="4"/>
                      <a:pt x="48" y="11"/>
                      <a:pt x="51" y="11"/>
                    </a:cubicBezTo>
                    <a:cubicBezTo>
                      <a:pt x="56" y="11"/>
                      <a:pt x="59" y="2"/>
                      <a:pt x="62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7" y="6"/>
                      <a:pt x="66" y="8"/>
                      <a:pt x="67" y="12"/>
                    </a:cubicBezTo>
                    <a:cubicBezTo>
                      <a:pt x="71" y="12"/>
                      <a:pt x="73" y="7"/>
                      <a:pt x="80" y="7"/>
                    </a:cubicBezTo>
                    <a:cubicBezTo>
                      <a:pt x="91" y="7"/>
                      <a:pt x="88" y="7"/>
                      <a:pt x="95" y="7"/>
                    </a:cubicBezTo>
                    <a:cubicBezTo>
                      <a:pt x="103" y="7"/>
                      <a:pt x="112" y="14"/>
                      <a:pt x="114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99" name="Freeform 28"/>
              <p:cNvSpPr/>
              <p:nvPr/>
            </p:nvSpPr>
            <p:spPr bwMode="auto">
              <a:xfrm>
                <a:off x="4219575" y="1841500"/>
                <a:ext cx="73025" cy="87313"/>
              </a:xfrm>
              <a:custGeom>
                <a:avLst/>
                <a:gdLst/>
                <a:ahLst/>
                <a:cxnLst>
                  <a:cxn ang="0">
                    <a:pos x="9" y="19"/>
                  </a:cxn>
                  <a:cxn ang="0">
                    <a:pos x="22" y="14"/>
                  </a:cxn>
                  <a:cxn ang="0">
                    <a:pos x="19" y="8"/>
                  </a:cxn>
                  <a:cxn ang="0">
                    <a:pos x="32" y="0"/>
                  </a:cxn>
                  <a:cxn ang="0">
                    <a:pos x="40" y="0"/>
                  </a:cxn>
                  <a:cxn ang="0">
                    <a:pos x="55" y="18"/>
                  </a:cxn>
                  <a:cxn ang="0">
                    <a:pos x="47" y="24"/>
                  </a:cxn>
                  <a:cxn ang="0">
                    <a:pos x="47" y="39"/>
                  </a:cxn>
                  <a:cxn ang="0">
                    <a:pos x="47" y="52"/>
                  </a:cxn>
                  <a:cxn ang="0">
                    <a:pos x="35" y="54"/>
                  </a:cxn>
                  <a:cxn ang="0">
                    <a:pos x="19" y="64"/>
                  </a:cxn>
                  <a:cxn ang="0">
                    <a:pos x="11" y="65"/>
                  </a:cxn>
                  <a:cxn ang="0">
                    <a:pos x="0" y="55"/>
                  </a:cxn>
                  <a:cxn ang="0">
                    <a:pos x="13" y="33"/>
                  </a:cxn>
                  <a:cxn ang="0">
                    <a:pos x="4" y="23"/>
                  </a:cxn>
                  <a:cxn ang="0">
                    <a:pos x="9" y="19"/>
                  </a:cxn>
                </a:cxnLst>
                <a:rect l="0" t="0" r="r" b="b"/>
                <a:pathLst>
                  <a:path w="55" h="65">
                    <a:moveTo>
                      <a:pt x="9" y="19"/>
                    </a:moveTo>
                    <a:cubicBezTo>
                      <a:pt x="12" y="19"/>
                      <a:pt x="19" y="16"/>
                      <a:pt x="22" y="14"/>
                    </a:cubicBezTo>
                    <a:cubicBezTo>
                      <a:pt x="20" y="11"/>
                      <a:pt x="19" y="10"/>
                      <a:pt x="19" y="8"/>
                    </a:cubicBezTo>
                    <a:cubicBezTo>
                      <a:pt x="19" y="5"/>
                      <a:pt x="28" y="0"/>
                      <a:pt x="32" y="0"/>
                    </a:cubicBezTo>
                    <a:cubicBezTo>
                      <a:pt x="35" y="0"/>
                      <a:pt x="37" y="0"/>
                      <a:pt x="40" y="0"/>
                    </a:cubicBezTo>
                    <a:cubicBezTo>
                      <a:pt x="50" y="0"/>
                      <a:pt x="55" y="10"/>
                      <a:pt x="55" y="18"/>
                    </a:cubicBezTo>
                    <a:cubicBezTo>
                      <a:pt x="55" y="21"/>
                      <a:pt x="47" y="21"/>
                      <a:pt x="47" y="24"/>
                    </a:cubicBezTo>
                    <a:cubicBezTo>
                      <a:pt x="47" y="27"/>
                      <a:pt x="47" y="39"/>
                      <a:pt x="47" y="39"/>
                    </a:cubicBezTo>
                    <a:cubicBezTo>
                      <a:pt x="47" y="43"/>
                      <a:pt x="50" y="48"/>
                      <a:pt x="47" y="52"/>
                    </a:cubicBezTo>
                    <a:cubicBezTo>
                      <a:pt x="44" y="54"/>
                      <a:pt x="40" y="54"/>
                      <a:pt x="35" y="54"/>
                    </a:cubicBezTo>
                    <a:cubicBezTo>
                      <a:pt x="28" y="54"/>
                      <a:pt x="23" y="61"/>
                      <a:pt x="19" y="64"/>
                    </a:cubicBezTo>
                    <a:cubicBezTo>
                      <a:pt x="17" y="65"/>
                      <a:pt x="13" y="65"/>
                      <a:pt x="11" y="65"/>
                    </a:cubicBezTo>
                    <a:cubicBezTo>
                      <a:pt x="6" y="65"/>
                      <a:pt x="0" y="60"/>
                      <a:pt x="0" y="55"/>
                    </a:cubicBezTo>
                    <a:cubicBezTo>
                      <a:pt x="0" y="44"/>
                      <a:pt x="11" y="43"/>
                      <a:pt x="13" y="33"/>
                    </a:cubicBezTo>
                    <a:cubicBezTo>
                      <a:pt x="8" y="30"/>
                      <a:pt x="4" y="28"/>
                      <a:pt x="4" y="23"/>
                    </a:cubicBezTo>
                    <a:cubicBezTo>
                      <a:pt x="4" y="18"/>
                      <a:pt x="8" y="19"/>
                      <a:pt x="9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00" name="Freeform 29"/>
              <p:cNvSpPr/>
              <p:nvPr/>
            </p:nvSpPr>
            <p:spPr bwMode="auto">
              <a:xfrm>
                <a:off x="4276725" y="1758950"/>
                <a:ext cx="139700" cy="203200"/>
              </a:xfrm>
              <a:custGeom>
                <a:avLst/>
                <a:gdLst/>
                <a:ahLst/>
                <a:cxnLst>
                  <a:cxn ang="0">
                    <a:pos x="96" y="102"/>
                  </a:cxn>
                  <a:cxn ang="0">
                    <a:pos x="91" y="128"/>
                  </a:cxn>
                  <a:cxn ang="0">
                    <a:pos x="100" y="133"/>
                  </a:cxn>
                  <a:cxn ang="0">
                    <a:pos x="70" y="139"/>
                  </a:cxn>
                  <a:cxn ang="0">
                    <a:pos x="39" y="141"/>
                  </a:cxn>
                  <a:cxn ang="0">
                    <a:pos x="26" y="148"/>
                  </a:cxn>
                  <a:cxn ang="0">
                    <a:pos x="16" y="152"/>
                  </a:cxn>
                  <a:cxn ang="0">
                    <a:pos x="32" y="133"/>
                  </a:cxn>
                  <a:cxn ang="0">
                    <a:pos x="46" y="124"/>
                  </a:cxn>
                  <a:cxn ang="0">
                    <a:pos x="26" y="123"/>
                  </a:cxn>
                  <a:cxn ang="0">
                    <a:pos x="19" y="123"/>
                  </a:cxn>
                  <a:cxn ang="0">
                    <a:pos x="28" y="96"/>
                  </a:cxn>
                  <a:cxn ang="0">
                    <a:pos x="48" y="81"/>
                  </a:cxn>
                  <a:cxn ang="0">
                    <a:pos x="40" y="70"/>
                  </a:cxn>
                  <a:cxn ang="0">
                    <a:pos x="26" y="72"/>
                  </a:cxn>
                  <a:cxn ang="0">
                    <a:pos x="23" y="59"/>
                  </a:cxn>
                  <a:cxn ang="0">
                    <a:pos x="16" y="49"/>
                  </a:cxn>
                  <a:cxn ang="0">
                    <a:pos x="12" y="55"/>
                  </a:cxn>
                  <a:cxn ang="0">
                    <a:pos x="14" y="45"/>
                  </a:cxn>
                  <a:cxn ang="0">
                    <a:pos x="8" y="38"/>
                  </a:cxn>
                  <a:cxn ang="0">
                    <a:pos x="11" y="29"/>
                  </a:cxn>
                  <a:cxn ang="0">
                    <a:pos x="8" y="20"/>
                  </a:cxn>
                  <a:cxn ang="0">
                    <a:pos x="12" y="21"/>
                  </a:cxn>
                  <a:cxn ang="0">
                    <a:pos x="16" y="14"/>
                  </a:cxn>
                  <a:cxn ang="0">
                    <a:pos x="25" y="0"/>
                  </a:cxn>
                  <a:cxn ang="0">
                    <a:pos x="42" y="4"/>
                  </a:cxn>
                  <a:cxn ang="0">
                    <a:pos x="33" y="19"/>
                  </a:cxn>
                  <a:cxn ang="0">
                    <a:pos x="47" y="46"/>
                  </a:cxn>
                  <a:cxn ang="0">
                    <a:pos x="53" y="50"/>
                  </a:cxn>
                  <a:cxn ang="0">
                    <a:pos x="84" y="89"/>
                  </a:cxn>
                  <a:cxn ang="0">
                    <a:pos x="87" y="102"/>
                  </a:cxn>
                  <a:cxn ang="0">
                    <a:pos x="92" y="102"/>
                  </a:cxn>
                </a:cxnLst>
                <a:rect l="0" t="0" r="r" b="b"/>
                <a:pathLst>
                  <a:path w="105" h="152">
                    <a:moveTo>
                      <a:pt x="90" y="103"/>
                    </a:moveTo>
                    <a:cubicBezTo>
                      <a:pt x="93" y="101"/>
                      <a:pt x="92" y="102"/>
                      <a:pt x="96" y="102"/>
                    </a:cubicBezTo>
                    <a:cubicBezTo>
                      <a:pt x="101" y="102"/>
                      <a:pt x="105" y="106"/>
                      <a:pt x="105" y="110"/>
                    </a:cubicBezTo>
                    <a:cubicBezTo>
                      <a:pt x="105" y="118"/>
                      <a:pt x="94" y="122"/>
                      <a:pt x="91" y="128"/>
                    </a:cubicBezTo>
                    <a:cubicBezTo>
                      <a:pt x="95" y="129"/>
                      <a:pt x="97" y="130"/>
                      <a:pt x="100" y="130"/>
                    </a:cubicBezTo>
                    <a:cubicBezTo>
                      <a:pt x="100" y="133"/>
                      <a:pt x="100" y="133"/>
                      <a:pt x="100" y="133"/>
                    </a:cubicBezTo>
                    <a:cubicBezTo>
                      <a:pt x="96" y="137"/>
                      <a:pt x="93" y="139"/>
                      <a:pt x="87" y="139"/>
                    </a:cubicBezTo>
                    <a:cubicBezTo>
                      <a:pt x="82" y="139"/>
                      <a:pt x="72" y="139"/>
                      <a:pt x="70" y="139"/>
                    </a:cubicBezTo>
                    <a:cubicBezTo>
                      <a:pt x="65" y="139"/>
                      <a:pt x="53" y="143"/>
                      <a:pt x="47" y="143"/>
                    </a:cubicBezTo>
                    <a:cubicBezTo>
                      <a:pt x="44" y="143"/>
                      <a:pt x="42" y="141"/>
                      <a:pt x="39" y="141"/>
                    </a:cubicBezTo>
                    <a:cubicBezTo>
                      <a:pt x="34" y="141"/>
                      <a:pt x="32" y="144"/>
                      <a:pt x="32" y="148"/>
                    </a:cubicBezTo>
                    <a:cubicBezTo>
                      <a:pt x="26" y="148"/>
                      <a:pt x="26" y="148"/>
                      <a:pt x="26" y="148"/>
                    </a:cubicBezTo>
                    <a:cubicBezTo>
                      <a:pt x="23" y="148"/>
                      <a:pt x="21" y="150"/>
                      <a:pt x="19" y="152"/>
                    </a:cubicBezTo>
                    <a:cubicBezTo>
                      <a:pt x="16" y="152"/>
                      <a:pt x="16" y="152"/>
                      <a:pt x="16" y="152"/>
                    </a:cubicBezTo>
                    <a:cubicBezTo>
                      <a:pt x="16" y="149"/>
                      <a:pt x="16" y="149"/>
                      <a:pt x="16" y="149"/>
                    </a:cubicBezTo>
                    <a:cubicBezTo>
                      <a:pt x="17" y="147"/>
                      <a:pt x="30" y="133"/>
                      <a:pt x="32" y="133"/>
                    </a:cubicBezTo>
                    <a:cubicBezTo>
                      <a:pt x="38" y="131"/>
                      <a:pt x="47" y="133"/>
                      <a:pt x="47" y="127"/>
                    </a:cubicBezTo>
                    <a:cubicBezTo>
                      <a:pt x="47" y="126"/>
                      <a:pt x="46" y="125"/>
                      <a:pt x="46" y="124"/>
                    </a:cubicBezTo>
                    <a:cubicBezTo>
                      <a:pt x="44" y="126"/>
                      <a:pt x="41" y="128"/>
                      <a:pt x="38" y="128"/>
                    </a:cubicBezTo>
                    <a:cubicBezTo>
                      <a:pt x="32" y="128"/>
                      <a:pt x="30" y="123"/>
                      <a:pt x="26" y="123"/>
                    </a:cubicBezTo>
                    <a:cubicBezTo>
                      <a:pt x="23" y="123"/>
                      <a:pt x="23" y="125"/>
                      <a:pt x="21" y="125"/>
                    </a:cubicBezTo>
                    <a:cubicBezTo>
                      <a:pt x="20" y="125"/>
                      <a:pt x="19" y="124"/>
                      <a:pt x="19" y="123"/>
                    </a:cubicBezTo>
                    <a:cubicBezTo>
                      <a:pt x="19" y="116"/>
                      <a:pt x="31" y="116"/>
                      <a:pt x="31" y="109"/>
                    </a:cubicBezTo>
                    <a:cubicBezTo>
                      <a:pt x="31" y="103"/>
                      <a:pt x="28" y="101"/>
                      <a:pt x="28" y="96"/>
                    </a:cubicBezTo>
                    <a:cubicBezTo>
                      <a:pt x="36" y="96"/>
                      <a:pt x="45" y="92"/>
                      <a:pt x="48" y="88"/>
                    </a:cubicBezTo>
                    <a:cubicBezTo>
                      <a:pt x="48" y="81"/>
                      <a:pt x="48" y="81"/>
                      <a:pt x="48" y="81"/>
                    </a:cubicBezTo>
                    <a:cubicBezTo>
                      <a:pt x="43" y="82"/>
                      <a:pt x="37" y="81"/>
                      <a:pt x="37" y="77"/>
                    </a:cubicBezTo>
                    <a:cubicBezTo>
                      <a:pt x="37" y="73"/>
                      <a:pt x="39" y="72"/>
                      <a:pt x="40" y="70"/>
                    </a:cubicBezTo>
                    <a:cubicBezTo>
                      <a:pt x="39" y="70"/>
                      <a:pt x="38" y="70"/>
                      <a:pt x="36" y="70"/>
                    </a:cubicBezTo>
                    <a:cubicBezTo>
                      <a:pt x="32" y="70"/>
                      <a:pt x="30" y="72"/>
                      <a:pt x="26" y="72"/>
                    </a:cubicBezTo>
                    <a:cubicBezTo>
                      <a:pt x="22" y="72"/>
                      <a:pt x="19" y="72"/>
                      <a:pt x="19" y="69"/>
                    </a:cubicBezTo>
                    <a:cubicBezTo>
                      <a:pt x="19" y="65"/>
                      <a:pt x="23" y="63"/>
                      <a:pt x="23" y="59"/>
                    </a:cubicBezTo>
                    <a:cubicBezTo>
                      <a:pt x="23" y="55"/>
                      <a:pt x="22" y="55"/>
                      <a:pt x="23" y="51"/>
                    </a:cubicBezTo>
                    <a:cubicBezTo>
                      <a:pt x="20" y="51"/>
                      <a:pt x="17" y="50"/>
                      <a:pt x="16" y="49"/>
                    </a:cubicBezTo>
                    <a:cubicBezTo>
                      <a:pt x="14" y="52"/>
                      <a:pt x="15" y="54"/>
                      <a:pt x="16" y="55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2" y="52"/>
                      <a:pt x="12" y="51"/>
                      <a:pt x="12" y="48"/>
                    </a:cubicBezTo>
                    <a:cubicBezTo>
                      <a:pt x="12" y="47"/>
                      <a:pt x="13" y="46"/>
                      <a:pt x="14" y="45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2" y="41"/>
                      <a:pt x="8" y="40"/>
                      <a:pt x="8" y="38"/>
                    </a:cubicBezTo>
                    <a:cubicBezTo>
                      <a:pt x="8" y="36"/>
                      <a:pt x="11" y="32"/>
                      <a:pt x="11" y="32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4" y="27"/>
                      <a:pt x="0" y="26"/>
                      <a:pt x="0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3"/>
                      <a:pt x="10" y="24"/>
                      <a:pt x="11" y="24"/>
                    </a:cubicBezTo>
                    <a:cubicBezTo>
                      <a:pt x="12" y="24"/>
                      <a:pt x="12" y="22"/>
                      <a:pt x="12" y="21"/>
                    </a:cubicBezTo>
                    <a:cubicBezTo>
                      <a:pt x="12" y="21"/>
                      <a:pt x="10" y="20"/>
                      <a:pt x="10" y="19"/>
                    </a:cubicBezTo>
                    <a:cubicBezTo>
                      <a:pt x="10" y="15"/>
                      <a:pt x="13" y="14"/>
                      <a:pt x="16" y="14"/>
                    </a:cubicBezTo>
                    <a:cubicBezTo>
                      <a:pt x="16" y="10"/>
                      <a:pt x="18" y="8"/>
                      <a:pt x="18" y="6"/>
                    </a:cubicBezTo>
                    <a:cubicBezTo>
                      <a:pt x="18" y="4"/>
                      <a:pt x="23" y="0"/>
                      <a:pt x="25" y="0"/>
                    </a:cubicBezTo>
                    <a:cubicBezTo>
                      <a:pt x="30" y="0"/>
                      <a:pt x="35" y="0"/>
                      <a:pt x="38" y="0"/>
                    </a:cubicBezTo>
                    <a:cubicBezTo>
                      <a:pt x="40" y="0"/>
                      <a:pt x="42" y="3"/>
                      <a:pt x="42" y="4"/>
                    </a:cubicBezTo>
                    <a:cubicBezTo>
                      <a:pt x="42" y="10"/>
                      <a:pt x="33" y="10"/>
                      <a:pt x="31" y="16"/>
                    </a:cubicBezTo>
                    <a:cubicBezTo>
                      <a:pt x="31" y="17"/>
                      <a:pt x="32" y="18"/>
                      <a:pt x="33" y="19"/>
                    </a:cubicBezTo>
                    <a:cubicBezTo>
                      <a:pt x="59" y="19"/>
                      <a:pt x="59" y="19"/>
                      <a:pt x="59" y="19"/>
                    </a:cubicBezTo>
                    <a:cubicBezTo>
                      <a:pt x="60" y="32"/>
                      <a:pt x="47" y="37"/>
                      <a:pt x="47" y="46"/>
                    </a:cubicBezTo>
                    <a:cubicBezTo>
                      <a:pt x="45" y="47"/>
                      <a:pt x="44" y="48"/>
                      <a:pt x="43" y="50"/>
                    </a:cubicBezTo>
                    <a:cubicBezTo>
                      <a:pt x="48" y="51"/>
                      <a:pt x="50" y="49"/>
                      <a:pt x="53" y="50"/>
                    </a:cubicBezTo>
                    <a:cubicBezTo>
                      <a:pt x="62" y="53"/>
                      <a:pt x="60" y="63"/>
                      <a:pt x="66" y="69"/>
                    </a:cubicBezTo>
                    <a:cubicBezTo>
                      <a:pt x="73" y="76"/>
                      <a:pt x="84" y="79"/>
                      <a:pt x="84" y="89"/>
                    </a:cubicBezTo>
                    <a:cubicBezTo>
                      <a:pt x="84" y="93"/>
                      <a:pt x="89" y="95"/>
                      <a:pt x="89" y="99"/>
                    </a:cubicBezTo>
                    <a:cubicBezTo>
                      <a:pt x="89" y="100"/>
                      <a:pt x="88" y="101"/>
                      <a:pt x="87" y="102"/>
                    </a:cubicBezTo>
                    <a:cubicBezTo>
                      <a:pt x="87" y="105"/>
                      <a:pt x="87" y="105"/>
                      <a:pt x="87" y="105"/>
                    </a:cubicBezTo>
                    <a:cubicBezTo>
                      <a:pt x="90" y="104"/>
                      <a:pt x="90" y="103"/>
                      <a:pt x="92" y="102"/>
                    </a:cubicBezTo>
                    <a:lnTo>
                      <a:pt x="90" y="10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01" name="Freeform 31"/>
              <p:cNvSpPr/>
              <p:nvPr/>
            </p:nvSpPr>
            <p:spPr bwMode="auto">
              <a:xfrm>
                <a:off x="4592638" y="2203450"/>
                <a:ext cx="46038" cy="301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8"/>
                  </a:cxn>
                  <a:cxn ang="0">
                    <a:pos x="7" y="10"/>
                  </a:cxn>
                  <a:cxn ang="0">
                    <a:pos x="27" y="21"/>
                  </a:cxn>
                  <a:cxn ang="0">
                    <a:pos x="30" y="23"/>
                  </a:cxn>
                  <a:cxn ang="0">
                    <a:pos x="33" y="20"/>
                  </a:cxn>
                  <a:cxn ang="0">
                    <a:pos x="31" y="13"/>
                  </a:cxn>
                  <a:cxn ang="0">
                    <a:pos x="33" y="8"/>
                  </a:cxn>
                  <a:cxn ang="0">
                    <a:pos x="35" y="3"/>
                  </a:cxn>
                  <a:cxn ang="0">
                    <a:pos x="20" y="6"/>
                  </a:cxn>
                  <a:cxn ang="0">
                    <a:pos x="0" y="5"/>
                  </a:cxn>
                </a:cxnLst>
                <a:rect l="0" t="0" r="r" b="b"/>
                <a:pathLst>
                  <a:path w="35" h="23">
                    <a:moveTo>
                      <a:pt x="0" y="5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2" y="10"/>
                      <a:pt x="5" y="10"/>
                      <a:pt x="7" y="10"/>
                    </a:cubicBezTo>
                    <a:cubicBezTo>
                      <a:pt x="14" y="12"/>
                      <a:pt x="19" y="20"/>
                      <a:pt x="27" y="21"/>
                    </a:cubicBezTo>
                    <a:cubicBezTo>
                      <a:pt x="27" y="23"/>
                      <a:pt x="29" y="23"/>
                      <a:pt x="30" y="23"/>
                    </a:cubicBezTo>
                    <a:cubicBezTo>
                      <a:pt x="32" y="23"/>
                      <a:pt x="33" y="21"/>
                      <a:pt x="33" y="20"/>
                    </a:cubicBezTo>
                    <a:cubicBezTo>
                      <a:pt x="33" y="17"/>
                      <a:pt x="31" y="16"/>
                      <a:pt x="31" y="13"/>
                    </a:cubicBezTo>
                    <a:cubicBezTo>
                      <a:pt x="31" y="11"/>
                      <a:pt x="33" y="8"/>
                      <a:pt x="33" y="8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28" y="2"/>
                      <a:pt x="25" y="6"/>
                      <a:pt x="20" y="6"/>
                    </a:cubicBezTo>
                    <a:cubicBezTo>
                      <a:pt x="14" y="6"/>
                      <a:pt x="10" y="0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02" name="Freeform 32"/>
              <p:cNvSpPr/>
              <p:nvPr/>
            </p:nvSpPr>
            <p:spPr bwMode="auto">
              <a:xfrm>
                <a:off x="4527550" y="2111375"/>
                <a:ext cx="15875" cy="30163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10" y="0"/>
                  </a:cxn>
                  <a:cxn ang="0">
                    <a:pos x="12" y="5"/>
                  </a:cxn>
                  <a:cxn ang="0">
                    <a:pos x="8" y="23"/>
                  </a:cxn>
                  <a:cxn ang="0">
                    <a:pos x="0" y="6"/>
                  </a:cxn>
                  <a:cxn ang="0">
                    <a:pos x="3" y="5"/>
                  </a:cxn>
                </a:cxnLst>
                <a:rect l="0" t="0" r="r" b="b"/>
                <a:pathLst>
                  <a:path w="12" h="23">
                    <a:moveTo>
                      <a:pt x="3" y="5"/>
                    </a:moveTo>
                    <a:cubicBezTo>
                      <a:pt x="6" y="5"/>
                      <a:pt x="8" y="1"/>
                      <a:pt x="10" y="0"/>
                    </a:cubicBezTo>
                    <a:cubicBezTo>
                      <a:pt x="10" y="3"/>
                      <a:pt x="11" y="5"/>
                      <a:pt x="12" y="5"/>
                    </a:cubicBezTo>
                    <a:cubicBezTo>
                      <a:pt x="11" y="11"/>
                      <a:pt x="10" y="20"/>
                      <a:pt x="8" y="23"/>
                    </a:cubicBezTo>
                    <a:cubicBezTo>
                      <a:pt x="4" y="22"/>
                      <a:pt x="2" y="9"/>
                      <a:pt x="0" y="6"/>
                    </a:cubicBezTo>
                    <a:cubicBezTo>
                      <a:pt x="1" y="6"/>
                      <a:pt x="2" y="5"/>
                      <a:pt x="3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03" name="Freeform 33"/>
              <p:cNvSpPr/>
              <p:nvPr/>
            </p:nvSpPr>
            <p:spPr bwMode="auto">
              <a:xfrm>
                <a:off x="4524375" y="2144713"/>
                <a:ext cx="25400" cy="44450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6"/>
                  </a:cxn>
                  <a:cxn ang="0">
                    <a:pos x="9" y="0"/>
                  </a:cxn>
                  <a:cxn ang="0">
                    <a:pos x="15" y="3"/>
                  </a:cxn>
                  <a:cxn ang="0">
                    <a:pos x="18" y="21"/>
                  </a:cxn>
                  <a:cxn ang="0">
                    <a:pos x="6" y="33"/>
                  </a:cxn>
                  <a:cxn ang="0">
                    <a:pos x="2" y="24"/>
                  </a:cxn>
                  <a:cxn ang="0">
                    <a:pos x="5" y="15"/>
                  </a:cxn>
                </a:cxnLst>
                <a:rect l="0" t="0" r="r" b="b"/>
                <a:pathLst>
                  <a:path w="19" h="33">
                    <a:moveTo>
                      <a:pt x="5" y="15"/>
                    </a:moveTo>
                    <a:cubicBezTo>
                      <a:pt x="5" y="12"/>
                      <a:pt x="1" y="9"/>
                      <a:pt x="0" y="6"/>
                    </a:cubicBezTo>
                    <a:cubicBezTo>
                      <a:pt x="5" y="4"/>
                      <a:pt x="5" y="0"/>
                      <a:pt x="9" y="0"/>
                    </a:cubicBezTo>
                    <a:cubicBezTo>
                      <a:pt x="13" y="0"/>
                      <a:pt x="14" y="3"/>
                      <a:pt x="15" y="3"/>
                    </a:cubicBezTo>
                    <a:cubicBezTo>
                      <a:pt x="19" y="10"/>
                      <a:pt x="18" y="14"/>
                      <a:pt x="18" y="21"/>
                    </a:cubicBezTo>
                    <a:cubicBezTo>
                      <a:pt x="18" y="27"/>
                      <a:pt x="10" y="33"/>
                      <a:pt x="6" y="33"/>
                    </a:cubicBezTo>
                    <a:cubicBezTo>
                      <a:pt x="2" y="33"/>
                      <a:pt x="2" y="27"/>
                      <a:pt x="2" y="24"/>
                    </a:cubicBezTo>
                    <a:cubicBezTo>
                      <a:pt x="2" y="20"/>
                      <a:pt x="5" y="18"/>
                      <a:pt x="5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04" name="Freeform 34"/>
              <p:cNvSpPr/>
              <p:nvPr/>
            </p:nvSpPr>
            <p:spPr bwMode="auto">
              <a:xfrm>
                <a:off x="4429125" y="2171700"/>
                <a:ext cx="12700" cy="9525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6" y="7"/>
                  </a:cxn>
                  <a:cxn ang="0">
                    <a:pos x="0" y="3"/>
                  </a:cxn>
                  <a:cxn ang="0">
                    <a:pos x="7" y="0"/>
                  </a:cxn>
                  <a:cxn ang="0">
                    <a:pos x="9" y="5"/>
                  </a:cxn>
                </a:cxnLst>
                <a:rect l="0" t="0" r="r" b="b"/>
                <a:pathLst>
                  <a:path w="9" h="7">
                    <a:moveTo>
                      <a:pt x="9" y="5"/>
                    </a:moveTo>
                    <a:cubicBezTo>
                      <a:pt x="9" y="6"/>
                      <a:pt x="7" y="7"/>
                      <a:pt x="6" y="7"/>
                    </a:cubicBezTo>
                    <a:cubicBezTo>
                      <a:pt x="4" y="7"/>
                      <a:pt x="1" y="3"/>
                      <a:pt x="0" y="3"/>
                    </a:cubicBezTo>
                    <a:cubicBezTo>
                      <a:pt x="3" y="2"/>
                      <a:pt x="5" y="0"/>
                      <a:pt x="7" y="0"/>
                    </a:cubicBezTo>
                    <a:cubicBezTo>
                      <a:pt x="7" y="1"/>
                      <a:pt x="9" y="3"/>
                      <a:pt x="9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05" name="Freeform 35"/>
              <p:cNvSpPr/>
              <p:nvPr/>
            </p:nvSpPr>
            <p:spPr bwMode="auto">
              <a:xfrm>
                <a:off x="4551363" y="1833563"/>
                <a:ext cx="15875" cy="19050"/>
              </a:xfrm>
              <a:custGeom>
                <a:avLst/>
                <a:gdLst/>
                <a:ahLst/>
                <a:cxnLst>
                  <a:cxn ang="0">
                    <a:pos x="11" y="10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12" y="9"/>
                  </a:cxn>
                  <a:cxn ang="0">
                    <a:pos x="11" y="14"/>
                  </a:cxn>
                  <a:cxn ang="0">
                    <a:pos x="11" y="10"/>
                  </a:cxn>
                </a:cxnLst>
                <a:rect l="0" t="0" r="r" b="b"/>
                <a:pathLst>
                  <a:path w="12" h="14">
                    <a:moveTo>
                      <a:pt x="11" y="10"/>
                    </a:moveTo>
                    <a:cubicBezTo>
                      <a:pt x="5" y="10"/>
                      <a:pt x="0" y="9"/>
                      <a:pt x="0" y="5"/>
                    </a:cubicBezTo>
                    <a:cubicBezTo>
                      <a:pt x="0" y="3"/>
                      <a:pt x="0" y="2"/>
                      <a:pt x="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6"/>
                      <a:pt x="12" y="5"/>
                      <a:pt x="12" y="9"/>
                    </a:cubicBezTo>
                    <a:cubicBezTo>
                      <a:pt x="12" y="13"/>
                      <a:pt x="11" y="12"/>
                      <a:pt x="11" y="14"/>
                    </a:cubicBezTo>
                    <a:cubicBezTo>
                      <a:pt x="11" y="13"/>
                      <a:pt x="11" y="12"/>
                      <a:pt x="11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06" name="Freeform 37"/>
              <p:cNvSpPr/>
              <p:nvPr/>
            </p:nvSpPr>
            <p:spPr bwMode="auto">
              <a:xfrm>
                <a:off x="4684713" y="1773238"/>
                <a:ext cx="15875" cy="23813"/>
              </a:xfrm>
              <a:custGeom>
                <a:avLst/>
                <a:gdLst/>
                <a:ahLst/>
                <a:cxnLst>
                  <a:cxn ang="0">
                    <a:pos x="8" y="6"/>
                  </a:cxn>
                  <a:cxn ang="0">
                    <a:pos x="1" y="17"/>
                  </a:cxn>
                  <a:cxn ang="0">
                    <a:pos x="1" y="11"/>
                  </a:cxn>
                  <a:cxn ang="0">
                    <a:pos x="11" y="0"/>
                  </a:cxn>
                  <a:cxn ang="0">
                    <a:pos x="8" y="6"/>
                  </a:cxn>
                </a:cxnLst>
                <a:rect l="0" t="0" r="r" b="b"/>
                <a:pathLst>
                  <a:path w="11" h="17">
                    <a:moveTo>
                      <a:pt x="8" y="6"/>
                    </a:moveTo>
                    <a:cubicBezTo>
                      <a:pt x="8" y="11"/>
                      <a:pt x="4" y="13"/>
                      <a:pt x="1" y="17"/>
                    </a:cubicBezTo>
                    <a:cubicBezTo>
                      <a:pt x="0" y="15"/>
                      <a:pt x="1" y="14"/>
                      <a:pt x="1" y="11"/>
                    </a:cubicBezTo>
                    <a:cubicBezTo>
                      <a:pt x="1" y="9"/>
                      <a:pt x="3" y="1"/>
                      <a:pt x="11" y="0"/>
                    </a:cubicBezTo>
                    <a:cubicBezTo>
                      <a:pt x="10" y="2"/>
                      <a:pt x="8" y="4"/>
                      <a:pt x="8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07" name="Freeform 38"/>
              <p:cNvSpPr/>
              <p:nvPr/>
            </p:nvSpPr>
            <p:spPr bwMode="auto">
              <a:xfrm>
                <a:off x="4746625" y="1744663"/>
                <a:ext cx="20638" cy="26988"/>
              </a:xfrm>
              <a:custGeom>
                <a:avLst/>
                <a:gdLst/>
                <a:ahLst/>
                <a:cxnLst>
                  <a:cxn ang="0">
                    <a:pos x="12" y="10"/>
                  </a:cxn>
                  <a:cxn ang="0">
                    <a:pos x="12" y="16"/>
                  </a:cxn>
                  <a:cxn ang="0">
                    <a:pos x="5" y="20"/>
                  </a:cxn>
                  <a:cxn ang="0">
                    <a:pos x="0" y="13"/>
                  </a:cxn>
                  <a:cxn ang="0">
                    <a:pos x="10" y="10"/>
                  </a:cxn>
                  <a:cxn ang="0">
                    <a:pos x="7" y="5"/>
                  </a:cxn>
                  <a:cxn ang="0">
                    <a:pos x="11" y="0"/>
                  </a:cxn>
                  <a:cxn ang="0">
                    <a:pos x="16" y="5"/>
                  </a:cxn>
                  <a:cxn ang="0">
                    <a:pos x="12" y="10"/>
                  </a:cxn>
                </a:cxnLst>
                <a:rect l="0" t="0" r="r" b="b"/>
                <a:pathLst>
                  <a:path w="16" h="20">
                    <a:moveTo>
                      <a:pt x="12" y="10"/>
                    </a:moveTo>
                    <a:cubicBezTo>
                      <a:pt x="12" y="12"/>
                      <a:pt x="12" y="14"/>
                      <a:pt x="12" y="16"/>
                    </a:cubicBezTo>
                    <a:cubicBezTo>
                      <a:pt x="12" y="17"/>
                      <a:pt x="6" y="20"/>
                      <a:pt x="5" y="20"/>
                    </a:cubicBezTo>
                    <a:cubicBezTo>
                      <a:pt x="1" y="20"/>
                      <a:pt x="0" y="16"/>
                      <a:pt x="0" y="13"/>
                    </a:cubicBezTo>
                    <a:cubicBezTo>
                      <a:pt x="4" y="13"/>
                      <a:pt x="6" y="10"/>
                      <a:pt x="10" y="10"/>
                    </a:cubicBezTo>
                    <a:cubicBezTo>
                      <a:pt x="9" y="8"/>
                      <a:pt x="7" y="7"/>
                      <a:pt x="7" y="5"/>
                    </a:cubicBezTo>
                    <a:cubicBezTo>
                      <a:pt x="7" y="2"/>
                      <a:pt x="11" y="0"/>
                      <a:pt x="11" y="0"/>
                    </a:cubicBezTo>
                    <a:cubicBezTo>
                      <a:pt x="13" y="3"/>
                      <a:pt x="14" y="4"/>
                      <a:pt x="16" y="5"/>
                    </a:cubicBezTo>
                    <a:cubicBezTo>
                      <a:pt x="15" y="7"/>
                      <a:pt x="13" y="10"/>
                      <a:pt x="12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en-US" dirty="0"/>
              </a:p>
            </p:txBody>
          </p:sp>
        </p:grpSp>
      </p:grpSp>
      <p:grpSp>
        <p:nvGrpSpPr>
          <p:cNvPr id="208" name="Group 363"/>
          <p:cNvGrpSpPr/>
          <p:nvPr/>
        </p:nvGrpSpPr>
        <p:grpSpPr>
          <a:xfrm>
            <a:off x="4745866" y="3198966"/>
            <a:ext cx="810417" cy="707950"/>
            <a:chOff x="6275388" y="2879725"/>
            <a:chExt cx="966788" cy="844551"/>
          </a:xfrm>
          <a:solidFill>
            <a:schemeClr val="accent6">
              <a:lumMod val="75000"/>
            </a:schemeClr>
          </a:solidFill>
        </p:grpSpPr>
        <p:sp>
          <p:nvSpPr>
            <p:cNvPr id="209" name="Freeform 9"/>
            <p:cNvSpPr/>
            <p:nvPr/>
          </p:nvSpPr>
          <p:spPr bwMode="auto">
            <a:xfrm>
              <a:off x="6567488" y="2879725"/>
              <a:ext cx="339725" cy="1762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160" y="39"/>
                </a:cxn>
                <a:cxn ang="0">
                  <a:pos x="173" y="45"/>
                </a:cxn>
                <a:cxn ang="0">
                  <a:pos x="179" y="49"/>
                </a:cxn>
                <a:cxn ang="0">
                  <a:pos x="203" y="71"/>
                </a:cxn>
                <a:cxn ang="0">
                  <a:pos x="217" y="78"/>
                </a:cxn>
                <a:cxn ang="0">
                  <a:pos x="208" y="85"/>
                </a:cxn>
                <a:cxn ang="0">
                  <a:pos x="217" y="96"/>
                </a:cxn>
                <a:cxn ang="0">
                  <a:pos x="224" y="108"/>
                </a:cxn>
                <a:cxn ang="0">
                  <a:pos x="233" y="113"/>
                </a:cxn>
                <a:cxn ang="0">
                  <a:pos x="237" y="118"/>
                </a:cxn>
                <a:cxn ang="0">
                  <a:pos x="242" y="119"/>
                </a:cxn>
                <a:cxn ang="0">
                  <a:pos x="247" y="124"/>
                </a:cxn>
                <a:cxn ang="0">
                  <a:pos x="255" y="126"/>
                </a:cxn>
                <a:cxn ang="0">
                  <a:pos x="250" y="133"/>
                </a:cxn>
                <a:cxn ang="0">
                  <a:pos x="247" y="133"/>
                </a:cxn>
                <a:cxn ang="0">
                  <a:pos x="239" y="127"/>
                </a:cxn>
                <a:cxn ang="0">
                  <a:pos x="227" y="127"/>
                </a:cxn>
                <a:cxn ang="0">
                  <a:pos x="210" y="116"/>
                </a:cxn>
                <a:cxn ang="0">
                  <a:pos x="206" y="113"/>
                </a:cxn>
                <a:cxn ang="0">
                  <a:pos x="175" y="92"/>
                </a:cxn>
                <a:cxn ang="0">
                  <a:pos x="158" y="103"/>
                </a:cxn>
                <a:cxn ang="0">
                  <a:pos x="156" y="113"/>
                </a:cxn>
                <a:cxn ang="0">
                  <a:pos x="139" y="113"/>
                </a:cxn>
                <a:cxn ang="0">
                  <a:pos x="113" y="100"/>
                </a:cxn>
                <a:cxn ang="0">
                  <a:pos x="107" y="102"/>
                </a:cxn>
                <a:cxn ang="0">
                  <a:pos x="98" y="102"/>
                </a:cxn>
                <a:cxn ang="0">
                  <a:pos x="90" y="99"/>
                </a:cxn>
                <a:cxn ang="0">
                  <a:pos x="101" y="90"/>
                </a:cxn>
                <a:cxn ang="0">
                  <a:pos x="96" y="71"/>
                </a:cxn>
                <a:cxn ang="0">
                  <a:pos x="77" y="59"/>
                </a:cxn>
                <a:cxn ang="0">
                  <a:pos x="53" y="54"/>
                </a:cxn>
                <a:cxn ang="0">
                  <a:pos x="37" y="45"/>
                </a:cxn>
                <a:cxn ang="0">
                  <a:pos x="37" y="41"/>
                </a:cxn>
                <a:cxn ang="0">
                  <a:pos x="30" y="49"/>
                </a:cxn>
                <a:cxn ang="0">
                  <a:pos x="26" y="48"/>
                </a:cxn>
                <a:cxn ang="0">
                  <a:pos x="24" y="38"/>
                </a:cxn>
                <a:cxn ang="0">
                  <a:pos x="16" y="33"/>
                </a:cxn>
                <a:cxn ang="0">
                  <a:pos x="38" y="25"/>
                </a:cxn>
                <a:cxn ang="0">
                  <a:pos x="35" y="25"/>
                </a:cxn>
                <a:cxn ang="0">
                  <a:pos x="23" y="27"/>
                </a:cxn>
                <a:cxn ang="0">
                  <a:pos x="16" y="26"/>
                </a:cxn>
                <a:cxn ang="0">
                  <a:pos x="14" y="22"/>
                </a:cxn>
                <a:cxn ang="0">
                  <a:pos x="0" y="12"/>
                </a:cxn>
                <a:cxn ang="0">
                  <a:pos x="6" y="8"/>
                </a:cxn>
                <a:cxn ang="0">
                  <a:pos x="23" y="0"/>
                </a:cxn>
                <a:cxn ang="0">
                  <a:pos x="44" y="9"/>
                </a:cxn>
                <a:cxn ang="0">
                  <a:pos x="44" y="25"/>
                </a:cxn>
                <a:cxn ang="0">
                  <a:pos x="50" y="29"/>
                </a:cxn>
                <a:cxn ang="0">
                  <a:pos x="59" y="38"/>
                </a:cxn>
                <a:cxn ang="0">
                  <a:pos x="67" y="30"/>
                </a:cxn>
                <a:cxn ang="0">
                  <a:pos x="78" y="25"/>
                </a:cxn>
                <a:cxn ang="0">
                  <a:pos x="92" y="14"/>
                </a:cxn>
                <a:cxn ang="0">
                  <a:pos x="98" y="17"/>
                </a:cxn>
                <a:cxn ang="0">
                  <a:pos x="109" y="25"/>
                </a:cxn>
                <a:cxn ang="0">
                  <a:pos x="121" y="25"/>
                </a:cxn>
                <a:cxn ang="0">
                  <a:pos x="130" y="29"/>
                </a:cxn>
                <a:cxn ang="0">
                  <a:pos x="130" y="30"/>
                </a:cxn>
                <a:cxn ang="0">
                  <a:pos x="128" y="28"/>
                </a:cxn>
              </a:cxnLst>
              <a:rect l="0" t="0" r="r" b="b"/>
              <a:pathLst>
                <a:path w="255" h="133">
                  <a:moveTo>
                    <a:pt x="128" y="28"/>
                  </a:moveTo>
                  <a:cubicBezTo>
                    <a:pt x="133" y="33"/>
                    <a:pt x="149" y="39"/>
                    <a:pt x="160" y="39"/>
                  </a:cubicBezTo>
                  <a:cubicBezTo>
                    <a:pt x="165" y="39"/>
                    <a:pt x="168" y="45"/>
                    <a:pt x="173" y="45"/>
                  </a:cubicBezTo>
                  <a:cubicBezTo>
                    <a:pt x="173" y="48"/>
                    <a:pt x="176" y="49"/>
                    <a:pt x="179" y="49"/>
                  </a:cubicBezTo>
                  <a:cubicBezTo>
                    <a:pt x="193" y="54"/>
                    <a:pt x="192" y="66"/>
                    <a:pt x="203" y="71"/>
                  </a:cubicBezTo>
                  <a:cubicBezTo>
                    <a:pt x="207" y="73"/>
                    <a:pt x="217" y="68"/>
                    <a:pt x="217" y="78"/>
                  </a:cubicBezTo>
                  <a:cubicBezTo>
                    <a:pt x="217" y="83"/>
                    <a:pt x="208" y="81"/>
                    <a:pt x="208" y="85"/>
                  </a:cubicBezTo>
                  <a:cubicBezTo>
                    <a:pt x="208" y="87"/>
                    <a:pt x="216" y="95"/>
                    <a:pt x="217" y="96"/>
                  </a:cubicBezTo>
                  <a:cubicBezTo>
                    <a:pt x="221" y="100"/>
                    <a:pt x="220" y="103"/>
                    <a:pt x="224" y="108"/>
                  </a:cubicBezTo>
                  <a:cubicBezTo>
                    <a:pt x="225" y="111"/>
                    <a:pt x="230" y="113"/>
                    <a:pt x="233" y="113"/>
                  </a:cubicBezTo>
                  <a:cubicBezTo>
                    <a:pt x="235" y="113"/>
                    <a:pt x="236" y="116"/>
                    <a:pt x="237" y="118"/>
                  </a:cubicBezTo>
                  <a:cubicBezTo>
                    <a:pt x="238" y="120"/>
                    <a:pt x="240" y="118"/>
                    <a:pt x="242" y="119"/>
                  </a:cubicBezTo>
                  <a:cubicBezTo>
                    <a:pt x="245" y="119"/>
                    <a:pt x="246" y="122"/>
                    <a:pt x="247" y="124"/>
                  </a:cubicBezTo>
                  <a:cubicBezTo>
                    <a:pt x="247" y="126"/>
                    <a:pt x="254" y="125"/>
                    <a:pt x="255" y="126"/>
                  </a:cubicBezTo>
                  <a:cubicBezTo>
                    <a:pt x="253" y="127"/>
                    <a:pt x="250" y="130"/>
                    <a:pt x="250" y="133"/>
                  </a:cubicBezTo>
                  <a:cubicBezTo>
                    <a:pt x="249" y="133"/>
                    <a:pt x="248" y="133"/>
                    <a:pt x="247" y="133"/>
                  </a:cubicBezTo>
                  <a:cubicBezTo>
                    <a:pt x="246" y="133"/>
                    <a:pt x="240" y="128"/>
                    <a:pt x="239" y="127"/>
                  </a:cubicBezTo>
                  <a:cubicBezTo>
                    <a:pt x="227" y="127"/>
                    <a:pt x="227" y="127"/>
                    <a:pt x="227" y="127"/>
                  </a:cubicBezTo>
                  <a:cubicBezTo>
                    <a:pt x="221" y="126"/>
                    <a:pt x="210" y="121"/>
                    <a:pt x="210" y="116"/>
                  </a:cubicBezTo>
                  <a:cubicBezTo>
                    <a:pt x="210" y="115"/>
                    <a:pt x="207" y="114"/>
                    <a:pt x="206" y="113"/>
                  </a:cubicBezTo>
                  <a:cubicBezTo>
                    <a:pt x="197" y="104"/>
                    <a:pt x="189" y="92"/>
                    <a:pt x="175" y="92"/>
                  </a:cubicBezTo>
                  <a:cubicBezTo>
                    <a:pt x="164" y="92"/>
                    <a:pt x="165" y="100"/>
                    <a:pt x="158" y="103"/>
                  </a:cubicBezTo>
                  <a:cubicBezTo>
                    <a:pt x="160" y="108"/>
                    <a:pt x="156" y="110"/>
                    <a:pt x="156" y="113"/>
                  </a:cubicBezTo>
                  <a:cubicBezTo>
                    <a:pt x="146" y="113"/>
                    <a:pt x="144" y="113"/>
                    <a:pt x="139" y="113"/>
                  </a:cubicBezTo>
                  <a:cubicBezTo>
                    <a:pt x="128" y="113"/>
                    <a:pt x="125" y="100"/>
                    <a:pt x="113" y="100"/>
                  </a:cubicBezTo>
                  <a:cubicBezTo>
                    <a:pt x="112" y="100"/>
                    <a:pt x="107" y="100"/>
                    <a:pt x="107" y="102"/>
                  </a:cubicBezTo>
                  <a:cubicBezTo>
                    <a:pt x="98" y="102"/>
                    <a:pt x="98" y="102"/>
                    <a:pt x="98" y="102"/>
                  </a:cubicBezTo>
                  <a:cubicBezTo>
                    <a:pt x="94" y="102"/>
                    <a:pt x="90" y="102"/>
                    <a:pt x="90" y="99"/>
                  </a:cubicBezTo>
                  <a:cubicBezTo>
                    <a:pt x="90" y="93"/>
                    <a:pt x="99" y="91"/>
                    <a:pt x="101" y="90"/>
                  </a:cubicBezTo>
                  <a:cubicBezTo>
                    <a:pt x="95" y="84"/>
                    <a:pt x="98" y="78"/>
                    <a:pt x="96" y="71"/>
                  </a:cubicBezTo>
                  <a:cubicBezTo>
                    <a:pt x="94" y="66"/>
                    <a:pt x="82" y="61"/>
                    <a:pt x="77" y="59"/>
                  </a:cubicBezTo>
                  <a:cubicBezTo>
                    <a:pt x="72" y="56"/>
                    <a:pt x="60" y="54"/>
                    <a:pt x="53" y="54"/>
                  </a:cubicBezTo>
                  <a:cubicBezTo>
                    <a:pt x="47" y="54"/>
                    <a:pt x="44" y="43"/>
                    <a:pt x="37" y="45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6" y="44"/>
                    <a:pt x="34" y="49"/>
                    <a:pt x="30" y="49"/>
                  </a:cubicBezTo>
                  <a:cubicBezTo>
                    <a:pt x="29" y="49"/>
                    <a:pt x="26" y="49"/>
                    <a:pt x="26" y="48"/>
                  </a:cubicBezTo>
                  <a:cubicBezTo>
                    <a:pt x="24" y="43"/>
                    <a:pt x="26" y="41"/>
                    <a:pt x="24" y="38"/>
                  </a:cubicBezTo>
                  <a:cubicBezTo>
                    <a:pt x="22" y="34"/>
                    <a:pt x="17" y="36"/>
                    <a:pt x="16" y="33"/>
                  </a:cubicBezTo>
                  <a:cubicBezTo>
                    <a:pt x="22" y="29"/>
                    <a:pt x="35" y="30"/>
                    <a:pt x="38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0" y="26"/>
                    <a:pt x="27" y="27"/>
                    <a:pt x="23" y="27"/>
                  </a:cubicBezTo>
                  <a:cubicBezTo>
                    <a:pt x="20" y="27"/>
                    <a:pt x="19" y="26"/>
                    <a:pt x="16" y="26"/>
                  </a:cubicBezTo>
                  <a:cubicBezTo>
                    <a:pt x="15" y="25"/>
                    <a:pt x="14" y="23"/>
                    <a:pt x="14" y="22"/>
                  </a:cubicBezTo>
                  <a:cubicBezTo>
                    <a:pt x="11" y="15"/>
                    <a:pt x="0" y="18"/>
                    <a:pt x="0" y="12"/>
                  </a:cubicBezTo>
                  <a:cubicBezTo>
                    <a:pt x="0" y="9"/>
                    <a:pt x="4" y="8"/>
                    <a:pt x="6" y="8"/>
                  </a:cubicBezTo>
                  <a:cubicBezTo>
                    <a:pt x="12" y="8"/>
                    <a:pt x="15" y="0"/>
                    <a:pt x="23" y="0"/>
                  </a:cubicBezTo>
                  <a:cubicBezTo>
                    <a:pt x="30" y="0"/>
                    <a:pt x="36" y="7"/>
                    <a:pt x="44" y="9"/>
                  </a:cubicBezTo>
                  <a:cubicBezTo>
                    <a:pt x="44" y="15"/>
                    <a:pt x="44" y="22"/>
                    <a:pt x="44" y="25"/>
                  </a:cubicBezTo>
                  <a:cubicBezTo>
                    <a:pt x="44" y="27"/>
                    <a:pt x="46" y="29"/>
                    <a:pt x="50" y="29"/>
                  </a:cubicBezTo>
                  <a:cubicBezTo>
                    <a:pt x="50" y="31"/>
                    <a:pt x="56" y="38"/>
                    <a:pt x="59" y="38"/>
                  </a:cubicBezTo>
                  <a:cubicBezTo>
                    <a:pt x="62" y="38"/>
                    <a:pt x="66" y="31"/>
                    <a:pt x="67" y="30"/>
                  </a:cubicBezTo>
                  <a:cubicBezTo>
                    <a:pt x="71" y="27"/>
                    <a:pt x="71" y="26"/>
                    <a:pt x="78" y="25"/>
                  </a:cubicBezTo>
                  <a:cubicBezTo>
                    <a:pt x="82" y="23"/>
                    <a:pt x="87" y="15"/>
                    <a:pt x="92" y="14"/>
                  </a:cubicBezTo>
                  <a:cubicBezTo>
                    <a:pt x="93" y="17"/>
                    <a:pt x="96" y="16"/>
                    <a:pt x="98" y="17"/>
                  </a:cubicBezTo>
                  <a:cubicBezTo>
                    <a:pt x="103" y="18"/>
                    <a:pt x="106" y="24"/>
                    <a:pt x="109" y="25"/>
                  </a:cubicBezTo>
                  <a:cubicBezTo>
                    <a:pt x="121" y="25"/>
                    <a:pt x="121" y="25"/>
                    <a:pt x="121" y="25"/>
                  </a:cubicBezTo>
                  <a:cubicBezTo>
                    <a:pt x="123" y="27"/>
                    <a:pt x="128" y="29"/>
                    <a:pt x="130" y="29"/>
                  </a:cubicBezTo>
                  <a:cubicBezTo>
                    <a:pt x="130" y="30"/>
                    <a:pt x="130" y="30"/>
                    <a:pt x="130" y="30"/>
                  </a:cubicBezTo>
                  <a:lnTo>
                    <a:pt x="128" y="2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grpSp>
          <p:nvGrpSpPr>
            <p:cNvPr id="210" name="Group 361"/>
            <p:cNvGrpSpPr/>
            <p:nvPr/>
          </p:nvGrpSpPr>
          <p:grpSpPr>
            <a:xfrm>
              <a:off x="6275388" y="2917825"/>
              <a:ext cx="966788" cy="806451"/>
              <a:chOff x="6275388" y="2917825"/>
              <a:chExt cx="966788" cy="806451"/>
            </a:xfrm>
            <a:grpFill/>
          </p:grpSpPr>
          <p:sp>
            <p:nvSpPr>
              <p:cNvPr id="211" name="Freeform 7"/>
              <p:cNvSpPr/>
              <p:nvPr/>
            </p:nvSpPr>
            <p:spPr bwMode="auto">
              <a:xfrm>
                <a:off x="6623050" y="2968625"/>
                <a:ext cx="11113" cy="2540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8" y="5"/>
                  </a:cxn>
                  <a:cxn ang="0">
                    <a:pos x="5" y="9"/>
                  </a:cxn>
                  <a:cxn ang="0">
                    <a:pos x="2" y="19"/>
                  </a:cxn>
                  <a:cxn ang="0">
                    <a:pos x="0" y="15"/>
                  </a:cxn>
                  <a:cxn ang="0">
                    <a:pos x="4" y="8"/>
                  </a:cxn>
                  <a:cxn ang="0">
                    <a:pos x="7" y="0"/>
                  </a:cxn>
                </a:cxnLst>
                <a:rect l="0" t="0" r="r" b="b"/>
                <a:pathLst>
                  <a:path w="8" h="19">
                    <a:moveTo>
                      <a:pt x="7" y="0"/>
                    </a:moveTo>
                    <a:cubicBezTo>
                      <a:pt x="7" y="4"/>
                      <a:pt x="8" y="2"/>
                      <a:pt x="8" y="5"/>
                    </a:cubicBezTo>
                    <a:cubicBezTo>
                      <a:pt x="8" y="8"/>
                      <a:pt x="7" y="9"/>
                      <a:pt x="5" y="9"/>
                    </a:cubicBezTo>
                    <a:cubicBezTo>
                      <a:pt x="5" y="14"/>
                      <a:pt x="6" y="19"/>
                      <a:pt x="2" y="19"/>
                    </a:cubicBezTo>
                    <a:cubicBezTo>
                      <a:pt x="1" y="19"/>
                      <a:pt x="0" y="16"/>
                      <a:pt x="0" y="15"/>
                    </a:cubicBezTo>
                    <a:cubicBezTo>
                      <a:pt x="0" y="11"/>
                      <a:pt x="4" y="10"/>
                      <a:pt x="4" y="8"/>
                    </a:cubicBezTo>
                    <a:cubicBezTo>
                      <a:pt x="4" y="4"/>
                      <a:pt x="3" y="0"/>
                      <a:pt x="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12" name="Freeform 8"/>
              <p:cNvSpPr/>
              <p:nvPr/>
            </p:nvSpPr>
            <p:spPr bwMode="auto">
              <a:xfrm>
                <a:off x="6867525" y="2944813"/>
                <a:ext cx="65088" cy="38100"/>
              </a:xfrm>
              <a:custGeom>
                <a:avLst/>
                <a:gdLst/>
                <a:ahLst/>
                <a:cxnLst>
                  <a:cxn ang="0">
                    <a:pos x="13" y="27"/>
                  </a:cxn>
                  <a:cxn ang="0">
                    <a:pos x="0" y="18"/>
                  </a:cxn>
                  <a:cxn ang="0">
                    <a:pos x="13" y="18"/>
                  </a:cxn>
                  <a:cxn ang="0">
                    <a:pos x="18" y="17"/>
                  </a:cxn>
                  <a:cxn ang="0">
                    <a:pos x="35" y="13"/>
                  </a:cxn>
                  <a:cxn ang="0">
                    <a:pos x="45" y="0"/>
                  </a:cxn>
                  <a:cxn ang="0">
                    <a:pos x="49" y="7"/>
                  </a:cxn>
                  <a:cxn ang="0">
                    <a:pos x="40" y="22"/>
                  </a:cxn>
                  <a:cxn ang="0">
                    <a:pos x="19" y="29"/>
                  </a:cxn>
                  <a:cxn ang="0">
                    <a:pos x="11" y="25"/>
                  </a:cxn>
                  <a:cxn ang="0">
                    <a:pos x="13" y="27"/>
                  </a:cxn>
                </a:cxnLst>
                <a:rect l="0" t="0" r="r" b="b"/>
                <a:pathLst>
                  <a:path w="49" h="29">
                    <a:moveTo>
                      <a:pt x="13" y="27"/>
                    </a:moveTo>
                    <a:cubicBezTo>
                      <a:pt x="9" y="22"/>
                      <a:pt x="1" y="24"/>
                      <a:pt x="0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4" y="18"/>
                      <a:pt x="18" y="17"/>
                      <a:pt x="18" y="17"/>
                    </a:cubicBezTo>
                    <a:cubicBezTo>
                      <a:pt x="25" y="14"/>
                      <a:pt x="31" y="15"/>
                      <a:pt x="35" y="13"/>
                    </a:cubicBezTo>
                    <a:cubicBezTo>
                      <a:pt x="41" y="10"/>
                      <a:pt x="39" y="0"/>
                      <a:pt x="45" y="0"/>
                    </a:cubicBezTo>
                    <a:cubicBezTo>
                      <a:pt x="48" y="0"/>
                      <a:pt x="49" y="4"/>
                      <a:pt x="49" y="7"/>
                    </a:cubicBezTo>
                    <a:cubicBezTo>
                      <a:pt x="49" y="16"/>
                      <a:pt x="40" y="14"/>
                      <a:pt x="40" y="22"/>
                    </a:cubicBezTo>
                    <a:cubicBezTo>
                      <a:pt x="32" y="24"/>
                      <a:pt x="28" y="29"/>
                      <a:pt x="19" y="29"/>
                    </a:cubicBezTo>
                    <a:cubicBezTo>
                      <a:pt x="17" y="29"/>
                      <a:pt x="11" y="26"/>
                      <a:pt x="11" y="25"/>
                    </a:cubicBezTo>
                    <a:lnTo>
                      <a:pt x="13" y="2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13" name="Freeform 10"/>
              <p:cNvSpPr/>
              <p:nvPr/>
            </p:nvSpPr>
            <p:spPr bwMode="auto">
              <a:xfrm>
                <a:off x="6911975" y="2917825"/>
                <a:ext cx="34925" cy="34925"/>
              </a:xfrm>
              <a:custGeom>
                <a:avLst/>
                <a:gdLst/>
                <a:ahLst/>
                <a:cxnLst>
                  <a:cxn ang="0">
                    <a:pos x="23" y="25"/>
                  </a:cxn>
                  <a:cxn ang="0">
                    <a:pos x="19" y="17"/>
                  </a:cxn>
                  <a:cxn ang="0">
                    <a:pos x="8" y="6"/>
                  </a:cxn>
                  <a:cxn ang="0">
                    <a:pos x="0" y="0"/>
                  </a:cxn>
                  <a:cxn ang="0">
                    <a:pos x="18" y="13"/>
                  </a:cxn>
                  <a:cxn ang="0">
                    <a:pos x="26" y="22"/>
                  </a:cxn>
                  <a:cxn ang="0">
                    <a:pos x="26" y="25"/>
                  </a:cxn>
                  <a:cxn ang="0">
                    <a:pos x="23" y="25"/>
                  </a:cxn>
                </a:cxnLst>
                <a:rect l="0" t="0" r="r" b="b"/>
                <a:pathLst>
                  <a:path w="26" h="26">
                    <a:moveTo>
                      <a:pt x="23" y="25"/>
                    </a:moveTo>
                    <a:cubicBezTo>
                      <a:pt x="18" y="24"/>
                      <a:pt x="18" y="21"/>
                      <a:pt x="19" y="17"/>
                    </a:cubicBezTo>
                    <a:cubicBezTo>
                      <a:pt x="13" y="14"/>
                      <a:pt x="14" y="9"/>
                      <a:pt x="8" y="6"/>
                    </a:cubicBezTo>
                    <a:cubicBezTo>
                      <a:pt x="5" y="4"/>
                      <a:pt x="2" y="4"/>
                      <a:pt x="0" y="0"/>
                    </a:cubicBezTo>
                    <a:cubicBezTo>
                      <a:pt x="9" y="3"/>
                      <a:pt x="13" y="8"/>
                      <a:pt x="18" y="13"/>
                    </a:cubicBezTo>
                    <a:cubicBezTo>
                      <a:pt x="21" y="17"/>
                      <a:pt x="26" y="16"/>
                      <a:pt x="26" y="22"/>
                    </a:cubicBezTo>
                    <a:cubicBezTo>
                      <a:pt x="26" y="23"/>
                      <a:pt x="26" y="24"/>
                      <a:pt x="26" y="25"/>
                    </a:cubicBezTo>
                    <a:cubicBezTo>
                      <a:pt x="25" y="25"/>
                      <a:pt x="24" y="26"/>
                      <a:pt x="23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14" name="Freeform 11"/>
              <p:cNvSpPr/>
              <p:nvPr/>
            </p:nvSpPr>
            <p:spPr bwMode="auto">
              <a:xfrm>
                <a:off x="6972300" y="2967038"/>
                <a:ext cx="17463" cy="20638"/>
              </a:xfrm>
              <a:custGeom>
                <a:avLst/>
                <a:gdLst/>
                <a:ahLst/>
                <a:cxnLst>
                  <a:cxn ang="0">
                    <a:pos x="7" y="9"/>
                  </a:cxn>
                  <a:cxn ang="0">
                    <a:pos x="1" y="0"/>
                  </a:cxn>
                  <a:cxn ang="0">
                    <a:pos x="13" y="12"/>
                  </a:cxn>
                  <a:cxn ang="0">
                    <a:pos x="10" y="16"/>
                  </a:cxn>
                  <a:cxn ang="0">
                    <a:pos x="7" y="13"/>
                  </a:cxn>
                  <a:cxn ang="0">
                    <a:pos x="7" y="9"/>
                  </a:cxn>
                </a:cxnLst>
                <a:rect l="0" t="0" r="r" b="b"/>
                <a:pathLst>
                  <a:path w="13" h="16">
                    <a:moveTo>
                      <a:pt x="7" y="9"/>
                    </a:moveTo>
                    <a:cubicBezTo>
                      <a:pt x="2" y="9"/>
                      <a:pt x="0" y="4"/>
                      <a:pt x="1" y="0"/>
                    </a:cubicBezTo>
                    <a:cubicBezTo>
                      <a:pt x="4" y="1"/>
                      <a:pt x="13" y="11"/>
                      <a:pt x="13" y="12"/>
                    </a:cubicBezTo>
                    <a:cubicBezTo>
                      <a:pt x="13" y="14"/>
                      <a:pt x="11" y="16"/>
                      <a:pt x="10" y="16"/>
                    </a:cubicBezTo>
                    <a:cubicBezTo>
                      <a:pt x="9" y="16"/>
                      <a:pt x="7" y="14"/>
                      <a:pt x="7" y="13"/>
                    </a:cubicBezTo>
                    <a:cubicBezTo>
                      <a:pt x="7" y="12"/>
                      <a:pt x="7" y="11"/>
                      <a:pt x="7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15" name="Freeform 12"/>
              <p:cNvSpPr/>
              <p:nvPr/>
            </p:nvSpPr>
            <p:spPr bwMode="auto">
              <a:xfrm>
                <a:off x="7086600" y="3046413"/>
                <a:ext cx="9525" cy="11113"/>
              </a:xfrm>
              <a:custGeom>
                <a:avLst/>
                <a:gdLst/>
                <a:ahLst/>
                <a:cxnLst>
                  <a:cxn ang="0">
                    <a:pos x="7" y="6"/>
                  </a:cxn>
                  <a:cxn ang="0">
                    <a:pos x="7" y="9"/>
                  </a:cxn>
                  <a:cxn ang="0">
                    <a:pos x="0" y="0"/>
                  </a:cxn>
                  <a:cxn ang="0">
                    <a:pos x="7" y="6"/>
                  </a:cxn>
                </a:cxnLst>
                <a:rect l="0" t="0" r="r" b="b"/>
                <a:pathLst>
                  <a:path w="7" h="9">
                    <a:moveTo>
                      <a:pt x="7" y="6"/>
                    </a:moveTo>
                    <a:cubicBezTo>
                      <a:pt x="7" y="7"/>
                      <a:pt x="7" y="8"/>
                      <a:pt x="7" y="9"/>
                    </a:cubicBezTo>
                    <a:cubicBezTo>
                      <a:pt x="3" y="9"/>
                      <a:pt x="0" y="2"/>
                      <a:pt x="0" y="0"/>
                    </a:cubicBezTo>
                    <a:cubicBezTo>
                      <a:pt x="4" y="2"/>
                      <a:pt x="7" y="3"/>
                      <a:pt x="7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16" name="Freeform 13"/>
              <p:cNvSpPr/>
              <p:nvPr/>
            </p:nvSpPr>
            <p:spPr bwMode="auto">
              <a:xfrm>
                <a:off x="7061200" y="3036888"/>
                <a:ext cx="20638" cy="9525"/>
              </a:xfrm>
              <a:custGeom>
                <a:avLst/>
                <a:gdLst/>
                <a:ahLst/>
                <a:cxnLst>
                  <a:cxn ang="0">
                    <a:pos x="15" y="6"/>
                  </a:cxn>
                  <a:cxn ang="0">
                    <a:pos x="12" y="7"/>
                  </a:cxn>
                  <a:cxn ang="0">
                    <a:pos x="0" y="0"/>
                  </a:cxn>
                  <a:cxn ang="0">
                    <a:pos x="15" y="6"/>
                  </a:cxn>
                </a:cxnLst>
                <a:rect l="0" t="0" r="r" b="b"/>
                <a:pathLst>
                  <a:path w="15" h="7">
                    <a:moveTo>
                      <a:pt x="15" y="6"/>
                    </a:moveTo>
                    <a:cubicBezTo>
                      <a:pt x="14" y="6"/>
                      <a:pt x="13" y="7"/>
                      <a:pt x="12" y="7"/>
                    </a:cubicBezTo>
                    <a:cubicBezTo>
                      <a:pt x="7" y="7"/>
                      <a:pt x="0" y="5"/>
                      <a:pt x="0" y="0"/>
                    </a:cubicBezTo>
                    <a:cubicBezTo>
                      <a:pt x="7" y="0"/>
                      <a:pt x="11" y="1"/>
                      <a:pt x="15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17" name="Freeform 14"/>
              <p:cNvSpPr/>
              <p:nvPr/>
            </p:nvSpPr>
            <p:spPr bwMode="auto">
              <a:xfrm>
                <a:off x="7064375" y="3013075"/>
                <a:ext cx="17463" cy="19050"/>
              </a:xfrm>
              <a:custGeom>
                <a:avLst/>
                <a:gdLst/>
                <a:ahLst/>
                <a:cxnLst>
                  <a:cxn ang="0">
                    <a:pos x="13" y="14"/>
                  </a:cxn>
                  <a:cxn ang="0">
                    <a:pos x="0" y="0"/>
                  </a:cxn>
                  <a:cxn ang="0">
                    <a:pos x="13" y="14"/>
                  </a:cxn>
                </a:cxnLst>
                <a:rect l="0" t="0" r="r" b="b"/>
                <a:pathLst>
                  <a:path w="13" h="14">
                    <a:moveTo>
                      <a:pt x="13" y="14"/>
                    </a:moveTo>
                    <a:cubicBezTo>
                      <a:pt x="9" y="14"/>
                      <a:pt x="1" y="3"/>
                      <a:pt x="0" y="0"/>
                    </a:cubicBezTo>
                    <a:cubicBezTo>
                      <a:pt x="6" y="3"/>
                      <a:pt x="11" y="7"/>
                      <a:pt x="13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18" name="Freeform 15"/>
              <p:cNvSpPr/>
              <p:nvPr/>
            </p:nvSpPr>
            <p:spPr bwMode="auto">
              <a:xfrm>
                <a:off x="7027863" y="2998788"/>
                <a:ext cx="23813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7" y="9"/>
                  </a:cxn>
                  <a:cxn ang="0">
                    <a:pos x="14" y="1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2" y="0"/>
                  </a:cxn>
                </a:cxnLst>
                <a:rect l="0" t="0" r="r" b="b"/>
                <a:pathLst>
                  <a:path w="17" h="10">
                    <a:moveTo>
                      <a:pt x="2" y="0"/>
                    </a:moveTo>
                    <a:cubicBezTo>
                      <a:pt x="6" y="2"/>
                      <a:pt x="15" y="5"/>
                      <a:pt x="17" y="9"/>
                    </a:cubicBezTo>
                    <a:cubicBezTo>
                      <a:pt x="17" y="9"/>
                      <a:pt x="15" y="10"/>
                      <a:pt x="14" y="10"/>
                    </a:cubicBezTo>
                    <a:cubicBezTo>
                      <a:pt x="10" y="10"/>
                      <a:pt x="0" y="6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19" name="Freeform 16"/>
              <p:cNvSpPr/>
              <p:nvPr/>
            </p:nvSpPr>
            <p:spPr bwMode="auto">
              <a:xfrm>
                <a:off x="7002463" y="2984500"/>
                <a:ext cx="14288" cy="79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0" y="2"/>
                  </a:cxn>
                  <a:cxn ang="0">
                    <a:pos x="3" y="1"/>
                  </a:cxn>
                  <a:cxn ang="0">
                    <a:pos x="0" y="0"/>
                  </a:cxn>
                </a:cxnLst>
                <a:rect l="0" t="0" r="r" b="b"/>
                <a:pathLst>
                  <a:path w="11" h="6">
                    <a:moveTo>
                      <a:pt x="0" y="0"/>
                    </a:moveTo>
                    <a:cubicBezTo>
                      <a:pt x="5" y="3"/>
                      <a:pt x="8" y="2"/>
                      <a:pt x="11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3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20" name="Freeform 17"/>
              <p:cNvSpPr/>
              <p:nvPr/>
            </p:nvSpPr>
            <p:spPr bwMode="auto">
              <a:xfrm>
                <a:off x="6800850" y="3594100"/>
                <a:ext cx="63500" cy="65088"/>
              </a:xfrm>
              <a:custGeom>
                <a:avLst/>
                <a:gdLst/>
                <a:ahLst/>
                <a:cxnLst>
                  <a:cxn ang="0">
                    <a:pos x="24" y="7"/>
                  </a:cxn>
                  <a:cxn ang="0">
                    <a:pos x="43" y="3"/>
                  </a:cxn>
                  <a:cxn ang="0">
                    <a:pos x="48" y="16"/>
                  </a:cxn>
                  <a:cxn ang="0">
                    <a:pos x="27" y="49"/>
                  </a:cxn>
                  <a:cxn ang="0">
                    <a:pos x="0" y="7"/>
                  </a:cxn>
                  <a:cxn ang="0">
                    <a:pos x="24" y="7"/>
                  </a:cxn>
                </a:cxnLst>
                <a:rect l="0" t="0" r="r" b="b"/>
                <a:pathLst>
                  <a:path w="48" h="49">
                    <a:moveTo>
                      <a:pt x="24" y="7"/>
                    </a:moveTo>
                    <a:cubicBezTo>
                      <a:pt x="30" y="7"/>
                      <a:pt x="37" y="5"/>
                      <a:pt x="43" y="3"/>
                    </a:cubicBezTo>
                    <a:cubicBezTo>
                      <a:pt x="45" y="8"/>
                      <a:pt x="48" y="11"/>
                      <a:pt x="48" y="16"/>
                    </a:cubicBezTo>
                    <a:cubicBezTo>
                      <a:pt x="48" y="26"/>
                      <a:pt x="36" y="49"/>
                      <a:pt x="27" y="49"/>
                    </a:cubicBezTo>
                    <a:cubicBezTo>
                      <a:pt x="14" y="49"/>
                      <a:pt x="0" y="16"/>
                      <a:pt x="0" y="7"/>
                    </a:cubicBezTo>
                    <a:cubicBezTo>
                      <a:pt x="0" y="0"/>
                      <a:pt x="24" y="7"/>
                      <a:pt x="24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21" name="Freeform 18"/>
              <p:cNvSpPr/>
              <p:nvPr/>
            </p:nvSpPr>
            <p:spPr bwMode="auto">
              <a:xfrm>
                <a:off x="6275388" y="3057525"/>
                <a:ext cx="676275" cy="509588"/>
              </a:xfrm>
              <a:custGeom>
                <a:avLst/>
                <a:gdLst/>
                <a:ahLst/>
                <a:cxnLst>
                  <a:cxn ang="0">
                    <a:pos x="508" y="232"/>
                  </a:cxn>
                  <a:cxn ang="0">
                    <a:pos x="501" y="272"/>
                  </a:cxn>
                  <a:cxn ang="0">
                    <a:pos x="478" y="312"/>
                  </a:cxn>
                  <a:cxn ang="0">
                    <a:pos x="465" y="351"/>
                  </a:cxn>
                  <a:cxn ang="0">
                    <a:pos x="398" y="370"/>
                  </a:cxn>
                  <a:cxn ang="0">
                    <a:pos x="335" y="350"/>
                  </a:cxn>
                  <a:cxn ang="0">
                    <a:pos x="329" y="330"/>
                  </a:cxn>
                  <a:cxn ang="0">
                    <a:pos x="314" y="333"/>
                  </a:cxn>
                  <a:cxn ang="0">
                    <a:pos x="313" y="315"/>
                  </a:cxn>
                  <a:cxn ang="0">
                    <a:pos x="301" y="329"/>
                  </a:cxn>
                  <a:cxn ang="0">
                    <a:pos x="310" y="292"/>
                  </a:cxn>
                  <a:cxn ang="0">
                    <a:pos x="278" y="315"/>
                  </a:cxn>
                  <a:cxn ang="0">
                    <a:pos x="214" y="276"/>
                  </a:cxn>
                  <a:cxn ang="0">
                    <a:pos x="131" y="308"/>
                  </a:cxn>
                  <a:cxn ang="0">
                    <a:pos x="93" y="311"/>
                  </a:cxn>
                  <a:cxn ang="0">
                    <a:pos x="22" y="310"/>
                  </a:cxn>
                  <a:cxn ang="0">
                    <a:pos x="23" y="262"/>
                  </a:cxn>
                  <a:cxn ang="0">
                    <a:pos x="2" y="204"/>
                  </a:cxn>
                  <a:cxn ang="0">
                    <a:pos x="9" y="204"/>
                  </a:cxn>
                  <a:cxn ang="0">
                    <a:pos x="3" y="176"/>
                  </a:cxn>
                  <a:cxn ang="0">
                    <a:pos x="8" y="145"/>
                  </a:cxn>
                  <a:cxn ang="0">
                    <a:pos x="32" y="132"/>
                  </a:cxn>
                  <a:cxn ang="0">
                    <a:pos x="114" y="95"/>
                  </a:cxn>
                  <a:cxn ang="0">
                    <a:pos x="119" y="76"/>
                  </a:cxn>
                  <a:cxn ang="0">
                    <a:pos x="131" y="71"/>
                  </a:cxn>
                  <a:cxn ang="0">
                    <a:pos x="150" y="50"/>
                  </a:cxn>
                  <a:cxn ang="0">
                    <a:pos x="187" y="58"/>
                  </a:cxn>
                  <a:cxn ang="0">
                    <a:pos x="203" y="56"/>
                  </a:cxn>
                  <a:cxn ang="0">
                    <a:pos x="211" y="30"/>
                  </a:cxn>
                  <a:cxn ang="0">
                    <a:pos x="244" y="17"/>
                  </a:cxn>
                  <a:cxn ang="0">
                    <a:pos x="276" y="19"/>
                  </a:cxn>
                  <a:cxn ang="0">
                    <a:pos x="297" y="23"/>
                  </a:cxn>
                  <a:cxn ang="0">
                    <a:pos x="281" y="54"/>
                  </a:cxn>
                  <a:cxn ang="0">
                    <a:pos x="295" y="68"/>
                  </a:cxn>
                  <a:cxn ang="0">
                    <a:pos x="341" y="90"/>
                  </a:cxn>
                  <a:cxn ang="0">
                    <a:pos x="359" y="15"/>
                  </a:cxn>
                  <a:cxn ang="0">
                    <a:pos x="381" y="28"/>
                  </a:cxn>
                  <a:cxn ang="0">
                    <a:pos x="400" y="50"/>
                  </a:cxn>
                  <a:cxn ang="0">
                    <a:pos x="419" y="104"/>
                  </a:cxn>
                  <a:cxn ang="0">
                    <a:pos x="457" y="146"/>
                  </a:cxn>
                  <a:cxn ang="0">
                    <a:pos x="497" y="185"/>
                  </a:cxn>
                </a:cxnLst>
                <a:rect l="0" t="0" r="r" b="b"/>
                <a:pathLst>
                  <a:path w="508" h="383">
                    <a:moveTo>
                      <a:pt x="496" y="186"/>
                    </a:moveTo>
                    <a:cubicBezTo>
                      <a:pt x="503" y="195"/>
                      <a:pt x="508" y="219"/>
                      <a:pt x="508" y="232"/>
                    </a:cubicBezTo>
                    <a:cubicBezTo>
                      <a:pt x="508" y="242"/>
                      <a:pt x="505" y="256"/>
                      <a:pt x="501" y="260"/>
                    </a:cubicBezTo>
                    <a:cubicBezTo>
                      <a:pt x="501" y="272"/>
                      <a:pt x="501" y="272"/>
                      <a:pt x="501" y="272"/>
                    </a:cubicBezTo>
                    <a:cubicBezTo>
                      <a:pt x="499" y="276"/>
                      <a:pt x="500" y="277"/>
                      <a:pt x="498" y="281"/>
                    </a:cubicBezTo>
                    <a:cubicBezTo>
                      <a:pt x="490" y="293"/>
                      <a:pt x="482" y="298"/>
                      <a:pt x="478" y="312"/>
                    </a:cubicBezTo>
                    <a:cubicBezTo>
                      <a:pt x="474" y="322"/>
                      <a:pt x="465" y="336"/>
                      <a:pt x="465" y="352"/>
                    </a:cubicBezTo>
                    <a:cubicBezTo>
                      <a:pt x="465" y="351"/>
                      <a:pt x="465" y="351"/>
                      <a:pt x="465" y="351"/>
                    </a:cubicBezTo>
                    <a:cubicBezTo>
                      <a:pt x="460" y="371"/>
                      <a:pt x="424" y="362"/>
                      <a:pt x="420" y="383"/>
                    </a:cubicBezTo>
                    <a:cubicBezTo>
                      <a:pt x="417" y="382"/>
                      <a:pt x="399" y="372"/>
                      <a:pt x="398" y="370"/>
                    </a:cubicBezTo>
                    <a:cubicBezTo>
                      <a:pt x="388" y="371"/>
                      <a:pt x="392" y="379"/>
                      <a:pt x="381" y="379"/>
                    </a:cubicBezTo>
                    <a:cubicBezTo>
                      <a:pt x="363" y="379"/>
                      <a:pt x="335" y="368"/>
                      <a:pt x="335" y="350"/>
                    </a:cubicBezTo>
                    <a:cubicBezTo>
                      <a:pt x="335" y="343"/>
                      <a:pt x="329" y="338"/>
                      <a:pt x="329" y="332"/>
                    </a:cubicBezTo>
                    <a:cubicBezTo>
                      <a:pt x="329" y="332"/>
                      <a:pt x="329" y="330"/>
                      <a:pt x="329" y="330"/>
                    </a:cubicBezTo>
                    <a:cubicBezTo>
                      <a:pt x="325" y="332"/>
                      <a:pt x="323" y="332"/>
                      <a:pt x="320" y="333"/>
                    </a:cubicBezTo>
                    <a:cubicBezTo>
                      <a:pt x="314" y="333"/>
                      <a:pt x="314" y="333"/>
                      <a:pt x="314" y="333"/>
                    </a:cubicBezTo>
                    <a:cubicBezTo>
                      <a:pt x="316" y="330"/>
                      <a:pt x="318" y="328"/>
                      <a:pt x="318" y="323"/>
                    </a:cubicBezTo>
                    <a:cubicBezTo>
                      <a:pt x="318" y="318"/>
                      <a:pt x="315" y="316"/>
                      <a:pt x="313" y="315"/>
                    </a:cubicBezTo>
                    <a:cubicBezTo>
                      <a:pt x="313" y="316"/>
                      <a:pt x="312" y="318"/>
                      <a:pt x="312" y="319"/>
                    </a:cubicBezTo>
                    <a:cubicBezTo>
                      <a:pt x="308" y="321"/>
                      <a:pt x="308" y="329"/>
                      <a:pt x="301" y="329"/>
                    </a:cubicBezTo>
                    <a:cubicBezTo>
                      <a:pt x="299" y="329"/>
                      <a:pt x="297" y="326"/>
                      <a:pt x="297" y="324"/>
                    </a:cubicBezTo>
                    <a:cubicBezTo>
                      <a:pt x="308" y="322"/>
                      <a:pt x="310" y="299"/>
                      <a:pt x="310" y="292"/>
                    </a:cubicBezTo>
                    <a:cubicBezTo>
                      <a:pt x="302" y="300"/>
                      <a:pt x="291" y="323"/>
                      <a:pt x="281" y="323"/>
                    </a:cubicBezTo>
                    <a:cubicBezTo>
                      <a:pt x="276" y="323"/>
                      <a:pt x="278" y="315"/>
                      <a:pt x="278" y="315"/>
                    </a:cubicBezTo>
                    <a:cubicBezTo>
                      <a:pt x="275" y="315"/>
                      <a:pt x="265" y="294"/>
                      <a:pt x="262" y="289"/>
                    </a:cubicBezTo>
                    <a:cubicBezTo>
                      <a:pt x="254" y="280"/>
                      <a:pt x="228" y="276"/>
                      <a:pt x="214" y="276"/>
                    </a:cubicBezTo>
                    <a:cubicBezTo>
                      <a:pt x="198" y="276"/>
                      <a:pt x="195" y="283"/>
                      <a:pt x="185" y="286"/>
                    </a:cubicBezTo>
                    <a:cubicBezTo>
                      <a:pt x="163" y="293"/>
                      <a:pt x="135" y="285"/>
                      <a:pt x="131" y="308"/>
                    </a:cubicBezTo>
                    <a:cubicBezTo>
                      <a:pt x="122" y="309"/>
                      <a:pt x="115" y="311"/>
                      <a:pt x="105" y="311"/>
                    </a:cubicBezTo>
                    <a:cubicBezTo>
                      <a:pt x="98" y="307"/>
                      <a:pt x="98" y="311"/>
                      <a:pt x="93" y="311"/>
                    </a:cubicBezTo>
                    <a:cubicBezTo>
                      <a:pt x="77" y="311"/>
                      <a:pt x="71" y="326"/>
                      <a:pt x="51" y="326"/>
                    </a:cubicBezTo>
                    <a:cubicBezTo>
                      <a:pt x="43" y="326"/>
                      <a:pt x="22" y="316"/>
                      <a:pt x="22" y="310"/>
                    </a:cubicBezTo>
                    <a:cubicBezTo>
                      <a:pt x="22" y="303"/>
                      <a:pt x="32" y="300"/>
                      <a:pt x="32" y="290"/>
                    </a:cubicBezTo>
                    <a:cubicBezTo>
                      <a:pt x="32" y="277"/>
                      <a:pt x="26" y="270"/>
                      <a:pt x="23" y="262"/>
                    </a:cubicBezTo>
                    <a:cubicBezTo>
                      <a:pt x="18" y="243"/>
                      <a:pt x="17" y="237"/>
                      <a:pt x="11" y="220"/>
                    </a:cubicBezTo>
                    <a:cubicBezTo>
                      <a:pt x="9" y="213"/>
                      <a:pt x="0" y="211"/>
                      <a:pt x="2" y="204"/>
                    </a:cubicBezTo>
                    <a:cubicBezTo>
                      <a:pt x="3" y="202"/>
                      <a:pt x="3" y="201"/>
                      <a:pt x="5" y="198"/>
                    </a:cubicBezTo>
                    <a:cubicBezTo>
                      <a:pt x="6" y="201"/>
                      <a:pt x="7" y="203"/>
                      <a:pt x="9" y="204"/>
                    </a:cubicBezTo>
                    <a:cubicBezTo>
                      <a:pt x="10" y="202"/>
                      <a:pt x="9" y="201"/>
                      <a:pt x="9" y="198"/>
                    </a:cubicBezTo>
                    <a:cubicBezTo>
                      <a:pt x="9" y="192"/>
                      <a:pt x="3" y="187"/>
                      <a:pt x="3" y="176"/>
                    </a:cubicBezTo>
                    <a:cubicBezTo>
                      <a:pt x="3" y="162"/>
                      <a:pt x="3" y="161"/>
                      <a:pt x="3" y="150"/>
                    </a:cubicBezTo>
                    <a:cubicBezTo>
                      <a:pt x="3" y="146"/>
                      <a:pt x="7" y="146"/>
                      <a:pt x="8" y="145"/>
                    </a:cubicBezTo>
                    <a:cubicBezTo>
                      <a:pt x="9" y="146"/>
                      <a:pt x="9" y="148"/>
                      <a:pt x="9" y="149"/>
                    </a:cubicBezTo>
                    <a:cubicBezTo>
                      <a:pt x="17" y="148"/>
                      <a:pt x="27" y="137"/>
                      <a:pt x="32" y="132"/>
                    </a:cubicBezTo>
                    <a:cubicBezTo>
                      <a:pt x="37" y="127"/>
                      <a:pt x="53" y="126"/>
                      <a:pt x="62" y="125"/>
                    </a:cubicBezTo>
                    <a:cubicBezTo>
                      <a:pt x="78" y="122"/>
                      <a:pt x="114" y="110"/>
                      <a:pt x="114" y="95"/>
                    </a:cubicBezTo>
                    <a:cubicBezTo>
                      <a:pt x="114" y="92"/>
                      <a:pt x="114" y="90"/>
                      <a:pt x="114" y="87"/>
                    </a:cubicBezTo>
                    <a:cubicBezTo>
                      <a:pt x="114" y="83"/>
                      <a:pt x="115" y="79"/>
                      <a:pt x="119" y="76"/>
                    </a:cubicBezTo>
                    <a:cubicBezTo>
                      <a:pt x="122" y="80"/>
                      <a:pt x="124" y="82"/>
                      <a:pt x="126" y="85"/>
                    </a:cubicBezTo>
                    <a:cubicBezTo>
                      <a:pt x="131" y="82"/>
                      <a:pt x="129" y="75"/>
                      <a:pt x="131" y="71"/>
                    </a:cubicBezTo>
                    <a:cubicBezTo>
                      <a:pt x="134" y="72"/>
                      <a:pt x="137" y="74"/>
                      <a:pt x="140" y="74"/>
                    </a:cubicBezTo>
                    <a:cubicBezTo>
                      <a:pt x="140" y="62"/>
                      <a:pt x="149" y="60"/>
                      <a:pt x="150" y="50"/>
                    </a:cubicBezTo>
                    <a:cubicBezTo>
                      <a:pt x="162" y="50"/>
                      <a:pt x="164" y="41"/>
                      <a:pt x="173" y="41"/>
                    </a:cubicBezTo>
                    <a:cubicBezTo>
                      <a:pt x="181" y="41"/>
                      <a:pt x="186" y="50"/>
                      <a:pt x="187" y="58"/>
                    </a:cubicBezTo>
                    <a:cubicBezTo>
                      <a:pt x="189" y="55"/>
                      <a:pt x="192" y="53"/>
                      <a:pt x="196" y="53"/>
                    </a:cubicBezTo>
                    <a:cubicBezTo>
                      <a:pt x="198" y="53"/>
                      <a:pt x="202" y="56"/>
                      <a:pt x="203" y="56"/>
                    </a:cubicBezTo>
                    <a:cubicBezTo>
                      <a:pt x="205" y="52"/>
                      <a:pt x="204" y="49"/>
                      <a:pt x="204" y="45"/>
                    </a:cubicBezTo>
                    <a:cubicBezTo>
                      <a:pt x="204" y="39"/>
                      <a:pt x="211" y="36"/>
                      <a:pt x="211" y="30"/>
                    </a:cubicBezTo>
                    <a:cubicBezTo>
                      <a:pt x="211" y="24"/>
                      <a:pt x="228" y="20"/>
                      <a:pt x="236" y="20"/>
                    </a:cubicBezTo>
                    <a:cubicBezTo>
                      <a:pt x="239" y="20"/>
                      <a:pt x="243" y="17"/>
                      <a:pt x="244" y="17"/>
                    </a:cubicBezTo>
                    <a:cubicBezTo>
                      <a:pt x="241" y="13"/>
                      <a:pt x="237" y="11"/>
                      <a:pt x="236" y="7"/>
                    </a:cubicBezTo>
                    <a:cubicBezTo>
                      <a:pt x="251" y="13"/>
                      <a:pt x="260" y="19"/>
                      <a:pt x="276" y="19"/>
                    </a:cubicBezTo>
                    <a:cubicBezTo>
                      <a:pt x="281" y="19"/>
                      <a:pt x="283" y="15"/>
                      <a:pt x="288" y="15"/>
                    </a:cubicBezTo>
                    <a:cubicBezTo>
                      <a:pt x="291" y="15"/>
                      <a:pt x="297" y="20"/>
                      <a:pt x="297" y="23"/>
                    </a:cubicBezTo>
                    <a:cubicBezTo>
                      <a:pt x="297" y="29"/>
                      <a:pt x="290" y="30"/>
                      <a:pt x="287" y="32"/>
                    </a:cubicBezTo>
                    <a:cubicBezTo>
                      <a:pt x="281" y="54"/>
                      <a:pt x="281" y="54"/>
                      <a:pt x="281" y="54"/>
                    </a:cubicBezTo>
                    <a:cubicBezTo>
                      <a:pt x="281" y="58"/>
                      <a:pt x="288" y="57"/>
                      <a:pt x="290" y="59"/>
                    </a:cubicBezTo>
                    <a:cubicBezTo>
                      <a:pt x="293" y="60"/>
                      <a:pt x="293" y="67"/>
                      <a:pt x="295" y="68"/>
                    </a:cubicBezTo>
                    <a:cubicBezTo>
                      <a:pt x="306" y="72"/>
                      <a:pt x="313" y="74"/>
                      <a:pt x="324" y="79"/>
                    </a:cubicBezTo>
                    <a:cubicBezTo>
                      <a:pt x="330" y="81"/>
                      <a:pt x="333" y="90"/>
                      <a:pt x="341" y="90"/>
                    </a:cubicBezTo>
                    <a:cubicBezTo>
                      <a:pt x="355" y="90"/>
                      <a:pt x="357" y="64"/>
                      <a:pt x="359" y="54"/>
                    </a:cubicBezTo>
                    <a:cubicBezTo>
                      <a:pt x="359" y="15"/>
                      <a:pt x="359" y="15"/>
                      <a:pt x="359" y="15"/>
                    </a:cubicBezTo>
                    <a:cubicBezTo>
                      <a:pt x="366" y="9"/>
                      <a:pt x="364" y="4"/>
                      <a:pt x="372" y="0"/>
                    </a:cubicBezTo>
                    <a:cubicBezTo>
                      <a:pt x="373" y="11"/>
                      <a:pt x="379" y="19"/>
                      <a:pt x="381" y="28"/>
                    </a:cubicBezTo>
                    <a:cubicBezTo>
                      <a:pt x="383" y="34"/>
                      <a:pt x="381" y="42"/>
                      <a:pt x="386" y="45"/>
                    </a:cubicBezTo>
                    <a:cubicBezTo>
                      <a:pt x="390" y="47"/>
                      <a:pt x="399" y="49"/>
                      <a:pt x="400" y="50"/>
                    </a:cubicBezTo>
                    <a:cubicBezTo>
                      <a:pt x="406" y="54"/>
                      <a:pt x="406" y="68"/>
                      <a:pt x="408" y="75"/>
                    </a:cubicBezTo>
                    <a:cubicBezTo>
                      <a:pt x="412" y="87"/>
                      <a:pt x="415" y="93"/>
                      <a:pt x="419" y="104"/>
                    </a:cubicBezTo>
                    <a:cubicBezTo>
                      <a:pt x="422" y="114"/>
                      <a:pt x="441" y="118"/>
                      <a:pt x="449" y="126"/>
                    </a:cubicBezTo>
                    <a:cubicBezTo>
                      <a:pt x="454" y="131"/>
                      <a:pt x="455" y="139"/>
                      <a:pt x="457" y="146"/>
                    </a:cubicBezTo>
                    <a:cubicBezTo>
                      <a:pt x="459" y="151"/>
                      <a:pt x="466" y="151"/>
                      <a:pt x="471" y="151"/>
                    </a:cubicBezTo>
                    <a:cubicBezTo>
                      <a:pt x="471" y="169"/>
                      <a:pt x="488" y="176"/>
                      <a:pt x="497" y="185"/>
                    </a:cubicBezTo>
                    <a:lnTo>
                      <a:pt x="496" y="18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22" name="Freeform 19"/>
              <p:cNvSpPr/>
              <p:nvPr/>
            </p:nvSpPr>
            <p:spPr bwMode="auto">
              <a:xfrm>
                <a:off x="7043738" y="3598863"/>
                <a:ext cx="127000" cy="125413"/>
              </a:xfrm>
              <a:custGeom>
                <a:avLst/>
                <a:gdLst/>
                <a:ahLst/>
                <a:cxnLst>
                  <a:cxn ang="0">
                    <a:pos x="58" y="26"/>
                  </a:cxn>
                  <a:cxn ang="0">
                    <a:pos x="59" y="22"/>
                  </a:cxn>
                  <a:cxn ang="0">
                    <a:pos x="67" y="17"/>
                  </a:cxn>
                  <a:cxn ang="0">
                    <a:pos x="67" y="14"/>
                  </a:cxn>
                  <a:cxn ang="0">
                    <a:pos x="78" y="0"/>
                  </a:cxn>
                  <a:cxn ang="0">
                    <a:pos x="81" y="4"/>
                  </a:cxn>
                  <a:cxn ang="0">
                    <a:pos x="83" y="10"/>
                  </a:cxn>
                  <a:cxn ang="0">
                    <a:pos x="90" y="6"/>
                  </a:cxn>
                  <a:cxn ang="0">
                    <a:pos x="94" y="8"/>
                  </a:cxn>
                  <a:cxn ang="0">
                    <a:pos x="96" y="15"/>
                  </a:cxn>
                  <a:cxn ang="0">
                    <a:pos x="79" y="37"/>
                  </a:cxn>
                  <a:cxn ang="0">
                    <a:pos x="79" y="50"/>
                  </a:cxn>
                  <a:cxn ang="0">
                    <a:pos x="63" y="53"/>
                  </a:cxn>
                  <a:cxn ang="0">
                    <a:pos x="49" y="84"/>
                  </a:cxn>
                  <a:cxn ang="0">
                    <a:pos x="32" y="94"/>
                  </a:cxn>
                  <a:cxn ang="0">
                    <a:pos x="23" y="92"/>
                  </a:cxn>
                  <a:cxn ang="0">
                    <a:pos x="3" y="83"/>
                  </a:cxn>
                  <a:cxn ang="0">
                    <a:pos x="0" y="81"/>
                  </a:cxn>
                  <a:cxn ang="0">
                    <a:pos x="18" y="57"/>
                  </a:cxn>
                  <a:cxn ang="0">
                    <a:pos x="25" y="51"/>
                  </a:cxn>
                  <a:cxn ang="0">
                    <a:pos x="50" y="37"/>
                  </a:cxn>
                  <a:cxn ang="0">
                    <a:pos x="58" y="26"/>
                  </a:cxn>
                </a:cxnLst>
                <a:rect l="0" t="0" r="r" b="b"/>
                <a:pathLst>
                  <a:path w="96" h="94">
                    <a:moveTo>
                      <a:pt x="58" y="26"/>
                    </a:moveTo>
                    <a:cubicBezTo>
                      <a:pt x="58" y="26"/>
                      <a:pt x="58" y="23"/>
                      <a:pt x="59" y="22"/>
                    </a:cubicBezTo>
                    <a:cubicBezTo>
                      <a:pt x="60" y="18"/>
                      <a:pt x="63" y="17"/>
                      <a:pt x="67" y="17"/>
                    </a:cubicBezTo>
                    <a:cubicBezTo>
                      <a:pt x="67" y="16"/>
                      <a:pt x="67" y="15"/>
                      <a:pt x="67" y="14"/>
                    </a:cubicBezTo>
                    <a:cubicBezTo>
                      <a:pt x="67" y="8"/>
                      <a:pt x="74" y="2"/>
                      <a:pt x="78" y="0"/>
                    </a:cubicBezTo>
                    <a:cubicBezTo>
                      <a:pt x="78" y="3"/>
                      <a:pt x="79" y="4"/>
                      <a:pt x="81" y="4"/>
                    </a:cubicBezTo>
                    <a:cubicBezTo>
                      <a:pt x="81" y="7"/>
                      <a:pt x="80" y="10"/>
                      <a:pt x="83" y="10"/>
                    </a:cubicBezTo>
                    <a:cubicBezTo>
                      <a:pt x="86" y="10"/>
                      <a:pt x="88" y="7"/>
                      <a:pt x="90" y="6"/>
                    </a:cubicBezTo>
                    <a:cubicBezTo>
                      <a:pt x="91" y="8"/>
                      <a:pt x="92" y="8"/>
                      <a:pt x="94" y="8"/>
                    </a:cubicBezTo>
                    <a:cubicBezTo>
                      <a:pt x="94" y="12"/>
                      <a:pt x="94" y="14"/>
                      <a:pt x="96" y="15"/>
                    </a:cubicBezTo>
                    <a:cubicBezTo>
                      <a:pt x="95" y="21"/>
                      <a:pt x="86" y="37"/>
                      <a:pt x="79" y="37"/>
                    </a:cubicBezTo>
                    <a:cubicBezTo>
                      <a:pt x="78" y="43"/>
                      <a:pt x="80" y="45"/>
                      <a:pt x="79" y="50"/>
                    </a:cubicBezTo>
                    <a:cubicBezTo>
                      <a:pt x="77" y="50"/>
                      <a:pt x="66" y="53"/>
                      <a:pt x="63" y="53"/>
                    </a:cubicBezTo>
                    <a:cubicBezTo>
                      <a:pt x="61" y="58"/>
                      <a:pt x="49" y="84"/>
                      <a:pt x="49" y="84"/>
                    </a:cubicBezTo>
                    <a:cubicBezTo>
                      <a:pt x="45" y="88"/>
                      <a:pt x="37" y="94"/>
                      <a:pt x="32" y="94"/>
                    </a:cubicBezTo>
                    <a:cubicBezTo>
                      <a:pt x="30" y="94"/>
                      <a:pt x="25" y="92"/>
                      <a:pt x="23" y="92"/>
                    </a:cubicBezTo>
                    <a:cubicBezTo>
                      <a:pt x="20" y="92"/>
                      <a:pt x="3" y="85"/>
                      <a:pt x="3" y="83"/>
                    </a:cubicBezTo>
                    <a:cubicBezTo>
                      <a:pt x="2" y="83"/>
                      <a:pt x="0" y="82"/>
                      <a:pt x="0" y="81"/>
                    </a:cubicBezTo>
                    <a:cubicBezTo>
                      <a:pt x="0" y="70"/>
                      <a:pt x="14" y="64"/>
                      <a:pt x="18" y="57"/>
                    </a:cubicBezTo>
                    <a:cubicBezTo>
                      <a:pt x="20" y="54"/>
                      <a:pt x="22" y="51"/>
                      <a:pt x="25" y="51"/>
                    </a:cubicBezTo>
                    <a:cubicBezTo>
                      <a:pt x="36" y="51"/>
                      <a:pt x="42" y="40"/>
                      <a:pt x="50" y="37"/>
                    </a:cubicBezTo>
                    <a:cubicBezTo>
                      <a:pt x="52" y="36"/>
                      <a:pt x="58" y="26"/>
                      <a:pt x="58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23" name="Freeform 20"/>
              <p:cNvSpPr/>
              <p:nvPr/>
            </p:nvSpPr>
            <p:spPr bwMode="auto">
              <a:xfrm>
                <a:off x="7148513" y="3476625"/>
                <a:ext cx="93663" cy="139700"/>
              </a:xfrm>
              <a:custGeom>
                <a:avLst/>
                <a:gdLst/>
                <a:ahLst/>
                <a:cxnLst>
                  <a:cxn ang="0">
                    <a:pos x="22" y="40"/>
                  </a:cxn>
                  <a:cxn ang="0">
                    <a:pos x="17" y="31"/>
                  </a:cxn>
                  <a:cxn ang="0">
                    <a:pos x="19" y="27"/>
                  </a:cxn>
                  <a:cxn ang="0">
                    <a:pos x="0" y="0"/>
                  </a:cxn>
                  <a:cxn ang="0">
                    <a:pos x="16" y="12"/>
                  </a:cxn>
                  <a:cxn ang="0">
                    <a:pos x="22" y="19"/>
                  </a:cxn>
                  <a:cxn ang="0">
                    <a:pos x="20" y="22"/>
                  </a:cxn>
                  <a:cxn ang="0">
                    <a:pos x="27" y="37"/>
                  </a:cxn>
                  <a:cxn ang="0">
                    <a:pos x="30" y="37"/>
                  </a:cxn>
                  <a:cxn ang="0">
                    <a:pos x="34" y="32"/>
                  </a:cxn>
                  <a:cxn ang="0">
                    <a:pos x="37" y="32"/>
                  </a:cxn>
                  <a:cxn ang="0">
                    <a:pos x="53" y="50"/>
                  </a:cxn>
                  <a:cxn ang="0">
                    <a:pos x="68" y="46"/>
                  </a:cxn>
                  <a:cxn ang="0">
                    <a:pos x="71" y="48"/>
                  </a:cxn>
                  <a:cxn ang="0">
                    <a:pos x="63" y="71"/>
                  </a:cxn>
                  <a:cxn ang="0">
                    <a:pos x="61" y="68"/>
                  </a:cxn>
                  <a:cxn ang="0">
                    <a:pos x="60" y="70"/>
                  </a:cxn>
                  <a:cxn ang="0">
                    <a:pos x="51" y="75"/>
                  </a:cxn>
                  <a:cxn ang="0">
                    <a:pos x="52" y="80"/>
                  </a:cxn>
                  <a:cxn ang="0">
                    <a:pos x="46" y="89"/>
                  </a:cxn>
                  <a:cxn ang="0">
                    <a:pos x="30" y="104"/>
                  </a:cxn>
                  <a:cxn ang="0">
                    <a:pos x="23" y="98"/>
                  </a:cxn>
                  <a:cxn ang="0">
                    <a:pos x="29" y="86"/>
                  </a:cxn>
                  <a:cxn ang="0">
                    <a:pos x="12" y="72"/>
                  </a:cxn>
                  <a:cxn ang="0">
                    <a:pos x="19" y="65"/>
                  </a:cxn>
                  <a:cxn ang="0">
                    <a:pos x="24" y="48"/>
                  </a:cxn>
                  <a:cxn ang="0">
                    <a:pos x="22" y="38"/>
                  </a:cxn>
                  <a:cxn ang="0">
                    <a:pos x="22" y="38"/>
                  </a:cxn>
                  <a:cxn ang="0">
                    <a:pos x="22" y="40"/>
                  </a:cxn>
                </a:cxnLst>
                <a:rect l="0" t="0" r="r" b="b"/>
                <a:pathLst>
                  <a:path w="71" h="104">
                    <a:moveTo>
                      <a:pt x="22" y="40"/>
                    </a:moveTo>
                    <a:cubicBezTo>
                      <a:pt x="21" y="36"/>
                      <a:pt x="17" y="35"/>
                      <a:pt x="17" y="31"/>
                    </a:cubicBezTo>
                    <a:cubicBezTo>
                      <a:pt x="17" y="30"/>
                      <a:pt x="18" y="28"/>
                      <a:pt x="19" y="27"/>
                    </a:cubicBezTo>
                    <a:cubicBezTo>
                      <a:pt x="8" y="25"/>
                      <a:pt x="2" y="11"/>
                      <a:pt x="0" y="0"/>
                    </a:cubicBezTo>
                    <a:cubicBezTo>
                      <a:pt x="4" y="7"/>
                      <a:pt x="12" y="8"/>
                      <a:pt x="16" y="12"/>
                    </a:cubicBezTo>
                    <a:cubicBezTo>
                      <a:pt x="19" y="15"/>
                      <a:pt x="19" y="18"/>
                      <a:pt x="22" y="19"/>
                    </a:cubicBezTo>
                    <a:cubicBezTo>
                      <a:pt x="21" y="21"/>
                      <a:pt x="20" y="21"/>
                      <a:pt x="20" y="22"/>
                    </a:cubicBezTo>
                    <a:cubicBezTo>
                      <a:pt x="20" y="25"/>
                      <a:pt x="25" y="34"/>
                      <a:pt x="27" y="37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0" y="34"/>
                      <a:pt x="32" y="32"/>
                      <a:pt x="34" y="32"/>
                    </a:cubicBezTo>
                    <a:cubicBezTo>
                      <a:pt x="35" y="32"/>
                      <a:pt x="36" y="32"/>
                      <a:pt x="37" y="32"/>
                    </a:cubicBezTo>
                    <a:cubicBezTo>
                      <a:pt x="37" y="44"/>
                      <a:pt x="42" y="50"/>
                      <a:pt x="53" y="50"/>
                    </a:cubicBezTo>
                    <a:cubicBezTo>
                      <a:pt x="61" y="50"/>
                      <a:pt x="61" y="46"/>
                      <a:pt x="68" y="46"/>
                    </a:cubicBezTo>
                    <a:cubicBezTo>
                      <a:pt x="69" y="46"/>
                      <a:pt x="71" y="47"/>
                      <a:pt x="71" y="48"/>
                    </a:cubicBezTo>
                    <a:cubicBezTo>
                      <a:pt x="65" y="55"/>
                      <a:pt x="67" y="64"/>
                      <a:pt x="63" y="71"/>
                    </a:cubicBezTo>
                    <a:cubicBezTo>
                      <a:pt x="61" y="68"/>
                      <a:pt x="61" y="68"/>
                      <a:pt x="61" y="68"/>
                    </a:cubicBezTo>
                    <a:cubicBezTo>
                      <a:pt x="60" y="68"/>
                      <a:pt x="60" y="70"/>
                      <a:pt x="60" y="70"/>
                    </a:cubicBezTo>
                    <a:cubicBezTo>
                      <a:pt x="55" y="71"/>
                      <a:pt x="51" y="72"/>
                      <a:pt x="51" y="75"/>
                    </a:cubicBezTo>
                    <a:cubicBezTo>
                      <a:pt x="51" y="77"/>
                      <a:pt x="52" y="78"/>
                      <a:pt x="52" y="80"/>
                    </a:cubicBezTo>
                    <a:cubicBezTo>
                      <a:pt x="52" y="83"/>
                      <a:pt x="47" y="87"/>
                      <a:pt x="46" y="89"/>
                    </a:cubicBezTo>
                    <a:cubicBezTo>
                      <a:pt x="42" y="95"/>
                      <a:pt x="39" y="104"/>
                      <a:pt x="30" y="104"/>
                    </a:cubicBezTo>
                    <a:cubicBezTo>
                      <a:pt x="26" y="104"/>
                      <a:pt x="23" y="102"/>
                      <a:pt x="23" y="98"/>
                    </a:cubicBezTo>
                    <a:cubicBezTo>
                      <a:pt x="23" y="93"/>
                      <a:pt x="29" y="91"/>
                      <a:pt x="29" y="86"/>
                    </a:cubicBezTo>
                    <a:cubicBezTo>
                      <a:pt x="29" y="77"/>
                      <a:pt x="12" y="80"/>
                      <a:pt x="12" y="72"/>
                    </a:cubicBezTo>
                    <a:cubicBezTo>
                      <a:pt x="12" y="68"/>
                      <a:pt x="16" y="67"/>
                      <a:pt x="19" y="65"/>
                    </a:cubicBezTo>
                    <a:cubicBezTo>
                      <a:pt x="23" y="61"/>
                      <a:pt x="24" y="55"/>
                      <a:pt x="24" y="48"/>
                    </a:cubicBezTo>
                    <a:cubicBezTo>
                      <a:pt x="24" y="44"/>
                      <a:pt x="22" y="40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lnTo>
                      <a:pt x="22" y="4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24" name="Freeform 116"/>
              <p:cNvSpPr/>
              <p:nvPr/>
            </p:nvSpPr>
            <p:spPr bwMode="auto">
              <a:xfrm>
                <a:off x="6856413" y="3582988"/>
                <a:ext cx="6350" cy="9525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4" y="7"/>
                  </a:cxn>
                  <a:cxn ang="0">
                    <a:pos x="0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7">
                    <a:moveTo>
                      <a:pt x="5" y="0"/>
                    </a:moveTo>
                    <a:cubicBezTo>
                      <a:pt x="5" y="4"/>
                      <a:pt x="4" y="5"/>
                      <a:pt x="4" y="7"/>
                    </a:cubicBezTo>
                    <a:cubicBezTo>
                      <a:pt x="0" y="6"/>
                      <a:pt x="0" y="3"/>
                      <a:pt x="0" y="0"/>
                    </a:cubicBezTo>
                    <a:cubicBezTo>
                      <a:pt x="2" y="0"/>
                      <a:pt x="4" y="0"/>
                      <a:pt x="5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25" name="Freeform 117"/>
              <p:cNvSpPr/>
              <p:nvPr/>
            </p:nvSpPr>
            <p:spPr bwMode="auto">
              <a:xfrm>
                <a:off x="6664325" y="3500438"/>
                <a:ext cx="22225" cy="11113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0" y="4"/>
                  </a:cxn>
                  <a:cxn ang="0">
                    <a:pos x="16" y="4"/>
                  </a:cxn>
                </a:cxnLst>
                <a:rect l="0" t="0" r="r" b="b"/>
                <a:pathLst>
                  <a:path w="16" h="8">
                    <a:moveTo>
                      <a:pt x="16" y="4"/>
                    </a:moveTo>
                    <a:cubicBezTo>
                      <a:pt x="11" y="7"/>
                      <a:pt x="4" y="8"/>
                      <a:pt x="0" y="4"/>
                    </a:cubicBezTo>
                    <a:cubicBezTo>
                      <a:pt x="9" y="0"/>
                      <a:pt x="10" y="0"/>
                      <a:pt x="16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26" name="Freeform 118"/>
              <p:cNvSpPr/>
              <p:nvPr/>
            </p:nvSpPr>
            <p:spPr bwMode="auto">
              <a:xfrm>
                <a:off x="6556375" y="3065463"/>
                <a:ext cx="22225" cy="9525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7"/>
                  </a:cxn>
                  <a:cxn ang="0">
                    <a:pos x="13" y="7"/>
                  </a:cxn>
                  <a:cxn ang="0">
                    <a:pos x="0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7">
                    <a:moveTo>
                      <a:pt x="17" y="1"/>
                    </a:moveTo>
                    <a:cubicBezTo>
                      <a:pt x="17" y="7"/>
                      <a:pt x="17" y="7"/>
                      <a:pt x="17" y="7"/>
                    </a:cubicBezTo>
                    <a:cubicBezTo>
                      <a:pt x="16" y="7"/>
                      <a:pt x="14" y="7"/>
                      <a:pt x="13" y="7"/>
                    </a:cubicBezTo>
                    <a:cubicBezTo>
                      <a:pt x="8" y="7"/>
                      <a:pt x="2" y="5"/>
                      <a:pt x="0" y="3"/>
                    </a:cubicBezTo>
                    <a:cubicBezTo>
                      <a:pt x="8" y="1"/>
                      <a:pt x="11" y="0"/>
                      <a:pt x="17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en-US" dirty="0"/>
              </a:p>
            </p:txBody>
          </p:sp>
        </p:grpSp>
      </p:grpSp>
      <p:grpSp>
        <p:nvGrpSpPr>
          <p:cNvPr id="227" name="Group 383"/>
          <p:cNvGrpSpPr/>
          <p:nvPr/>
        </p:nvGrpSpPr>
        <p:grpSpPr>
          <a:xfrm>
            <a:off x="3436425" y="1655317"/>
            <a:ext cx="2387333" cy="1687367"/>
            <a:chOff x="4713288" y="1038225"/>
            <a:chExt cx="2847975" cy="2012950"/>
          </a:xfrm>
          <a:solidFill>
            <a:schemeClr val="accent6">
              <a:lumMod val="75000"/>
            </a:schemeClr>
          </a:solidFill>
        </p:grpSpPr>
        <p:sp>
          <p:nvSpPr>
            <p:cNvPr id="228" name="Freeform 101"/>
            <p:cNvSpPr/>
            <p:nvPr/>
          </p:nvSpPr>
          <p:spPr bwMode="auto">
            <a:xfrm>
              <a:off x="4818063" y="2127250"/>
              <a:ext cx="622300" cy="538163"/>
            </a:xfrm>
            <a:custGeom>
              <a:avLst/>
              <a:gdLst/>
              <a:ahLst/>
              <a:cxnLst>
                <a:cxn ang="0">
                  <a:pos x="102" y="154"/>
                </a:cxn>
                <a:cxn ang="0">
                  <a:pos x="113" y="126"/>
                </a:cxn>
                <a:cxn ang="0">
                  <a:pos x="122" y="86"/>
                </a:cxn>
                <a:cxn ang="0">
                  <a:pos x="125" y="77"/>
                </a:cxn>
                <a:cxn ang="0">
                  <a:pos x="108" y="77"/>
                </a:cxn>
                <a:cxn ang="0">
                  <a:pos x="64" y="77"/>
                </a:cxn>
                <a:cxn ang="0">
                  <a:pos x="27" y="79"/>
                </a:cxn>
                <a:cxn ang="0">
                  <a:pos x="26" y="77"/>
                </a:cxn>
                <a:cxn ang="0">
                  <a:pos x="0" y="55"/>
                </a:cxn>
                <a:cxn ang="0">
                  <a:pos x="9" y="37"/>
                </a:cxn>
                <a:cxn ang="0">
                  <a:pos x="41" y="20"/>
                </a:cxn>
                <a:cxn ang="0">
                  <a:pos x="48" y="13"/>
                </a:cxn>
                <a:cxn ang="0">
                  <a:pos x="80" y="4"/>
                </a:cxn>
                <a:cxn ang="0">
                  <a:pos x="127" y="7"/>
                </a:cxn>
                <a:cxn ang="0">
                  <a:pos x="174" y="15"/>
                </a:cxn>
                <a:cxn ang="0">
                  <a:pos x="223" y="21"/>
                </a:cxn>
                <a:cxn ang="0">
                  <a:pos x="256" y="44"/>
                </a:cxn>
                <a:cxn ang="0">
                  <a:pos x="278" y="33"/>
                </a:cxn>
                <a:cxn ang="0">
                  <a:pos x="281" y="43"/>
                </a:cxn>
                <a:cxn ang="0">
                  <a:pos x="289" y="65"/>
                </a:cxn>
                <a:cxn ang="0">
                  <a:pos x="309" y="76"/>
                </a:cxn>
                <a:cxn ang="0">
                  <a:pos x="350" y="76"/>
                </a:cxn>
                <a:cxn ang="0">
                  <a:pos x="359" y="63"/>
                </a:cxn>
                <a:cxn ang="0">
                  <a:pos x="387" y="51"/>
                </a:cxn>
                <a:cxn ang="0">
                  <a:pos x="439" y="74"/>
                </a:cxn>
                <a:cxn ang="0">
                  <a:pos x="445" y="96"/>
                </a:cxn>
                <a:cxn ang="0">
                  <a:pos x="435" y="119"/>
                </a:cxn>
                <a:cxn ang="0">
                  <a:pos x="436" y="138"/>
                </a:cxn>
                <a:cxn ang="0">
                  <a:pos x="449" y="156"/>
                </a:cxn>
                <a:cxn ang="0">
                  <a:pos x="445" y="179"/>
                </a:cxn>
                <a:cxn ang="0">
                  <a:pos x="448" y="232"/>
                </a:cxn>
                <a:cxn ang="0">
                  <a:pos x="448" y="240"/>
                </a:cxn>
                <a:cxn ang="0">
                  <a:pos x="393" y="231"/>
                </a:cxn>
                <a:cxn ang="0">
                  <a:pos x="370" y="220"/>
                </a:cxn>
                <a:cxn ang="0">
                  <a:pos x="333" y="207"/>
                </a:cxn>
                <a:cxn ang="0">
                  <a:pos x="313" y="192"/>
                </a:cxn>
                <a:cxn ang="0">
                  <a:pos x="278" y="183"/>
                </a:cxn>
                <a:cxn ang="0">
                  <a:pos x="304" y="224"/>
                </a:cxn>
                <a:cxn ang="0">
                  <a:pos x="315" y="227"/>
                </a:cxn>
                <a:cxn ang="0">
                  <a:pos x="313" y="246"/>
                </a:cxn>
                <a:cxn ang="0">
                  <a:pos x="379" y="225"/>
                </a:cxn>
                <a:cxn ang="0">
                  <a:pos x="406" y="260"/>
                </a:cxn>
                <a:cxn ang="0">
                  <a:pos x="414" y="270"/>
                </a:cxn>
                <a:cxn ang="0">
                  <a:pos x="410" y="302"/>
                </a:cxn>
                <a:cxn ang="0">
                  <a:pos x="390" y="321"/>
                </a:cxn>
                <a:cxn ang="0">
                  <a:pos x="365" y="347"/>
                </a:cxn>
                <a:cxn ang="0">
                  <a:pos x="328" y="368"/>
                </a:cxn>
                <a:cxn ang="0">
                  <a:pos x="265" y="395"/>
                </a:cxn>
                <a:cxn ang="0">
                  <a:pos x="234" y="404"/>
                </a:cxn>
                <a:cxn ang="0">
                  <a:pos x="217" y="399"/>
                </a:cxn>
                <a:cxn ang="0">
                  <a:pos x="209" y="372"/>
                </a:cxn>
                <a:cxn ang="0">
                  <a:pos x="198" y="340"/>
                </a:cxn>
                <a:cxn ang="0">
                  <a:pos x="162" y="280"/>
                </a:cxn>
                <a:cxn ang="0">
                  <a:pos x="154" y="259"/>
                </a:cxn>
                <a:cxn ang="0">
                  <a:pos x="140" y="251"/>
                </a:cxn>
                <a:cxn ang="0">
                  <a:pos x="131" y="229"/>
                </a:cxn>
                <a:cxn ang="0">
                  <a:pos x="109" y="196"/>
                </a:cxn>
                <a:cxn ang="0">
                  <a:pos x="112" y="177"/>
                </a:cxn>
              </a:cxnLst>
              <a:rect l="0" t="0" r="r" b="b"/>
              <a:pathLst>
                <a:path w="467" h="405">
                  <a:moveTo>
                    <a:pt x="112" y="177"/>
                  </a:moveTo>
                  <a:cubicBezTo>
                    <a:pt x="102" y="154"/>
                    <a:pt x="102" y="154"/>
                    <a:pt x="102" y="154"/>
                  </a:cubicBezTo>
                  <a:cubicBezTo>
                    <a:pt x="102" y="151"/>
                    <a:pt x="105" y="151"/>
                    <a:pt x="106" y="149"/>
                  </a:cubicBezTo>
                  <a:cubicBezTo>
                    <a:pt x="109" y="139"/>
                    <a:pt x="110" y="134"/>
                    <a:pt x="113" y="126"/>
                  </a:cubicBezTo>
                  <a:cubicBezTo>
                    <a:pt x="115" y="117"/>
                    <a:pt x="124" y="115"/>
                    <a:pt x="124" y="104"/>
                  </a:cubicBezTo>
                  <a:cubicBezTo>
                    <a:pt x="124" y="97"/>
                    <a:pt x="122" y="91"/>
                    <a:pt x="122" y="86"/>
                  </a:cubicBezTo>
                  <a:cubicBezTo>
                    <a:pt x="122" y="83"/>
                    <a:pt x="124" y="82"/>
                    <a:pt x="125" y="81"/>
                  </a:cubicBezTo>
                  <a:cubicBezTo>
                    <a:pt x="125" y="77"/>
                    <a:pt x="125" y="77"/>
                    <a:pt x="125" y="77"/>
                  </a:cubicBezTo>
                  <a:cubicBezTo>
                    <a:pt x="121" y="78"/>
                    <a:pt x="120" y="81"/>
                    <a:pt x="117" y="81"/>
                  </a:cubicBezTo>
                  <a:cubicBezTo>
                    <a:pt x="112" y="81"/>
                    <a:pt x="110" y="79"/>
                    <a:pt x="108" y="77"/>
                  </a:cubicBezTo>
                  <a:cubicBezTo>
                    <a:pt x="101" y="82"/>
                    <a:pt x="98" y="88"/>
                    <a:pt x="86" y="88"/>
                  </a:cubicBezTo>
                  <a:cubicBezTo>
                    <a:pt x="76" y="88"/>
                    <a:pt x="73" y="77"/>
                    <a:pt x="64" y="77"/>
                  </a:cubicBezTo>
                  <a:cubicBezTo>
                    <a:pt x="54" y="77"/>
                    <a:pt x="56" y="87"/>
                    <a:pt x="48" y="87"/>
                  </a:cubicBezTo>
                  <a:cubicBezTo>
                    <a:pt x="40" y="87"/>
                    <a:pt x="35" y="75"/>
                    <a:pt x="27" y="79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4" y="79"/>
                    <a:pt x="25" y="78"/>
                    <a:pt x="26" y="77"/>
                  </a:cubicBezTo>
                  <a:cubicBezTo>
                    <a:pt x="23" y="74"/>
                    <a:pt x="10" y="67"/>
                    <a:pt x="15" y="63"/>
                  </a:cubicBezTo>
                  <a:cubicBezTo>
                    <a:pt x="11" y="57"/>
                    <a:pt x="6" y="58"/>
                    <a:pt x="0" y="55"/>
                  </a:cubicBezTo>
                  <a:cubicBezTo>
                    <a:pt x="4" y="50"/>
                    <a:pt x="9" y="51"/>
                    <a:pt x="9" y="43"/>
                  </a:cubicBezTo>
                  <a:cubicBezTo>
                    <a:pt x="9" y="40"/>
                    <a:pt x="8" y="40"/>
                    <a:pt x="9" y="37"/>
                  </a:cubicBezTo>
                  <a:cubicBezTo>
                    <a:pt x="6" y="37"/>
                    <a:pt x="1" y="38"/>
                    <a:pt x="1" y="35"/>
                  </a:cubicBezTo>
                  <a:cubicBezTo>
                    <a:pt x="1" y="22"/>
                    <a:pt x="33" y="24"/>
                    <a:pt x="41" y="20"/>
                  </a:cubicBezTo>
                  <a:cubicBezTo>
                    <a:pt x="40" y="17"/>
                    <a:pt x="38" y="18"/>
                    <a:pt x="38" y="15"/>
                  </a:cubicBezTo>
                  <a:cubicBezTo>
                    <a:pt x="38" y="11"/>
                    <a:pt x="46" y="13"/>
                    <a:pt x="48" y="13"/>
                  </a:cubicBezTo>
                  <a:cubicBezTo>
                    <a:pt x="53" y="13"/>
                    <a:pt x="62" y="13"/>
                    <a:pt x="62" y="13"/>
                  </a:cubicBezTo>
                  <a:cubicBezTo>
                    <a:pt x="67" y="13"/>
                    <a:pt x="75" y="7"/>
                    <a:pt x="80" y="4"/>
                  </a:cubicBezTo>
                  <a:cubicBezTo>
                    <a:pt x="86" y="0"/>
                    <a:pt x="98" y="0"/>
                    <a:pt x="106" y="0"/>
                  </a:cubicBezTo>
                  <a:cubicBezTo>
                    <a:pt x="117" y="0"/>
                    <a:pt x="117" y="7"/>
                    <a:pt x="127" y="7"/>
                  </a:cubicBezTo>
                  <a:cubicBezTo>
                    <a:pt x="127" y="12"/>
                    <a:pt x="144" y="15"/>
                    <a:pt x="149" y="15"/>
                  </a:cubicBezTo>
                  <a:cubicBezTo>
                    <a:pt x="162" y="15"/>
                    <a:pt x="170" y="15"/>
                    <a:pt x="174" y="15"/>
                  </a:cubicBezTo>
                  <a:cubicBezTo>
                    <a:pt x="186" y="15"/>
                    <a:pt x="192" y="3"/>
                    <a:pt x="205" y="3"/>
                  </a:cubicBezTo>
                  <a:cubicBezTo>
                    <a:pt x="219" y="3"/>
                    <a:pt x="218" y="12"/>
                    <a:pt x="223" y="21"/>
                  </a:cubicBezTo>
                  <a:cubicBezTo>
                    <a:pt x="224" y="23"/>
                    <a:pt x="233" y="28"/>
                    <a:pt x="233" y="28"/>
                  </a:cubicBezTo>
                  <a:cubicBezTo>
                    <a:pt x="241" y="31"/>
                    <a:pt x="243" y="44"/>
                    <a:pt x="256" y="44"/>
                  </a:cubicBezTo>
                  <a:cubicBezTo>
                    <a:pt x="265" y="44"/>
                    <a:pt x="265" y="36"/>
                    <a:pt x="271" y="34"/>
                  </a:cubicBezTo>
                  <a:cubicBezTo>
                    <a:pt x="275" y="33"/>
                    <a:pt x="274" y="33"/>
                    <a:pt x="278" y="33"/>
                  </a:cubicBezTo>
                  <a:cubicBezTo>
                    <a:pt x="279" y="35"/>
                    <a:pt x="279" y="39"/>
                    <a:pt x="281" y="41"/>
                  </a:cubicBezTo>
                  <a:cubicBezTo>
                    <a:pt x="280" y="41"/>
                    <a:pt x="281" y="42"/>
                    <a:pt x="281" y="43"/>
                  </a:cubicBezTo>
                  <a:cubicBezTo>
                    <a:pt x="281" y="48"/>
                    <a:pt x="284" y="47"/>
                    <a:pt x="286" y="51"/>
                  </a:cubicBezTo>
                  <a:cubicBezTo>
                    <a:pt x="290" y="56"/>
                    <a:pt x="286" y="59"/>
                    <a:pt x="289" y="65"/>
                  </a:cubicBezTo>
                  <a:cubicBezTo>
                    <a:pt x="291" y="70"/>
                    <a:pt x="297" y="67"/>
                    <a:pt x="301" y="68"/>
                  </a:cubicBezTo>
                  <a:cubicBezTo>
                    <a:pt x="305" y="69"/>
                    <a:pt x="306" y="73"/>
                    <a:pt x="309" y="76"/>
                  </a:cubicBezTo>
                  <a:cubicBezTo>
                    <a:pt x="312" y="79"/>
                    <a:pt x="323" y="78"/>
                    <a:pt x="329" y="78"/>
                  </a:cubicBezTo>
                  <a:cubicBezTo>
                    <a:pt x="337" y="78"/>
                    <a:pt x="345" y="77"/>
                    <a:pt x="350" y="76"/>
                  </a:cubicBezTo>
                  <a:cubicBezTo>
                    <a:pt x="350" y="72"/>
                    <a:pt x="350" y="71"/>
                    <a:pt x="350" y="68"/>
                  </a:cubicBezTo>
                  <a:cubicBezTo>
                    <a:pt x="350" y="64"/>
                    <a:pt x="355" y="64"/>
                    <a:pt x="359" y="63"/>
                  </a:cubicBezTo>
                  <a:cubicBezTo>
                    <a:pt x="364" y="61"/>
                    <a:pt x="363" y="59"/>
                    <a:pt x="368" y="57"/>
                  </a:cubicBezTo>
                  <a:cubicBezTo>
                    <a:pt x="376" y="54"/>
                    <a:pt x="381" y="56"/>
                    <a:pt x="387" y="51"/>
                  </a:cubicBezTo>
                  <a:cubicBezTo>
                    <a:pt x="397" y="57"/>
                    <a:pt x="403" y="57"/>
                    <a:pt x="412" y="60"/>
                  </a:cubicBezTo>
                  <a:cubicBezTo>
                    <a:pt x="423" y="64"/>
                    <a:pt x="426" y="74"/>
                    <a:pt x="439" y="74"/>
                  </a:cubicBezTo>
                  <a:cubicBezTo>
                    <a:pt x="439" y="76"/>
                    <a:pt x="442" y="77"/>
                    <a:pt x="443" y="79"/>
                  </a:cubicBezTo>
                  <a:cubicBezTo>
                    <a:pt x="445" y="86"/>
                    <a:pt x="442" y="92"/>
                    <a:pt x="445" y="96"/>
                  </a:cubicBezTo>
                  <a:cubicBezTo>
                    <a:pt x="442" y="98"/>
                    <a:pt x="435" y="114"/>
                    <a:pt x="435" y="115"/>
                  </a:cubicBezTo>
                  <a:cubicBezTo>
                    <a:pt x="435" y="116"/>
                    <a:pt x="436" y="118"/>
                    <a:pt x="435" y="119"/>
                  </a:cubicBezTo>
                  <a:cubicBezTo>
                    <a:pt x="436" y="121"/>
                    <a:pt x="435" y="122"/>
                    <a:pt x="436" y="124"/>
                  </a:cubicBezTo>
                  <a:cubicBezTo>
                    <a:pt x="436" y="138"/>
                    <a:pt x="436" y="138"/>
                    <a:pt x="436" y="138"/>
                  </a:cubicBezTo>
                  <a:cubicBezTo>
                    <a:pt x="438" y="142"/>
                    <a:pt x="437" y="145"/>
                    <a:pt x="439" y="149"/>
                  </a:cubicBezTo>
                  <a:cubicBezTo>
                    <a:pt x="440" y="153"/>
                    <a:pt x="449" y="149"/>
                    <a:pt x="449" y="156"/>
                  </a:cubicBezTo>
                  <a:cubicBezTo>
                    <a:pt x="449" y="165"/>
                    <a:pt x="439" y="164"/>
                    <a:pt x="439" y="171"/>
                  </a:cubicBezTo>
                  <a:cubicBezTo>
                    <a:pt x="439" y="177"/>
                    <a:pt x="443" y="177"/>
                    <a:pt x="445" y="179"/>
                  </a:cubicBezTo>
                  <a:cubicBezTo>
                    <a:pt x="452" y="194"/>
                    <a:pt x="467" y="196"/>
                    <a:pt x="467" y="215"/>
                  </a:cubicBezTo>
                  <a:cubicBezTo>
                    <a:pt x="456" y="218"/>
                    <a:pt x="448" y="220"/>
                    <a:pt x="448" y="232"/>
                  </a:cubicBezTo>
                  <a:cubicBezTo>
                    <a:pt x="448" y="235"/>
                    <a:pt x="450" y="238"/>
                    <a:pt x="450" y="240"/>
                  </a:cubicBezTo>
                  <a:cubicBezTo>
                    <a:pt x="450" y="240"/>
                    <a:pt x="448" y="240"/>
                    <a:pt x="448" y="240"/>
                  </a:cubicBezTo>
                  <a:cubicBezTo>
                    <a:pt x="439" y="240"/>
                    <a:pt x="420" y="235"/>
                    <a:pt x="408" y="235"/>
                  </a:cubicBezTo>
                  <a:cubicBezTo>
                    <a:pt x="406" y="235"/>
                    <a:pt x="393" y="231"/>
                    <a:pt x="393" y="231"/>
                  </a:cubicBezTo>
                  <a:cubicBezTo>
                    <a:pt x="388" y="226"/>
                    <a:pt x="388" y="213"/>
                    <a:pt x="379" y="213"/>
                  </a:cubicBezTo>
                  <a:cubicBezTo>
                    <a:pt x="374" y="213"/>
                    <a:pt x="372" y="217"/>
                    <a:pt x="370" y="220"/>
                  </a:cubicBezTo>
                  <a:cubicBezTo>
                    <a:pt x="348" y="220"/>
                    <a:pt x="348" y="220"/>
                    <a:pt x="348" y="220"/>
                  </a:cubicBezTo>
                  <a:cubicBezTo>
                    <a:pt x="341" y="217"/>
                    <a:pt x="337" y="212"/>
                    <a:pt x="333" y="207"/>
                  </a:cubicBezTo>
                  <a:cubicBezTo>
                    <a:pt x="327" y="202"/>
                    <a:pt x="320" y="205"/>
                    <a:pt x="315" y="200"/>
                  </a:cubicBezTo>
                  <a:cubicBezTo>
                    <a:pt x="313" y="197"/>
                    <a:pt x="314" y="194"/>
                    <a:pt x="313" y="192"/>
                  </a:cubicBezTo>
                  <a:cubicBezTo>
                    <a:pt x="308" y="182"/>
                    <a:pt x="299" y="168"/>
                    <a:pt x="286" y="168"/>
                  </a:cubicBezTo>
                  <a:cubicBezTo>
                    <a:pt x="280" y="168"/>
                    <a:pt x="278" y="176"/>
                    <a:pt x="278" y="183"/>
                  </a:cubicBezTo>
                  <a:cubicBezTo>
                    <a:pt x="278" y="187"/>
                    <a:pt x="278" y="189"/>
                    <a:pt x="278" y="193"/>
                  </a:cubicBezTo>
                  <a:cubicBezTo>
                    <a:pt x="281" y="203"/>
                    <a:pt x="293" y="222"/>
                    <a:pt x="304" y="224"/>
                  </a:cubicBezTo>
                  <a:cubicBezTo>
                    <a:pt x="304" y="229"/>
                    <a:pt x="306" y="231"/>
                    <a:pt x="307" y="235"/>
                  </a:cubicBezTo>
                  <a:cubicBezTo>
                    <a:pt x="312" y="233"/>
                    <a:pt x="311" y="228"/>
                    <a:pt x="315" y="227"/>
                  </a:cubicBezTo>
                  <a:cubicBezTo>
                    <a:pt x="316" y="228"/>
                    <a:pt x="316" y="230"/>
                    <a:pt x="316" y="231"/>
                  </a:cubicBezTo>
                  <a:cubicBezTo>
                    <a:pt x="316" y="237"/>
                    <a:pt x="313" y="240"/>
                    <a:pt x="313" y="246"/>
                  </a:cubicBezTo>
                  <a:cubicBezTo>
                    <a:pt x="313" y="252"/>
                    <a:pt x="324" y="255"/>
                    <a:pt x="331" y="255"/>
                  </a:cubicBezTo>
                  <a:cubicBezTo>
                    <a:pt x="360" y="255"/>
                    <a:pt x="363" y="237"/>
                    <a:pt x="379" y="225"/>
                  </a:cubicBezTo>
                  <a:cubicBezTo>
                    <a:pt x="379" y="241"/>
                    <a:pt x="379" y="241"/>
                    <a:pt x="379" y="241"/>
                  </a:cubicBezTo>
                  <a:cubicBezTo>
                    <a:pt x="385" y="254"/>
                    <a:pt x="393" y="256"/>
                    <a:pt x="406" y="260"/>
                  </a:cubicBezTo>
                  <a:cubicBezTo>
                    <a:pt x="411" y="261"/>
                    <a:pt x="411" y="269"/>
                    <a:pt x="414" y="271"/>
                  </a:cubicBezTo>
                  <a:cubicBezTo>
                    <a:pt x="414" y="270"/>
                    <a:pt x="414" y="270"/>
                    <a:pt x="414" y="270"/>
                  </a:cubicBezTo>
                  <a:cubicBezTo>
                    <a:pt x="416" y="274"/>
                    <a:pt x="423" y="273"/>
                    <a:pt x="423" y="277"/>
                  </a:cubicBezTo>
                  <a:cubicBezTo>
                    <a:pt x="423" y="288"/>
                    <a:pt x="410" y="291"/>
                    <a:pt x="410" y="302"/>
                  </a:cubicBezTo>
                  <a:cubicBezTo>
                    <a:pt x="403" y="302"/>
                    <a:pt x="399" y="303"/>
                    <a:pt x="397" y="309"/>
                  </a:cubicBezTo>
                  <a:cubicBezTo>
                    <a:pt x="395" y="314"/>
                    <a:pt x="396" y="321"/>
                    <a:pt x="390" y="321"/>
                  </a:cubicBezTo>
                  <a:cubicBezTo>
                    <a:pt x="384" y="321"/>
                    <a:pt x="384" y="334"/>
                    <a:pt x="378" y="334"/>
                  </a:cubicBezTo>
                  <a:cubicBezTo>
                    <a:pt x="374" y="334"/>
                    <a:pt x="365" y="342"/>
                    <a:pt x="365" y="347"/>
                  </a:cubicBezTo>
                  <a:cubicBezTo>
                    <a:pt x="353" y="349"/>
                    <a:pt x="327" y="354"/>
                    <a:pt x="327" y="364"/>
                  </a:cubicBezTo>
                  <a:cubicBezTo>
                    <a:pt x="327" y="365"/>
                    <a:pt x="327" y="367"/>
                    <a:pt x="328" y="368"/>
                  </a:cubicBezTo>
                  <a:cubicBezTo>
                    <a:pt x="318" y="373"/>
                    <a:pt x="304" y="376"/>
                    <a:pt x="294" y="378"/>
                  </a:cubicBezTo>
                  <a:cubicBezTo>
                    <a:pt x="289" y="380"/>
                    <a:pt x="271" y="392"/>
                    <a:pt x="265" y="395"/>
                  </a:cubicBezTo>
                  <a:cubicBezTo>
                    <a:pt x="252" y="395"/>
                    <a:pt x="252" y="395"/>
                    <a:pt x="252" y="395"/>
                  </a:cubicBezTo>
                  <a:cubicBezTo>
                    <a:pt x="244" y="400"/>
                    <a:pt x="243" y="404"/>
                    <a:pt x="234" y="404"/>
                  </a:cubicBezTo>
                  <a:cubicBezTo>
                    <a:pt x="231" y="405"/>
                    <a:pt x="231" y="405"/>
                    <a:pt x="231" y="405"/>
                  </a:cubicBezTo>
                  <a:cubicBezTo>
                    <a:pt x="229" y="405"/>
                    <a:pt x="218" y="400"/>
                    <a:pt x="217" y="399"/>
                  </a:cubicBezTo>
                  <a:cubicBezTo>
                    <a:pt x="216" y="399"/>
                    <a:pt x="219" y="399"/>
                    <a:pt x="217" y="394"/>
                  </a:cubicBezTo>
                  <a:cubicBezTo>
                    <a:pt x="212" y="387"/>
                    <a:pt x="209" y="380"/>
                    <a:pt x="209" y="372"/>
                  </a:cubicBezTo>
                  <a:cubicBezTo>
                    <a:pt x="204" y="371"/>
                    <a:pt x="207" y="363"/>
                    <a:pt x="208" y="359"/>
                  </a:cubicBezTo>
                  <a:cubicBezTo>
                    <a:pt x="210" y="349"/>
                    <a:pt x="203" y="345"/>
                    <a:pt x="198" y="340"/>
                  </a:cubicBezTo>
                  <a:cubicBezTo>
                    <a:pt x="193" y="335"/>
                    <a:pt x="181" y="320"/>
                    <a:pt x="181" y="309"/>
                  </a:cubicBezTo>
                  <a:cubicBezTo>
                    <a:pt x="165" y="306"/>
                    <a:pt x="162" y="297"/>
                    <a:pt x="162" y="280"/>
                  </a:cubicBezTo>
                  <a:cubicBezTo>
                    <a:pt x="162" y="270"/>
                    <a:pt x="156" y="268"/>
                    <a:pt x="154" y="259"/>
                  </a:cubicBezTo>
                  <a:cubicBezTo>
                    <a:pt x="154" y="259"/>
                    <a:pt x="154" y="259"/>
                    <a:pt x="154" y="259"/>
                  </a:cubicBezTo>
                  <a:cubicBezTo>
                    <a:pt x="152" y="258"/>
                    <a:pt x="150" y="255"/>
                    <a:pt x="148" y="254"/>
                  </a:cubicBezTo>
                  <a:cubicBezTo>
                    <a:pt x="147" y="252"/>
                    <a:pt x="141" y="253"/>
                    <a:pt x="140" y="251"/>
                  </a:cubicBezTo>
                  <a:cubicBezTo>
                    <a:pt x="137" y="249"/>
                    <a:pt x="138" y="242"/>
                    <a:pt x="137" y="239"/>
                  </a:cubicBezTo>
                  <a:cubicBezTo>
                    <a:pt x="136" y="235"/>
                    <a:pt x="132" y="231"/>
                    <a:pt x="131" y="229"/>
                  </a:cubicBezTo>
                  <a:cubicBezTo>
                    <a:pt x="125" y="221"/>
                    <a:pt x="121" y="214"/>
                    <a:pt x="116" y="207"/>
                  </a:cubicBezTo>
                  <a:cubicBezTo>
                    <a:pt x="115" y="205"/>
                    <a:pt x="109" y="198"/>
                    <a:pt x="109" y="196"/>
                  </a:cubicBezTo>
                  <a:cubicBezTo>
                    <a:pt x="109" y="192"/>
                    <a:pt x="112" y="182"/>
                    <a:pt x="112" y="175"/>
                  </a:cubicBezTo>
                  <a:lnTo>
                    <a:pt x="112" y="17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229" name="Freeform 102"/>
            <p:cNvSpPr/>
            <p:nvPr/>
          </p:nvSpPr>
          <p:spPr bwMode="auto">
            <a:xfrm>
              <a:off x="5713413" y="2714625"/>
              <a:ext cx="33338" cy="63500"/>
            </a:xfrm>
            <a:custGeom>
              <a:avLst/>
              <a:gdLst/>
              <a:ahLst/>
              <a:cxnLst>
                <a:cxn ang="0">
                  <a:pos x="25" y="30"/>
                </a:cxn>
                <a:cxn ang="0">
                  <a:pos x="11" y="48"/>
                </a:cxn>
                <a:cxn ang="0">
                  <a:pos x="0" y="35"/>
                </a:cxn>
                <a:cxn ang="0">
                  <a:pos x="6" y="0"/>
                </a:cxn>
                <a:cxn ang="0">
                  <a:pos x="25" y="30"/>
                </a:cxn>
              </a:cxnLst>
              <a:rect l="0" t="0" r="r" b="b"/>
              <a:pathLst>
                <a:path w="25" h="48">
                  <a:moveTo>
                    <a:pt x="25" y="30"/>
                  </a:moveTo>
                  <a:cubicBezTo>
                    <a:pt x="25" y="37"/>
                    <a:pt x="20" y="48"/>
                    <a:pt x="11" y="48"/>
                  </a:cubicBezTo>
                  <a:cubicBezTo>
                    <a:pt x="5" y="48"/>
                    <a:pt x="0" y="41"/>
                    <a:pt x="0" y="35"/>
                  </a:cubicBezTo>
                  <a:cubicBezTo>
                    <a:pt x="0" y="22"/>
                    <a:pt x="6" y="13"/>
                    <a:pt x="6" y="0"/>
                  </a:cubicBezTo>
                  <a:cubicBezTo>
                    <a:pt x="13" y="10"/>
                    <a:pt x="25" y="15"/>
                    <a:pt x="25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230" name="Freeform 103"/>
            <p:cNvSpPr/>
            <p:nvPr/>
          </p:nvSpPr>
          <p:spPr bwMode="auto">
            <a:xfrm>
              <a:off x="5397500" y="2195513"/>
              <a:ext cx="677863" cy="544513"/>
            </a:xfrm>
            <a:custGeom>
              <a:avLst/>
              <a:gdLst/>
              <a:ahLst/>
              <a:cxnLst>
                <a:cxn ang="0">
                  <a:pos x="148" y="270"/>
                </a:cxn>
                <a:cxn ang="0">
                  <a:pos x="174" y="340"/>
                </a:cxn>
                <a:cxn ang="0">
                  <a:pos x="200" y="401"/>
                </a:cxn>
                <a:cxn ang="0">
                  <a:pos x="216" y="401"/>
                </a:cxn>
                <a:cxn ang="0">
                  <a:pos x="237" y="379"/>
                </a:cxn>
                <a:cxn ang="0">
                  <a:pos x="243" y="341"/>
                </a:cxn>
                <a:cxn ang="0">
                  <a:pos x="268" y="298"/>
                </a:cxn>
                <a:cxn ang="0">
                  <a:pos x="326" y="240"/>
                </a:cxn>
                <a:cxn ang="0">
                  <a:pos x="374" y="218"/>
                </a:cxn>
                <a:cxn ang="0">
                  <a:pos x="409" y="259"/>
                </a:cxn>
                <a:cxn ang="0">
                  <a:pos x="423" y="302"/>
                </a:cxn>
                <a:cxn ang="0">
                  <a:pos x="457" y="300"/>
                </a:cxn>
                <a:cxn ang="0">
                  <a:pos x="476" y="367"/>
                </a:cxn>
                <a:cxn ang="0">
                  <a:pos x="489" y="358"/>
                </a:cxn>
                <a:cxn ang="0">
                  <a:pos x="472" y="316"/>
                </a:cxn>
                <a:cxn ang="0">
                  <a:pos x="473" y="288"/>
                </a:cxn>
                <a:cxn ang="0">
                  <a:pos x="483" y="254"/>
                </a:cxn>
                <a:cxn ang="0">
                  <a:pos x="487" y="213"/>
                </a:cxn>
                <a:cxn ang="0">
                  <a:pos x="467" y="197"/>
                </a:cxn>
                <a:cxn ang="0">
                  <a:pos x="445" y="125"/>
                </a:cxn>
                <a:cxn ang="0">
                  <a:pos x="423" y="130"/>
                </a:cxn>
                <a:cxn ang="0">
                  <a:pos x="373" y="144"/>
                </a:cxn>
                <a:cxn ang="0">
                  <a:pos x="341" y="147"/>
                </a:cxn>
                <a:cxn ang="0">
                  <a:pos x="295" y="136"/>
                </a:cxn>
                <a:cxn ang="0">
                  <a:pos x="254" y="116"/>
                </a:cxn>
                <a:cxn ang="0">
                  <a:pos x="226" y="89"/>
                </a:cxn>
                <a:cxn ang="0">
                  <a:pos x="229" y="69"/>
                </a:cxn>
                <a:cxn ang="0">
                  <a:pos x="213" y="43"/>
                </a:cxn>
                <a:cxn ang="0">
                  <a:pos x="178" y="16"/>
                </a:cxn>
                <a:cxn ang="0">
                  <a:pos x="131" y="0"/>
                </a:cxn>
                <a:cxn ang="0">
                  <a:pos x="94" y="21"/>
                </a:cxn>
                <a:cxn ang="0">
                  <a:pos x="65" y="13"/>
                </a:cxn>
                <a:cxn ang="0">
                  <a:pos x="23" y="46"/>
                </a:cxn>
                <a:cxn ang="0">
                  <a:pos x="0" y="64"/>
                </a:cxn>
                <a:cxn ang="0">
                  <a:pos x="1" y="87"/>
                </a:cxn>
                <a:cxn ang="0">
                  <a:pos x="4" y="120"/>
                </a:cxn>
                <a:cxn ang="0">
                  <a:pos x="13" y="181"/>
                </a:cxn>
                <a:cxn ang="0">
                  <a:pos x="34" y="185"/>
                </a:cxn>
                <a:cxn ang="0">
                  <a:pos x="70" y="185"/>
                </a:cxn>
                <a:cxn ang="0">
                  <a:pos x="118" y="219"/>
                </a:cxn>
                <a:cxn ang="0">
                  <a:pos x="127" y="248"/>
                </a:cxn>
                <a:cxn ang="0">
                  <a:pos x="145" y="233"/>
                </a:cxn>
                <a:cxn ang="0">
                  <a:pos x="149" y="265"/>
                </a:cxn>
              </a:cxnLst>
              <a:rect l="0" t="0" r="r" b="b"/>
              <a:pathLst>
                <a:path w="509" h="410">
                  <a:moveTo>
                    <a:pt x="149" y="265"/>
                  </a:moveTo>
                  <a:cubicBezTo>
                    <a:pt x="147" y="263"/>
                    <a:pt x="147" y="263"/>
                    <a:pt x="147" y="263"/>
                  </a:cubicBezTo>
                  <a:cubicBezTo>
                    <a:pt x="147" y="265"/>
                    <a:pt x="148" y="268"/>
                    <a:pt x="148" y="270"/>
                  </a:cubicBezTo>
                  <a:cubicBezTo>
                    <a:pt x="148" y="278"/>
                    <a:pt x="153" y="286"/>
                    <a:pt x="155" y="295"/>
                  </a:cubicBezTo>
                  <a:cubicBezTo>
                    <a:pt x="158" y="305"/>
                    <a:pt x="166" y="319"/>
                    <a:pt x="168" y="326"/>
                  </a:cubicBezTo>
                  <a:cubicBezTo>
                    <a:pt x="170" y="332"/>
                    <a:pt x="170" y="334"/>
                    <a:pt x="174" y="340"/>
                  </a:cubicBezTo>
                  <a:cubicBezTo>
                    <a:pt x="177" y="345"/>
                    <a:pt x="175" y="351"/>
                    <a:pt x="179" y="358"/>
                  </a:cubicBezTo>
                  <a:cubicBezTo>
                    <a:pt x="180" y="362"/>
                    <a:pt x="187" y="366"/>
                    <a:pt x="188" y="372"/>
                  </a:cubicBezTo>
                  <a:cubicBezTo>
                    <a:pt x="191" y="382"/>
                    <a:pt x="196" y="390"/>
                    <a:pt x="200" y="401"/>
                  </a:cubicBezTo>
                  <a:cubicBezTo>
                    <a:pt x="200" y="402"/>
                    <a:pt x="202" y="405"/>
                    <a:pt x="204" y="405"/>
                  </a:cubicBezTo>
                  <a:cubicBezTo>
                    <a:pt x="204" y="409"/>
                    <a:pt x="207" y="410"/>
                    <a:pt x="210" y="410"/>
                  </a:cubicBezTo>
                  <a:cubicBezTo>
                    <a:pt x="214" y="410"/>
                    <a:pt x="214" y="405"/>
                    <a:pt x="216" y="401"/>
                  </a:cubicBezTo>
                  <a:cubicBezTo>
                    <a:pt x="218" y="397"/>
                    <a:pt x="219" y="398"/>
                    <a:pt x="224" y="396"/>
                  </a:cubicBezTo>
                  <a:cubicBezTo>
                    <a:pt x="228" y="394"/>
                    <a:pt x="227" y="382"/>
                    <a:pt x="233" y="381"/>
                  </a:cubicBezTo>
                  <a:cubicBezTo>
                    <a:pt x="234" y="380"/>
                    <a:pt x="237" y="380"/>
                    <a:pt x="237" y="379"/>
                  </a:cubicBezTo>
                  <a:cubicBezTo>
                    <a:pt x="240" y="379"/>
                    <a:pt x="240" y="379"/>
                    <a:pt x="240" y="379"/>
                  </a:cubicBezTo>
                  <a:cubicBezTo>
                    <a:pt x="237" y="367"/>
                    <a:pt x="237" y="367"/>
                    <a:pt x="237" y="367"/>
                  </a:cubicBezTo>
                  <a:cubicBezTo>
                    <a:pt x="237" y="359"/>
                    <a:pt x="243" y="352"/>
                    <a:pt x="243" y="341"/>
                  </a:cubicBezTo>
                  <a:cubicBezTo>
                    <a:pt x="243" y="334"/>
                    <a:pt x="240" y="329"/>
                    <a:pt x="240" y="321"/>
                  </a:cubicBezTo>
                  <a:cubicBezTo>
                    <a:pt x="240" y="312"/>
                    <a:pt x="249" y="311"/>
                    <a:pt x="257" y="308"/>
                  </a:cubicBezTo>
                  <a:cubicBezTo>
                    <a:pt x="260" y="307"/>
                    <a:pt x="265" y="302"/>
                    <a:pt x="268" y="298"/>
                  </a:cubicBezTo>
                  <a:cubicBezTo>
                    <a:pt x="277" y="290"/>
                    <a:pt x="284" y="281"/>
                    <a:pt x="293" y="272"/>
                  </a:cubicBezTo>
                  <a:cubicBezTo>
                    <a:pt x="300" y="265"/>
                    <a:pt x="313" y="263"/>
                    <a:pt x="321" y="255"/>
                  </a:cubicBezTo>
                  <a:cubicBezTo>
                    <a:pt x="325" y="251"/>
                    <a:pt x="325" y="246"/>
                    <a:pt x="326" y="240"/>
                  </a:cubicBezTo>
                  <a:cubicBezTo>
                    <a:pt x="328" y="236"/>
                    <a:pt x="337" y="236"/>
                    <a:pt x="340" y="229"/>
                  </a:cubicBezTo>
                  <a:cubicBezTo>
                    <a:pt x="344" y="231"/>
                    <a:pt x="344" y="233"/>
                    <a:pt x="351" y="233"/>
                  </a:cubicBezTo>
                  <a:cubicBezTo>
                    <a:pt x="362" y="233"/>
                    <a:pt x="374" y="231"/>
                    <a:pt x="374" y="218"/>
                  </a:cubicBezTo>
                  <a:cubicBezTo>
                    <a:pt x="381" y="219"/>
                    <a:pt x="389" y="222"/>
                    <a:pt x="390" y="228"/>
                  </a:cubicBezTo>
                  <a:cubicBezTo>
                    <a:pt x="392" y="233"/>
                    <a:pt x="391" y="240"/>
                    <a:pt x="395" y="245"/>
                  </a:cubicBezTo>
                  <a:cubicBezTo>
                    <a:pt x="398" y="251"/>
                    <a:pt x="403" y="255"/>
                    <a:pt x="409" y="259"/>
                  </a:cubicBezTo>
                  <a:cubicBezTo>
                    <a:pt x="414" y="267"/>
                    <a:pt x="419" y="274"/>
                    <a:pt x="422" y="283"/>
                  </a:cubicBezTo>
                  <a:cubicBezTo>
                    <a:pt x="423" y="285"/>
                    <a:pt x="425" y="286"/>
                    <a:pt x="425" y="289"/>
                  </a:cubicBezTo>
                  <a:cubicBezTo>
                    <a:pt x="425" y="293"/>
                    <a:pt x="423" y="296"/>
                    <a:pt x="423" y="302"/>
                  </a:cubicBezTo>
                  <a:cubicBezTo>
                    <a:pt x="423" y="307"/>
                    <a:pt x="423" y="313"/>
                    <a:pt x="430" y="313"/>
                  </a:cubicBezTo>
                  <a:cubicBezTo>
                    <a:pt x="442" y="313"/>
                    <a:pt x="445" y="300"/>
                    <a:pt x="453" y="293"/>
                  </a:cubicBezTo>
                  <a:cubicBezTo>
                    <a:pt x="455" y="295"/>
                    <a:pt x="454" y="297"/>
                    <a:pt x="457" y="300"/>
                  </a:cubicBezTo>
                  <a:cubicBezTo>
                    <a:pt x="457" y="300"/>
                    <a:pt x="461" y="300"/>
                    <a:pt x="462" y="302"/>
                  </a:cubicBezTo>
                  <a:cubicBezTo>
                    <a:pt x="467" y="308"/>
                    <a:pt x="459" y="322"/>
                    <a:pt x="465" y="322"/>
                  </a:cubicBezTo>
                  <a:cubicBezTo>
                    <a:pt x="465" y="336"/>
                    <a:pt x="476" y="347"/>
                    <a:pt x="476" y="367"/>
                  </a:cubicBezTo>
                  <a:cubicBezTo>
                    <a:pt x="476" y="371"/>
                    <a:pt x="473" y="382"/>
                    <a:pt x="476" y="383"/>
                  </a:cubicBezTo>
                  <a:cubicBezTo>
                    <a:pt x="480" y="376"/>
                    <a:pt x="481" y="371"/>
                    <a:pt x="485" y="363"/>
                  </a:cubicBezTo>
                  <a:cubicBezTo>
                    <a:pt x="486" y="361"/>
                    <a:pt x="489" y="360"/>
                    <a:pt x="489" y="358"/>
                  </a:cubicBezTo>
                  <a:cubicBezTo>
                    <a:pt x="489" y="354"/>
                    <a:pt x="483" y="334"/>
                    <a:pt x="479" y="330"/>
                  </a:cubicBezTo>
                  <a:cubicBezTo>
                    <a:pt x="476" y="327"/>
                    <a:pt x="472" y="325"/>
                    <a:pt x="472" y="320"/>
                  </a:cubicBezTo>
                  <a:cubicBezTo>
                    <a:pt x="472" y="319"/>
                    <a:pt x="472" y="318"/>
                    <a:pt x="472" y="316"/>
                  </a:cubicBezTo>
                  <a:cubicBezTo>
                    <a:pt x="472" y="317"/>
                    <a:pt x="472" y="317"/>
                    <a:pt x="472" y="317"/>
                  </a:cubicBezTo>
                  <a:cubicBezTo>
                    <a:pt x="473" y="316"/>
                    <a:pt x="476" y="311"/>
                    <a:pt x="476" y="307"/>
                  </a:cubicBezTo>
                  <a:cubicBezTo>
                    <a:pt x="476" y="302"/>
                    <a:pt x="476" y="293"/>
                    <a:pt x="473" y="288"/>
                  </a:cubicBezTo>
                  <a:cubicBezTo>
                    <a:pt x="470" y="284"/>
                    <a:pt x="464" y="284"/>
                    <a:pt x="464" y="276"/>
                  </a:cubicBezTo>
                  <a:cubicBezTo>
                    <a:pt x="464" y="268"/>
                    <a:pt x="467" y="262"/>
                    <a:pt x="472" y="258"/>
                  </a:cubicBezTo>
                  <a:cubicBezTo>
                    <a:pt x="474" y="255"/>
                    <a:pt x="479" y="256"/>
                    <a:pt x="483" y="254"/>
                  </a:cubicBezTo>
                  <a:cubicBezTo>
                    <a:pt x="493" y="247"/>
                    <a:pt x="500" y="244"/>
                    <a:pt x="509" y="230"/>
                  </a:cubicBezTo>
                  <a:cubicBezTo>
                    <a:pt x="506" y="230"/>
                    <a:pt x="505" y="231"/>
                    <a:pt x="501" y="231"/>
                  </a:cubicBezTo>
                  <a:cubicBezTo>
                    <a:pt x="493" y="231"/>
                    <a:pt x="487" y="222"/>
                    <a:pt x="487" y="213"/>
                  </a:cubicBezTo>
                  <a:cubicBezTo>
                    <a:pt x="483" y="212"/>
                    <a:pt x="482" y="199"/>
                    <a:pt x="478" y="199"/>
                  </a:cubicBezTo>
                  <a:cubicBezTo>
                    <a:pt x="475" y="199"/>
                    <a:pt x="472" y="202"/>
                    <a:pt x="469" y="202"/>
                  </a:cubicBezTo>
                  <a:cubicBezTo>
                    <a:pt x="468" y="202"/>
                    <a:pt x="467" y="199"/>
                    <a:pt x="467" y="197"/>
                  </a:cubicBezTo>
                  <a:cubicBezTo>
                    <a:pt x="467" y="181"/>
                    <a:pt x="479" y="180"/>
                    <a:pt x="479" y="163"/>
                  </a:cubicBezTo>
                  <a:cubicBezTo>
                    <a:pt x="479" y="154"/>
                    <a:pt x="472" y="151"/>
                    <a:pt x="468" y="144"/>
                  </a:cubicBezTo>
                  <a:cubicBezTo>
                    <a:pt x="457" y="139"/>
                    <a:pt x="448" y="140"/>
                    <a:pt x="445" y="125"/>
                  </a:cubicBezTo>
                  <a:cubicBezTo>
                    <a:pt x="442" y="125"/>
                    <a:pt x="442" y="125"/>
                    <a:pt x="442" y="125"/>
                  </a:cubicBezTo>
                  <a:cubicBezTo>
                    <a:pt x="438" y="129"/>
                    <a:pt x="438" y="129"/>
                    <a:pt x="438" y="129"/>
                  </a:cubicBezTo>
                  <a:cubicBezTo>
                    <a:pt x="433" y="131"/>
                    <a:pt x="427" y="126"/>
                    <a:pt x="423" y="130"/>
                  </a:cubicBezTo>
                  <a:cubicBezTo>
                    <a:pt x="422" y="132"/>
                    <a:pt x="421" y="133"/>
                    <a:pt x="418" y="135"/>
                  </a:cubicBezTo>
                  <a:cubicBezTo>
                    <a:pt x="415" y="137"/>
                    <a:pt x="401" y="149"/>
                    <a:pt x="394" y="149"/>
                  </a:cubicBezTo>
                  <a:cubicBezTo>
                    <a:pt x="387" y="149"/>
                    <a:pt x="382" y="144"/>
                    <a:pt x="373" y="144"/>
                  </a:cubicBezTo>
                  <a:cubicBezTo>
                    <a:pt x="362" y="144"/>
                    <a:pt x="360" y="152"/>
                    <a:pt x="354" y="155"/>
                  </a:cubicBezTo>
                  <a:cubicBezTo>
                    <a:pt x="353" y="152"/>
                    <a:pt x="352" y="145"/>
                    <a:pt x="349" y="145"/>
                  </a:cubicBezTo>
                  <a:cubicBezTo>
                    <a:pt x="347" y="145"/>
                    <a:pt x="345" y="147"/>
                    <a:pt x="341" y="147"/>
                  </a:cubicBezTo>
                  <a:cubicBezTo>
                    <a:pt x="335" y="147"/>
                    <a:pt x="329" y="147"/>
                    <a:pt x="323" y="147"/>
                  </a:cubicBezTo>
                  <a:cubicBezTo>
                    <a:pt x="313" y="147"/>
                    <a:pt x="309" y="141"/>
                    <a:pt x="302" y="136"/>
                  </a:cubicBezTo>
                  <a:cubicBezTo>
                    <a:pt x="300" y="135"/>
                    <a:pt x="296" y="139"/>
                    <a:pt x="295" y="136"/>
                  </a:cubicBezTo>
                  <a:cubicBezTo>
                    <a:pt x="293" y="132"/>
                    <a:pt x="293" y="129"/>
                    <a:pt x="290" y="127"/>
                  </a:cubicBezTo>
                  <a:cubicBezTo>
                    <a:pt x="283" y="124"/>
                    <a:pt x="279" y="126"/>
                    <a:pt x="273" y="120"/>
                  </a:cubicBezTo>
                  <a:cubicBezTo>
                    <a:pt x="268" y="115"/>
                    <a:pt x="263" y="118"/>
                    <a:pt x="254" y="116"/>
                  </a:cubicBezTo>
                  <a:cubicBezTo>
                    <a:pt x="246" y="114"/>
                    <a:pt x="243" y="108"/>
                    <a:pt x="236" y="106"/>
                  </a:cubicBezTo>
                  <a:cubicBezTo>
                    <a:pt x="234" y="105"/>
                    <a:pt x="229" y="106"/>
                    <a:pt x="228" y="103"/>
                  </a:cubicBezTo>
                  <a:cubicBezTo>
                    <a:pt x="227" y="98"/>
                    <a:pt x="227" y="94"/>
                    <a:pt x="226" y="89"/>
                  </a:cubicBezTo>
                  <a:cubicBezTo>
                    <a:pt x="226" y="85"/>
                    <a:pt x="226" y="85"/>
                    <a:pt x="226" y="85"/>
                  </a:cubicBezTo>
                  <a:cubicBezTo>
                    <a:pt x="231" y="85"/>
                    <a:pt x="236" y="86"/>
                    <a:pt x="236" y="80"/>
                  </a:cubicBezTo>
                  <a:cubicBezTo>
                    <a:pt x="236" y="75"/>
                    <a:pt x="229" y="74"/>
                    <a:pt x="229" y="69"/>
                  </a:cubicBezTo>
                  <a:cubicBezTo>
                    <a:pt x="229" y="57"/>
                    <a:pt x="246" y="59"/>
                    <a:pt x="246" y="47"/>
                  </a:cubicBezTo>
                  <a:cubicBezTo>
                    <a:pt x="246" y="43"/>
                    <a:pt x="236" y="35"/>
                    <a:pt x="232" y="35"/>
                  </a:cubicBezTo>
                  <a:cubicBezTo>
                    <a:pt x="224" y="35"/>
                    <a:pt x="221" y="42"/>
                    <a:pt x="213" y="43"/>
                  </a:cubicBezTo>
                  <a:cubicBezTo>
                    <a:pt x="205" y="40"/>
                    <a:pt x="200" y="40"/>
                    <a:pt x="194" y="34"/>
                  </a:cubicBezTo>
                  <a:cubicBezTo>
                    <a:pt x="191" y="31"/>
                    <a:pt x="193" y="25"/>
                    <a:pt x="188" y="24"/>
                  </a:cubicBezTo>
                  <a:cubicBezTo>
                    <a:pt x="182" y="22"/>
                    <a:pt x="178" y="24"/>
                    <a:pt x="178" y="16"/>
                  </a:cubicBezTo>
                  <a:cubicBezTo>
                    <a:pt x="172" y="15"/>
                    <a:pt x="168" y="15"/>
                    <a:pt x="163" y="15"/>
                  </a:cubicBezTo>
                  <a:cubicBezTo>
                    <a:pt x="154" y="15"/>
                    <a:pt x="150" y="23"/>
                    <a:pt x="140" y="23"/>
                  </a:cubicBezTo>
                  <a:cubicBezTo>
                    <a:pt x="130" y="23"/>
                    <a:pt x="140" y="0"/>
                    <a:pt x="131" y="0"/>
                  </a:cubicBezTo>
                  <a:cubicBezTo>
                    <a:pt x="122" y="0"/>
                    <a:pt x="120" y="10"/>
                    <a:pt x="116" y="10"/>
                  </a:cubicBezTo>
                  <a:cubicBezTo>
                    <a:pt x="115" y="10"/>
                    <a:pt x="114" y="11"/>
                    <a:pt x="113" y="10"/>
                  </a:cubicBezTo>
                  <a:cubicBezTo>
                    <a:pt x="110" y="16"/>
                    <a:pt x="103" y="21"/>
                    <a:pt x="94" y="21"/>
                  </a:cubicBezTo>
                  <a:cubicBezTo>
                    <a:pt x="91" y="21"/>
                    <a:pt x="90" y="16"/>
                    <a:pt x="86" y="16"/>
                  </a:cubicBezTo>
                  <a:cubicBezTo>
                    <a:pt x="83" y="16"/>
                    <a:pt x="73" y="20"/>
                    <a:pt x="72" y="15"/>
                  </a:cubicBezTo>
                  <a:cubicBezTo>
                    <a:pt x="68" y="15"/>
                    <a:pt x="69" y="13"/>
                    <a:pt x="65" y="13"/>
                  </a:cubicBezTo>
                  <a:cubicBezTo>
                    <a:pt x="54" y="13"/>
                    <a:pt x="53" y="24"/>
                    <a:pt x="45" y="32"/>
                  </a:cubicBezTo>
                  <a:cubicBezTo>
                    <a:pt x="42" y="35"/>
                    <a:pt x="37" y="35"/>
                    <a:pt x="33" y="39"/>
                  </a:cubicBezTo>
                  <a:cubicBezTo>
                    <a:pt x="30" y="42"/>
                    <a:pt x="28" y="46"/>
                    <a:pt x="23" y="46"/>
                  </a:cubicBezTo>
                  <a:cubicBezTo>
                    <a:pt x="19" y="46"/>
                    <a:pt x="16" y="42"/>
                    <a:pt x="12" y="42"/>
                  </a:cubicBezTo>
                  <a:cubicBezTo>
                    <a:pt x="11" y="42"/>
                    <a:pt x="11" y="45"/>
                    <a:pt x="10" y="45"/>
                  </a:cubicBezTo>
                  <a:cubicBezTo>
                    <a:pt x="7" y="47"/>
                    <a:pt x="0" y="63"/>
                    <a:pt x="0" y="64"/>
                  </a:cubicBezTo>
                  <a:cubicBezTo>
                    <a:pt x="0" y="65"/>
                    <a:pt x="1" y="67"/>
                    <a:pt x="0" y="68"/>
                  </a:cubicBezTo>
                  <a:cubicBezTo>
                    <a:pt x="1" y="70"/>
                    <a:pt x="0" y="71"/>
                    <a:pt x="1" y="73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3" y="91"/>
                    <a:pt x="2" y="94"/>
                    <a:pt x="4" y="98"/>
                  </a:cubicBezTo>
                  <a:cubicBezTo>
                    <a:pt x="5" y="102"/>
                    <a:pt x="14" y="98"/>
                    <a:pt x="14" y="105"/>
                  </a:cubicBezTo>
                  <a:cubicBezTo>
                    <a:pt x="14" y="114"/>
                    <a:pt x="4" y="113"/>
                    <a:pt x="4" y="120"/>
                  </a:cubicBezTo>
                  <a:cubicBezTo>
                    <a:pt x="4" y="126"/>
                    <a:pt x="8" y="126"/>
                    <a:pt x="10" y="128"/>
                  </a:cubicBezTo>
                  <a:cubicBezTo>
                    <a:pt x="17" y="143"/>
                    <a:pt x="32" y="145"/>
                    <a:pt x="32" y="164"/>
                  </a:cubicBezTo>
                  <a:cubicBezTo>
                    <a:pt x="21" y="167"/>
                    <a:pt x="13" y="169"/>
                    <a:pt x="13" y="181"/>
                  </a:cubicBezTo>
                  <a:cubicBezTo>
                    <a:pt x="13" y="184"/>
                    <a:pt x="15" y="187"/>
                    <a:pt x="15" y="189"/>
                  </a:cubicBezTo>
                  <a:cubicBezTo>
                    <a:pt x="30" y="188"/>
                    <a:pt x="30" y="188"/>
                    <a:pt x="30" y="188"/>
                  </a:cubicBezTo>
                  <a:cubicBezTo>
                    <a:pt x="31" y="187"/>
                    <a:pt x="33" y="186"/>
                    <a:pt x="34" y="185"/>
                  </a:cubicBezTo>
                  <a:cubicBezTo>
                    <a:pt x="46" y="188"/>
                    <a:pt x="46" y="188"/>
                    <a:pt x="46" y="188"/>
                  </a:cubicBezTo>
                  <a:cubicBezTo>
                    <a:pt x="50" y="188"/>
                    <a:pt x="52" y="184"/>
                    <a:pt x="57" y="184"/>
                  </a:cubicBezTo>
                  <a:cubicBezTo>
                    <a:pt x="62" y="184"/>
                    <a:pt x="65" y="184"/>
                    <a:pt x="70" y="185"/>
                  </a:cubicBezTo>
                  <a:cubicBezTo>
                    <a:pt x="75" y="187"/>
                    <a:pt x="78" y="197"/>
                    <a:pt x="82" y="203"/>
                  </a:cubicBezTo>
                  <a:cubicBezTo>
                    <a:pt x="86" y="209"/>
                    <a:pt x="99" y="218"/>
                    <a:pt x="108" y="218"/>
                  </a:cubicBezTo>
                  <a:cubicBezTo>
                    <a:pt x="111" y="218"/>
                    <a:pt x="114" y="218"/>
                    <a:pt x="118" y="219"/>
                  </a:cubicBezTo>
                  <a:cubicBezTo>
                    <a:pt x="116" y="221"/>
                    <a:pt x="116" y="225"/>
                    <a:pt x="112" y="225"/>
                  </a:cubicBezTo>
                  <a:cubicBezTo>
                    <a:pt x="108" y="227"/>
                    <a:pt x="105" y="225"/>
                    <a:pt x="101" y="227"/>
                  </a:cubicBezTo>
                  <a:cubicBezTo>
                    <a:pt x="108" y="234"/>
                    <a:pt x="113" y="248"/>
                    <a:pt x="127" y="248"/>
                  </a:cubicBezTo>
                  <a:cubicBezTo>
                    <a:pt x="138" y="248"/>
                    <a:pt x="139" y="233"/>
                    <a:pt x="144" y="227"/>
                  </a:cubicBezTo>
                  <a:cubicBezTo>
                    <a:pt x="148" y="227"/>
                    <a:pt x="148" y="227"/>
                    <a:pt x="148" y="227"/>
                  </a:cubicBezTo>
                  <a:cubicBezTo>
                    <a:pt x="148" y="229"/>
                    <a:pt x="145" y="232"/>
                    <a:pt x="145" y="233"/>
                  </a:cubicBezTo>
                  <a:cubicBezTo>
                    <a:pt x="145" y="239"/>
                    <a:pt x="150" y="244"/>
                    <a:pt x="150" y="251"/>
                  </a:cubicBezTo>
                  <a:cubicBezTo>
                    <a:pt x="150" y="257"/>
                    <a:pt x="147" y="258"/>
                    <a:pt x="147" y="264"/>
                  </a:cubicBezTo>
                  <a:lnTo>
                    <a:pt x="149" y="26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231" name="Freeform 104"/>
            <p:cNvSpPr/>
            <p:nvPr/>
          </p:nvSpPr>
          <p:spPr bwMode="auto">
            <a:xfrm>
              <a:off x="5975350" y="2781300"/>
              <a:ext cx="177800" cy="192088"/>
            </a:xfrm>
            <a:custGeom>
              <a:avLst/>
              <a:gdLst/>
              <a:ahLst/>
              <a:cxnLst>
                <a:cxn ang="0">
                  <a:pos x="59" y="74"/>
                </a:cxn>
                <a:cxn ang="0">
                  <a:pos x="58" y="70"/>
                </a:cxn>
                <a:cxn ang="0">
                  <a:pos x="51" y="68"/>
                </a:cxn>
                <a:cxn ang="0">
                  <a:pos x="45" y="53"/>
                </a:cxn>
                <a:cxn ang="0">
                  <a:pos x="28" y="38"/>
                </a:cxn>
                <a:cxn ang="0">
                  <a:pos x="22" y="25"/>
                </a:cxn>
                <a:cxn ang="0">
                  <a:pos x="11" y="21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11" y="4"/>
                </a:cxn>
                <a:cxn ang="0">
                  <a:pos x="26" y="4"/>
                </a:cxn>
                <a:cxn ang="0">
                  <a:pos x="42" y="20"/>
                </a:cxn>
                <a:cxn ang="0">
                  <a:pos x="47" y="23"/>
                </a:cxn>
                <a:cxn ang="0">
                  <a:pos x="61" y="35"/>
                </a:cxn>
                <a:cxn ang="0">
                  <a:pos x="86" y="53"/>
                </a:cxn>
                <a:cxn ang="0">
                  <a:pos x="101" y="64"/>
                </a:cxn>
                <a:cxn ang="0">
                  <a:pos x="100" y="66"/>
                </a:cxn>
                <a:cxn ang="0">
                  <a:pos x="103" y="66"/>
                </a:cxn>
                <a:cxn ang="0">
                  <a:pos x="107" y="70"/>
                </a:cxn>
                <a:cxn ang="0">
                  <a:pos x="105" y="74"/>
                </a:cxn>
                <a:cxn ang="0">
                  <a:pos x="114" y="81"/>
                </a:cxn>
                <a:cxn ang="0">
                  <a:pos x="124" y="98"/>
                </a:cxn>
                <a:cxn ang="0">
                  <a:pos x="133" y="106"/>
                </a:cxn>
                <a:cxn ang="0">
                  <a:pos x="133" y="125"/>
                </a:cxn>
                <a:cxn ang="0">
                  <a:pos x="131" y="138"/>
                </a:cxn>
                <a:cxn ang="0">
                  <a:pos x="119" y="144"/>
                </a:cxn>
                <a:cxn ang="0">
                  <a:pos x="108" y="132"/>
                </a:cxn>
                <a:cxn ang="0">
                  <a:pos x="84" y="112"/>
                </a:cxn>
                <a:cxn ang="0">
                  <a:pos x="67" y="85"/>
                </a:cxn>
                <a:cxn ang="0">
                  <a:pos x="59" y="74"/>
                </a:cxn>
              </a:cxnLst>
              <a:rect l="0" t="0" r="r" b="b"/>
              <a:pathLst>
                <a:path w="133" h="144">
                  <a:moveTo>
                    <a:pt x="59" y="74"/>
                  </a:moveTo>
                  <a:cubicBezTo>
                    <a:pt x="58" y="74"/>
                    <a:pt x="59" y="72"/>
                    <a:pt x="58" y="70"/>
                  </a:cubicBezTo>
                  <a:cubicBezTo>
                    <a:pt x="57" y="69"/>
                    <a:pt x="52" y="69"/>
                    <a:pt x="51" y="68"/>
                  </a:cubicBezTo>
                  <a:cubicBezTo>
                    <a:pt x="49" y="67"/>
                    <a:pt x="45" y="56"/>
                    <a:pt x="45" y="53"/>
                  </a:cubicBezTo>
                  <a:cubicBezTo>
                    <a:pt x="41" y="43"/>
                    <a:pt x="31" y="44"/>
                    <a:pt x="28" y="38"/>
                  </a:cubicBezTo>
                  <a:cubicBezTo>
                    <a:pt x="26" y="33"/>
                    <a:pt x="24" y="30"/>
                    <a:pt x="22" y="25"/>
                  </a:cubicBezTo>
                  <a:cubicBezTo>
                    <a:pt x="20" y="21"/>
                    <a:pt x="15" y="22"/>
                    <a:pt x="11" y="21"/>
                  </a:cubicBezTo>
                  <a:cubicBezTo>
                    <a:pt x="8" y="20"/>
                    <a:pt x="1" y="8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7" y="0"/>
                    <a:pt x="8" y="2"/>
                    <a:pt x="11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35" y="7"/>
                    <a:pt x="38" y="13"/>
                    <a:pt x="42" y="20"/>
                  </a:cubicBezTo>
                  <a:cubicBezTo>
                    <a:pt x="43" y="23"/>
                    <a:pt x="45" y="22"/>
                    <a:pt x="47" y="23"/>
                  </a:cubicBezTo>
                  <a:cubicBezTo>
                    <a:pt x="53" y="25"/>
                    <a:pt x="56" y="30"/>
                    <a:pt x="61" y="35"/>
                  </a:cubicBezTo>
                  <a:cubicBezTo>
                    <a:pt x="69" y="43"/>
                    <a:pt x="74" y="49"/>
                    <a:pt x="86" y="53"/>
                  </a:cubicBezTo>
                  <a:cubicBezTo>
                    <a:pt x="93" y="55"/>
                    <a:pt x="101" y="57"/>
                    <a:pt x="101" y="64"/>
                  </a:cubicBezTo>
                  <a:cubicBezTo>
                    <a:pt x="101" y="64"/>
                    <a:pt x="100" y="65"/>
                    <a:pt x="100" y="66"/>
                  </a:cubicBezTo>
                  <a:cubicBezTo>
                    <a:pt x="101" y="66"/>
                    <a:pt x="102" y="66"/>
                    <a:pt x="103" y="66"/>
                  </a:cubicBezTo>
                  <a:cubicBezTo>
                    <a:pt x="105" y="66"/>
                    <a:pt x="106" y="68"/>
                    <a:pt x="107" y="70"/>
                  </a:cubicBezTo>
                  <a:cubicBezTo>
                    <a:pt x="105" y="74"/>
                    <a:pt x="105" y="74"/>
                    <a:pt x="105" y="74"/>
                  </a:cubicBezTo>
                  <a:cubicBezTo>
                    <a:pt x="105" y="80"/>
                    <a:pt x="109" y="81"/>
                    <a:pt x="114" y="81"/>
                  </a:cubicBezTo>
                  <a:cubicBezTo>
                    <a:pt x="114" y="91"/>
                    <a:pt x="119" y="93"/>
                    <a:pt x="124" y="98"/>
                  </a:cubicBezTo>
                  <a:cubicBezTo>
                    <a:pt x="127" y="101"/>
                    <a:pt x="133" y="102"/>
                    <a:pt x="133" y="106"/>
                  </a:cubicBezTo>
                  <a:cubicBezTo>
                    <a:pt x="133" y="112"/>
                    <a:pt x="133" y="116"/>
                    <a:pt x="133" y="125"/>
                  </a:cubicBezTo>
                  <a:cubicBezTo>
                    <a:pt x="128" y="127"/>
                    <a:pt x="131" y="133"/>
                    <a:pt x="131" y="138"/>
                  </a:cubicBezTo>
                  <a:cubicBezTo>
                    <a:pt x="131" y="143"/>
                    <a:pt x="122" y="144"/>
                    <a:pt x="119" y="144"/>
                  </a:cubicBezTo>
                  <a:cubicBezTo>
                    <a:pt x="116" y="144"/>
                    <a:pt x="109" y="132"/>
                    <a:pt x="108" y="132"/>
                  </a:cubicBezTo>
                  <a:cubicBezTo>
                    <a:pt x="100" y="124"/>
                    <a:pt x="92" y="120"/>
                    <a:pt x="84" y="112"/>
                  </a:cubicBezTo>
                  <a:cubicBezTo>
                    <a:pt x="75" y="103"/>
                    <a:pt x="71" y="95"/>
                    <a:pt x="67" y="85"/>
                  </a:cubicBezTo>
                  <a:cubicBezTo>
                    <a:pt x="66" y="83"/>
                    <a:pt x="60" y="74"/>
                    <a:pt x="59" y="7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232" name="Freeform 105"/>
            <p:cNvSpPr/>
            <p:nvPr/>
          </p:nvSpPr>
          <p:spPr bwMode="auto">
            <a:xfrm>
              <a:off x="6203950" y="2757488"/>
              <a:ext cx="169863" cy="188913"/>
            </a:xfrm>
            <a:custGeom>
              <a:avLst/>
              <a:gdLst/>
              <a:ahLst/>
              <a:cxnLst>
                <a:cxn ang="0">
                  <a:pos x="37" y="130"/>
                </a:cxn>
                <a:cxn ang="0">
                  <a:pos x="36" y="124"/>
                </a:cxn>
                <a:cxn ang="0">
                  <a:pos x="27" y="126"/>
                </a:cxn>
                <a:cxn ang="0">
                  <a:pos x="11" y="102"/>
                </a:cxn>
                <a:cxn ang="0">
                  <a:pos x="12" y="99"/>
                </a:cxn>
                <a:cxn ang="0">
                  <a:pos x="6" y="97"/>
                </a:cxn>
                <a:cxn ang="0">
                  <a:pos x="0" y="78"/>
                </a:cxn>
                <a:cxn ang="0">
                  <a:pos x="15" y="74"/>
                </a:cxn>
                <a:cxn ang="0">
                  <a:pos x="33" y="54"/>
                </a:cxn>
                <a:cxn ang="0">
                  <a:pos x="45" y="50"/>
                </a:cxn>
                <a:cxn ang="0">
                  <a:pos x="56" y="41"/>
                </a:cxn>
                <a:cxn ang="0">
                  <a:pos x="59" y="35"/>
                </a:cxn>
                <a:cxn ang="0">
                  <a:pos x="63" y="32"/>
                </a:cxn>
                <a:cxn ang="0">
                  <a:pos x="66" y="29"/>
                </a:cxn>
                <a:cxn ang="0">
                  <a:pos x="82" y="23"/>
                </a:cxn>
                <a:cxn ang="0">
                  <a:pos x="102" y="0"/>
                </a:cxn>
                <a:cxn ang="0">
                  <a:pos x="109" y="11"/>
                </a:cxn>
                <a:cxn ang="0">
                  <a:pos x="127" y="23"/>
                </a:cxn>
                <a:cxn ang="0">
                  <a:pos x="117" y="29"/>
                </a:cxn>
                <a:cxn ang="0">
                  <a:pos x="119" y="31"/>
                </a:cxn>
                <a:cxn ang="0">
                  <a:pos x="106" y="37"/>
                </a:cxn>
                <a:cxn ang="0">
                  <a:pos x="108" y="41"/>
                </a:cxn>
                <a:cxn ang="0">
                  <a:pos x="105" y="44"/>
                </a:cxn>
                <a:cxn ang="0">
                  <a:pos x="125" y="73"/>
                </a:cxn>
                <a:cxn ang="0">
                  <a:pos x="115" y="77"/>
                </a:cxn>
                <a:cxn ang="0">
                  <a:pos x="111" y="78"/>
                </a:cxn>
                <a:cxn ang="0">
                  <a:pos x="109" y="83"/>
                </a:cxn>
                <a:cxn ang="0">
                  <a:pos x="103" y="102"/>
                </a:cxn>
                <a:cxn ang="0">
                  <a:pos x="93" y="113"/>
                </a:cxn>
                <a:cxn ang="0">
                  <a:pos x="95" y="119"/>
                </a:cxn>
                <a:cxn ang="0">
                  <a:pos x="90" y="134"/>
                </a:cxn>
                <a:cxn ang="0">
                  <a:pos x="76" y="141"/>
                </a:cxn>
                <a:cxn ang="0">
                  <a:pos x="71" y="135"/>
                </a:cxn>
                <a:cxn ang="0">
                  <a:pos x="51" y="128"/>
                </a:cxn>
                <a:cxn ang="0">
                  <a:pos x="40" y="132"/>
                </a:cxn>
                <a:cxn ang="0">
                  <a:pos x="37" y="130"/>
                </a:cxn>
              </a:cxnLst>
              <a:rect l="0" t="0" r="r" b="b"/>
              <a:pathLst>
                <a:path w="127" h="141">
                  <a:moveTo>
                    <a:pt x="37" y="130"/>
                  </a:moveTo>
                  <a:cubicBezTo>
                    <a:pt x="36" y="130"/>
                    <a:pt x="36" y="125"/>
                    <a:pt x="36" y="124"/>
                  </a:cubicBezTo>
                  <a:cubicBezTo>
                    <a:pt x="32" y="123"/>
                    <a:pt x="30" y="126"/>
                    <a:pt x="27" y="126"/>
                  </a:cubicBezTo>
                  <a:cubicBezTo>
                    <a:pt x="10" y="126"/>
                    <a:pt x="17" y="110"/>
                    <a:pt x="11" y="102"/>
                  </a:cubicBezTo>
                  <a:cubicBezTo>
                    <a:pt x="11" y="101"/>
                    <a:pt x="12" y="100"/>
                    <a:pt x="12" y="99"/>
                  </a:cubicBezTo>
                  <a:cubicBezTo>
                    <a:pt x="11" y="97"/>
                    <a:pt x="8" y="97"/>
                    <a:pt x="6" y="97"/>
                  </a:cubicBezTo>
                  <a:cubicBezTo>
                    <a:pt x="4" y="96"/>
                    <a:pt x="0" y="80"/>
                    <a:pt x="0" y="78"/>
                  </a:cubicBezTo>
                  <a:cubicBezTo>
                    <a:pt x="0" y="71"/>
                    <a:pt x="9" y="74"/>
                    <a:pt x="15" y="74"/>
                  </a:cubicBezTo>
                  <a:cubicBezTo>
                    <a:pt x="29" y="74"/>
                    <a:pt x="27" y="60"/>
                    <a:pt x="33" y="54"/>
                  </a:cubicBezTo>
                  <a:cubicBezTo>
                    <a:pt x="36" y="51"/>
                    <a:pt x="41" y="51"/>
                    <a:pt x="45" y="50"/>
                  </a:cubicBezTo>
                  <a:cubicBezTo>
                    <a:pt x="52" y="49"/>
                    <a:pt x="52" y="44"/>
                    <a:pt x="56" y="41"/>
                  </a:cubicBezTo>
                  <a:cubicBezTo>
                    <a:pt x="54" y="39"/>
                    <a:pt x="59" y="35"/>
                    <a:pt x="59" y="35"/>
                  </a:cubicBezTo>
                  <a:cubicBezTo>
                    <a:pt x="61" y="34"/>
                    <a:pt x="61" y="33"/>
                    <a:pt x="63" y="32"/>
                  </a:cubicBezTo>
                  <a:cubicBezTo>
                    <a:pt x="64" y="32"/>
                    <a:pt x="65" y="30"/>
                    <a:pt x="66" y="29"/>
                  </a:cubicBezTo>
                  <a:cubicBezTo>
                    <a:pt x="70" y="25"/>
                    <a:pt x="80" y="27"/>
                    <a:pt x="82" y="23"/>
                  </a:cubicBezTo>
                  <a:cubicBezTo>
                    <a:pt x="85" y="16"/>
                    <a:pt x="95" y="0"/>
                    <a:pt x="102" y="0"/>
                  </a:cubicBezTo>
                  <a:cubicBezTo>
                    <a:pt x="109" y="0"/>
                    <a:pt x="109" y="4"/>
                    <a:pt x="109" y="11"/>
                  </a:cubicBezTo>
                  <a:cubicBezTo>
                    <a:pt x="109" y="20"/>
                    <a:pt x="127" y="15"/>
                    <a:pt x="127" y="23"/>
                  </a:cubicBezTo>
                  <a:cubicBezTo>
                    <a:pt x="127" y="27"/>
                    <a:pt x="117" y="25"/>
                    <a:pt x="117" y="29"/>
                  </a:cubicBezTo>
                  <a:cubicBezTo>
                    <a:pt x="117" y="30"/>
                    <a:pt x="118" y="31"/>
                    <a:pt x="119" y="31"/>
                  </a:cubicBezTo>
                  <a:cubicBezTo>
                    <a:pt x="118" y="32"/>
                    <a:pt x="106" y="37"/>
                    <a:pt x="106" y="37"/>
                  </a:cubicBezTo>
                  <a:cubicBezTo>
                    <a:pt x="107" y="38"/>
                    <a:pt x="108" y="40"/>
                    <a:pt x="108" y="41"/>
                  </a:cubicBezTo>
                  <a:cubicBezTo>
                    <a:pt x="107" y="42"/>
                    <a:pt x="105" y="43"/>
                    <a:pt x="105" y="44"/>
                  </a:cubicBezTo>
                  <a:cubicBezTo>
                    <a:pt x="105" y="51"/>
                    <a:pt x="117" y="73"/>
                    <a:pt x="125" y="73"/>
                  </a:cubicBezTo>
                  <a:cubicBezTo>
                    <a:pt x="124" y="79"/>
                    <a:pt x="120" y="77"/>
                    <a:pt x="115" y="77"/>
                  </a:cubicBezTo>
                  <a:cubicBezTo>
                    <a:pt x="114" y="77"/>
                    <a:pt x="112" y="78"/>
                    <a:pt x="111" y="78"/>
                  </a:cubicBezTo>
                  <a:cubicBezTo>
                    <a:pt x="109" y="83"/>
                    <a:pt x="109" y="83"/>
                    <a:pt x="109" y="83"/>
                  </a:cubicBezTo>
                  <a:cubicBezTo>
                    <a:pt x="106" y="92"/>
                    <a:pt x="103" y="95"/>
                    <a:pt x="103" y="102"/>
                  </a:cubicBezTo>
                  <a:cubicBezTo>
                    <a:pt x="98" y="103"/>
                    <a:pt x="93" y="110"/>
                    <a:pt x="93" y="113"/>
                  </a:cubicBezTo>
                  <a:cubicBezTo>
                    <a:pt x="93" y="116"/>
                    <a:pt x="95" y="117"/>
                    <a:pt x="95" y="119"/>
                  </a:cubicBezTo>
                  <a:cubicBezTo>
                    <a:pt x="95" y="122"/>
                    <a:pt x="90" y="129"/>
                    <a:pt x="90" y="134"/>
                  </a:cubicBezTo>
                  <a:cubicBezTo>
                    <a:pt x="83" y="135"/>
                    <a:pt x="82" y="141"/>
                    <a:pt x="76" y="141"/>
                  </a:cubicBezTo>
                  <a:cubicBezTo>
                    <a:pt x="72" y="141"/>
                    <a:pt x="71" y="137"/>
                    <a:pt x="71" y="135"/>
                  </a:cubicBezTo>
                  <a:cubicBezTo>
                    <a:pt x="64" y="133"/>
                    <a:pt x="59" y="128"/>
                    <a:pt x="51" y="128"/>
                  </a:cubicBezTo>
                  <a:cubicBezTo>
                    <a:pt x="48" y="128"/>
                    <a:pt x="45" y="132"/>
                    <a:pt x="40" y="132"/>
                  </a:cubicBezTo>
                  <a:cubicBezTo>
                    <a:pt x="39" y="132"/>
                    <a:pt x="38" y="130"/>
                    <a:pt x="37" y="1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233" name="Freeform 106"/>
            <p:cNvSpPr/>
            <p:nvPr/>
          </p:nvSpPr>
          <p:spPr bwMode="auto">
            <a:xfrm>
              <a:off x="6367463" y="2847975"/>
              <a:ext cx="106363" cy="123825"/>
            </a:xfrm>
            <a:custGeom>
              <a:avLst/>
              <a:gdLst/>
              <a:ahLst/>
              <a:cxnLst>
                <a:cxn ang="0">
                  <a:pos x="31" y="34"/>
                </a:cxn>
                <a:cxn ang="0">
                  <a:pos x="27" y="38"/>
                </a:cxn>
                <a:cxn ang="0">
                  <a:pos x="17" y="24"/>
                </a:cxn>
                <a:cxn ang="0">
                  <a:pos x="32" y="16"/>
                </a:cxn>
                <a:cxn ang="0">
                  <a:pos x="49" y="15"/>
                </a:cxn>
                <a:cxn ang="0">
                  <a:pos x="64" y="18"/>
                </a:cxn>
                <a:cxn ang="0">
                  <a:pos x="77" y="4"/>
                </a:cxn>
                <a:cxn ang="0">
                  <a:pos x="79" y="0"/>
                </a:cxn>
                <a:cxn ang="0">
                  <a:pos x="77" y="0"/>
                </a:cxn>
                <a:cxn ang="0">
                  <a:pos x="63" y="10"/>
                </a:cxn>
                <a:cxn ang="0">
                  <a:pos x="59" y="10"/>
                </a:cxn>
                <a:cxn ang="0">
                  <a:pos x="28" y="5"/>
                </a:cxn>
                <a:cxn ang="0">
                  <a:pos x="12" y="30"/>
                </a:cxn>
                <a:cxn ang="0">
                  <a:pos x="8" y="37"/>
                </a:cxn>
                <a:cxn ang="0">
                  <a:pos x="0" y="61"/>
                </a:cxn>
                <a:cxn ang="0">
                  <a:pos x="8" y="66"/>
                </a:cxn>
                <a:cxn ang="0">
                  <a:pos x="8" y="87"/>
                </a:cxn>
                <a:cxn ang="0">
                  <a:pos x="16" y="93"/>
                </a:cxn>
                <a:cxn ang="0">
                  <a:pos x="22" y="76"/>
                </a:cxn>
                <a:cxn ang="0">
                  <a:pos x="18" y="61"/>
                </a:cxn>
                <a:cxn ang="0">
                  <a:pos x="25" y="56"/>
                </a:cxn>
                <a:cxn ang="0">
                  <a:pos x="28" y="56"/>
                </a:cxn>
                <a:cxn ang="0">
                  <a:pos x="27" y="65"/>
                </a:cxn>
                <a:cxn ang="0">
                  <a:pos x="34" y="79"/>
                </a:cxn>
                <a:cxn ang="0">
                  <a:pos x="34" y="83"/>
                </a:cxn>
                <a:cxn ang="0">
                  <a:pos x="39" y="83"/>
                </a:cxn>
                <a:cxn ang="0">
                  <a:pos x="49" y="73"/>
                </a:cxn>
                <a:cxn ang="0">
                  <a:pos x="43" y="65"/>
                </a:cxn>
                <a:cxn ang="0">
                  <a:pos x="45" y="63"/>
                </a:cxn>
                <a:cxn ang="0">
                  <a:pos x="34" y="44"/>
                </a:cxn>
                <a:cxn ang="0">
                  <a:pos x="57" y="31"/>
                </a:cxn>
                <a:cxn ang="0">
                  <a:pos x="57" y="28"/>
                </a:cxn>
                <a:cxn ang="0">
                  <a:pos x="31" y="36"/>
                </a:cxn>
                <a:cxn ang="0">
                  <a:pos x="31" y="34"/>
                </a:cxn>
              </a:cxnLst>
              <a:rect l="0" t="0" r="r" b="b"/>
              <a:pathLst>
                <a:path w="79" h="93">
                  <a:moveTo>
                    <a:pt x="31" y="34"/>
                  </a:moveTo>
                  <a:cubicBezTo>
                    <a:pt x="30" y="36"/>
                    <a:pt x="29" y="38"/>
                    <a:pt x="27" y="38"/>
                  </a:cubicBezTo>
                  <a:cubicBezTo>
                    <a:pt x="20" y="38"/>
                    <a:pt x="17" y="30"/>
                    <a:pt x="17" y="24"/>
                  </a:cubicBezTo>
                  <a:cubicBezTo>
                    <a:pt x="17" y="15"/>
                    <a:pt x="24" y="16"/>
                    <a:pt x="32" y="16"/>
                  </a:cubicBezTo>
                  <a:cubicBezTo>
                    <a:pt x="39" y="16"/>
                    <a:pt x="42" y="15"/>
                    <a:pt x="49" y="15"/>
                  </a:cubicBezTo>
                  <a:cubicBezTo>
                    <a:pt x="54" y="15"/>
                    <a:pt x="58" y="18"/>
                    <a:pt x="64" y="18"/>
                  </a:cubicBezTo>
                  <a:cubicBezTo>
                    <a:pt x="73" y="18"/>
                    <a:pt x="76" y="10"/>
                    <a:pt x="77" y="4"/>
                  </a:cubicBezTo>
                  <a:cubicBezTo>
                    <a:pt x="79" y="4"/>
                    <a:pt x="79" y="1"/>
                    <a:pt x="7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2" y="4"/>
                    <a:pt x="65" y="8"/>
                    <a:pt x="63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17" y="5"/>
                    <a:pt x="12" y="20"/>
                    <a:pt x="12" y="30"/>
                  </a:cubicBezTo>
                  <a:cubicBezTo>
                    <a:pt x="12" y="33"/>
                    <a:pt x="8" y="35"/>
                    <a:pt x="8" y="37"/>
                  </a:cubicBezTo>
                  <a:cubicBezTo>
                    <a:pt x="4" y="47"/>
                    <a:pt x="0" y="51"/>
                    <a:pt x="0" y="61"/>
                  </a:cubicBezTo>
                  <a:cubicBezTo>
                    <a:pt x="0" y="66"/>
                    <a:pt x="6" y="66"/>
                    <a:pt x="8" y="66"/>
                  </a:cubicBezTo>
                  <a:cubicBezTo>
                    <a:pt x="8" y="73"/>
                    <a:pt x="8" y="83"/>
                    <a:pt x="8" y="87"/>
                  </a:cubicBezTo>
                  <a:cubicBezTo>
                    <a:pt x="8" y="90"/>
                    <a:pt x="12" y="93"/>
                    <a:pt x="16" y="93"/>
                  </a:cubicBezTo>
                  <a:cubicBezTo>
                    <a:pt x="20" y="93"/>
                    <a:pt x="22" y="78"/>
                    <a:pt x="22" y="76"/>
                  </a:cubicBezTo>
                  <a:cubicBezTo>
                    <a:pt x="22" y="70"/>
                    <a:pt x="18" y="67"/>
                    <a:pt x="18" y="61"/>
                  </a:cubicBezTo>
                  <a:cubicBezTo>
                    <a:pt x="18" y="58"/>
                    <a:pt x="22" y="56"/>
                    <a:pt x="25" y="56"/>
                  </a:cubicBezTo>
                  <a:cubicBezTo>
                    <a:pt x="26" y="56"/>
                    <a:pt x="27" y="56"/>
                    <a:pt x="28" y="56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71"/>
                    <a:pt x="34" y="73"/>
                    <a:pt x="34" y="79"/>
                  </a:cubicBezTo>
                  <a:cubicBezTo>
                    <a:pt x="34" y="80"/>
                    <a:pt x="34" y="81"/>
                    <a:pt x="34" y="8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9" y="78"/>
                    <a:pt x="49" y="78"/>
                    <a:pt x="49" y="73"/>
                  </a:cubicBezTo>
                  <a:cubicBezTo>
                    <a:pt x="47" y="73"/>
                    <a:pt x="43" y="68"/>
                    <a:pt x="43" y="65"/>
                  </a:cubicBezTo>
                  <a:cubicBezTo>
                    <a:pt x="43" y="65"/>
                    <a:pt x="44" y="64"/>
                    <a:pt x="45" y="63"/>
                  </a:cubicBezTo>
                  <a:cubicBezTo>
                    <a:pt x="42" y="61"/>
                    <a:pt x="34" y="46"/>
                    <a:pt x="34" y="44"/>
                  </a:cubicBezTo>
                  <a:cubicBezTo>
                    <a:pt x="46" y="44"/>
                    <a:pt x="47" y="35"/>
                    <a:pt x="57" y="31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4" y="27"/>
                    <a:pt x="31" y="35"/>
                    <a:pt x="31" y="36"/>
                  </a:cubicBezTo>
                  <a:lnTo>
                    <a:pt x="31" y="3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234" name="Freeform 107"/>
            <p:cNvSpPr/>
            <p:nvPr/>
          </p:nvSpPr>
          <p:spPr bwMode="auto">
            <a:xfrm>
              <a:off x="6145213" y="2973388"/>
              <a:ext cx="171450" cy="49213"/>
            </a:xfrm>
            <a:custGeom>
              <a:avLst/>
              <a:gdLst/>
              <a:ahLst/>
              <a:cxnLst>
                <a:cxn ang="0">
                  <a:pos x="123" y="36"/>
                </a:cxn>
                <a:cxn ang="0">
                  <a:pos x="114" y="33"/>
                </a:cxn>
                <a:cxn ang="0">
                  <a:pos x="114" y="37"/>
                </a:cxn>
                <a:cxn ang="0">
                  <a:pos x="67" y="31"/>
                </a:cxn>
                <a:cxn ang="0">
                  <a:pos x="56" y="25"/>
                </a:cxn>
                <a:cxn ang="0">
                  <a:pos x="32" y="22"/>
                </a:cxn>
                <a:cxn ang="0">
                  <a:pos x="14" y="20"/>
                </a:cxn>
                <a:cxn ang="0">
                  <a:pos x="0" y="10"/>
                </a:cxn>
                <a:cxn ang="0">
                  <a:pos x="11" y="1"/>
                </a:cxn>
                <a:cxn ang="0">
                  <a:pos x="14" y="3"/>
                </a:cxn>
                <a:cxn ang="0">
                  <a:pos x="22" y="0"/>
                </a:cxn>
                <a:cxn ang="0">
                  <a:pos x="55" y="14"/>
                </a:cxn>
                <a:cxn ang="0">
                  <a:pos x="68" y="7"/>
                </a:cxn>
                <a:cxn ang="0">
                  <a:pos x="88" y="15"/>
                </a:cxn>
                <a:cxn ang="0">
                  <a:pos x="101" y="14"/>
                </a:cxn>
                <a:cxn ang="0">
                  <a:pos x="105" y="14"/>
                </a:cxn>
                <a:cxn ang="0">
                  <a:pos x="89" y="17"/>
                </a:cxn>
                <a:cxn ang="0">
                  <a:pos x="107" y="22"/>
                </a:cxn>
                <a:cxn ang="0">
                  <a:pos x="111" y="26"/>
                </a:cxn>
                <a:cxn ang="0">
                  <a:pos x="121" y="27"/>
                </a:cxn>
                <a:cxn ang="0">
                  <a:pos x="128" y="31"/>
                </a:cxn>
                <a:cxn ang="0">
                  <a:pos x="123" y="36"/>
                </a:cxn>
              </a:cxnLst>
              <a:rect l="0" t="0" r="r" b="b"/>
              <a:pathLst>
                <a:path w="128" h="37">
                  <a:moveTo>
                    <a:pt x="123" y="36"/>
                  </a:moveTo>
                  <a:cubicBezTo>
                    <a:pt x="119" y="36"/>
                    <a:pt x="119" y="33"/>
                    <a:pt x="114" y="33"/>
                  </a:cubicBezTo>
                  <a:cubicBezTo>
                    <a:pt x="113" y="33"/>
                    <a:pt x="114" y="36"/>
                    <a:pt x="114" y="37"/>
                  </a:cubicBezTo>
                  <a:cubicBezTo>
                    <a:pt x="100" y="32"/>
                    <a:pt x="85" y="31"/>
                    <a:pt x="67" y="31"/>
                  </a:cubicBezTo>
                  <a:cubicBezTo>
                    <a:pt x="62" y="31"/>
                    <a:pt x="61" y="25"/>
                    <a:pt x="56" y="25"/>
                  </a:cubicBezTo>
                  <a:cubicBezTo>
                    <a:pt x="48" y="25"/>
                    <a:pt x="41" y="25"/>
                    <a:pt x="32" y="22"/>
                  </a:cubicBezTo>
                  <a:cubicBezTo>
                    <a:pt x="25" y="20"/>
                    <a:pt x="19" y="24"/>
                    <a:pt x="14" y="20"/>
                  </a:cubicBezTo>
                  <a:cubicBezTo>
                    <a:pt x="10" y="15"/>
                    <a:pt x="7" y="10"/>
                    <a:pt x="0" y="10"/>
                  </a:cubicBezTo>
                  <a:cubicBezTo>
                    <a:pt x="0" y="9"/>
                    <a:pt x="8" y="1"/>
                    <a:pt x="11" y="1"/>
                  </a:cubicBezTo>
                  <a:cubicBezTo>
                    <a:pt x="12" y="1"/>
                    <a:pt x="13" y="3"/>
                    <a:pt x="14" y="3"/>
                  </a:cubicBezTo>
                  <a:cubicBezTo>
                    <a:pt x="17" y="3"/>
                    <a:pt x="19" y="0"/>
                    <a:pt x="22" y="0"/>
                  </a:cubicBezTo>
                  <a:cubicBezTo>
                    <a:pt x="35" y="0"/>
                    <a:pt x="41" y="14"/>
                    <a:pt x="55" y="14"/>
                  </a:cubicBezTo>
                  <a:cubicBezTo>
                    <a:pt x="62" y="14"/>
                    <a:pt x="63" y="7"/>
                    <a:pt x="68" y="7"/>
                  </a:cubicBezTo>
                  <a:cubicBezTo>
                    <a:pt x="77" y="7"/>
                    <a:pt x="80" y="15"/>
                    <a:pt x="88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4" y="16"/>
                    <a:pt x="89" y="17"/>
                    <a:pt x="89" y="17"/>
                  </a:cubicBezTo>
                  <a:cubicBezTo>
                    <a:pt x="93" y="22"/>
                    <a:pt x="99" y="22"/>
                    <a:pt x="107" y="22"/>
                  </a:cubicBezTo>
                  <a:cubicBezTo>
                    <a:pt x="110" y="22"/>
                    <a:pt x="110" y="26"/>
                    <a:pt x="111" y="26"/>
                  </a:cubicBezTo>
                  <a:cubicBezTo>
                    <a:pt x="114" y="30"/>
                    <a:pt x="117" y="26"/>
                    <a:pt x="121" y="27"/>
                  </a:cubicBezTo>
                  <a:cubicBezTo>
                    <a:pt x="125" y="29"/>
                    <a:pt x="125" y="30"/>
                    <a:pt x="128" y="31"/>
                  </a:cubicBezTo>
                  <a:cubicBezTo>
                    <a:pt x="127" y="33"/>
                    <a:pt x="124" y="36"/>
                    <a:pt x="123" y="3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235" name="Freeform 108"/>
            <p:cNvSpPr/>
            <p:nvPr/>
          </p:nvSpPr>
          <p:spPr bwMode="auto">
            <a:xfrm>
              <a:off x="6386513" y="3013075"/>
              <a:ext cx="52388" cy="12700"/>
            </a:xfrm>
            <a:custGeom>
              <a:avLst/>
              <a:gdLst/>
              <a:ahLst/>
              <a:cxnLst>
                <a:cxn ang="0">
                  <a:pos x="26" y="9"/>
                </a:cxn>
                <a:cxn ang="0">
                  <a:pos x="10" y="9"/>
                </a:cxn>
                <a:cxn ang="0">
                  <a:pos x="0" y="4"/>
                </a:cxn>
                <a:cxn ang="0">
                  <a:pos x="8" y="1"/>
                </a:cxn>
                <a:cxn ang="0">
                  <a:pos x="26" y="4"/>
                </a:cxn>
                <a:cxn ang="0">
                  <a:pos x="39" y="0"/>
                </a:cxn>
                <a:cxn ang="0">
                  <a:pos x="26" y="9"/>
                </a:cxn>
              </a:cxnLst>
              <a:rect l="0" t="0" r="r" b="b"/>
              <a:pathLst>
                <a:path w="39" h="9">
                  <a:moveTo>
                    <a:pt x="26" y="9"/>
                  </a:moveTo>
                  <a:cubicBezTo>
                    <a:pt x="20" y="9"/>
                    <a:pt x="13" y="9"/>
                    <a:pt x="10" y="9"/>
                  </a:cubicBezTo>
                  <a:cubicBezTo>
                    <a:pt x="7" y="9"/>
                    <a:pt x="0" y="9"/>
                    <a:pt x="0" y="4"/>
                  </a:cubicBezTo>
                  <a:cubicBezTo>
                    <a:pt x="0" y="1"/>
                    <a:pt x="5" y="1"/>
                    <a:pt x="8" y="1"/>
                  </a:cubicBezTo>
                  <a:cubicBezTo>
                    <a:pt x="16" y="1"/>
                    <a:pt x="19" y="4"/>
                    <a:pt x="26" y="4"/>
                  </a:cubicBezTo>
                  <a:cubicBezTo>
                    <a:pt x="32" y="4"/>
                    <a:pt x="35" y="2"/>
                    <a:pt x="39" y="0"/>
                  </a:cubicBezTo>
                  <a:cubicBezTo>
                    <a:pt x="35" y="6"/>
                    <a:pt x="32" y="7"/>
                    <a:pt x="26" y="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236" name="Freeform 109"/>
            <p:cNvSpPr/>
            <p:nvPr/>
          </p:nvSpPr>
          <p:spPr bwMode="auto">
            <a:xfrm>
              <a:off x="6335713" y="3016250"/>
              <a:ext cx="36513" cy="12700"/>
            </a:xfrm>
            <a:custGeom>
              <a:avLst/>
              <a:gdLst/>
              <a:ahLst/>
              <a:cxnLst>
                <a:cxn ang="0">
                  <a:pos x="27" y="6"/>
                </a:cxn>
                <a:cxn ang="0">
                  <a:pos x="23" y="6"/>
                </a:cxn>
                <a:cxn ang="0">
                  <a:pos x="19" y="5"/>
                </a:cxn>
                <a:cxn ang="0">
                  <a:pos x="9" y="9"/>
                </a:cxn>
                <a:cxn ang="0">
                  <a:pos x="0" y="6"/>
                </a:cxn>
                <a:cxn ang="0">
                  <a:pos x="7" y="1"/>
                </a:cxn>
                <a:cxn ang="0">
                  <a:pos x="16" y="3"/>
                </a:cxn>
                <a:cxn ang="0">
                  <a:pos x="16" y="0"/>
                </a:cxn>
                <a:cxn ang="0">
                  <a:pos x="27" y="0"/>
                </a:cxn>
                <a:cxn ang="0">
                  <a:pos x="27" y="6"/>
                </a:cxn>
              </a:cxnLst>
              <a:rect l="0" t="0" r="r" b="b"/>
              <a:pathLst>
                <a:path w="27" h="9">
                  <a:moveTo>
                    <a:pt x="27" y="6"/>
                  </a:moveTo>
                  <a:cubicBezTo>
                    <a:pt x="23" y="6"/>
                    <a:pt x="23" y="6"/>
                    <a:pt x="23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5" y="6"/>
                    <a:pt x="13" y="9"/>
                    <a:pt x="9" y="9"/>
                  </a:cubicBezTo>
                  <a:cubicBezTo>
                    <a:pt x="5" y="9"/>
                    <a:pt x="0" y="8"/>
                    <a:pt x="0" y="6"/>
                  </a:cubicBezTo>
                  <a:cubicBezTo>
                    <a:pt x="0" y="1"/>
                    <a:pt x="3" y="1"/>
                    <a:pt x="7" y="1"/>
                  </a:cubicBezTo>
                  <a:cubicBezTo>
                    <a:pt x="11" y="1"/>
                    <a:pt x="13" y="2"/>
                    <a:pt x="16" y="3"/>
                  </a:cubicBezTo>
                  <a:cubicBezTo>
                    <a:pt x="16" y="2"/>
                    <a:pt x="16" y="1"/>
                    <a:pt x="16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3"/>
                    <a:pt x="26" y="5"/>
                    <a:pt x="27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237" name="Freeform 110"/>
            <p:cNvSpPr/>
            <p:nvPr/>
          </p:nvSpPr>
          <p:spPr bwMode="auto">
            <a:xfrm>
              <a:off x="6373813" y="3030538"/>
              <a:ext cx="26988" cy="19050"/>
            </a:xfrm>
            <a:custGeom>
              <a:avLst/>
              <a:gdLst/>
              <a:ahLst/>
              <a:cxnLst>
                <a:cxn ang="0">
                  <a:pos x="15" y="14"/>
                </a:cxn>
                <a:cxn ang="0">
                  <a:pos x="12" y="9"/>
                </a:cxn>
                <a:cxn ang="0">
                  <a:pos x="0" y="4"/>
                </a:cxn>
                <a:cxn ang="0">
                  <a:pos x="9" y="1"/>
                </a:cxn>
                <a:cxn ang="0">
                  <a:pos x="13" y="1"/>
                </a:cxn>
                <a:cxn ang="0">
                  <a:pos x="20" y="11"/>
                </a:cxn>
                <a:cxn ang="0">
                  <a:pos x="16" y="14"/>
                </a:cxn>
                <a:cxn ang="0">
                  <a:pos x="15" y="14"/>
                </a:cxn>
              </a:cxnLst>
              <a:rect l="0" t="0" r="r" b="b"/>
              <a:pathLst>
                <a:path w="20" h="14">
                  <a:moveTo>
                    <a:pt x="15" y="14"/>
                  </a:moveTo>
                  <a:cubicBezTo>
                    <a:pt x="12" y="14"/>
                    <a:pt x="12" y="10"/>
                    <a:pt x="12" y="9"/>
                  </a:cubicBezTo>
                  <a:cubicBezTo>
                    <a:pt x="8" y="9"/>
                    <a:pt x="0" y="8"/>
                    <a:pt x="0" y="4"/>
                  </a:cubicBezTo>
                  <a:cubicBezTo>
                    <a:pt x="0" y="0"/>
                    <a:pt x="6" y="1"/>
                    <a:pt x="9" y="1"/>
                  </a:cubicBezTo>
                  <a:cubicBezTo>
                    <a:pt x="10" y="1"/>
                    <a:pt x="12" y="1"/>
                    <a:pt x="13" y="1"/>
                  </a:cubicBezTo>
                  <a:cubicBezTo>
                    <a:pt x="13" y="7"/>
                    <a:pt x="20" y="6"/>
                    <a:pt x="20" y="11"/>
                  </a:cubicBezTo>
                  <a:cubicBezTo>
                    <a:pt x="20" y="13"/>
                    <a:pt x="18" y="14"/>
                    <a:pt x="16" y="14"/>
                  </a:cubicBezTo>
                  <a:cubicBezTo>
                    <a:pt x="16" y="14"/>
                    <a:pt x="15" y="14"/>
                    <a:pt x="15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238" name="Freeform 111"/>
            <p:cNvSpPr/>
            <p:nvPr/>
          </p:nvSpPr>
          <p:spPr bwMode="auto">
            <a:xfrm>
              <a:off x="6323013" y="3014663"/>
              <a:ext cx="11113" cy="111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8" y="3"/>
                </a:cxn>
                <a:cxn ang="0">
                  <a:pos x="3" y="8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cubicBezTo>
                    <a:pt x="1" y="0"/>
                    <a:pt x="2" y="0"/>
                    <a:pt x="4" y="0"/>
                  </a:cubicBezTo>
                  <a:cubicBezTo>
                    <a:pt x="6" y="0"/>
                    <a:pt x="6" y="2"/>
                    <a:pt x="8" y="3"/>
                  </a:cubicBezTo>
                  <a:cubicBezTo>
                    <a:pt x="7" y="6"/>
                    <a:pt x="5" y="8"/>
                    <a:pt x="3" y="8"/>
                  </a:cubicBezTo>
                  <a:cubicBezTo>
                    <a:pt x="2" y="8"/>
                    <a:pt x="0" y="6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239" name="Freeform 112"/>
            <p:cNvSpPr/>
            <p:nvPr/>
          </p:nvSpPr>
          <p:spPr bwMode="auto">
            <a:xfrm>
              <a:off x="6448425" y="3016250"/>
              <a:ext cx="58738" cy="34925"/>
            </a:xfrm>
            <a:custGeom>
              <a:avLst/>
              <a:gdLst/>
              <a:ahLst/>
              <a:cxnLst>
                <a:cxn ang="0">
                  <a:pos x="19" y="13"/>
                </a:cxn>
                <a:cxn ang="0">
                  <a:pos x="17" y="19"/>
                </a:cxn>
                <a:cxn ang="0">
                  <a:pos x="3" y="26"/>
                </a:cxn>
                <a:cxn ang="0">
                  <a:pos x="0" y="22"/>
                </a:cxn>
                <a:cxn ang="0">
                  <a:pos x="15" y="10"/>
                </a:cxn>
                <a:cxn ang="0">
                  <a:pos x="17" y="6"/>
                </a:cxn>
                <a:cxn ang="0">
                  <a:pos x="45" y="3"/>
                </a:cxn>
                <a:cxn ang="0">
                  <a:pos x="19" y="13"/>
                </a:cxn>
              </a:cxnLst>
              <a:rect l="0" t="0" r="r" b="b"/>
              <a:pathLst>
                <a:path w="45" h="26">
                  <a:moveTo>
                    <a:pt x="19" y="13"/>
                  </a:moveTo>
                  <a:cubicBezTo>
                    <a:pt x="16" y="13"/>
                    <a:pt x="19" y="17"/>
                    <a:pt x="17" y="19"/>
                  </a:cubicBezTo>
                  <a:cubicBezTo>
                    <a:pt x="15" y="21"/>
                    <a:pt x="8" y="26"/>
                    <a:pt x="3" y="26"/>
                  </a:cubicBezTo>
                  <a:cubicBezTo>
                    <a:pt x="1" y="26"/>
                    <a:pt x="0" y="24"/>
                    <a:pt x="0" y="22"/>
                  </a:cubicBezTo>
                  <a:cubicBezTo>
                    <a:pt x="0" y="12"/>
                    <a:pt x="8" y="12"/>
                    <a:pt x="15" y="10"/>
                  </a:cubicBezTo>
                  <a:cubicBezTo>
                    <a:pt x="16" y="10"/>
                    <a:pt x="16" y="7"/>
                    <a:pt x="17" y="6"/>
                  </a:cubicBezTo>
                  <a:cubicBezTo>
                    <a:pt x="21" y="2"/>
                    <a:pt x="41" y="0"/>
                    <a:pt x="45" y="3"/>
                  </a:cubicBezTo>
                  <a:cubicBezTo>
                    <a:pt x="40" y="9"/>
                    <a:pt x="26" y="13"/>
                    <a:pt x="19" y="1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240" name="Freeform 113"/>
            <p:cNvSpPr/>
            <p:nvPr/>
          </p:nvSpPr>
          <p:spPr bwMode="auto">
            <a:xfrm>
              <a:off x="6489700" y="2922588"/>
              <a:ext cx="17463" cy="19050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8" y="14"/>
                </a:cxn>
                <a:cxn ang="0">
                  <a:pos x="0" y="5"/>
                </a:cxn>
                <a:cxn ang="0">
                  <a:pos x="13" y="8"/>
                </a:cxn>
              </a:cxnLst>
              <a:rect l="0" t="0" r="r" b="b"/>
              <a:pathLst>
                <a:path w="13" h="14">
                  <a:moveTo>
                    <a:pt x="13" y="8"/>
                  </a:moveTo>
                  <a:cubicBezTo>
                    <a:pt x="13" y="9"/>
                    <a:pt x="10" y="14"/>
                    <a:pt x="8" y="14"/>
                  </a:cubicBezTo>
                  <a:cubicBezTo>
                    <a:pt x="6" y="14"/>
                    <a:pt x="0" y="9"/>
                    <a:pt x="0" y="5"/>
                  </a:cubicBezTo>
                  <a:cubicBezTo>
                    <a:pt x="0" y="0"/>
                    <a:pt x="13" y="4"/>
                    <a:pt x="13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241" name="Freeform 114"/>
            <p:cNvSpPr/>
            <p:nvPr/>
          </p:nvSpPr>
          <p:spPr bwMode="auto">
            <a:xfrm>
              <a:off x="6519863" y="2924175"/>
              <a:ext cx="47625" cy="14288"/>
            </a:xfrm>
            <a:custGeom>
              <a:avLst/>
              <a:gdLst/>
              <a:ahLst/>
              <a:cxnLst>
                <a:cxn ang="0">
                  <a:pos x="31" y="2"/>
                </a:cxn>
                <a:cxn ang="0">
                  <a:pos x="36" y="10"/>
                </a:cxn>
                <a:cxn ang="0">
                  <a:pos x="34" y="10"/>
                </a:cxn>
                <a:cxn ang="0">
                  <a:pos x="18" y="6"/>
                </a:cxn>
                <a:cxn ang="0">
                  <a:pos x="8" y="6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23" y="0"/>
                </a:cxn>
                <a:cxn ang="0">
                  <a:pos x="30" y="2"/>
                </a:cxn>
                <a:cxn ang="0">
                  <a:pos x="31" y="2"/>
                </a:cxn>
              </a:cxnLst>
              <a:rect l="0" t="0" r="r" b="b"/>
              <a:pathLst>
                <a:path w="36" h="10">
                  <a:moveTo>
                    <a:pt x="31" y="2"/>
                  </a:moveTo>
                  <a:cubicBezTo>
                    <a:pt x="32" y="5"/>
                    <a:pt x="36" y="6"/>
                    <a:pt x="36" y="10"/>
                  </a:cubicBezTo>
                  <a:cubicBezTo>
                    <a:pt x="36" y="10"/>
                    <a:pt x="35" y="10"/>
                    <a:pt x="34" y="10"/>
                  </a:cubicBezTo>
                  <a:cubicBezTo>
                    <a:pt x="28" y="10"/>
                    <a:pt x="25" y="6"/>
                    <a:pt x="18" y="6"/>
                  </a:cubicBezTo>
                  <a:cubicBezTo>
                    <a:pt x="14" y="6"/>
                    <a:pt x="12" y="6"/>
                    <a:pt x="8" y="6"/>
                  </a:cubicBezTo>
                  <a:cubicBezTo>
                    <a:pt x="6" y="6"/>
                    <a:pt x="0" y="4"/>
                    <a:pt x="0" y="4"/>
                  </a:cubicBezTo>
                  <a:cubicBezTo>
                    <a:pt x="0" y="2"/>
                    <a:pt x="3" y="1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3"/>
                    <a:pt x="27" y="2"/>
                    <a:pt x="30" y="2"/>
                  </a:cubicBezTo>
                  <a:lnTo>
                    <a:pt x="31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242" name="Freeform 115"/>
            <p:cNvSpPr/>
            <p:nvPr/>
          </p:nvSpPr>
          <p:spPr bwMode="auto">
            <a:xfrm>
              <a:off x="6513513" y="2836863"/>
              <a:ext cx="19050" cy="46038"/>
            </a:xfrm>
            <a:custGeom>
              <a:avLst/>
              <a:gdLst/>
              <a:ahLst/>
              <a:cxnLst>
                <a:cxn ang="0">
                  <a:pos x="4" y="28"/>
                </a:cxn>
                <a:cxn ang="0">
                  <a:pos x="4" y="25"/>
                </a:cxn>
                <a:cxn ang="0">
                  <a:pos x="14" y="24"/>
                </a:cxn>
                <a:cxn ang="0">
                  <a:pos x="11" y="17"/>
                </a:cxn>
                <a:cxn ang="0">
                  <a:pos x="15" y="12"/>
                </a:cxn>
                <a:cxn ang="0">
                  <a:pos x="4" y="0"/>
                </a:cxn>
                <a:cxn ang="0">
                  <a:pos x="0" y="9"/>
                </a:cxn>
                <a:cxn ang="0">
                  <a:pos x="3" y="21"/>
                </a:cxn>
                <a:cxn ang="0">
                  <a:pos x="3" y="27"/>
                </a:cxn>
                <a:cxn ang="0">
                  <a:pos x="9" y="35"/>
                </a:cxn>
                <a:cxn ang="0">
                  <a:pos x="4" y="28"/>
                </a:cxn>
              </a:cxnLst>
              <a:rect l="0" t="0" r="r" b="b"/>
              <a:pathLst>
                <a:path w="15" h="35">
                  <a:moveTo>
                    <a:pt x="4" y="28"/>
                  </a:moveTo>
                  <a:cubicBezTo>
                    <a:pt x="4" y="25"/>
                    <a:pt x="4" y="25"/>
                    <a:pt x="4" y="25"/>
                  </a:cubicBezTo>
                  <a:cubicBezTo>
                    <a:pt x="8" y="25"/>
                    <a:pt x="12" y="24"/>
                    <a:pt x="14" y="24"/>
                  </a:cubicBezTo>
                  <a:cubicBezTo>
                    <a:pt x="14" y="20"/>
                    <a:pt x="11" y="20"/>
                    <a:pt x="11" y="17"/>
                  </a:cubicBezTo>
                  <a:cubicBezTo>
                    <a:pt x="11" y="15"/>
                    <a:pt x="15" y="14"/>
                    <a:pt x="15" y="12"/>
                  </a:cubicBezTo>
                  <a:cubicBezTo>
                    <a:pt x="8" y="10"/>
                    <a:pt x="4" y="6"/>
                    <a:pt x="4" y="0"/>
                  </a:cubicBezTo>
                  <a:cubicBezTo>
                    <a:pt x="0" y="2"/>
                    <a:pt x="0" y="5"/>
                    <a:pt x="0" y="9"/>
                  </a:cubicBezTo>
                  <a:cubicBezTo>
                    <a:pt x="0" y="15"/>
                    <a:pt x="3" y="16"/>
                    <a:pt x="3" y="21"/>
                  </a:cubicBezTo>
                  <a:cubicBezTo>
                    <a:pt x="3" y="26"/>
                    <a:pt x="3" y="24"/>
                    <a:pt x="3" y="27"/>
                  </a:cubicBezTo>
                  <a:cubicBezTo>
                    <a:pt x="3" y="30"/>
                    <a:pt x="4" y="35"/>
                    <a:pt x="9" y="35"/>
                  </a:cubicBezTo>
                  <a:cubicBezTo>
                    <a:pt x="7" y="32"/>
                    <a:pt x="6" y="31"/>
                    <a:pt x="4" y="2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243" name="Freeform 119"/>
            <p:cNvSpPr/>
            <p:nvPr/>
          </p:nvSpPr>
          <p:spPr bwMode="auto">
            <a:xfrm>
              <a:off x="6424613" y="2709863"/>
              <a:ext cx="76200" cy="71438"/>
            </a:xfrm>
            <a:custGeom>
              <a:avLst/>
              <a:gdLst/>
              <a:ahLst/>
              <a:cxnLst>
                <a:cxn ang="0">
                  <a:pos x="48" y="38"/>
                </a:cxn>
                <a:cxn ang="0">
                  <a:pos x="46" y="35"/>
                </a:cxn>
                <a:cxn ang="0">
                  <a:pos x="42" y="40"/>
                </a:cxn>
                <a:cxn ang="0">
                  <a:pos x="47" y="48"/>
                </a:cxn>
                <a:cxn ang="0">
                  <a:pos x="42" y="53"/>
                </a:cxn>
                <a:cxn ang="0">
                  <a:pos x="40" y="50"/>
                </a:cxn>
                <a:cxn ang="0">
                  <a:pos x="36" y="51"/>
                </a:cxn>
                <a:cxn ang="0">
                  <a:pos x="26" y="37"/>
                </a:cxn>
                <a:cxn ang="0">
                  <a:pos x="28" y="32"/>
                </a:cxn>
                <a:cxn ang="0">
                  <a:pos x="27" y="29"/>
                </a:cxn>
                <a:cxn ang="0">
                  <a:pos x="21" y="28"/>
                </a:cxn>
                <a:cxn ang="0">
                  <a:pos x="21" y="32"/>
                </a:cxn>
                <a:cxn ang="0">
                  <a:pos x="17" y="30"/>
                </a:cxn>
                <a:cxn ang="0">
                  <a:pos x="16" y="32"/>
                </a:cxn>
                <a:cxn ang="0">
                  <a:pos x="12" y="28"/>
                </a:cxn>
                <a:cxn ang="0">
                  <a:pos x="4" y="45"/>
                </a:cxn>
                <a:cxn ang="0">
                  <a:pos x="4" y="36"/>
                </a:cxn>
                <a:cxn ang="0">
                  <a:pos x="2" y="32"/>
                </a:cxn>
                <a:cxn ang="0">
                  <a:pos x="5" y="22"/>
                </a:cxn>
                <a:cxn ang="0">
                  <a:pos x="19" y="14"/>
                </a:cxn>
                <a:cxn ang="0">
                  <a:pos x="26" y="20"/>
                </a:cxn>
                <a:cxn ang="0">
                  <a:pos x="28" y="20"/>
                </a:cxn>
                <a:cxn ang="0">
                  <a:pos x="32" y="15"/>
                </a:cxn>
                <a:cxn ang="0">
                  <a:pos x="41" y="9"/>
                </a:cxn>
                <a:cxn ang="0">
                  <a:pos x="42" y="0"/>
                </a:cxn>
                <a:cxn ang="0">
                  <a:pos x="48" y="4"/>
                </a:cxn>
                <a:cxn ang="0">
                  <a:pos x="58" y="33"/>
                </a:cxn>
                <a:cxn ang="0">
                  <a:pos x="53" y="46"/>
                </a:cxn>
                <a:cxn ang="0">
                  <a:pos x="48" y="36"/>
                </a:cxn>
                <a:cxn ang="0">
                  <a:pos x="48" y="38"/>
                </a:cxn>
              </a:cxnLst>
              <a:rect l="0" t="0" r="r" b="b"/>
              <a:pathLst>
                <a:path w="58" h="53">
                  <a:moveTo>
                    <a:pt x="48" y="38"/>
                  </a:moveTo>
                  <a:cubicBezTo>
                    <a:pt x="48" y="37"/>
                    <a:pt x="47" y="36"/>
                    <a:pt x="46" y="35"/>
                  </a:cubicBezTo>
                  <a:cubicBezTo>
                    <a:pt x="44" y="37"/>
                    <a:pt x="42" y="38"/>
                    <a:pt x="42" y="40"/>
                  </a:cubicBezTo>
                  <a:cubicBezTo>
                    <a:pt x="42" y="43"/>
                    <a:pt x="47" y="44"/>
                    <a:pt x="47" y="48"/>
                  </a:cubicBezTo>
                  <a:cubicBezTo>
                    <a:pt x="47" y="51"/>
                    <a:pt x="45" y="53"/>
                    <a:pt x="42" y="53"/>
                  </a:cubicBezTo>
                  <a:cubicBezTo>
                    <a:pt x="41" y="53"/>
                    <a:pt x="40" y="51"/>
                    <a:pt x="40" y="50"/>
                  </a:cubicBezTo>
                  <a:cubicBezTo>
                    <a:pt x="39" y="51"/>
                    <a:pt x="37" y="51"/>
                    <a:pt x="36" y="51"/>
                  </a:cubicBezTo>
                  <a:cubicBezTo>
                    <a:pt x="31" y="51"/>
                    <a:pt x="26" y="44"/>
                    <a:pt x="26" y="37"/>
                  </a:cubicBezTo>
                  <a:cubicBezTo>
                    <a:pt x="26" y="34"/>
                    <a:pt x="27" y="33"/>
                    <a:pt x="28" y="32"/>
                  </a:cubicBezTo>
                  <a:cubicBezTo>
                    <a:pt x="28" y="31"/>
                    <a:pt x="27" y="30"/>
                    <a:pt x="27" y="29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30"/>
                    <a:pt x="20" y="31"/>
                    <a:pt x="21" y="32"/>
                  </a:cubicBezTo>
                  <a:cubicBezTo>
                    <a:pt x="18" y="32"/>
                    <a:pt x="18" y="31"/>
                    <a:pt x="17" y="30"/>
                  </a:cubicBezTo>
                  <a:cubicBezTo>
                    <a:pt x="17" y="30"/>
                    <a:pt x="16" y="31"/>
                    <a:pt x="16" y="32"/>
                  </a:cubicBezTo>
                  <a:cubicBezTo>
                    <a:pt x="14" y="31"/>
                    <a:pt x="12" y="28"/>
                    <a:pt x="12" y="28"/>
                  </a:cubicBezTo>
                  <a:cubicBezTo>
                    <a:pt x="8" y="32"/>
                    <a:pt x="8" y="45"/>
                    <a:pt x="4" y="45"/>
                  </a:cubicBezTo>
                  <a:cubicBezTo>
                    <a:pt x="0" y="45"/>
                    <a:pt x="4" y="37"/>
                    <a:pt x="4" y="36"/>
                  </a:cubicBezTo>
                  <a:cubicBezTo>
                    <a:pt x="4" y="35"/>
                    <a:pt x="2" y="33"/>
                    <a:pt x="2" y="32"/>
                  </a:cubicBezTo>
                  <a:cubicBezTo>
                    <a:pt x="2" y="28"/>
                    <a:pt x="4" y="26"/>
                    <a:pt x="5" y="22"/>
                  </a:cubicBezTo>
                  <a:cubicBezTo>
                    <a:pt x="13" y="22"/>
                    <a:pt x="11" y="14"/>
                    <a:pt x="19" y="14"/>
                  </a:cubicBezTo>
                  <a:cubicBezTo>
                    <a:pt x="24" y="14"/>
                    <a:pt x="23" y="20"/>
                    <a:pt x="26" y="20"/>
                  </a:cubicBezTo>
                  <a:cubicBezTo>
                    <a:pt x="27" y="20"/>
                    <a:pt x="27" y="20"/>
                    <a:pt x="28" y="20"/>
                  </a:cubicBezTo>
                  <a:cubicBezTo>
                    <a:pt x="28" y="18"/>
                    <a:pt x="30" y="16"/>
                    <a:pt x="32" y="15"/>
                  </a:cubicBezTo>
                  <a:cubicBezTo>
                    <a:pt x="32" y="10"/>
                    <a:pt x="39" y="12"/>
                    <a:pt x="41" y="9"/>
                  </a:cubicBezTo>
                  <a:cubicBezTo>
                    <a:pt x="42" y="7"/>
                    <a:pt x="42" y="1"/>
                    <a:pt x="42" y="0"/>
                  </a:cubicBezTo>
                  <a:cubicBezTo>
                    <a:pt x="45" y="0"/>
                    <a:pt x="47" y="2"/>
                    <a:pt x="48" y="4"/>
                  </a:cubicBezTo>
                  <a:cubicBezTo>
                    <a:pt x="51" y="7"/>
                    <a:pt x="58" y="30"/>
                    <a:pt x="58" y="33"/>
                  </a:cubicBezTo>
                  <a:cubicBezTo>
                    <a:pt x="58" y="37"/>
                    <a:pt x="53" y="39"/>
                    <a:pt x="53" y="46"/>
                  </a:cubicBezTo>
                  <a:cubicBezTo>
                    <a:pt x="51" y="46"/>
                    <a:pt x="48" y="37"/>
                    <a:pt x="48" y="36"/>
                  </a:cubicBezTo>
                  <a:lnTo>
                    <a:pt x="48" y="3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244" name="Freeform 120"/>
            <p:cNvSpPr/>
            <p:nvPr/>
          </p:nvSpPr>
          <p:spPr bwMode="auto">
            <a:xfrm>
              <a:off x="6354763" y="2690813"/>
              <a:ext cx="36513" cy="39688"/>
            </a:xfrm>
            <a:custGeom>
              <a:avLst/>
              <a:gdLst/>
              <a:ahLst/>
              <a:cxnLst>
                <a:cxn ang="0">
                  <a:pos x="3" y="29"/>
                </a:cxn>
                <a:cxn ang="0">
                  <a:pos x="0" y="29"/>
                </a:cxn>
                <a:cxn ang="0">
                  <a:pos x="22" y="5"/>
                </a:cxn>
                <a:cxn ang="0">
                  <a:pos x="25" y="0"/>
                </a:cxn>
                <a:cxn ang="0">
                  <a:pos x="28" y="6"/>
                </a:cxn>
                <a:cxn ang="0">
                  <a:pos x="24" y="9"/>
                </a:cxn>
                <a:cxn ang="0">
                  <a:pos x="17" y="13"/>
                </a:cxn>
                <a:cxn ang="0">
                  <a:pos x="3" y="29"/>
                </a:cxn>
              </a:cxnLst>
              <a:rect l="0" t="0" r="r" b="b"/>
              <a:pathLst>
                <a:path w="28" h="29">
                  <a:moveTo>
                    <a:pt x="3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4" y="18"/>
                    <a:pt x="18" y="13"/>
                    <a:pt x="22" y="5"/>
                  </a:cubicBezTo>
                  <a:cubicBezTo>
                    <a:pt x="23" y="3"/>
                    <a:pt x="23" y="1"/>
                    <a:pt x="25" y="0"/>
                  </a:cubicBezTo>
                  <a:cubicBezTo>
                    <a:pt x="24" y="4"/>
                    <a:pt x="26" y="5"/>
                    <a:pt x="28" y="6"/>
                  </a:cubicBezTo>
                  <a:cubicBezTo>
                    <a:pt x="26" y="8"/>
                    <a:pt x="26" y="9"/>
                    <a:pt x="24" y="9"/>
                  </a:cubicBezTo>
                  <a:cubicBezTo>
                    <a:pt x="23" y="12"/>
                    <a:pt x="20" y="13"/>
                    <a:pt x="17" y="13"/>
                  </a:cubicBezTo>
                  <a:cubicBezTo>
                    <a:pt x="15" y="22"/>
                    <a:pt x="8" y="26"/>
                    <a:pt x="3" y="2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245" name="Freeform 121"/>
            <p:cNvSpPr/>
            <p:nvPr/>
          </p:nvSpPr>
          <p:spPr bwMode="auto">
            <a:xfrm>
              <a:off x="6383338" y="2563813"/>
              <a:ext cx="71438" cy="101600"/>
            </a:xfrm>
            <a:custGeom>
              <a:avLst/>
              <a:gdLst/>
              <a:ahLst/>
              <a:cxnLst>
                <a:cxn ang="0">
                  <a:pos x="4" y="31"/>
                </a:cxn>
                <a:cxn ang="0">
                  <a:pos x="6" y="20"/>
                </a:cxn>
                <a:cxn ang="0">
                  <a:pos x="5" y="7"/>
                </a:cxn>
                <a:cxn ang="0">
                  <a:pos x="9" y="0"/>
                </a:cxn>
                <a:cxn ang="0">
                  <a:pos x="16" y="7"/>
                </a:cxn>
                <a:cxn ang="0">
                  <a:pos x="21" y="3"/>
                </a:cxn>
                <a:cxn ang="0">
                  <a:pos x="22" y="5"/>
                </a:cxn>
                <a:cxn ang="0">
                  <a:pos x="23" y="8"/>
                </a:cxn>
                <a:cxn ang="0">
                  <a:pos x="28" y="25"/>
                </a:cxn>
                <a:cxn ang="0">
                  <a:pos x="20" y="42"/>
                </a:cxn>
                <a:cxn ang="0">
                  <a:pos x="30" y="59"/>
                </a:cxn>
                <a:cxn ang="0">
                  <a:pos x="30" y="58"/>
                </a:cxn>
                <a:cxn ang="0">
                  <a:pos x="34" y="55"/>
                </a:cxn>
                <a:cxn ang="0">
                  <a:pos x="43" y="64"/>
                </a:cxn>
                <a:cxn ang="0">
                  <a:pos x="46" y="61"/>
                </a:cxn>
                <a:cxn ang="0">
                  <a:pos x="49" y="62"/>
                </a:cxn>
                <a:cxn ang="0">
                  <a:pos x="46" y="66"/>
                </a:cxn>
                <a:cxn ang="0">
                  <a:pos x="49" y="66"/>
                </a:cxn>
                <a:cxn ang="0">
                  <a:pos x="54" y="71"/>
                </a:cxn>
                <a:cxn ang="0">
                  <a:pos x="54" y="74"/>
                </a:cxn>
                <a:cxn ang="0">
                  <a:pos x="53" y="76"/>
                </a:cxn>
                <a:cxn ang="0">
                  <a:pos x="51" y="73"/>
                </a:cxn>
                <a:cxn ang="0">
                  <a:pos x="36" y="61"/>
                </a:cxn>
                <a:cxn ang="0">
                  <a:pos x="37" y="69"/>
                </a:cxn>
                <a:cxn ang="0">
                  <a:pos x="25" y="60"/>
                </a:cxn>
                <a:cxn ang="0">
                  <a:pos x="19" y="62"/>
                </a:cxn>
                <a:cxn ang="0">
                  <a:pos x="13" y="57"/>
                </a:cxn>
                <a:cxn ang="0">
                  <a:pos x="15" y="53"/>
                </a:cxn>
                <a:cxn ang="0">
                  <a:pos x="15" y="49"/>
                </a:cxn>
                <a:cxn ang="0">
                  <a:pos x="13" y="49"/>
                </a:cxn>
                <a:cxn ang="0">
                  <a:pos x="10" y="51"/>
                </a:cxn>
                <a:cxn ang="0">
                  <a:pos x="1" y="44"/>
                </a:cxn>
                <a:cxn ang="0">
                  <a:pos x="4" y="31"/>
                </a:cxn>
              </a:cxnLst>
              <a:rect l="0" t="0" r="r" b="b"/>
              <a:pathLst>
                <a:path w="54" h="76">
                  <a:moveTo>
                    <a:pt x="4" y="31"/>
                  </a:moveTo>
                  <a:cubicBezTo>
                    <a:pt x="6" y="28"/>
                    <a:pt x="6" y="23"/>
                    <a:pt x="6" y="20"/>
                  </a:cubicBezTo>
                  <a:cubicBezTo>
                    <a:pt x="7" y="15"/>
                    <a:pt x="5" y="12"/>
                    <a:pt x="5" y="7"/>
                  </a:cubicBezTo>
                  <a:cubicBezTo>
                    <a:pt x="5" y="3"/>
                    <a:pt x="6" y="0"/>
                    <a:pt x="9" y="0"/>
                  </a:cubicBezTo>
                  <a:cubicBezTo>
                    <a:pt x="13" y="0"/>
                    <a:pt x="12" y="7"/>
                    <a:pt x="16" y="7"/>
                  </a:cubicBezTo>
                  <a:cubicBezTo>
                    <a:pt x="18" y="7"/>
                    <a:pt x="20" y="4"/>
                    <a:pt x="21" y="3"/>
                  </a:cubicBezTo>
                  <a:cubicBezTo>
                    <a:pt x="21" y="3"/>
                    <a:pt x="22" y="4"/>
                    <a:pt x="22" y="5"/>
                  </a:cubicBezTo>
                  <a:cubicBezTo>
                    <a:pt x="22" y="6"/>
                    <a:pt x="23" y="7"/>
                    <a:pt x="23" y="8"/>
                  </a:cubicBezTo>
                  <a:cubicBezTo>
                    <a:pt x="23" y="13"/>
                    <a:pt x="28" y="18"/>
                    <a:pt x="28" y="25"/>
                  </a:cubicBezTo>
                  <a:cubicBezTo>
                    <a:pt x="28" y="33"/>
                    <a:pt x="20" y="34"/>
                    <a:pt x="20" y="42"/>
                  </a:cubicBezTo>
                  <a:cubicBezTo>
                    <a:pt x="20" y="48"/>
                    <a:pt x="26" y="57"/>
                    <a:pt x="30" y="59"/>
                  </a:cubicBezTo>
                  <a:cubicBezTo>
                    <a:pt x="30" y="59"/>
                    <a:pt x="30" y="58"/>
                    <a:pt x="30" y="58"/>
                  </a:cubicBezTo>
                  <a:cubicBezTo>
                    <a:pt x="30" y="56"/>
                    <a:pt x="32" y="54"/>
                    <a:pt x="34" y="55"/>
                  </a:cubicBezTo>
                  <a:cubicBezTo>
                    <a:pt x="39" y="55"/>
                    <a:pt x="40" y="63"/>
                    <a:pt x="43" y="64"/>
                  </a:cubicBezTo>
                  <a:cubicBezTo>
                    <a:pt x="44" y="64"/>
                    <a:pt x="45" y="61"/>
                    <a:pt x="46" y="61"/>
                  </a:cubicBezTo>
                  <a:cubicBezTo>
                    <a:pt x="47" y="61"/>
                    <a:pt x="48" y="62"/>
                    <a:pt x="49" y="62"/>
                  </a:cubicBezTo>
                  <a:cubicBezTo>
                    <a:pt x="48" y="64"/>
                    <a:pt x="46" y="64"/>
                    <a:pt x="46" y="66"/>
                  </a:cubicBezTo>
                  <a:cubicBezTo>
                    <a:pt x="46" y="67"/>
                    <a:pt x="48" y="67"/>
                    <a:pt x="49" y="66"/>
                  </a:cubicBezTo>
                  <a:cubicBezTo>
                    <a:pt x="49" y="69"/>
                    <a:pt x="51" y="71"/>
                    <a:pt x="54" y="71"/>
                  </a:cubicBezTo>
                  <a:cubicBezTo>
                    <a:pt x="54" y="72"/>
                    <a:pt x="54" y="73"/>
                    <a:pt x="54" y="74"/>
                  </a:cubicBezTo>
                  <a:cubicBezTo>
                    <a:pt x="54" y="75"/>
                    <a:pt x="53" y="76"/>
                    <a:pt x="53" y="76"/>
                  </a:cubicBezTo>
                  <a:cubicBezTo>
                    <a:pt x="51" y="76"/>
                    <a:pt x="51" y="74"/>
                    <a:pt x="51" y="73"/>
                  </a:cubicBezTo>
                  <a:cubicBezTo>
                    <a:pt x="48" y="69"/>
                    <a:pt x="39" y="65"/>
                    <a:pt x="36" y="61"/>
                  </a:cubicBezTo>
                  <a:cubicBezTo>
                    <a:pt x="34" y="64"/>
                    <a:pt x="35" y="66"/>
                    <a:pt x="37" y="69"/>
                  </a:cubicBezTo>
                  <a:cubicBezTo>
                    <a:pt x="31" y="69"/>
                    <a:pt x="31" y="60"/>
                    <a:pt x="25" y="60"/>
                  </a:cubicBezTo>
                  <a:cubicBezTo>
                    <a:pt x="23" y="60"/>
                    <a:pt x="21" y="62"/>
                    <a:pt x="19" y="62"/>
                  </a:cubicBezTo>
                  <a:cubicBezTo>
                    <a:pt x="16" y="62"/>
                    <a:pt x="13" y="59"/>
                    <a:pt x="13" y="57"/>
                  </a:cubicBezTo>
                  <a:cubicBezTo>
                    <a:pt x="13" y="55"/>
                    <a:pt x="14" y="53"/>
                    <a:pt x="15" y="53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2" y="50"/>
                    <a:pt x="11" y="51"/>
                    <a:pt x="10" y="51"/>
                  </a:cubicBezTo>
                  <a:cubicBezTo>
                    <a:pt x="8" y="51"/>
                    <a:pt x="1" y="47"/>
                    <a:pt x="1" y="44"/>
                  </a:cubicBezTo>
                  <a:cubicBezTo>
                    <a:pt x="1" y="38"/>
                    <a:pt x="0" y="30"/>
                    <a:pt x="4" y="3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246" name="Freeform 122"/>
            <p:cNvSpPr/>
            <p:nvPr/>
          </p:nvSpPr>
          <p:spPr bwMode="auto">
            <a:xfrm>
              <a:off x="6457950" y="2665413"/>
              <a:ext cx="23813" cy="41275"/>
            </a:xfrm>
            <a:custGeom>
              <a:avLst/>
              <a:gdLst/>
              <a:ahLst/>
              <a:cxnLst>
                <a:cxn ang="0">
                  <a:pos x="16" y="20"/>
                </a:cxn>
                <a:cxn ang="0">
                  <a:pos x="10" y="20"/>
                </a:cxn>
                <a:cxn ang="0">
                  <a:pos x="14" y="28"/>
                </a:cxn>
                <a:cxn ang="0">
                  <a:pos x="14" y="30"/>
                </a:cxn>
                <a:cxn ang="0">
                  <a:pos x="10" y="30"/>
                </a:cxn>
                <a:cxn ang="0">
                  <a:pos x="8" y="25"/>
                </a:cxn>
                <a:cxn ang="0">
                  <a:pos x="8" y="23"/>
                </a:cxn>
                <a:cxn ang="0">
                  <a:pos x="2" y="17"/>
                </a:cxn>
                <a:cxn ang="0">
                  <a:pos x="2" y="15"/>
                </a:cxn>
                <a:cxn ang="0">
                  <a:pos x="8" y="15"/>
                </a:cxn>
                <a:cxn ang="0">
                  <a:pos x="10" y="13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13" y="2"/>
                </a:cxn>
                <a:cxn ang="0">
                  <a:pos x="13" y="6"/>
                </a:cxn>
                <a:cxn ang="0">
                  <a:pos x="15" y="6"/>
                </a:cxn>
                <a:cxn ang="0">
                  <a:pos x="15" y="12"/>
                </a:cxn>
                <a:cxn ang="0">
                  <a:pos x="18" y="15"/>
                </a:cxn>
                <a:cxn ang="0">
                  <a:pos x="16" y="20"/>
                </a:cxn>
              </a:cxnLst>
              <a:rect l="0" t="0" r="r" b="b"/>
              <a:pathLst>
                <a:path w="18" h="30">
                  <a:moveTo>
                    <a:pt x="16" y="20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1" y="23"/>
                    <a:pt x="12" y="27"/>
                    <a:pt x="14" y="28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30"/>
                    <a:pt x="11" y="30"/>
                    <a:pt x="10" y="30"/>
                  </a:cubicBezTo>
                  <a:cubicBezTo>
                    <a:pt x="7" y="30"/>
                    <a:pt x="7" y="27"/>
                    <a:pt x="8" y="25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5" y="23"/>
                    <a:pt x="3" y="19"/>
                    <a:pt x="2" y="17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4" y="15"/>
                    <a:pt x="7" y="15"/>
                    <a:pt x="8" y="15"/>
                  </a:cubicBezTo>
                  <a:cubicBezTo>
                    <a:pt x="8" y="15"/>
                    <a:pt x="10" y="14"/>
                    <a:pt x="10" y="13"/>
                  </a:cubicBezTo>
                  <a:cubicBezTo>
                    <a:pt x="10" y="8"/>
                    <a:pt x="1" y="5"/>
                    <a:pt x="0" y="2"/>
                  </a:cubicBezTo>
                  <a:cubicBezTo>
                    <a:pt x="1" y="1"/>
                    <a:pt x="3" y="0"/>
                    <a:pt x="4" y="0"/>
                  </a:cubicBezTo>
                  <a:cubicBezTo>
                    <a:pt x="7" y="0"/>
                    <a:pt x="9" y="2"/>
                    <a:pt x="13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6"/>
                    <a:pt x="14" y="6"/>
                    <a:pt x="15" y="6"/>
                  </a:cubicBezTo>
                  <a:cubicBezTo>
                    <a:pt x="15" y="8"/>
                    <a:pt x="15" y="12"/>
                    <a:pt x="15" y="12"/>
                  </a:cubicBezTo>
                  <a:cubicBezTo>
                    <a:pt x="15" y="12"/>
                    <a:pt x="18" y="15"/>
                    <a:pt x="18" y="15"/>
                  </a:cubicBezTo>
                  <a:cubicBezTo>
                    <a:pt x="18" y="18"/>
                    <a:pt x="17" y="19"/>
                    <a:pt x="16" y="2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247" name="Freeform 123"/>
            <p:cNvSpPr/>
            <p:nvPr/>
          </p:nvSpPr>
          <p:spPr bwMode="auto">
            <a:xfrm>
              <a:off x="6423025" y="2676525"/>
              <a:ext cx="19050" cy="25400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14" y="7"/>
                </a:cxn>
                <a:cxn ang="0">
                  <a:pos x="1" y="19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5" y="2"/>
                </a:cxn>
                <a:cxn ang="0">
                  <a:pos x="3" y="1"/>
                </a:cxn>
              </a:cxnLst>
              <a:rect l="0" t="0" r="r" b="b"/>
              <a:pathLst>
                <a:path w="14" h="19">
                  <a:moveTo>
                    <a:pt x="3" y="1"/>
                  </a:moveTo>
                  <a:cubicBezTo>
                    <a:pt x="4" y="3"/>
                    <a:pt x="14" y="4"/>
                    <a:pt x="14" y="7"/>
                  </a:cubicBezTo>
                  <a:cubicBezTo>
                    <a:pt x="14" y="14"/>
                    <a:pt x="5" y="17"/>
                    <a:pt x="1" y="19"/>
                  </a:cubicBezTo>
                  <a:cubicBezTo>
                    <a:pt x="1" y="13"/>
                    <a:pt x="0" y="6"/>
                    <a:pt x="0" y="2"/>
                  </a:cubicBezTo>
                  <a:cubicBezTo>
                    <a:pt x="0" y="1"/>
                    <a:pt x="2" y="0"/>
                    <a:pt x="2" y="0"/>
                  </a:cubicBezTo>
                  <a:cubicBezTo>
                    <a:pt x="3" y="0"/>
                    <a:pt x="4" y="2"/>
                    <a:pt x="5" y="2"/>
                  </a:cubicBezTo>
                  <a:lnTo>
                    <a:pt x="3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248" name="Freeform 124"/>
            <p:cNvSpPr/>
            <p:nvPr/>
          </p:nvSpPr>
          <p:spPr bwMode="auto">
            <a:xfrm>
              <a:off x="6432550" y="2692400"/>
              <a:ext cx="19050" cy="31750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17"/>
                </a:cxn>
                <a:cxn ang="0">
                  <a:pos x="11" y="22"/>
                </a:cxn>
                <a:cxn ang="0">
                  <a:pos x="9" y="24"/>
                </a:cxn>
                <a:cxn ang="0">
                  <a:pos x="0" y="14"/>
                </a:cxn>
                <a:cxn ang="0">
                  <a:pos x="4" y="12"/>
                </a:cxn>
                <a:cxn ang="0">
                  <a:pos x="8" y="1"/>
                </a:cxn>
                <a:cxn ang="0">
                  <a:pos x="14" y="5"/>
                </a:cxn>
              </a:cxnLst>
              <a:rect l="0" t="0" r="r" b="b"/>
              <a:pathLst>
                <a:path w="14" h="24">
                  <a:moveTo>
                    <a:pt x="14" y="5"/>
                  </a:moveTo>
                  <a:cubicBezTo>
                    <a:pt x="14" y="10"/>
                    <a:pt x="10" y="13"/>
                    <a:pt x="9" y="17"/>
                  </a:cubicBezTo>
                  <a:cubicBezTo>
                    <a:pt x="9" y="21"/>
                    <a:pt x="11" y="20"/>
                    <a:pt x="11" y="22"/>
                  </a:cubicBezTo>
                  <a:cubicBezTo>
                    <a:pt x="11" y="23"/>
                    <a:pt x="10" y="24"/>
                    <a:pt x="9" y="24"/>
                  </a:cubicBezTo>
                  <a:cubicBezTo>
                    <a:pt x="7" y="24"/>
                    <a:pt x="0" y="17"/>
                    <a:pt x="0" y="14"/>
                  </a:cubicBezTo>
                  <a:cubicBezTo>
                    <a:pt x="0" y="13"/>
                    <a:pt x="3" y="12"/>
                    <a:pt x="4" y="12"/>
                  </a:cubicBezTo>
                  <a:cubicBezTo>
                    <a:pt x="4" y="11"/>
                    <a:pt x="6" y="1"/>
                    <a:pt x="8" y="1"/>
                  </a:cubicBezTo>
                  <a:cubicBezTo>
                    <a:pt x="12" y="0"/>
                    <a:pt x="14" y="3"/>
                    <a:pt x="14" y="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249" name="Freeform 125"/>
            <p:cNvSpPr/>
            <p:nvPr/>
          </p:nvSpPr>
          <p:spPr bwMode="auto">
            <a:xfrm>
              <a:off x="6450013" y="2693988"/>
              <a:ext cx="7938" cy="2063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" y="15"/>
                </a:cxn>
                <a:cxn ang="0">
                  <a:pos x="0" y="15"/>
                </a:cxn>
                <a:cxn ang="0">
                  <a:pos x="4" y="0"/>
                </a:cxn>
                <a:cxn ang="0">
                  <a:pos x="7" y="0"/>
                </a:cxn>
              </a:cxnLst>
              <a:rect l="0" t="0" r="r" b="b"/>
              <a:pathLst>
                <a:path w="7" h="15">
                  <a:moveTo>
                    <a:pt x="7" y="0"/>
                  </a:moveTo>
                  <a:cubicBezTo>
                    <a:pt x="7" y="7"/>
                    <a:pt x="2" y="9"/>
                    <a:pt x="2" y="15"/>
                  </a:cubicBezTo>
                  <a:cubicBezTo>
                    <a:pt x="2" y="15"/>
                    <a:pt x="0" y="15"/>
                    <a:pt x="0" y="15"/>
                  </a:cubicBezTo>
                  <a:cubicBezTo>
                    <a:pt x="1" y="10"/>
                    <a:pt x="4" y="7"/>
                    <a:pt x="4" y="0"/>
                  </a:cubicBezTo>
                  <a:cubicBezTo>
                    <a:pt x="5" y="0"/>
                    <a:pt x="6" y="0"/>
                    <a:pt x="7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250" name="Freeform 126"/>
            <p:cNvSpPr/>
            <p:nvPr/>
          </p:nvSpPr>
          <p:spPr bwMode="auto">
            <a:xfrm>
              <a:off x="6454775" y="2706688"/>
              <a:ext cx="11113" cy="111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3" y="0"/>
                </a:cxn>
                <a:cxn ang="0">
                  <a:pos x="8" y="0"/>
                </a:cxn>
              </a:cxnLst>
              <a:rect l="0" t="0" r="r" b="b"/>
              <a:pathLst>
                <a:path w="8" h="8">
                  <a:moveTo>
                    <a:pt x="8" y="0"/>
                  </a:moveTo>
                  <a:cubicBezTo>
                    <a:pt x="8" y="4"/>
                    <a:pt x="6" y="8"/>
                    <a:pt x="2" y="8"/>
                  </a:cubicBezTo>
                  <a:cubicBezTo>
                    <a:pt x="1" y="8"/>
                    <a:pt x="0" y="6"/>
                    <a:pt x="0" y="6"/>
                  </a:cubicBezTo>
                  <a:cubicBezTo>
                    <a:pt x="0" y="3"/>
                    <a:pt x="2" y="2"/>
                    <a:pt x="3" y="0"/>
                  </a:cubicBezTo>
                  <a:cubicBezTo>
                    <a:pt x="5" y="1"/>
                    <a:pt x="7" y="1"/>
                    <a:pt x="8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251" name="Freeform 127"/>
            <p:cNvSpPr/>
            <p:nvPr/>
          </p:nvSpPr>
          <p:spPr bwMode="auto">
            <a:xfrm>
              <a:off x="6442075" y="2665413"/>
              <a:ext cx="12700" cy="1746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10" y="10"/>
                </a:cxn>
                <a:cxn ang="0">
                  <a:pos x="6" y="6"/>
                </a:cxn>
                <a:cxn ang="0">
                  <a:pos x="0" y="6"/>
                </a:cxn>
              </a:cxnLst>
              <a:rect l="0" t="0" r="r" b="b"/>
              <a:pathLst>
                <a:path w="10" h="12">
                  <a:moveTo>
                    <a:pt x="0" y="6"/>
                  </a:moveTo>
                  <a:cubicBezTo>
                    <a:pt x="0" y="3"/>
                    <a:pt x="0" y="2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4"/>
                    <a:pt x="10" y="5"/>
                    <a:pt x="10" y="10"/>
                  </a:cubicBezTo>
                  <a:cubicBezTo>
                    <a:pt x="10" y="12"/>
                    <a:pt x="6" y="8"/>
                    <a:pt x="6" y="6"/>
                  </a:cubicBezTo>
                  <a:cubicBezTo>
                    <a:pt x="4" y="5"/>
                    <a:pt x="2" y="6"/>
                    <a:pt x="0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252" name="Freeform 128"/>
            <p:cNvSpPr/>
            <p:nvPr/>
          </p:nvSpPr>
          <p:spPr bwMode="auto">
            <a:xfrm>
              <a:off x="6397625" y="2649538"/>
              <a:ext cx="19050" cy="20638"/>
            </a:xfrm>
            <a:custGeom>
              <a:avLst/>
              <a:gdLst/>
              <a:ahLst/>
              <a:cxnLst>
                <a:cxn ang="0">
                  <a:pos x="11" y="15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14" y="7"/>
                </a:cxn>
                <a:cxn ang="0">
                  <a:pos x="11" y="15"/>
                </a:cxn>
              </a:cxnLst>
              <a:rect l="0" t="0" r="r" b="b"/>
              <a:pathLst>
                <a:path w="15" h="15">
                  <a:moveTo>
                    <a:pt x="11" y="15"/>
                  </a:moveTo>
                  <a:cubicBezTo>
                    <a:pt x="9" y="15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3"/>
                    <a:pt x="13" y="2"/>
                    <a:pt x="14" y="7"/>
                  </a:cubicBezTo>
                  <a:cubicBezTo>
                    <a:pt x="15" y="10"/>
                    <a:pt x="13" y="15"/>
                    <a:pt x="11" y="1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253" name="Freeform 129"/>
            <p:cNvSpPr/>
            <p:nvPr/>
          </p:nvSpPr>
          <p:spPr bwMode="auto">
            <a:xfrm>
              <a:off x="6416675" y="2652713"/>
              <a:ext cx="6350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1"/>
                </a:cxn>
                <a:cxn ang="0">
                  <a:pos x="0" y="0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cubicBezTo>
                    <a:pt x="1" y="1"/>
                    <a:pt x="3" y="1"/>
                    <a:pt x="4" y="1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254" name="Freeform 130"/>
            <p:cNvSpPr/>
            <p:nvPr/>
          </p:nvSpPr>
          <p:spPr bwMode="auto">
            <a:xfrm>
              <a:off x="6388100" y="2441575"/>
              <a:ext cx="36513" cy="50800"/>
            </a:xfrm>
            <a:custGeom>
              <a:avLst/>
              <a:gdLst/>
              <a:ahLst/>
              <a:cxnLst>
                <a:cxn ang="0">
                  <a:pos x="8" y="39"/>
                </a:cxn>
                <a:cxn ang="0">
                  <a:pos x="1" y="26"/>
                </a:cxn>
                <a:cxn ang="0">
                  <a:pos x="16" y="0"/>
                </a:cxn>
                <a:cxn ang="0">
                  <a:pos x="8" y="39"/>
                </a:cxn>
              </a:cxnLst>
              <a:rect l="0" t="0" r="r" b="b"/>
              <a:pathLst>
                <a:path w="27" h="39">
                  <a:moveTo>
                    <a:pt x="8" y="39"/>
                  </a:moveTo>
                  <a:cubicBezTo>
                    <a:pt x="0" y="39"/>
                    <a:pt x="1" y="33"/>
                    <a:pt x="1" y="26"/>
                  </a:cubicBezTo>
                  <a:cubicBezTo>
                    <a:pt x="1" y="17"/>
                    <a:pt x="10" y="0"/>
                    <a:pt x="16" y="0"/>
                  </a:cubicBezTo>
                  <a:cubicBezTo>
                    <a:pt x="27" y="0"/>
                    <a:pt x="18" y="39"/>
                    <a:pt x="8" y="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255" name="Freeform 131"/>
            <p:cNvSpPr/>
            <p:nvPr/>
          </p:nvSpPr>
          <p:spPr bwMode="auto">
            <a:xfrm>
              <a:off x="6194425" y="2532063"/>
              <a:ext cx="41275" cy="34925"/>
            </a:xfrm>
            <a:custGeom>
              <a:avLst/>
              <a:gdLst/>
              <a:ahLst/>
              <a:cxnLst>
                <a:cxn ang="0">
                  <a:pos x="2" y="11"/>
                </a:cxn>
                <a:cxn ang="0">
                  <a:pos x="26" y="0"/>
                </a:cxn>
                <a:cxn ang="0">
                  <a:pos x="31" y="7"/>
                </a:cxn>
                <a:cxn ang="0">
                  <a:pos x="11" y="27"/>
                </a:cxn>
                <a:cxn ang="0">
                  <a:pos x="2" y="18"/>
                </a:cxn>
                <a:cxn ang="0">
                  <a:pos x="2" y="11"/>
                </a:cxn>
              </a:cxnLst>
              <a:rect l="0" t="0" r="r" b="b"/>
              <a:pathLst>
                <a:path w="31" h="27">
                  <a:moveTo>
                    <a:pt x="2" y="11"/>
                  </a:moveTo>
                  <a:cubicBezTo>
                    <a:pt x="5" y="11"/>
                    <a:pt x="20" y="0"/>
                    <a:pt x="26" y="0"/>
                  </a:cubicBezTo>
                  <a:cubicBezTo>
                    <a:pt x="28" y="0"/>
                    <a:pt x="31" y="4"/>
                    <a:pt x="31" y="7"/>
                  </a:cubicBezTo>
                  <a:cubicBezTo>
                    <a:pt x="31" y="13"/>
                    <a:pt x="18" y="27"/>
                    <a:pt x="11" y="27"/>
                  </a:cubicBezTo>
                  <a:cubicBezTo>
                    <a:pt x="5" y="27"/>
                    <a:pt x="2" y="24"/>
                    <a:pt x="2" y="18"/>
                  </a:cubicBezTo>
                  <a:cubicBezTo>
                    <a:pt x="2" y="15"/>
                    <a:pt x="0" y="11"/>
                    <a:pt x="2" y="1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256" name="Freeform 132"/>
            <p:cNvSpPr/>
            <p:nvPr/>
          </p:nvSpPr>
          <p:spPr bwMode="auto">
            <a:xfrm>
              <a:off x="6015038" y="2476500"/>
              <a:ext cx="195263" cy="374650"/>
            </a:xfrm>
            <a:custGeom>
              <a:avLst/>
              <a:gdLst/>
              <a:ahLst/>
              <a:cxnLst>
                <a:cxn ang="0">
                  <a:pos x="12" y="172"/>
                </a:cxn>
                <a:cxn ang="0">
                  <a:pos x="21" y="152"/>
                </a:cxn>
                <a:cxn ang="0">
                  <a:pos x="25" y="147"/>
                </a:cxn>
                <a:cxn ang="0">
                  <a:pos x="15" y="119"/>
                </a:cxn>
                <a:cxn ang="0">
                  <a:pos x="8" y="109"/>
                </a:cxn>
                <a:cxn ang="0">
                  <a:pos x="8" y="105"/>
                </a:cxn>
                <a:cxn ang="0">
                  <a:pos x="8" y="106"/>
                </a:cxn>
                <a:cxn ang="0">
                  <a:pos x="12" y="96"/>
                </a:cxn>
                <a:cxn ang="0">
                  <a:pos x="9" y="77"/>
                </a:cxn>
                <a:cxn ang="0">
                  <a:pos x="0" y="65"/>
                </a:cxn>
                <a:cxn ang="0">
                  <a:pos x="8" y="47"/>
                </a:cxn>
                <a:cxn ang="0">
                  <a:pos x="19" y="43"/>
                </a:cxn>
                <a:cxn ang="0">
                  <a:pos x="45" y="19"/>
                </a:cxn>
                <a:cxn ang="0">
                  <a:pos x="47" y="19"/>
                </a:cxn>
                <a:cxn ang="0">
                  <a:pos x="50" y="24"/>
                </a:cxn>
                <a:cxn ang="0">
                  <a:pos x="52" y="20"/>
                </a:cxn>
                <a:cxn ang="0">
                  <a:pos x="52" y="9"/>
                </a:cxn>
                <a:cxn ang="0">
                  <a:pos x="64" y="6"/>
                </a:cxn>
                <a:cxn ang="0">
                  <a:pos x="78" y="6"/>
                </a:cxn>
                <a:cxn ang="0">
                  <a:pos x="96" y="0"/>
                </a:cxn>
                <a:cxn ang="0">
                  <a:pos x="115" y="5"/>
                </a:cxn>
                <a:cxn ang="0">
                  <a:pos x="130" y="22"/>
                </a:cxn>
                <a:cxn ang="0">
                  <a:pos x="100" y="58"/>
                </a:cxn>
                <a:cxn ang="0">
                  <a:pos x="104" y="64"/>
                </a:cxn>
                <a:cxn ang="0">
                  <a:pos x="129" y="93"/>
                </a:cxn>
                <a:cxn ang="0">
                  <a:pos x="147" y="134"/>
                </a:cxn>
                <a:cxn ang="0">
                  <a:pos x="142" y="156"/>
                </a:cxn>
                <a:cxn ang="0">
                  <a:pos x="115" y="170"/>
                </a:cxn>
                <a:cxn ang="0">
                  <a:pos x="105" y="180"/>
                </a:cxn>
                <a:cxn ang="0">
                  <a:pos x="104" y="176"/>
                </a:cxn>
                <a:cxn ang="0">
                  <a:pos x="104" y="181"/>
                </a:cxn>
                <a:cxn ang="0">
                  <a:pos x="93" y="192"/>
                </a:cxn>
                <a:cxn ang="0">
                  <a:pos x="90" y="183"/>
                </a:cxn>
                <a:cxn ang="0">
                  <a:pos x="91" y="177"/>
                </a:cxn>
                <a:cxn ang="0">
                  <a:pos x="88" y="170"/>
                </a:cxn>
                <a:cxn ang="0">
                  <a:pos x="73" y="161"/>
                </a:cxn>
                <a:cxn ang="0">
                  <a:pos x="63" y="149"/>
                </a:cxn>
                <a:cxn ang="0">
                  <a:pos x="43" y="141"/>
                </a:cxn>
                <a:cxn ang="0">
                  <a:pos x="41" y="135"/>
                </a:cxn>
                <a:cxn ang="0">
                  <a:pos x="30" y="129"/>
                </a:cxn>
                <a:cxn ang="0">
                  <a:pos x="27" y="134"/>
                </a:cxn>
                <a:cxn ang="0">
                  <a:pos x="29" y="142"/>
                </a:cxn>
                <a:cxn ang="0">
                  <a:pos x="16" y="171"/>
                </a:cxn>
                <a:cxn ang="0">
                  <a:pos x="31" y="192"/>
                </a:cxn>
                <a:cxn ang="0">
                  <a:pos x="30" y="192"/>
                </a:cxn>
                <a:cxn ang="0">
                  <a:pos x="35" y="206"/>
                </a:cxn>
                <a:cxn ang="0">
                  <a:pos x="73" y="243"/>
                </a:cxn>
                <a:cxn ang="0">
                  <a:pos x="71" y="251"/>
                </a:cxn>
                <a:cxn ang="0">
                  <a:pos x="80" y="267"/>
                </a:cxn>
                <a:cxn ang="0">
                  <a:pos x="84" y="280"/>
                </a:cxn>
                <a:cxn ang="0">
                  <a:pos x="78" y="280"/>
                </a:cxn>
                <a:cxn ang="0">
                  <a:pos x="75" y="282"/>
                </a:cxn>
                <a:cxn ang="0">
                  <a:pos x="68" y="278"/>
                </a:cxn>
                <a:cxn ang="0">
                  <a:pos x="37" y="246"/>
                </a:cxn>
                <a:cxn ang="0">
                  <a:pos x="27" y="214"/>
                </a:cxn>
                <a:cxn ang="0">
                  <a:pos x="14" y="192"/>
                </a:cxn>
                <a:cxn ang="0">
                  <a:pos x="8" y="192"/>
                </a:cxn>
                <a:cxn ang="0">
                  <a:pos x="8" y="189"/>
                </a:cxn>
                <a:cxn ang="0">
                  <a:pos x="10" y="172"/>
                </a:cxn>
                <a:cxn ang="0">
                  <a:pos x="11" y="172"/>
                </a:cxn>
                <a:cxn ang="0">
                  <a:pos x="12" y="172"/>
                </a:cxn>
              </a:cxnLst>
              <a:rect l="0" t="0" r="r" b="b"/>
              <a:pathLst>
                <a:path w="147" h="282">
                  <a:moveTo>
                    <a:pt x="12" y="172"/>
                  </a:moveTo>
                  <a:cubicBezTo>
                    <a:pt x="16" y="165"/>
                    <a:pt x="17" y="160"/>
                    <a:pt x="21" y="152"/>
                  </a:cubicBezTo>
                  <a:cubicBezTo>
                    <a:pt x="22" y="150"/>
                    <a:pt x="25" y="149"/>
                    <a:pt x="25" y="147"/>
                  </a:cubicBezTo>
                  <a:cubicBezTo>
                    <a:pt x="25" y="143"/>
                    <a:pt x="19" y="123"/>
                    <a:pt x="15" y="119"/>
                  </a:cubicBezTo>
                  <a:cubicBezTo>
                    <a:pt x="12" y="116"/>
                    <a:pt x="8" y="114"/>
                    <a:pt x="8" y="109"/>
                  </a:cubicBezTo>
                  <a:cubicBezTo>
                    <a:pt x="8" y="108"/>
                    <a:pt x="8" y="107"/>
                    <a:pt x="8" y="105"/>
                  </a:cubicBezTo>
                  <a:cubicBezTo>
                    <a:pt x="8" y="106"/>
                    <a:pt x="8" y="106"/>
                    <a:pt x="8" y="106"/>
                  </a:cubicBezTo>
                  <a:cubicBezTo>
                    <a:pt x="9" y="105"/>
                    <a:pt x="12" y="100"/>
                    <a:pt x="12" y="96"/>
                  </a:cubicBezTo>
                  <a:cubicBezTo>
                    <a:pt x="12" y="91"/>
                    <a:pt x="12" y="82"/>
                    <a:pt x="9" y="77"/>
                  </a:cubicBezTo>
                  <a:cubicBezTo>
                    <a:pt x="6" y="73"/>
                    <a:pt x="0" y="73"/>
                    <a:pt x="0" y="65"/>
                  </a:cubicBezTo>
                  <a:cubicBezTo>
                    <a:pt x="0" y="57"/>
                    <a:pt x="3" y="51"/>
                    <a:pt x="8" y="47"/>
                  </a:cubicBezTo>
                  <a:cubicBezTo>
                    <a:pt x="10" y="44"/>
                    <a:pt x="15" y="45"/>
                    <a:pt x="19" y="43"/>
                  </a:cubicBezTo>
                  <a:cubicBezTo>
                    <a:pt x="29" y="36"/>
                    <a:pt x="36" y="33"/>
                    <a:pt x="45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23"/>
                    <a:pt x="49" y="24"/>
                    <a:pt x="50" y="24"/>
                  </a:cubicBezTo>
                  <a:cubicBezTo>
                    <a:pt x="51" y="24"/>
                    <a:pt x="52" y="22"/>
                    <a:pt x="52" y="20"/>
                  </a:cubicBezTo>
                  <a:cubicBezTo>
                    <a:pt x="52" y="16"/>
                    <a:pt x="52" y="13"/>
                    <a:pt x="52" y="9"/>
                  </a:cubicBezTo>
                  <a:cubicBezTo>
                    <a:pt x="52" y="9"/>
                    <a:pt x="62" y="6"/>
                    <a:pt x="64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84" y="9"/>
                    <a:pt x="89" y="0"/>
                    <a:pt x="96" y="0"/>
                  </a:cubicBezTo>
                  <a:cubicBezTo>
                    <a:pt x="103" y="0"/>
                    <a:pt x="107" y="5"/>
                    <a:pt x="115" y="5"/>
                  </a:cubicBezTo>
                  <a:cubicBezTo>
                    <a:pt x="115" y="16"/>
                    <a:pt x="123" y="20"/>
                    <a:pt x="130" y="22"/>
                  </a:cubicBezTo>
                  <a:cubicBezTo>
                    <a:pt x="121" y="36"/>
                    <a:pt x="100" y="39"/>
                    <a:pt x="100" y="58"/>
                  </a:cubicBezTo>
                  <a:cubicBezTo>
                    <a:pt x="100" y="62"/>
                    <a:pt x="102" y="63"/>
                    <a:pt x="104" y="64"/>
                  </a:cubicBezTo>
                  <a:cubicBezTo>
                    <a:pt x="114" y="74"/>
                    <a:pt x="118" y="86"/>
                    <a:pt x="129" y="93"/>
                  </a:cubicBezTo>
                  <a:cubicBezTo>
                    <a:pt x="140" y="100"/>
                    <a:pt x="147" y="119"/>
                    <a:pt x="147" y="134"/>
                  </a:cubicBezTo>
                  <a:cubicBezTo>
                    <a:pt x="147" y="144"/>
                    <a:pt x="142" y="148"/>
                    <a:pt x="142" y="156"/>
                  </a:cubicBezTo>
                  <a:cubicBezTo>
                    <a:pt x="127" y="160"/>
                    <a:pt x="126" y="164"/>
                    <a:pt x="115" y="170"/>
                  </a:cubicBezTo>
                  <a:cubicBezTo>
                    <a:pt x="109" y="173"/>
                    <a:pt x="110" y="180"/>
                    <a:pt x="105" y="180"/>
                  </a:cubicBezTo>
                  <a:cubicBezTo>
                    <a:pt x="104" y="180"/>
                    <a:pt x="104" y="177"/>
                    <a:pt x="104" y="176"/>
                  </a:cubicBezTo>
                  <a:cubicBezTo>
                    <a:pt x="104" y="179"/>
                    <a:pt x="104" y="180"/>
                    <a:pt x="104" y="181"/>
                  </a:cubicBezTo>
                  <a:cubicBezTo>
                    <a:pt x="104" y="185"/>
                    <a:pt x="95" y="192"/>
                    <a:pt x="93" y="192"/>
                  </a:cubicBezTo>
                  <a:cubicBezTo>
                    <a:pt x="91" y="192"/>
                    <a:pt x="90" y="186"/>
                    <a:pt x="90" y="183"/>
                  </a:cubicBezTo>
                  <a:cubicBezTo>
                    <a:pt x="90" y="179"/>
                    <a:pt x="90" y="178"/>
                    <a:pt x="91" y="177"/>
                  </a:cubicBezTo>
                  <a:cubicBezTo>
                    <a:pt x="90" y="176"/>
                    <a:pt x="89" y="172"/>
                    <a:pt x="88" y="170"/>
                  </a:cubicBezTo>
                  <a:cubicBezTo>
                    <a:pt x="82" y="170"/>
                    <a:pt x="73" y="168"/>
                    <a:pt x="73" y="161"/>
                  </a:cubicBezTo>
                  <a:cubicBezTo>
                    <a:pt x="63" y="161"/>
                    <a:pt x="68" y="155"/>
                    <a:pt x="63" y="149"/>
                  </a:cubicBezTo>
                  <a:cubicBezTo>
                    <a:pt x="56" y="143"/>
                    <a:pt x="50" y="143"/>
                    <a:pt x="43" y="141"/>
                  </a:cubicBezTo>
                  <a:cubicBezTo>
                    <a:pt x="42" y="141"/>
                    <a:pt x="41" y="135"/>
                    <a:pt x="41" y="135"/>
                  </a:cubicBezTo>
                  <a:cubicBezTo>
                    <a:pt x="40" y="130"/>
                    <a:pt x="34" y="129"/>
                    <a:pt x="30" y="129"/>
                  </a:cubicBezTo>
                  <a:cubicBezTo>
                    <a:pt x="26" y="129"/>
                    <a:pt x="27" y="132"/>
                    <a:pt x="27" y="134"/>
                  </a:cubicBezTo>
                  <a:cubicBezTo>
                    <a:pt x="27" y="138"/>
                    <a:pt x="29" y="139"/>
                    <a:pt x="29" y="142"/>
                  </a:cubicBezTo>
                  <a:cubicBezTo>
                    <a:pt x="29" y="156"/>
                    <a:pt x="16" y="159"/>
                    <a:pt x="16" y="171"/>
                  </a:cubicBezTo>
                  <a:cubicBezTo>
                    <a:pt x="16" y="185"/>
                    <a:pt x="31" y="179"/>
                    <a:pt x="31" y="192"/>
                  </a:cubicBezTo>
                  <a:cubicBezTo>
                    <a:pt x="30" y="192"/>
                    <a:pt x="30" y="192"/>
                    <a:pt x="30" y="192"/>
                  </a:cubicBezTo>
                  <a:cubicBezTo>
                    <a:pt x="32" y="195"/>
                    <a:pt x="32" y="203"/>
                    <a:pt x="35" y="206"/>
                  </a:cubicBezTo>
                  <a:cubicBezTo>
                    <a:pt x="47" y="218"/>
                    <a:pt x="73" y="221"/>
                    <a:pt x="73" y="243"/>
                  </a:cubicBezTo>
                  <a:cubicBezTo>
                    <a:pt x="73" y="247"/>
                    <a:pt x="71" y="247"/>
                    <a:pt x="71" y="251"/>
                  </a:cubicBezTo>
                  <a:cubicBezTo>
                    <a:pt x="71" y="259"/>
                    <a:pt x="78" y="262"/>
                    <a:pt x="80" y="267"/>
                  </a:cubicBezTo>
                  <a:cubicBezTo>
                    <a:pt x="82" y="273"/>
                    <a:pt x="82" y="275"/>
                    <a:pt x="84" y="280"/>
                  </a:cubicBezTo>
                  <a:cubicBezTo>
                    <a:pt x="80" y="280"/>
                    <a:pt x="80" y="280"/>
                    <a:pt x="78" y="280"/>
                  </a:cubicBezTo>
                  <a:cubicBezTo>
                    <a:pt x="77" y="280"/>
                    <a:pt x="76" y="282"/>
                    <a:pt x="75" y="282"/>
                  </a:cubicBezTo>
                  <a:cubicBezTo>
                    <a:pt x="71" y="282"/>
                    <a:pt x="70" y="279"/>
                    <a:pt x="68" y="278"/>
                  </a:cubicBezTo>
                  <a:cubicBezTo>
                    <a:pt x="54" y="274"/>
                    <a:pt x="41" y="261"/>
                    <a:pt x="37" y="246"/>
                  </a:cubicBezTo>
                  <a:cubicBezTo>
                    <a:pt x="33" y="233"/>
                    <a:pt x="32" y="224"/>
                    <a:pt x="27" y="214"/>
                  </a:cubicBezTo>
                  <a:cubicBezTo>
                    <a:pt x="24" y="208"/>
                    <a:pt x="21" y="192"/>
                    <a:pt x="14" y="192"/>
                  </a:cubicBezTo>
                  <a:cubicBezTo>
                    <a:pt x="9" y="192"/>
                    <a:pt x="12" y="194"/>
                    <a:pt x="8" y="192"/>
                  </a:cubicBezTo>
                  <a:cubicBezTo>
                    <a:pt x="7" y="192"/>
                    <a:pt x="8" y="190"/>
                    <a:pt x="8" y="189"/>
                  </a:cubicBezTo>
                  <a:cubicBezTo>
                    <a:pt x="8" y="183"/>
                    <a:pt x="9" y="179"/>
                    <a:pt x="10" y="172"/>
                  </a:cubicBezTo>
                  <a:cubicBezTo>
                    <a:pt x="11" y="172"/>
                    <a:pt x="11" y="172"/>
                    <a:pt x="11" y="172"/>
                  </a:cubicBezTo>
                  <a:lnTo>
                    <a:pt x="12" y="17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257" name="Freeform 133"/>
            <p:cNvSpPr/>
            <p:nvPr/>
          </p:nvSpPr>
          <p:spPr bwMode="auto">
            <a:xfrm>
              <a:off x="6142038" y="2898775"/>
              <a:ext cx="26988" cy="25400"/>
            </a:xfrm>
            <a:custGeom>
              <a:avLst/>
              <a:gdLst/>
              <a:ahLst/>
              <a:cxnLst>
                <a:cxn ang="0">
                  <a:pos x="12" y="17"/>
                </a:cxn>
                <a:cxn ang="0">
                  <a:pos x="9" y="11"/>
                </a:cxn>
                <a:cxn ang="0">
                  <a:pos x="0" y="6"/>
                </a:cxn>
                <a:cxn ang="0">
                  <a:pos x="9" y="0"/>
                </a:cxn>
                <a:cxn ang="0">
                  <a:pos x="20" y="15"/>
                </a:cxn>
                <a:cxn ang="0">
                  <a:pos x="21" y="19"/>
                </a:cxn>
                <a:cxn ang="0">
                  <a:pos x="17" y="19"/>
                </a:cxn>
                <a:cxn ang="0">
                  <a:pos x="12" y="17"/>
                </a:cxn>
              </a:cxnLst>
              <a:rect l="0" t="0" r="r" b="b"/>
              <a:pathLst>
                <a:path w="21" h="19">
                  <a:moveTo>
                    <a:pt x="12" y="17"/>
                  </a:moveTo>
                  <a:cubicBezTo>
                    <a:pt x="11" y="17"/>
                    <a:pt x="9" y="12"/>
                    <a:pt x="9" y="11"/>
                  </a:cubicBezTo>
                  <a:cubicBezTo>
                    <a:pt x="7" y="7"/>
                    <a:pt x="0" y="9"/>
                    <a:pt x="0" y="6"/>
                  </a:cubicBezTo>
                  <a:cubicBezTo>
                    <a:pt x="0" y="3"/>
                    <a:pt x="6" y="0"/>
                    <a:pt x="9" y="0"/>
                  </a:cubicBezTo>
                  <a:cubicBezTo>
                    <a:pt x="11" y="7"/>
                    <a:pt x="14" y="15"/>
                    <a:pt x="20" y="15"/>
                  </a:cubicBezTo>
                  <a:cubicBezTo>
                    <a:pt x="20" y="16"/>
                    <a:pt x="20" y="18"/>
                    <a:pt x="21" y="19"/>
                  </a:cubicBezTo>
                  <a:cubicBezTo>
                    <a:pt x="20" y="19"/>
                    <a:pt x="18" y="19"/>
                    <a:pt x="17" y="19"/>
                  </a:cubicBezTo>
                  <a:cubicBezTo>
                    <a:pt x="15" y="19"/>
                    <a:pt x="14" y="17"/>
                    <a:pt x="12" y="1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258" name="Freeform 134"/>
            <p:cNvSpPr/>
            <p:nvPr/>
          </p:nvSpPr>
          <p:spPr bwMode="auto">
            <a:xfrm>
              <a:off x="6183313" y="2917825"/>
              <a:ext cx="11113" cy="1111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5" y="0"/>
                </a:cxn>
                <a:cxn ang="0">
                  <a:pos x="9" y="3"/>
                </a:cxn>
                <a:cxn ang="0">
                  <a:pos x="4" y="8"/>
                </a:cxn>
                <a:cxn ang="0">
                  <a:pos x="1" y="3"/>
                </a:cxn>
                <a:cxn ang="0">
                  <a:pos x="1" y="0"/>
                </a:cxn>
              </a:cxnLst>
              <a:rect l="0" t="0" r="r" b="b"/>
              <a:pathLst>
                <a:path w="9" h="8">
                  <a:moveTo>
                    <a:pt x="1" y="0"/>
                  </a:moveTo>
                  <a:cubicBezTo>
                    <a:pt x="2" y="0"/>
                    <a:pt x="4" y="0"/>
                    <a:pt x="5" y="0"/>
                  </a:cubicBezTo>
                  <a:cubicBezTo>
                    <a:pt x="6" y="0"/>
                    <a:pt x="8" y="2"/>
                    <a:pt x="9" y="3"/>
                  </a:cubicBezTo>
                  <a:cubicBezTo>
                    <a:pt x="9" y="5"/>
                    <a:pt x="7" y="8"/>
                    <a:pt x="4" y="8"/>
                  </a:cubicBezTo>
                  <a:cubicBezTo>
                    <a:pt x="1" y="8"/>
                    <a:pt x="1" y="5"/>
                    <a:pt x="1" y="3"/>
                  </a:cubicBezTo>
                  <a:cubicBezTo>
                    <a:pt x="1" y="2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259" name="Freeform 135"/>
            <p:cNvSpPr/>
            <p:nvPr/>
          </p:nvSpPr>
          <p:spPr bwMode="auto">
            <a:xfrm>
              <a:off x="6035675" y="2892425"/>
              <a:ext cx="9525" cy="1587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8" y="1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1" y="0"/>
                </a:cxn>
              </a:cxnLst>
              <a:rect l="0" t="0" r="r" b="b"/>
              <a:pathLst>
                <a:path w="8" h="12">
                  <a:moveTo>
                    <a:pt x="1" y="0"/>
                  </a:moveTo>
                  <a:cubicBezTo>
                    <a:pt x="5" y="4"/>
                    <a:pt x="8" y="7"/>
                    <a:pt x="8" y="12"/>
                  </a:cubicBezTo>
                  <a:cubicBezTo>
                    <a:pt x="5" y="12"/>
                    <a:pt x="0" y="5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2"/>
                    <a:pt x="3" y="2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260" name="Freeform 136"/>
            <p:cNvSpPr/>
            <p:nvPr/>
          </p:nvSpPr>
          <p:spPr bwMode="auto">
            <a:xfrm>
              <a:off x="6013450" y="2855913"/>
              <a:ext cx="15875" cy="158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8" y="1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2" y="0"/>
                </a:cxn>
              </a:cxnLst>
              <a:rect l="0" t="0" r="r" b="b"/>
              <a:pathLst>
                <a:path w="12" h="11">
                  <a:moveTo>
                    <a:pt x="2" y="0"/>
                  </a:moveTo>
                  <a:cubicBezTo>
                    <a:pt x="5" y="2"/>
                    <a:pt x="12" y="11"/>
                    <a:pt x="8" y="11"/>
                  </a:cubicBezTo>
                  <a:cubicBezTo>
                    <a:pt x="6" y="11"/>
                    <a:pt x="1" y="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261" name="Freeform 137"/>
            <p:cNvSpPr/>
            <p:nvPr/>
          </p:nvSpPr>
          <p:spPr bwMode="auto">
            <a:xfrm>
              <a:off x="6548438" y="2284413"/>
              <a:ext cx="41275" cy="49213"/>
            </a:xfrm>
            <a:custGeom>
              <a:avLst/>
              <a:gdLst/>
              <a:ahLst/>
              <a:cxnLst>
                <a:cxn ang="0">
                  <a:pos x="12" y="22"/>
                </a:cxn>
                <a:cxn ang="0">
                  <a:pos x="14" y="16"/>
                </a:cxn>
                <a:cxn ang="0">
                  <a:pos x="10" y="10"/>
                </a:cxn>
                <a:cxn ang="0">
                  <a:pos x="10" y="14"/>
                </a:cxn>
                <a:cxn ang="0">
                  <a:pos x="5" y="16"/>
                </a:cxn>
                <a:cxn ang="0">
                  <a:pos x="0" y="11"/>
                </a:cxn>
                <a:cxn ang="0">
                  <a:pos x="14" y="0"/>
                </a:cxn>
                <a:cxn ang="0">
                  <a:pos x="26" y="3"/>
                </a:cxn>
                <a:cxn ang="0">
                  <a:pos x="26" y="8"/>
                </a:cxn>
                <a:cxn ang="0">
                  <a:pos x="30" y="11"/>
                </a:cxn>
                <a:cxn ang="0">
                  <a:pos x="30" y="16"/>
                </a:cxn>
                <a:cxn ang="0">
                  <a:pos x="26" y="16"/>
                </a:cxn>
                <a:cxn ang="0">
                  <a:pos x="15" y="37"/>
                </a:cxn>
                <a:cxn ang="0">
                  <a:pos x="14" y="33"/>
                </a:cxn>
                <a:cxn ang="0">
                  <a:pos x="14" y="36"/>
                </a:cxn>
                <a:cxn ang="0">
                  <a:pos x="7" y="29"/>
                </a:cxn>
                <a:cxn ang="0">
                  <a:pos x="12" y="22"/>
                </a:cxn>
              </a:cxnLst>
              <a:rect l="0" t="0" r="r" b="b"/>
              <a:pathLst>
                <a:path w="30" h="37">
                  <a:moveTo>
                    <a:pt x="12" y="22"/>
                  </a:moveTo>
                  <a:cubicBezTo>
                    <a:pt x="14" y="16"/>
                    <a:pt x="14" y="16"/>
                    <a:pt x="14" y="16"/>
                  </a:cubicBezTo>
                  <a:cubicBezTo>
                    <a:pt x="11" y="15"/>
                    <a:pt x="11" y="12"/>
                    <a:pt x="10" y="10"/>
                  </a:cubicBezTo>
                  <a:cubicBezTo>
                    <a:pt x="10" y="11"/>
                    <a:pt x="9" y="13"/>
                    <a:pt x="10" y="14"/>
                  </a:cubicBezTo>
                  <a:cubicBezTo>
                    <a:pt x="8" y="14"/>
                    <a:pt x="6" y="16"/>
                    <a:pt x="5" y="16"/>
                  </a:cubicBezTo>
                  <a:cubicBezTo>
                    <a:pt x="3" y="16"/>
                    <a:pt x="0" y="13"/>
                    <a:pt x="0" y="11"/>
                  </a:cubicBezTo>
                  <a:cubicBezTo>
                    <a:pt x="0" y="8"/>
                    <a:pt x="13" y="0"/>
                    <a:pt x="14" y="0"/>
                  </a:cubicBezTo>
                  <a:cubicBezTo>
                    <a:pt x="18" y="0"/>
                    <a:pt x="20" y="3"/>
                    <a:pt x="26" y="3"/>
                  </a:cubicBezTo>
                  <a:cubicBezTo>
                    <a:pt x="26" y="5"/>
                    <a:pt x="25" y="8"/>
                    <a:pt x="26" y="8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3"/>
                    <a:pt x="29" y="14"/>
                    <a:pt x="30" y="16"/>
                  </a:cubicBezTo>
                  <a:cubicBezTo>
                    <a:pt x="29" y="16"/>
                    <a:pt x="27" y="16"/>
                    <a:pt x="26" y="16"/>
                  </a:cubicBezTo>
                  <a:cubicBezTo>
                    <a:pt x="25" y="24"/>
                    <a:pt x="21" y="37"/>
                    <a:pt x="15" y="37"/>
                  </a:cubicBezTo>
                  <a:cubicBezTo>
                    <a:pt x="14" y="37"/>
                    <a:pt x="14" y="35"/>
                    <a:pt x="14" y="33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0" y="36"/>
                    <a:pt x="7" y="31"/>
                    <a:pt x="7" y="29"/>
                  </a:cubicBezTo>
                  <a:cubicBezTo>
                    <a:pt x="7" y="28"/>
                    <a:pt x="12" y="22"/>
                    <a:pt x="12" y="2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262" name="Freeform 138"/>
            <p:cNvSpPr/>
            <p:nvPr/>
          </p:nvSpPr>
          <p:spPr bwMode="auto">
            <a:xfrm>
              <a:off x="6596063" y="2271713"/>
              <a:ext cx="42863" cy="30163"/>
            </a:xfrm>
            <a:custGeom>
              <a:avLst/>
              <a:gdLst/>
              <a:ahLst/>
              <a:cxnLst>
                <a:cxn ang="0">
                  <a:pos x="23" y="15"/>
                </a:cxn>
                <a:cxn ang="0">
                  <a:pos x="17" y="12"/>
                </a:cxn>
                <a:cxn ang="0">
                  <a:pos x="6" y="23"/>
                </a:cxn>
                <a:cxn ang="0">
                  <a:pos x="3" y="17"/>
                </a:cxn>
                <a:cxn ang="0">
                  <a:pos x="0" y="12"/>
                </a:cxn>
                <a:cxn ang="0">
                  <a:pos x="8" y="5"/>
                </a:cxn>
                <a:cxn ang="0">
                  <a:pos x="23" y="0"/>
                </a:cxn>
                <a:cxn ang="0">
                  <a:pos x="23" y="15"/>
                </a:cxn>
              </a:cxnLst>
              <a:rect l="0" t="0" r="r" b="b"/>
              <a:pathLst>
                <a:path w="33" h="23">
                  <a:moveTo>
                    <a:pt x="23" y="15"/>
                  </a:moveTo>
                  <a:cubicBezTo>
                    <a:pt x="20" y="15"/>
                    <a:pt x="18" y="13"/>
                    <a:pt x="17" y="12"/>
                  </a:cubicBezTo>
                  <a:cubicBezTo>
                    <a:pt x="13" y="16"/>
                    <a:pt x="12" y="23"/>
                    <a:pt x="6" y="23"/>
                  </a:cubicBezTo>
                  <a:cubicBezTo>
                    <a:pt x="4" y="23"/>
                    <a:pt x="3" y="19"/>
                    <a:pt x="3" y="17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0" y="12"/>
                    <a:pt x="8" y="6"/>
                    <a:pt x="8" y="5"/>
                  </a:cubicBezTo>
                  <a:cubicBezTo>
                    <a:pt x="16" y="7"/>
                    <a:pt x="17" y="0"/>
                    <a:pt x="23" y="0"/>
                  </a:cubicBezTo>
                  <a:cubicBezTo>
                    <a:pt x="33" y="0"/>
                    <a:pt x="28" y="15"/>
                    <a:pt x="23" y="1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263" name="Freeform 139"/>
            <p:cNvSpPr/>
            <p:nvPr/>
          </p:nvSpPr>
          <p:spPr bwMode="auto">
            <a:xfrm>
              <a:off x="6572250" y="2136775"/>
              <a:ext cx="185738" cy="153988"/>
            </a:xfrm>
            <a:custGeom>
              <a:avLst/>
              <a:gdLst/>
              <a:ahLst/>
              <a:cxnLst>
                <a:cxn ang="0">
                  <a:pos x="55" y="110"/>
                </a:cxn>
                <a:cxn ang="0">
                  <a:pos x="55" y="107"/>
                </a:cxn>
                <a:cxn ang="0">
                  <a:pos x="56" y="99"/>
                </a:cxn>
                <a:cxn ang="0">
                  <a:pos x="43" y="95"/>
                </a:cxn>
                <a:cxn ang="0">
                  <a:pos x="39" y="99"/>
                </a:cxn>
                <a:cxn ang="0">
                  <a:pos x="29" y="100"/>
                </a:cxn>
                <a:cxn ang="0">
                  <a:pos x="6" y="106"/>
                </a:cxn>
                <a:cxn ang="0">
                  <a:pos x="0" y="104"/>
                </a:cxn>
                <a:cxn ang="0">
                  <a:pos x="5" y="101"/>
                </a:cxn>
                <a:cxn ang="0">
                  <a:pos x="30" y="84"/>
                </a:cxn>
                <a:cxn ang="0">
                  <a:pos x="57" y="84"/>
                </a:cxn>
                <a:cxn ang="0">
                  <a:pos x="72" y="70"/>
                </a:cxn>
                <a:cxn ang="0">
                  <a:pos x="79" y="59"/>
                </a:cxn>
                <a:cxn ang="0">
                  <a:pos x="77" y="64"/>
                </a:cxn>
                <a:cxn ang="0">
                  <a:pos x="79" y="66"/>
                </a:cxn>
                <a:cxn ang="0">
                  <a:pos x="92" y="60"/>
                </a:cxn>
                <a:cxn ang="0">
                  <a:pos x="116" y="25"/>
                </a:cxn>
                <a:cxn ang="0">
                  <a:pos x="114" y="19"/>
                </a:cxn>
                <a:cxn ang="0">
                  <a:pos x="125" y="3"/>
                </a:cxn>
                <a:cxn ang="0">
                  <a:pos x="130" y="4"/>
                </a:cxn>
                <a:cxn ang="0">
                  <a:pos x="129" y="4"/>
                </a:cxn>
                <a:cxn ang="0">
                  <a:pos x="128" y="0"/>
                </a:cxn>
                <a:cxn ang="0">
                  <a:pos x="133" y="2"/>
                </a:cxn>
                <a:cxn ang="0">
                  <a:pos x="134" y="11"/>
                </a:cxn>
                <a:cxn ang="0">
                  <a:pos x="140" y="26"/>
                </a:cxn>
                <a:cxn ang="0">
                  <a:pos x="134" y="40"/>
                </a:cxn>
                <a:cxn ang="0">
                  <a:pos x="134" y="43"/>
                </a:cxn>
                <a:cxn ang="0">
                  <a:pos x="130" y="44"/>
                </a:cxn>
                <a:cxn ang="0">
                  <a:pos x="127" y="63"/>
                </a:cxn>
                <a:cxn ang="0">
                  <a:pos x="122" y="76"/>
                </a:cxn>
                <a:cxn ang="0">
                  <a:pos x="125" y="84"/>
                </a:cxn>
                <a:cxn ang="0">
                  <a:pos x="114" y="93"/>
                </a:cxn>
                <a:cxn ang="0">
                  <a:pos x="114" y="86"/>
                </a:cxn>
                <a:cxn ang="0">
                  <a:pos x="102" y="96"/>
                </a:cxn>
                <a:cxn ang="0">
                  <a:pos x="100" y="94"/>
                </a:cxn>
                <a:cxn ang="0">
                  <a:pos x="96" y="94"/>
                </a:cxn>
                <a:cxn ang="0">
                  <a:pos x="87" y="100"/>
                </a:cxn>
                <a:cxn ang="0">
                  <a:pos x="74" y="92"/>
                </a:cxn>
                <a:cxn ang="0">
                  <a:pos x="72" y="96"/>
                </a:cxn>
                <a:cxn ang="0">
                  <a:pos x="76" y="103"/>
                </a:cxn>
                <a:cxn ang="0">
                  <a:pos x="72" y="103"/>
                </a:cxn>
                <a:cxn ang="0">
                  <a:pos x="61" y="115"/>
                </a:cxn>
                <a:cxn ang="0">
                  <a:pos x="55" y="110"/>
                </a:cxn>
              </a:cxnLst>
              <a:rect l="0" t="0" r="r" b="b"/>
              <a:pathLst>
                <a:path w="140" h="115">
                  <a:moveTo>
                    <a:pt x="55" y="110"/>
                  </a:moveTo>
                  <a:cubicBezTo>
                    <a:pt x="53" y="110"/>
                    <a:pt x="55" y="108"/>
                    <a:pt x="55" y="107"/>
                  </a:cubicBezTo>
                  <a:cubicBezTo>
                    <a:pt x="55" y="104"/>
                    <a:pt x="56" y="101"/>
                    <a:pt x="56" y="99"/>
                  </a:cubicBezTo>
                  <a:cubicBezTo>
                    <a:pt x="51" y="98"/>
                    <a:pt x="48" y="95"/>
                    <a:pt x="43" y="95"/>
                  </a:cubicBezTo>
                  <a:cubicBezTo>
                    <a:pt x="40" y="95"/>
                    <a:pt x="40" y="98"/>
                    <a:pt x="39" y="99"/>
                  </a:cubicBezTo>
                  <a:cubicBezTo>
                    <a:pt x="35" y="100"/>
                    <a:pt x="32" y="98"/>
                    <a:pt x="29" y="100"/>
                  </a:cubicBezTo>
                  <a:cubicBezTo>
                    <a:pt x="23" y="103"/>
                    <a:pt x="15" y="106"/>
                    <a:pt x="6" y="106"/>
                  </a:cubicBezTo>
                  <a:cubicBezTo>
                    <a:pt x="3" y="106"/>
                    <a:pt x="0" y="106"/>
                    <a:pt x="0" y="104"/>
                  </a:cubicBezTo>
                  <a:cubicBezTo>
                    <a:pt x="0" y="103"/>
                    <a:pt x="4" y="102"/>
                    <a:pt x="5" y="101"/>
                  </a:cubicBezTo>
                  <a:cubicBezTo>
                    <a:pt x="15" y="95"/>
                    <a:pt x="19" y="84"/>
                    <a:pt x="30" y="84"/>
                  </a:cubicBezTo>
                  <a:cubicBezTo>
                    <a:pt x="43" y="84"/>
                    <a:pt x="47" y="84"/>
                    <a:pt x="57" y="84"/>
                  </a:cubicBezTo>
                  <a:cubicBezTo>
                    <a:pt x="65" y="84"/>
                    <a:pt x="68" y="70"/>
                    <a:pt x="72" y="70"/>
                  </a:cubicBezTo>
                  <a:cubicBezTo>
                    <a:pt x="72" y="70"/>
                    <a:pt x="78" y="60"/>
                    <a:pt x="79" y="59"/>
                  </a:cubicBezTo>
                  <a:cubicBezTo>
                    <a:pt x="78" y="61"/>
                    <a:pt x="77" y="62"/>
                    <a:pt x="77" y="64"/>
                  </a:cubicBezTo>
                  <a:cubicBezTo>
                    <a:pt x="77" y="65"/>
                    <a:pt x="78" y="66"/>
                    <a:pt x="79" y="66"/>
                  </a:cubicBezTo>
                  <a:cubicBezTo>
                    <a:pt x="86" y="66"/>
                    <a:pt x="87" y="62"/>
                    <a:pt x="92" y="60"/>
                  </a:cubicBezTo>
                  <a:cubicBezTo>
                    <a:pt x="101" y="57"/>
                    <a:pt x="116" y="39"/>
                    <a:pt x="116" y="25"/>
                  </a:cubicBezTo>
                  <a:cubicBezTo>
                    <a:pt x="116" y="22"/>
                    <a:pt x="114" y="22"/>
                    <a:pt x="114" y="19"/>
                  </a:cubicBezTo>
                  <a:cubicBezTo>
                    <a:pt x="114" y="14"/>
                    <a:pt x="119" y="3"/>
                    <a:pt x="125" y="3"/>
                  </a:cubicBezTo>
                  <a:cubicBezTo>
                    <a:pt x="125" y="3"/>
                    <a:pt x="125" y="9"/>
                    <a:pt x="130" y="4"/>
                  </a:cubicBezTo>
                  <a:cubicBezTo>
                    <a:pt x="130" y="4"/>
                    <a:pt x="129" y="4"/>
                    <a:pt x="129" y="4"/>
                  </a:cubicBezTo>
                  <a:cubicBezTo>
                    <a:pt x="128" y="4"/>
                    <a:pt x="127" y="0"/>
                    <a:pt x="128" y="0"/>
                  </a:cubicBezTo>
                  <a:cubicBezTo>
                    <a:pt x="131" y="0"/>
                    <a:pt x="133" y="1"/>
                    <a:pt x="133" y="2"/>
                  </a:cubicBezTo>
                  <a:cubicBezTo>
                    <a:pt x="135" y="5"/>
                    <a:pt x="134" y="8"/>
                    <a:pt x="134" y="11"/>
                  </a:cubicBezTo>
                  <a:cubicBezTo>
                    <a:pt x="134" y="17"/>
                    <a:pt x="140" y="20"/>
                    <a:pt x="140" y="26"/>
                  </a:cubicBezTo>
                  <a:cubicBezTo>
                    <a:pt x="140" y="33"/>
                    <a:pt x="134" y="34"/>
                    <a:pt x="134" y="40"/>
                  </a:cubicBezTo>
                  <a:cubicBezTo>
                    <a:pt x="134" y="41"/>
                    <a:pt x="134" y="42"/>
                    <a:pt x="134" y="43"/>
                  </a:cubicBezTo>
                  <a:cubicBezTo>
                    <a:pt x="133" y="44"/>
                    <a:pt x="132" y="43"/>
                    <a:pt x="130" y="44"/>
                  </a:cubicBezTo>
                  <a:cubicBezTo>
                    <a:pt x="126" y="45"/>
                    <a:pt x="127" y="59"/>
                    <a:pt x="127" y="63"/>
                  </a:cubicBezTo>
                  <a:cubicBezTo>
                    <a:pt x="127" y="67"/>
                    <a:pt x="122" y="70"/>
                    <a:pt x="122" y="76"/>
                  </a:cubicBezTo>
                  <a:cubicBezTo>
                    <a:pt x="122" y="80"/>
                    <a:pt x="124" y="81"/>
                    <a:pt x="125" y="84"/>
                  </a:cubicBezTo>
                  <a:cubicBezTo>
                    <a:pt x="119" y="87"/>
                    <a:pt x="119" y="91"/>
                    <a:pt x="114" y="93"/>
                  </a:cubicBezTo>
                  <a:cubicBezTo>
                    <a:pt x="112" y="89"/>
                    <a:pt x="114" y="89"/>
                    <a:pt x="114" y="86"/>
                  </a:cubicBezTo>
                  <a:cubicBezTo>
                    <a:pt x="108" y="90"/>
                    <a:pt x="104" y="90"/>
                    <a:pt x="102" y="96"/>
                  </a:cubicBezTo>
                  <a:cubicBezTo>
                    <a:pt x="102" y="96"/>
                    <a:pt x="100" y="95"/>
                    <a:pt x="100" y="94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3" y="97"/>
                    <a:pt x="91" y="100"/>
                    <a:pt x="87" y="100"/>
                  </a:cubicBezTo>
                  <a:cubicBezTo>
                    <a:pt x="78" y="100"/>
                    <a:pt x="78" y="92"/>
                    <a:pt x="74" y="92"/>
                  </a:cubicBezTo>
                  <a:cubicBezTo>
                    <a:pt x="73" y="92"/>
                    <a:pt x="72" y="94"/>
                    <a:pt x="72" y="96"/>
                  </a:cubicBezTo>
                  <a:cubicBezTo>
                    <a:pt x="72" y="97"/>
                    <a:pt x="76" y="103"/>
                    <a:pt x="76" y="103"/>
                  </a:cubicBezTo>
                  <a:cubicBezTo>
                    <a:pt x="75" y="103"/>
                    <a:pt x="73" y="103"/>
                    <a:pt x="72" y="103"/>
                  </a:cubicBezTo>
                  <a:cubicBezTo>
                    <a:pt x="68" y="103"/>
                    <a:pt x="63" y="110"/>
                    <a:pt x="61" y="115"/>
                  </a:cubicBezTo>
                  <a:cubicBezTo>
                    <a:pt x="57" y="114"/>
                    <a:pt x="58" y="110"/>
                    <a:pt x="55" y="1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264" name="Freeform 140"/>
            <p:cNvSpPr/>
            <p:nvPr/>
          </p:nvSpPr>
          <p:spPr bwMode="auto">
            <a:xfrm>
              <a:off x="6721475" y="2054225"/>
              <a:ext cx="96838" cy="80963"/>
            </a:xfrm>
            <a:custGeom>
              <a:avLst/>
              <a:gdLst/>
              <a:ahLst/>
              <a:cxnLst>
                <a:cxn ang="0">
                  <a:pos x="11" y="33"/>
                </a:cxn>
                <a:cxn ang="0">
                  <a:pos x="15" y="33"/>
                </a:cxn>
                <a:cxn ang="0">
                  <a:pos x="26" y="10"/>
                </a:cxn>
                <a:cxn ang="0">
                  <a:pos x="23" y="6"/>
                </a:cxn>
                <a:cxn ang="0">
                  <a:pos x="26" y="0"/>
                </a:cxn>
                <a:cxn ang="0">
                  <a:pos x="60" y="22"/>
                </a:cxn>
                <a:cxn ang="0">
                  <a:pos x="70" y="21"/>
                </a:cxn>
                <a:cxn ang="0">
                  <a:pos x="67" y="26"/>
                </a:cxn>
                <a:cxn ang="0">
                  <a:pos x="72" y="32"/>
                </a:cxn>
                <a:cxn ang="0">
                  <a:pos x="59" y="36"/>
                </a:cxn>
                <a:cxn ang="0">
                  <a:pos x="43" y="51"/>
                </a:cxn>
                <a:cxn ang="0">
                  <a:pos x="24" y="41"/>
                </a:cxn>
                <a:cxn ang="0">
                  <a:pos x="21" y="45"/>
                </a:cxn>
                <a:cxn ang="0">
                  <a:pos x="8" y="48"/>
                </a:cxn>
                <a:cxn ang="0">
                  <a:pos x="16" y="54"/>
                </a:cxn>
                <a:cxn ang="0">
                  <a:pos x="5" y="61"/>
                </a:cxn>
                <a:cxn ang="0">
                  <a:pos x="3" y="61"/>
                </a:cxn>
                <a:cxn ang="0">
                  <a:pos x="3" y="51"/>
                </a:cxn>
                <a:cxn ang="0">
                  <a:pos x="0" y="46"/>
                </a:cxn>
                <a:cxn ang="0">
                  <a:pos x="8" y="35"/>
                </a:cxn>
                <a:cxn ang="0">
                  <a:pos x="8" y="32"/>
                </a:cxn>
                <a:cxn ang="0">
                  <a:pos x="12" y="34"/>
                </a:cxn>
                <a:cxn ang="0">
                  <a:pos x="11" y="33"/>
                </a:cxn>
              </a:cxnLst>
              <a:rect l="0" t="0" r="r" b="b"/>
              <a:pathLst>
                <a:path w="72" h="61">
                  <a:moveTo>
                    <a:pt x="11" y="33"/>
                  </a:moveTo>
                  <a:cubicBezTo>
                    <a:pt x="12" y="33"/>
                    <a:pt x="14" y="33"/>
                    <a:pt x="15" y="33"/>
                  </a:cubicBezTo>
                  <a:cubicBezTo>
                    <a:pt x="23" y="33"/>
                    <a:pt x="26" y="16"/>
                    <a:pt x="26" y="10"/>
                  </a:cubicBezTo>
                  <a:cubicBezTo>
                    <a:pt x="26" y="8"/>
                    <a:pt x="23" y="7"/>
                    <a:pt x="23" y="6"/>
                  </a:cubicBezTo>
                  <a:cubicBezTo>
                    <a:pt x="23" y="2"/>
                    <a:pt x="25" y="1"/>
                    <a:pt x="26" y="0"/>
                  </a:cubicBezTo>
                  <a:cubicBezTo>
                    <a:pt x="38" y="8"/>
                    <a:pt x="43" y="22"/>
                    <a:pt x="60" y="22"/>
                  </a:cubicBezTo>
                  <a:cubicBezTo>
                    <a:pt x="64" y="22"/>
                    <a:pt x="67" y="19"/>
                    <a:pt x="70" y="21"/>
                  </a:cubicBezTo>
                  <a:cubicBezTo>
                    <a:pt x="69" y="23"/>
                    <a:pt x="67" y="24"/>
                    <a:pt x="67" y="26"/>
                  </a:cubicBezTo>
                  <a:cubicBezTo>
                    <a:pt x="67" y="29"/>
                    <a:pt x="71" y="32"/>
                    <a:pt x="72" y="32"/>
                  </a:cubicBezTo>
                  <a:cubicBezTo>
                    <a:pt x="68" y="35"/>
                    <a:pt x="65" y="36"/>
                    <a:pt x="59" y="36"/>
                  </a:cubicBezTo>
                  <a:cubicBezTo>
                    <a:pt x="49" y="36"/>
                    <a:pt x="46" y="46"/>
                    <a:pt x="43" y="51"/>
                  </a:cubicBezTo>
                  <a:cubicBezTo>
                    <a:pt x="36" y="47"/>
                    <a:pt x="31" y="46"/>
                    <a:pt x="24" y="41"/>
                  </a:cubicBezTo>
                  <a:cubicBezTo>
                    <a:pt x="23" y="42"/>
                    <a:pt x="21" y="43"/>
                    <a:pt x="21" y="45"/>
                  </a:cubicBezTo>
                  <a:cubicBezTo>
                    <a:pt x="15" y="45"/>
                    <a:pt x="8" y="40"/>
                    <a:pt x="8" y="48"/>
                  </a:cubicBezTo>
                  <a:cubicBezTo>
                    <a:pt x="8" y="52"/>
                    <a:pt x="14" y="52"/>
                    <a:pt x="16" y="54"/>
                  </a:cubicBezTo>
                  <a:cubicBezTo>
                    <a:pt x="12" y="59"/>
                    <a:pt x="9" y="57"/>
                    <a:pt x="5" y="61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3" y="58"/>
                    <a:pt x="3" y="51"/>
                    <a:pt x="3" y="51"/>
                  </a:cubicBezTo>
                  <a:cubicBezTo>
                    <a:pt x="3" y="49"/>
                    <a:pt x="0" y="48"/>
                    <a:pt x="0" y="46"/>
                  </a:cubicBezTo>
                  <a:cubicBezTo>
                    <a:pt x="0" y="41"/>
                    <a:pt x="8" y="38"/>
                    <a:pt x="8" y="35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9" y="32"/>
                    <a:pt x="10" y="33"/>
                    <a:pt x="12" y="34"/>
                  </a:cubicBezTo>
                  <a:lnTo>
                    <a:pt x="11" y="3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265" name="Freeform 141"/>
            <p:cNvSpPr/>
            <p:nvPr/>
          </p:nvSpPr>
          <p:spPr bwMode="auto">
            <a:xfrm>
              <a:off x="6816725" y="2073275"/>
              <a:ext cx="15875" cy="1428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2" y="2"/>
                </a:cxn>
                <a:cxn ang="0">
                  <a:pos x="1" y="11"/>
                </a:cxn>
                <a:cxn ang="0">
                  <a:pos x="1" y="7"/>
                </a:cxn>
                <a:cxn ang="0">
                  <a:pos x="11" y="0"/>
                </a:cxn>
                <a:cxn ang="0">
                  <a:pos x="10" y="0"/>
                </a:cxn>
              </a:cxnLst>
              <a:rect l="0" t="0" r="r" b="b"/>
              <a:pathLst>
                <a:path w="12" h="11">
                  <a:moveTo>
                    <a:pt x="10" y="0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0" y="4"/>
                    <a:pt x="5" y="11"/>
                    <a:pt x="1" y="11"/>
                  </a:cubicBezTo>
                  <a:cubicBezTo>
                    <a:pt x="0" y="11"/>
                    <a:pt x="0" y="8"/>
                    <a:pt x="1" y="7"/>
                  </a:cubicBezTo>
                  <a:cubicBezTo>
                    <a:pt x="3" y="4"/>
                    <a:pt x="8" y="0"/>
                    <a:pt x="11" y="0"/>
                  </a:cubicBezTo>
                  <a:lnTo>
                    <a:pt x="1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266" name="Freeform 142"/>
            <p:cNvSpPr/>
            <p:nvPr/>
          </p:nvSpPr>
          <p:spPr bwMode="auto">
            <a:xfrm>
              <a:off x="6848475" y="2052638"/>
              <a:ext cx="22225" cy="15875"/>
            </a:xfrm>
            <a:custGeom>
              <a:avLst/>
              <a:gdLst/>
              <a:ahLst/>
              <a:cxnLst>
                <a:cxn ang="0">
                  <a:pos x="17" y="3"/>
                </a:cxn>
                <a:cxn ang="0">
                  <a:pos x="1" y="12"/>
                </a:cxn>
                <a:cxn ang="0">
                  <a:pos x="1" y="10"/>
                </a:cxn>
                <a:cxn ang="0">
                  <a:pos x="10" y="0"/>
                </a:cxn>
                <a:cxn ang="0">
                  <a:pos x="17" y="0"/>
                </a:cxn>
                <a:cxn ang="0">
                  <a:pos x="17" y="3"/>
                </a:cxn>
              </a:cxnLst>
              <a:rect l="0" t="0" r="r" b="b"/>
              <a:pathLst>
                <a:path w="17" h="12">
                  <a:moveTo>
                    <a:pt x="17" y="3"/>
                  </a:moveTo>
                  <a:cubicBezTo>
                    <a:pt x="7" y="3"/>
                    <a:pt x="7" y="12"/>
                    <a:pt x="1" y="12"/>
                  </a:cubicBezTo>
                  <a:cubicBezTo>
                    <a:pt x="0" y="12"/>
                    <a:pt x="1" y="10"/>
                    <a:pt x="1" y="10"/>
                  </a:cubicBezTo>
                  <a:cubicBezTo>
                    <a:pt x="1" y="10"/>
                    <a:pt x="5" y="0"/>
                    <a:pt x="10" y="0"/>
                  </a:cubicBezTo>
                  <a:cubicBezTo>
                    <a:pt x="13" y="0"/>
                    <a:pt x="15" y="0"/>
                    <a:pt x="17" y="0"/>
                  </a:cubicBezTo>
                  <a:lnTo>
                    <a:pt x="17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267" name="Freeform 143"/>
            <p:cNvSpPr/>
            <p:nvPr/>
          </p:nvSpPr>
          <p:spPr bwMode="auto">
            <a:xfrm>
              <a:off x="6888163" y="2035175"/>
              <a:ext cx="12700" cy="11113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2" y="3"/>
                </a:cxn>
                <a:cxn ang="0">
                  <a:pos x="9" y="0"/>
                </a:cxn>
                <a:cxn ang="0">
                  <a:pos x="1" y="9"/>
                </a:cxn>
                <a:cxn ang="0">
                  <a:pos x="1" y="6"/>
                </a:cxn>
              </a:cxnLst>
              <a:rect l="0" t="0" r="r" b="b"/>
              <a:pathLst>
                <a:path w="9" h="9">
                  <a:moveTo>
                    <a:pt x="1" y="6"/>
                  </a:moveTo>
                  <a:cubicBezTo>
                    <a:pt x="3" y="6"/>
                    <a:pt x="1" y="4"/>
                    <a:pt x="2" y="3"/>
                  </a:cubicBezTo>
                  <a:cubicBezTo>
                    <a:pt x="3" y="0"/>
                    <a:pt x="8" y="0"/>
                    <a:pt x="9" y="0"/>
                  </a:cubicBezTo>
                  <a:cubicBezTo>
                    <a:pt x="8" y="3"/>
                    <a:pt x="5" y="9"/>
                    <a:pt x="1" y="9"/>
                  </a:cubicBezTo>
                  <a:cubicBezTo>
                    <a:pt x="0" y="9"/>
                    <a:pt x="0" y="6"/>
                    <a:pt x="1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268" name="Freeform 144"/>
            <p:cNvSpPr/>
            <p:nvPr/>
          </p:nvSpPr>
          <p:spPr bwMode="auto">
            <a:xfrm>
              <a:off x="6753225" y="1855788"/>
              <a:ext cx="47625" cy="184150"/>
            </a:xfrm>
            <a:custGeom>
              <a:avLst/>
              <a:gdLst/>
              <a:ahLst/>
              <a:cxnLst>
                <a:cxn ang="0">
                  <a:pos x="26" y="84"/>
                </a:cxn>
                <a:cxn ang="0">
                  <a:pos x="13" y="109"/>
                </a:cxn>
                <a:cxn ang="0">
                  <a:pos x="26" y="132"/>
                </a:cxn>
                <a:cxn ang="0">
                  <a:pos x="25" y="132"/>
                </a:cxn>
                <a:cxn ang="0">
                  <a:pos x="20" y="128"/>
                </a:cxn>
                <a:cxn ang="0">
                  <a:pos x="16" y="128"/>
                </a:cxn>
                <a:cxn ang="0">
                  <a:pos x="5" y="138"/>
                </a:cxn>
                <a:cxn ang="0">
                  <a:pos x="5" y="125"/>
                </a:cxn>
                <a:cxn ang="0">
                  <a:pos x="7" y="105"/>
                </a:cxn>
                <a:cxn ang="0">
                  <a:pos x="4" y="93"/>
                </a:cxn>
                <a:cxn ang="0">
                  <a:pos x="7" y="79"/>
                </a:cxn>
                <a:cxn ang="0">
                  <a:pos x="7" y="53"/>
                </a:cxn>
                <a:cxn ang="0">
                  <a:pos x="0" y="37"/>
                </a:cxn>
                <a:cxn ang="0">
                  <a:pos x="9" y="15"/>
                </a:cxn>
                <a:cxn ang="0">
                  <a:pos x="11" y="9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19" y="20"/>
                </a:cxn>
                <a:cxn ang="0">
                  <a:pos x="21" y="37"/>
                </a:cxn>
                <a:cxn ang="0">
                  <a:pos x="21" y="47"/>
                </a:cxn>
                <a:cxn ang="0">
                  <a:pos x="24" y="59"/>
                </a:cxn>
                <a:cxn ang="0">
                  <a:pos x="36" y="90"/>
                </a:cxn>
                <a:cxn ang="0">
                  <a:pos x="26" y="84"/>
                </a:cxn>
              </a:cxnLst>
              <a:rect l="0" t="0" r="r" b="b"/>
              <a:pathLst>
                <a:path w="36" h="138">
                  <a:moveTo>
                    <a:pt x="26" y="84"/>
                  </a:moveTo>
                  <a:cubicBezTo>
                    <a:pt x="15" y="84"/>
                    <a:pt x="13" y="98"/>
                    <a:pt x="13" y="109"/>
                  </a:cubicBezTo>
                  <a:cubicBezTo>
                    <a:pt x="13" y="120"/>
                    <a:pt x="22" y="124"/>
                    <a:pt x="26" y="132"/>
                  </a:cubicBezTo>
                  <a:cubicBezTo>
                    <a:pt x="26" y="132"/>
                    <a:pt x="25" y="132"/>
                    <a:pt x="25" y="132"/>
                  </a:cubicBezTo>
                  <a:cubicBezTo>
                    <a:pt x="23" y="133"/>
                    <a:pt x="21" y="130"/>
                    <a:pt x="20" y="128"/>
                  </a:cubicBezTo>
                  <a:cubicBezTo>
                    <a:pt x="19" y="128"/>
                    <a:pt x="17" y="128"/>
                    <a:pt x="16" y="128"/>
                  </a:cubicBezTo>
                  <a:cubicBezTo>
                    <a:pt x="11" y="128"/>
                    <a:pt x="11" y="138"/>
                    <a:pt x="5" y="138"/>
                  </a:cubicBezTo>
                  <a:cubicBezTo>
                    <a:pt x="4" y="138"/>
                    <a:pt x="5" y="127"/>
                    <a:pt x="5" y="125"/>
                  </a:cubicBezTo>
                  <a:cubicBezTo>
                    <a:pt x="5" y="117"/>
                    <a:pt x="7" y="112"/>
                    <a:pt x="7" y="105"/>
                  </a:cubicBezTo>
                  <a:cubicBezTo>
                    <a:pt x="7" y="99"/>
                    <a:pt x="4" y="98"/>
                    <a:pt x="4" y="93"/>
                  </a:cubicBezTo>
                  <a:cubicBezTo>
                    <a:pt x="4" y="86"/>
                    <a:pt x="7" y="84"/>
                    <a:pt x="7" y="79"/>
                  </a:cubicBezTo>
                  <a:cubicBezTo>
                    <a:pt x="7" y="68"/>
                    <a:pt x="7" y="64"/>
                    <a:pt x="7" y="53"/>
                  </a:cubicBezTo>
                  <a:cubicBezTo>
                    <a:pt x="7" y="46"/>
                    <a:pt x="0" y="44"/>
                    <a:pt x="0" y="37"/>
                  </a:cubicBezTo>
                  <a:cubicBezTo>
                    <a:pt x="0" y="28"/>
                    <a:pt x="3" y="16"/>
                    <a:pt x="9" y="15"/>
                  </a:cubicBezTo>
                  <a:cubicBezTo>
                    <a:pt x="9" y="12"/>
                    <a:pt x="11" y="11"/>
                    <a:pt x="11" y="9"/>
                  </a:cubicBezTo>
                  <a:cubicBezTo>
                    <a:pt x="11" y="4"/>
                    <a:pt x="11" y="3"/>
                    <a:pt x="11" y="0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4" y="8"/>
                    <a:pt x="18" y="14"/>
                    <a:pt x="19" y="20"/>
                  </a:cubicBezTo>
                  <a:cubicBezTo>
                    <a:pt x="21" y="26"/>
                    <a:pt x="18" y="30"/>
                    <a:pt x="21" y="3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0" y="52"/>
                    <a:pt x="23" y="57"/>
                    <a:pt x="24" y="59"/>
                  </a:cubicBezTo>
                  <a:cubicBezTo>
                    <a:pt x="27" y="70"/>
                    <a:pt x="33" y="79"/>
                    <a:pt x="36" y="90"/>
                  </a:cubicBezTo>
                  <a:cubicBezTo>
                    <a:pt x="34" y="86"/>
                    <a:pt x="30" y="84"/>
                    <a:pt x="26" y="8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269" name="Freeform 145"/>
            <p:cNvSpPr/>
            <p:nvPr/>
          </p:nvSpPr>
          <p:spPr bwMode="auto">
            <a:xfrm>
              <a:off x="5241925" y="1219200"/>
              <a:ext cx="292100" cy="214313"/>
            </a:xfrm>
            <a:custGeom>
              <a:avLst/>
              <a:gdLst/>
              <a:ahLst/>
              <a:cxnLst>
                <a:cxn ang="0">
                  <a:pos x="76" y="161"/>
                </a:cxn>
                <a:cxn ang="0">
                  <a:pos x="50" y="131"/>
                </a:cxn>
                <a:cxn ang="0">
                  <a:pos x="103" y="67"/>
                </a:cxn>
                <a:cxn ang="0">
                  <a:pos x="125" y="55"/>
                </a:cxn>
                <a:cxn ang="0">
                  <a:pos x="134" y="45"/>
                </a:cxn>
                <a:cxn ang="0">
                  <a:pos x="175" y="34"/>
                </a:cxn>
                <a:cxn ang="0">
                  <a:pos x="220" y="11"/>
                </a:cxn>
                <a:cxn ang="0">
                  <a:pos x="203" y="0"/>
                </a:cxn>
                <a:cxn ang="0">
                  <a:pos x="136" y="25"/>
                </a:cxn>
                <a:cxn ang="0">
                  <a:pos x="123" y="19"/>
                </a:cxn>
                <a:cxn ang="0">
                  <a:pos x="109" y="25"/>
                </a:cxn>
                <a:cxn ang="0">
                  <a:pos x="69" y="46"/>
                </a:cxn>
                <a:cxn ang="0">
                  <a:pos x="52" y="49"/>
                </a:cxn>
                <a:cxn ang="0">
                  <a:pos x="47" y="53"/>
                </a:cxn>
                <a:cxn ang="0">
                  <a:pos x="50" y="61"/>
                </a:cxn>
                <a:cxn ang="0">
                  <a:pos x="27" y="88"/>
                </a:cxn>
                <a:cxn ang="0">
                  <a:pos x="34" y="98"/>
                </a:cxn>
                <a:cxn ang="0">
                  <a:pos x="13" y="110"/>
                </a:cxn>
                <a:cxn ang="0">
                  <a:pos x="13" y="117"/>
                </a:cxn>
                <a:cxn ang="0">
                  <a:pos x="0" y="134"/>
                </a:cxn>
                <a:cxn ang="0">
                  <a:pos x="8" y="143"/>
                </a:cxn>
                <a:cxn ang="0">
                  <a:pos x="21" y="143"/>
                </a:cxn>
                <a:cxn ang="0">
                  <a:pos x="27" y="158"/>
                </a:cxn>
                <a:cxn ang="0">
                  <a:pos x="39" y="158"/>
                </a:cxn>
                <a:cxn ang="0">
                  <a:pos x="42" y="161"/>
                </a:cxn>
                <a:cxn ang="0">
                  <a:pos x="76" y="161"/>
                </a:cxn>
                <a:cxn ang="0">
                  <a:pos x="72" y="156"/>
                </a:cxn>
                <a:cxn ang="0">
                  <a:pos x="76" y="161"/>
                </a:cxn>
              </a:cxnLst>
              <a:rect l="0" t="0" r="r" b="b"/>
              <a:pathLst>
                <a:path w="220" h="161">
                  <a:moveTo>
                    <a:pt x="76" y="161"/>
                  </a:moveTo>
                  <a:cubicBezTo>
                    <a:pt x="66" y="151"/>
                    <a:pt x="50" y="147"/>
                    <a:pt x="50" y="131"/>
                  </a:cubicBezTo>
                  <a:cubicBezTo>
                    <a:pt x="50" y="102"/>
                    <a:pt x="81" y="73"/>
                    <a:pt x="103" y="67"/>
                  </a:cubicBezTo>
                  <a:cubicBezTo>
                    <a:pt x="111" y="64"/>
                    <a:pt x="113" y="55"/>
                    <a:pt x="125" y="55"/>
                  </a:cubicBezTo>
                  <a:cubicBezTo>
                    <a:pt x="130" y="55"/>
                    <a:pt x="132" y="46"/>
                    <a:pt x="134" y="45"/>
                  </a:cubicBezTo>
                  <a:cubicBezTo>
                    <a:pt x="149" y="38"/>
                    <a:pt x="160" y="41"/>
                    <a:pt x="175" y="34"/>
                  </a:cubicBezTo>
                  <a:cubicBezTo>
                    <a:pt x="186" y="28"/>
                    <a:pt x="220" y="26"/>
                    <a:pt x="220" y="11"/>
                  </a:cubicBezTo>
                  <a:cubicBezTo>
                    <a:pt x="220" y="6"/>
                    <a:pt x="208" y="0"/>
                    <a:pt x="203" y="0"/>
                  </a:cubicBezTo>
                  <a:cubicBezTo>
                    <a:pt x="181" y="0"/>
                    <a:pt x="160" y="25"/>
                    <a:pt x="136" y="25"/>
                  </a:cubicBezTo>
                  <a:cubicBezTo>
                    <a:pt x="131" y="25"/>
                    <a:pt x="128" y="19"/>
                    <a:pt x="123" y="19"/>
                  </a:cubicBezTo>
                  <a:cubicBezTo>
                    <a:pt x="115" y="19"/>
                    <a:pt x="115" y="25"/>
                    <a:pt x="109" y="25"/>
                  </a:cubicBezTo>
                  <a:cubicBezTo>
                    <a:pt x="93" y="25"/>
                    <a:pt x="80" y="46"/>
                    <a:pt x="69" y="46"/>
                  </a:cubicBezTo>
                  <a:cubicBezTo>
                    <a:pt x="63" y="46"/>
                    <a:pt x="58" y="49"/>
                    <a:pt x="52" y="49"/>
                  </a:cubicBezTo>
                  <a:cubicBezTo>
                    <a:pt x="49" y="49"/>
                    <a:pt x="47" y="52"/>
                    <a:pt x="47" y="53"/>
                  </a:cubicBezTo>
                  <a:cubicBezTo>
                    <a:pt x="47" y="56"/>
                    <a:pt x="50" y="58"/>
                    <a:pt x="50" y="61"/>
                  </a:cubicBezTo>
                  <a:cubicBezTo>
                    <a:pt x="50" y="74"/>
                    <a:pt x="27" y="80"/>
                    <a:pt x="27" y="88"/>
                  </a:cubicBezTo>
                  <a:cubicBezTo>
                    <a:pt x="27" y="91"/>
                    <a:pt x="34" y="92"/>
                    <a:pt x="34" y="98"/>
                  </a:cubicBezTo>
                  <a:cubicBezTo>
                    <a:pt x="27" y="99"/>
                    <a:pt x="13" y="102"/>
                    <a:pt x="13" y="110"/>
                  </a:cubicBezTo>
                  <a:cubicBezTo>
                    <a:pt x="13" y="115"/>
                    <a:pt x="13" y="117"/>
                    <a:pt x="13" y="117"/>
                  </a:cubicBezTo>
                  <a:cubicBezTo>
                    <a:pt x="13" y="124"/>
                    <a:pt x="0" y="124"/>
                    <a:pt x="0" y="134"/>
                  </a:cubicBezTo>
                  <a:cubicBezTo>
                    <a:pt x="0" y="139"/>
                    <a:pt x="8" y="143"/>
                    <a:pt x="8" y="143"/>
                  </a:cubicBezTo>
                  <a:cubicBezTo>
                    <a:pt x="8" y="143"/>
                    <a:pt x="20" y="143"/>
                    <a:pt x="21" y="143"/>
                  </a:cubicBezTo>
                  <a:cubicBezTo>
                    <a:pt x="28" y="145"/>
                    <a:pt x="24" y="152"/>
                    <a:pt x="27" y="158"/>
                  </a:cubicBezTo>
                  <a:cubicBezTo>
                    <a:pt x="28" y="161"/>
                    <a:pt x="35" y="158"/>
                    <a:pt x="39" y="158"/>
                  </a:cubicBezTo>
                  <a:cubicBezTo>
                    <a:pt x="40" y="158"/>
                    <a:pt x="41" y="161"/>
                    <a:pt x="42" y="161"/>
                  </a:cubicBezTo>
                  <a:cubicBezTo>
                    <a:pt x="76" y="161"/>
                    <a:pt x="76" y="161"/>
                    <a:pt x="76" y="161"/>
                  </a:cubicBezTo>
                  <a:cubicBezTo>
                    <a:pt x="75" y="159"/>
                    <a:pt x="73" y="157"/>
                    <a:pt x="72" y="156"/>
                  </a:cubicBezTo>
                  <a:lnTo>
                    <a:pt x="76" y="16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270" name="Freeform 146"/>
            <p:cNvSpPr/>
            <p:nvPr/>
          </p:nvSpPr>
          <p:spPr bwMode="auto">
            <a:xfrm>
              <a:off x="4713288" y="1196975"/>
              <a:ext cx="2847975" cy="1058863"/>
            </a:xfrm>
            <a:custGeom>
              <a:avLst/>
              <a:gdLst/>
              <a:ahLst/>
              <a:cxnLst>
                <a:cxn ang="0">
                  <a:pos x="1515" y="585"/>
                </a:cxn>
                <a:cxn ang="0">
                  <a:pos x="1460" y="485"/>
                </a:cxn>
                <a:cxn ang="0">
                  <a:pos x="1665" y="408"/>
                </a:cxn>
                <a:cxn ang="0">
                  <a:pos x="1804" y="346"/>
                </a:cxn>
                <a:cxn ang="0">
                  <a:pos x="1709" y="465"/>
                </a:cxn>
                <a:cxn ang="0">
                  <a:pos x="1793" y="452"/>
                </a:cxn>
                <a:cxn ang="0">
                  <a:pos x="1989" y="313"/>
                </a:cxn>
                <a:cxn ang="0">
                  <a:pos x="2112" y="287"/>
                </a:cxn>
                <a:cxn ang="0">
                  <a:pos x="1892" y="194"/>
                </a:cxn>
                <a:cxn ang="0">
                  <a:pos x="1660" y="159"/>
                </a:cxn>
                <a:cxn ang="0">
                  <a:pos x="1435" y="157"/>
                </a:cxn>
                <a:cxn ang="0">
                  <a:pos x="1314" y="97"/>
                </a:cxn>
                <a:cxn ang="0">
                  <a:pos x="1102" y="104"/>
                </a:cxn>
                <a:cxn ang="0">
                  <a:pos x="1016" y="27"/>
                </a:cxn>
                <a:cxn ang="0">
                  <a:pos x="758" y="117"/>
                </a:cxn>
                <a:cxn ang="0">
                  <a:pos x="668" y="148"/>
                </a:cxn>
                <a:cxn ang="0">
                  <a:pos x="644" y="121"/>
                </a:cxn>
                <a:cxn ang="0">
                  <a:pos x="511" y="207"/>
                </a:cxn>
                <a:cxn ang="0">
                  <a:pos x="322" y="247"/>
                </a:cxn>
                <a:cxn ang="0">
                  <a:pos x="214" y="296"/>
                </a:cxn>
                <a:cxn ang="0">
                  <a:pos x="229" y="227"/>
                </a:cxn>
                <a:cxn ang="0">
                  <a:pos x="127" y="236"/>
                </a:cxn>
                <a:cxn ang="0">
                  <a:pos x="136" y="312"/>
                </a:cxn>
                <a:cxn ang="0">
                  <a:pos x="117" y="395"/>
                </a:cxn>
                <a:cxn ang="0">
                  <a:pos x="50" y="446"/>
                </a:cxn>
                <a:cxn ang="0">
                  <a:pos x="16" y="495"/>
                </a:cxn>
                <a:cxn ang="0">
                  <a:pos x="54" y="558"/>
                </a:cxn>
                <a:cxn ang="0">
                  <a:pos x="88" y="597"/>
                </a:cxn>
                <a:cxn ang="0">
                  <a:pos x="112" y="644"/>
                </a:cxn>
                <a:cxn ang="0">
                  <a:pos x="208" y="647"/>
                </a:cxn>
                <a:cxn ang="0">
                  <a:pos x="225" y="626"/>
                </a:cxn>
                <a:cxn ang="0">
                  <a:pos x="284" y="701"/>
                </a:cxn>
                <a:cxn ang="0">
                  <a:pos x="350" y="732"/>
                </a:cxn>
                <a:cxn ang="0">
                  <a:pos x="366" y="742"/>
                </a:cxn>
                <a:cxn ang="0">
                  <a:pos x="349" y="634"/>
                </a:cxn>
                <a:cxn ang="0">
                  <a:pos x="412" y="645"/>
                </a:cxn>
                <a:cxn ang="0">
                  <a:pos x="427" y="700"/>
                </a:cxn>
                <a:cxn ang="0">
                  <a:pos x="428" y="746"/>
                </a:cxn>
                <a:cxn ang="0">
                  <a:pos x="447" y="755"/>
                </a:cxn>
                <a:cxn ang="0">
                  <a:pos x="522" y="777"/>
                </a:cxn>
                <a:cxn ang="0">
                  <a:pos x="559" y="781"/>
                </a:cxn>
                <a:cxn ang="0">
                  <a:pos x="608" y="770"/>
                </a:cxn>
                <a:cxn ang="0">
                  <a:pos x="654" y="772"/>
                </a:cxn>
                <a:cxn ang="0">
                  <a:pos x="677" y="748"/>
                </a:cxn>
                <a:cxn ang="0">
                  <a:pos x="829" y="593"/>
                </a:cxn>
                <a:cxn ang="0">
                  <a:pos x="994" y="534"/>
                </a:cxn>
                <a:cxn ang="0">
                  <a:pos x="1224" y="569"/>
                </a:cxn>
                <a:cxn ang="0">
                  <a:pos x="1411" y="607"/>
                </a:cxn>
                <a:cxn ang="0">
                  <a:pos x="1400" y="655"/>
                </a:cxn>
              </a:cxnLst>
              <a:rect l="0" t="0" r="r" b="b"/>
              <a:pathLst>
                <a:path w="2139" h="795">
                  <a:moveTo>
                    <a:pt x="1398" y="684"/>
                  </a:moveTo>
                  <a:cubicBezTo>
                    <a:pt x="1398" y="684"/>
                    <a:pt x="1415" y="688"/>
                    <a:pt x="1429" y="688"/>
                  </a:cubicBezTo>
                  <a:cubicBezTo>
                    <a:pt x="1454" y="688"/>
                    <a:pt x="1478" y="635"/>
                    <a:pt x="1495" y="618"/>
                  </a:cubicBezTo>
                  <a:cubicBezTo>
                    <a:pt x="1502" y="610"/>
                    <a:pt x="1512" y="596"/>
                    <a:pt x="1515" y="585"/>
                  </a:cubicBezTo>
                  <a:cubicBezTo>
                    <a:pt x="1518" y="572"/>
                    <a:pt x="1513" y="564"/>
                    <a:pt x="1520" y="551"/>
                  </a:cubicBezTo>
                  <a:cubicBezTo>
                    <a:pt x="1522" y="547"/>
                    <a:pt x="1527" y="537"/>
                    <a:pt x="1527" y="527"/>
                  </a:cubicBezTo>
                  <a:cubicBezTo>
                    <a:pt x="1527" y="515"/>
                    <a:pt x="1508" y="492"/>
                    <a:pt x="1499" y="499"/>
                  </a:cubicBezTo>
                  <a:cubicBezTo>
                    <a:pt x="1473" y="518"/>
                    <a:pt x="1460" y="488"/>
                    <a:pt x="1460" y="485"/>
                  </a:cubicBezTo>
                  <a:cubicBezTo>
                    <a:pt x="1460" y="473"/>
                    <a:pt x="1483" y="459"/>
                    <a:pt x="1493" y="450"/>
                  </a:cubicBezTo>
                  <a:cubicBezTo>
                    <a:pt x="1506" y="436"/>
                    <a:pt x="1524" y="413"/>
                    <a:pt x="1543" y="408"/>
                  </a:cubicBezTo>
                  <a:cubicBezTo>
                    <a:pt x="1560" y="404"/>
                    <a:pt x="1613" y="399"/>
                    <a:pt x="1627" y="399"/>
                  </a:cubicBezTo>
                  <a:cubicBezTo>
                    <a:pt x="1645" y="399"/>
                    <a:pt x="1654" y="408"/>
                    <a:pt x="1665" y="408"/>
                  </a:cubicBezTo>
                  <a:cubicBezTo>
                    <a:pt x="1671" y="408"/>
                    <a:pt x="1675" y="408"/>
                    <a:pt x="1689" y="408"/>
                  </a:cubicBezTo>
                  <a:cubicBezTo>
                    <a:pt x="1696" y="379"/>
                    <a:pt x="1709" y="362"/>
                    <a:pt x="1740" y="362"/>
                  </a:cubicBezTo>
                  <a:cubicBezTo>
                    <a:pt x="1748" y="362"/>
                    <a:pt x="1751" y="360"/>
                    <a:pt x="1766" y="362"/>
                  </a:cubicBezTo>
                  <a:cubicBezTo>
                    <a:pt x="1759" y="368"/>
                    <a:pt x="1756" y="406"/>
                    <a:pt x="1804" y="346"/>
                  </a:cubicBezTo>
                  <a:cubicBezTo>
                    <a:pt x="1809" y="346"/>
                    <a:pt x="1832" y="355"/>
                    <a:pt x="1797" y="377"/>
                  </a:cubicBezTo>
                  <a:cubicBezTo>
                    <a:pt x="1785" y="385"/>
                    <a:pt x="1774" y="381"/>
                    <a:pt x="1766" y="393"/>
                  </a:cubicBezTo>
                  <a:cubicBezTo>
                    <a:pt x="1757" y="406"/>
                    <a:pt x="1749" y="423"/>
                    <a:pt x="1735" y="430"/>
                  </a:cubicBezTo>
                  <a:cubicBezTo>
                    <a:pt x="1724" y="436"/>
                    <a:pt x="1709" y="447"/>
                    <a:pt x="1709" y="465"/>
                  </a:cubicBezTo>
                  <a:cubicBezTo>
                    <a:pt x="1709" y="482"/>
                    <a:pt x="1714" y="535"/>
                    <a:pt x="1726" y="545"/>
                  </a:cubicBezTo>
                  <a:cubicBezTo>
                    <a:pt x="1735" y="532"/>
                    <a:pt x="1741" y="507"/>
                    <a:pt x="1760" y="503"/>
                  </a:cubicBezTo>
                  <a:cubicBezTo>
                    <a:pt x="1757" y="491"/>
                    <a:pt x="1777" y="488"/>
                    <a:pt x="1777" y="479"/>
                  </a:cubicBezTo>
                  <a:cubicBezTo>
                    <a:pt x="1777" y="464"/>
                    <a:pt x="1793" y="460"/>
                    <a:pt x="1793" y="452"/>
                  </a:cubicBezTo>
                  <a:cubicBezTo>
                    <a:pt x="1793" y="447"/>
                    <a:pt x="1788" y="442"/>
                    <a:pt x="1793" y="432"/>
                  </a:cubicBezTo>
                  <a:cubicBezTo>
                    <a:pt x="1828" y="356"/>
                    <a:pt x="1861" y="397"/>
                    <a:pt x="1874" y="397"/>
                  </a:cubicBezTo>
                  <a:cubicBezTo>
                    <a:pt x="1914" y="397"/>
                    <a:pt x="1941" y="347"/>
                    <a:pt x="1976" y="346"/>
                  </a:cubicBezTo>
                  <a:cubicBezTo>
                    <a:pt x="2041" y="345"/>
                    <a:pt x="1989" y="320"/>
                    <a:pt x="1989" y="313"/>
                  </a:cubicBezTo>
                  <a:cubicBezTo>
                    <a:pt x="1989" y="294"/>
                    <a:pt x="2015" y="297"/>
                    <a:pt x="2020" y="287"/>
                  </a:cubicBezTo>
                  <a:cubicBezTo>
                    <a:pt x="2022" y="282"/>
                    <a:pt x="2018" y="271"/>
                    <a:pt x="2026" y="271"/>
                  </a:cubicBezTo>
                  <a:cubicBezTo>
                    <a:pt x="2054" y="271"/>
                    <a:pt x="2077" y="309"/>
                    <a:pt x="2097" y="309"/>
                  </a:cubicBezTo>
                  <a:cubicBezTo>
                    <a:pt x="2106" y="309"/>
                    <a:pt x="2108" y="293"/>
                    <a:pt x="2112" y="287"/>
                  </a:cubicBezTo>
                  <a:cubicBezTo>
                    <a:pt x="2120" y="278"/>
                    <a:pt x="2127" y="279"/>
                    <a:pt x="2139" y="275"/>
                  </a:cubicBezTo>
                  <a:cubicBezTo>
                    <a:pt x="2123" y="254"/>
                    <a:pt x="2071" y="242"/>
                    <a:pt x="2046" y="227"/>
                  </a:cubicBezTo>
                  <a:cubicBezTo>
                    <a:pt x="2011" y="207"/>
                    <a:pt x="1965" y="185"/>
                    <a:pt x="1914" y="185"/>
                  </a:cubicBezTo>
                  <a:cubicBezTo>
                    <a:pt x="1900" y="185"/>
                    <a:pt x="1890" y="188"/>
                    <a:pt x="1892" y="194"/>
                  </a:cubicBezTo>
                  <a:cubicBezTo>
                    <a:pt x="1906" y="237"/>
                    <a:pt x="1872" y="194"/>
                    <a:pt x="1863" y="194"/>
                  </a:cubicBezTo>
                  <a:cubicBezTo>
                    <a:pt x="1762" y="192"/>
                    <a:pt x="1762" y="192"/>
                    <a:pt x="1762" y="192"/>
                  </a:cubicBezTo>
                  <a:cubicBezTo>
                    <a:pt x="1756" y="169"/>
                    <a:pt x="1741" y="161"/>
                    <a:pt x="1711" y="161"/>
                  </a:cubicBezTo>
                  <a:cubicBezTo>
                    <a:pt x="1695" y="161"/>
                    <a:pt x="1670" y="167"/>
                    <a:pt x="1660" y="159"/>
                  </a:cubicBezTo>
                  <a:cubicBezTo>
                    <a:pt x="1652" y="151"/>
                    <a:pt x="1651" y="141"/>
                    <a:pt x="1638" y="137"/>
                  </a:cubicBezTo>
                  <a:cubicBezTo>
                    <a:pt x="1611" y="128"/>
                    <a:pt x="1582" y="121"/>
                    <a:pt x="1548" y="121"/>
                  </a:cubicBezTo>
                  <a:cubicBezTo>
                    <a:pt x="1513" y="121"/>
                    <a:pt x="1509" y="140"/>
                    <a:pt x="1506" y="157"/>
                  </a:cubicBezTo>
                  <a:cubicBezTo>
                    <a:pt x="1473" y="157"/>
                    <a:pt x="1457" y="157"/>
                    <a:pt x="1435" y="157"/>
                  </a:cubicBezTo>
                  <a:cubicBezTo>
                    <a:pt x="1423" y="157"/>
                    <a:pt x="1421" y="147"/>
                    <a:pt x="1407" y="146"/>
                  </a:cubicBezTo>
                  <a:cubicBezTo>
                    <a:pt x="1405" y="152"/>
                    <a:pt x="1403" y="166"/>
                    <a:pt x="1396" y="166"/>
                  </a:cubicBezTo>
                  <a:cubicBezTo>
                    <a:pt x="1377" y="166"/>
                    <a:pt x="1369" y="143"/>
                    <a:pt x="1369" y="130"/>
                  </a:cubicBezTo>
                  <a:cubicBezTo>
                    <a:pt x="1369" y="127"/>
                    <a:pt x="1405" y="105"/>
                    <a:pt x="1314" y="97"/>
                  </a:cubicBezTo>
                  <a:cubicBezTo>
                    <a:pt x="1303" y="96"/>
                    <a:pt x="1296" y="101"/>
                    <a:pt x="1296" y="115"/>
                  </a:cubicBezTo>
                  <a:cubicBezTo>
                    <a:pt x="1248" y="115"/>
                    <a:pt x="1248" y="115"/>
                    <a:pt x="1248" y="115"/>
                  </a:cubicBezTo>
                  <a:cubicBezTo>
                    <a:pt x="1233" y="111"/>
                    <a:pt x="1157" y="102"/>
                    <a:pt x="1147" y="86"/>
                  </a:cubicBezTo>
                  <a:cubicBezTo>
                    <a:pt x="1089" y="133"/>
                    <a:pt x="1102" y="104"/>
                    <a:pt x="1102" y="104"/>
                  </a:cubicBezTo>
                  <a:cubicBezTo>
                    <a:pt x="1116" y="87"/>
                    <a:pt x="1249" y="51"/>
                    <a:pt x="1140" y="24"/>
                  </a:cubicBezTo>
                  <a:cubicBezTo>
                    <a:pt x="1094" y="24"/>
                    <a:pt x="1094" y="24"/>
                    <a:pt x="1094" y="24"/>
                  </a:cubicBezTo>
                  <a:cubicBezTo>
                    <a:pt x="1089" y="12"/>
                    <a:pt x="1079" y="0"/>
                    <a:pt x="1060" y="0"/>
                  </a:cubicBezTo>
                  <a:cubicBezTo>
                    <a:pt x="1038" y="0"/>
                    <a:pt x="1028" y="17"/>
                    <a:pt x="1016" y="27"/>
                  </a:cubicBezTo>
                  <a:cubicBezTo>
                    <a:pt x="1008" y="33"/>
                    <a:pt x="951" y="56"/>
                    <a:pt x="956" y="35"/>
                  </a:cubicBezTo>
                  <a:cubicBezTo>
                    <a:pt x="941" y="40"/>
                    <a:pt x="879" y="44"/>
                    <a:pt x="847" y="73"/>
                  </a:cubicBezTo>
                  <a:cubicBezTo>
                    <a:pt x="840" y="79"/>
                    <a:pt x="838" y="97"/>
                    <a:pt x="828" y="97"/>
                  </a:cubicBezTo>
                  <a:cubicBezTo>
                    <a:pt x="813" y="97"/>
                    <a:pt x="758" y="92"/>
                    <a:pt x="758" y="117"/>
                  </a:cubicBezTo>
                  <a:cubicBezTo>
                    <a:pt x="758" y="122"/>
                    <a:pt x="763" y="128"/>
                    <a:pt x="765" y="135"/>
                  </a:cubicBezTo>
                  <a:cubicBezTo>
                    <a:pt x="755" y="141"/>
                    <a:pt x="752" y="135"/>
                    <a:pt x="721" y="135"/>
                  </a:cubicBezTo>
                  <a:cubicBezTo>
                    <a:pt x="695" y="170"/>
                    <a:pt x="697" y="129"/>
                    <a:pt x="691" y="121"/>
                  </a:cubicBezTo>
                  <a:cubicBezTo>
                    <a:pt x="689" y="136"/>
                    <a:pt x="679" y="142"/>
                    <a:pt x="668" y="148"/>
                  </a:cubicBezTo>
                  <a:cubicBezTo>
                    <a:pt x="671" y="160"/>
                    <a:pt x="690" y="173"/>
                    <a:pt x="677" y="188"/>
                  </a:cubicBezTo>
                  <a:cubicBezTo>
                    <a:pt x="667" y="198"/>
                    <a:pt x="695" y="230"/>
                    <a:pt x="680" y="230"/>
                  </a:cubicBezTo>
                  <a:cubicBezTo>
                    <a:pt x="662" y="230"/>
                    <a:pt x="657" y="164"/>
                    <a:pt x="657" y="150"/>
                  </a:cubicBezTo>
                  <a:cubicBezTo>
                    <a:pt x="657" y="135"/>
                    <a:pt x="681" y="129"/>
                    <a:pt x="644" y="121"/>
                  </a:cubicBezTo>
                  <a:cubicBezTo>
                    <a:pt x="625" y="118"/>
                    <a:pt x="589" y="149"/>
                    <a:pt x="589" y="166"/>
                  </a:cubicBezTo>
                  <a:cubicBezTo>
                    <a:pt x="589" y="186"/>
                    <a:pt x="598" y="199"/>
                    <a:pt x="608" y="210"/>
                  </a:cubicBezTo>
                  <a:cubicBezTo>
                    <a:pt x="633" y="248"/>
                    <a:pt x="574" y="205"/>
                    <a:pt x="552" y="200"/>
                  </a:cubicBezTo>
                  <a:cubicBezTo>
                    <a:pt x="492" y="184"/>
                    <a:pt x="512" y="204"/>
                    <a:pt x="511" y="207"/>
                  </a:cubicBezTo>
                  <a:cubicBezTo>
                    <a:pt x="509" y="241"/>
                    <a:pt x="495" y="214"/>
                    <a:pt x="487" y="214"/>
                  </a:cubicBezTo>
                  <a:cubicBezTo>
                    <a:pt x="473" y="214"/>
                    <a:pt x="445" y="233"/>
                    <a:pt x="425" y="223"/>
                  </a:cubicBezTo>
                  <a:cubicBezTo>
                    <a:pt x="415" y="197"/>
                    <a:pt x="349" y="256"/>
                    <a:pt x="333" y="256"/>
                  </a:cubicBezTo>
                  <a:cubicBezTo>
                    <a:pt x="327" y="256"/>
                    <a:pt x="320" y="252"/>
                    <a:pt x="322" y="247"/>
                  </a:cubicBezTo>
                  <a:cubicBezTo>
                    <a:pt x="329" y="229"/>
                    <a:pt x="319" y="191"/>
                    <a:pt x="300" y="249"/>
                  </a:cubicBezTo>
                  <a:cubicBezTo>
                    <a:pt x="298" y="253"/>
                    <a:pt x="306" y="255"/>
                    <a:pt x="306" y="263"/>
                  </a:cubicBezTo>
                  <a:cubicBezTo>
                    <a:pt x="306" y="278"/>
                    <a:pt x="283" y="267"/>
                    <a:pt x="271" y="271"/>
                  </a:cubicBezTo>
                  <a:cubicBezTo>
                    <a:pt x="259" y="275"/>
                    <a:pt x="265" y="318"/>
                    <a:pt x="214" y="296"/>
                  </a:cubicBezTo>
                  <a:cubicBezTo>
                    <a:pt x="214" y="313"/>
                    <a:pt x="214" y="313"/>
                    <a:pt x="214" y="313"/>
                  </a:cubicBezTo>
                  <a:cubicBezTo>
                    <a:pt x="189" y="311"/>
                    <a:pt x="192" y="284"/>
                    <a:pt x="183" y="271"/>
                  </a:cubicBezTo>
                  <a:cubicBezTo>
                    <a:pt x="202" y="271"/>
                    <a:pt x="212" y="271"/>
                    <a:pt x="230" y="276"/>
                  </a:cubicBezTo>
                  <a:cubicBezTo>
                    <a:pt x="255" y="282"/>
                    <a:pt x="304" y="251"/>
                    <a:pt x="229" y="227"/>
                  </a:cubicBezTo>
                  <a:cubicBezTo>
                    <a:pt x="208" y="220"/>
                    <a:pt x="160" y="196"/>
                    <a:pt x="145" y="196"/>
                  </a:cubicBezTo>
                  <a:cubicBezTo>
                    <a:pt x="144" y="196"/>
                    <a:pt x="144" y="195"/>
                    <a:pt x="133" y="196"/>
                  </a:cubicBezTo>
                  <a:cubicBezTo>
                    <a:pt x="127" y="200"/>
                    <a:pt x="111" y="208"/>
                    <a:pt x="111" y="219"/>
                  </a:cubicBezTo>
                  <a:cubicBezTo>
                    <a:pt x="111" y="227"/>
                    <a:pt x="127" y="226"/>
                    <a:pt x="127" y="236"/>
                  </a:cubicBezTo>
                  <a:cubicBezTo>
                    <a:pt x="127" y="244"/>
                    <a:pt x="119" y="247"/>
                    <a:pt x="119" y="255"/>
                  </a:cubicBezTo>
                  <a:cubicBezTo>
                    <a:pt x="119" y="263"/>
                    <a:pt x="128" y="268"/>
                    <a:pt x="128" y="277"/>
                  </a:cubicBezTo>
                  <a:cubicBezTo>
                    <a:pt x="128" y="282"/>
                    <a:pt x="123" y="285"/>
                    <a:pt x="123" y="290"/>
                  </a:cubicBezTo>
                  <a:cubicBezTo>
                    <a:pt x="123" y="300"/>
                    <a:pt x="136" y="302"/>
                    <a:pt x="136" y="312"/>
                  </a:cubicBezTo>
                  <a:cubicBezTo>
                    <a:pt x="136" y="315"/>
                    <a:pt x="132" y="317"/>
                    <a:pt x="131" y="318"/>
                  </a:cubicBezTo>
                  <a:cubicBezTo>
                    <a:pt x="135" y="325"/>
                    <a:pt x="145" y="327"/>
                    <a:pt x="145" y="336"/>
                  </a:cubicBezTo>
                  <a:cubicBezTo>
                    <a:pt x="145" y="351"/>
                    <a:pt x="115" y="367"/>
                    <a:pt x="106" y="379"/>
                  </a:cubicBezTo>
                  <a:cubicBezTo>
                    <a:pt x="109" y="384"/>
                    <a:pt x="114" y="387"/>
                    <a:pt x="117" y="395"/>
                  </a:cubicBezTo>
                  <a:cubicBezTo>
                    <a:pt x="111" y="398"/>
                    <a:pt x="98" y="405"/>
                    <a:pt x="92" y="405"/>
                  </a:cubicBezTo>
                  <a:cubicBezTo>
                    <a:pt x="85" y="405"/>
                    <a:pt x="80" y="402"/>
                    <a:pt x="70" y="402"/>
                  </a:cubicBezTo>
                  <a:cubicBezTo>
                    <a:pt x="61" y="402"/>
                    <a:pt x="38" y="410"/>
                    <a:pt x="45" y="417"/>
                  </a:cubicBezTo>
                  <a:cubicBezTo>
                    <a:pt x="67" y="438"/>
                    <a:pt x="56" y="446"/>
                    <a:pt x="50" y="446"/>
                  </a:cubicBezTo>
                  <a:cubicBezTo>
                    <a:pt x="42" y="446"/>
                    <a:pt x="40" y="435"/>
                    <a:pt x="33" y="435"/>
                  </a:cubicBezTo>
                  <a:cubicBezTo>
                    <a:pt x="25" y="435"/>
                    <a:pt x="15" y="455"/>
                    <a:pt x="15" y="465"/>
                  </a:cubicBezTo>
                  <a:cubicBezTo>
                    <a:pt x="15" y="483"/>
                    <a:pt x="1" y="480"/>
                    <a:pt x="0" y="496"/>
                  </a:cubicBezTo>
                  <a:cubicBezTo>
                    <a:pt x="6" y="495"/>
                    <a:pt x="11" y="495"/>
                    <a:pt x="16" y="495"/>
                  </a:cubicBezTo>
                  <a:cubicBezTo>
                    <a:pt x="24" y="495"/>
                    <a:pt x="30" y="494"/>
                    <a:pt x="39" y="494"/>
                  </a:cubicBezTo>
                  <a:cubicBezTo>
                    <a:pt x="48" y="494"/>
                    <a:pt x="52" y="510"/>
                    <a:pt x="52" y="520"/>
                  </a:cubicBezTo>
                  <a:cubicBezTo>
                    <a:pt x="52" y="526"/>
                    <a:pt x="46" y="529"/>
                    <a:pt x="46" y="535"/>
                  </a:cubicBezTo>
                  <a:cubicBezTo>
                    <a:pt x="46" y="544"/>
                    <a:pt x="54" y="550"/>
                    <a:pt x="54" y="558"/>
                  </a:cubicBezTo>
                  <a:cubicBezTo>
                    <a:pt x="54" y="563"/>
                    <a:pt x="46" y="565"/>
                    <a:pt x="44" y="568"/>
                  </a:cubicBezTo>
                  <a:cubicBezTo>
                    <a:pt x="39" y="576"/>
                    <a:pt x="37" y="583"/>
                    <a:pt x="37" y="593"/>
                  </a:cubicBezTo>
                  <a:cubicBezTo>
                    <a:pt x="37" y="606"/>
                    <a:pt x="46" y="603"/>
                    <a:pt x="56" y="603"/>
                  </a:cubicBezTo>
                  <a:cubicBezTo>
                    <a:pt x="70" y="603"/>
                    <a:pt x="77" y="597"/>
                    <a:pt x="88" y="597"/>
                  </a:cubicBezTo>
                  <a:cubicBezTo>
                    <a:pt x="99" y="597"/>
                    <a:pt x="97" y="620"/>
                    <a:pt x="108" y="620"/>
                  </a:cubicBezTo>
                  <a:cubicBezTo>
                    <a:pt x="108" y="638"/>
                    <a:pt x="108" y="638"/>
                    <a:pt x="108" y="638"/>
                  </a:cubicBezTo>
                  <a:cubicBezTo>
                    <a:pt x="108" y="640"/>
                    <a:pt x="109" y="641"/>
                    <a:pt x="110" y="641"/>
                  </a:cubicBezTo>
                  <a:cubicBezTo>
                    <a:pt x="112" y="644"/>
                    <a:pt x="112" y="644"/>
                    <a:pt x="112" y="644"/>
                  </a:cubicBezTo>
                  <a:cubicBezTo>
                    <a:pt x="114" y="644"/>
                    <a:pt x="120" y="642"/>
                    <a:pt x="123" y="641"/>
                  </a:cubicBezTo>
                  <a:cubicBezTo>
                    <a:pt x="132" y="639"/>
                    <a:pt x="133" y="627"/>
                    <a:pt x="143" y="627"/>
                  </a:cubicBezTo>
                  <a:cubicBezTo>
                    <a:pt x="151" y="627"/>
                    <a:pt x="171" y="660"/>
                    <a:pt x="177" y="660"/>
                  </a:cubicBezTo>
                  <a:cubicBezTo>
                    <a:pt x="184" y="660"/>
                    <a:pt x="205" y="651"/>
                    <a:pt x="208" y="647"/>
                  </a:cubicBezTo>
                  <a:cubicBezTo>
                    <a:pt x="207" y="647"/>
                    <a:pt x="196" y="645"/>
                    <a:pt x="196" y="645"/>
                  </a:cubicBezTo>
                  <a:cubicBezTo>
                    <a:pt x="194" y="645"/>
                    <a:pt x="189" y="644"/>
                    <a:pt x="189" y="638"/>
                  </a:cubicBezTo>
                  <a:cubicBezTo>
                    <a:pt x="189" y="635"/>
                    <a:pt x="221" y="623"/>
                    <a:pt x="233" y="619"/>
                  </a:cubicBezTo>
                  <a:cubicBezTo>
                    <a:pt x="233" y="619"/>
                    <a:pt x="227" y="625"/>
                    <a:pt x="225" y="626"/>
                  </a:cubicBezTo>
                  <a:cubicBezTo>
                    <a:pt x="226" y="629"/>
                    <a:pt x="237" y="641"/>
                    <a:pt x="211" y="647"/>
                  </a:cubicBezTo>
                  <a:cubicBezTo>
                    <a:pt x="223" y="673"/>
                    <a:pt x="273" y="669"/>
                    <a:pt x="273" y="704"/>
                  </a:cubicBezTo>
                  <a:cubicBezTo>
                    <a:pt x="275" y="703"/>
                    <a:pt x="275" y="703"/>
                    <a:pt x="275" y="703"/>
                  </a:cubicBezTo>
                  <a:cubicBezTo>
                    <a:pt x="278" y="702"/>
                    <a:pt x="280" y="701"/>
                    <a:pt x="284" y="701"/>
                  </a:cubicBezTo>
                  <a:cubicBezTo>
                    <a:pt x="298" y="701"/>
                    <a:pt x="297" y="710"/>
                    <a:pt x="302" y="719"/>
                  </a:cubicBezTo>
                  <a:cubicBezTo>
                    <a:pt x="303" y="721"/>
                    <a:pt x="312" y="726"/>
                    <a:pt x="312" y="726"/>
                  </a:cubicBezTo>
                  <a:cubicBezTo>
                    <a:pt x="320" y="729"/>
                    <a:pt x="322" y="742"/>
                    <a:pt x="335" y="742"/>
                  </a:cubicBezTo>
                  <a:cubicBezTo>
                    <a:pt x="344" y="742"/>
                    <a:pt x="344" y="734"/>
                    <a:pt x="350" y="732"/>
                  </a:cubicBezTo>
                  <a:cubicBezTo>
                    <a:pt x="354" y="731"/>
                    <a:pt x="353" y="731"/>
                    <a:pt x="357" y="731"/>
                  </a:cubicBezTo>
                  <a:cubicBezTo>
                    <a:pt x="358" y="733"/>
                    <a:pt x="358" y="737"/>
                    <a:pt x="360" y="739"/>
                  </a:cubicBezTo>
                  <a:cubicBezTo>
                    <a:pt x="359" y="739"/>
                    <a:pt x="360" y="740"/>
                    <a:pt x="360" y="741"/>
                  </a:cubicBezTo>
                  <a:cubicBezTo>
                    <a:pt x="366" y="742"/>
                    <a:pt x="366" y="742"/>
                    <a:pt x="366" y="742"/>
                  </a:cubicBezTo>
                  <a:cubicBezTo>
                    <a:pt x="371" y="735"/>
                    <a:pt x="371" y="724"/>
                    <a:pt x="378" y="721"/>
                  </a:cubicBezTo>
                  <a:cubicBezTo>
                    <a:pt x="366" y="714"/>
                    <a:pt x="348" y="688"/>
                    <a:pt x="348" y="673"/>
                  </a:cubicBezTo>
                  <a:cubicBezTo>
                    <a:pt x="348" y="668"/>
                    <a:pt x="338" y="662"/>
                    <a:pt x="338" y="655"/>
                  </a:cubicBezTo>
                  <a:cubicBezTo>
                    <a:pt x="338" y="653"/>
                    <a:pt x="347" y="637"/>
                    <a:pt x="349" y="634"/>
                  </a:cubicBezTo>
                  <a:cubicBezTo>
                    <a:pt x="351" y="635"/>
                    <a:pt x="365" y="628"/>
                    <a:pt x="366" y="627"/>
                  </a:cubicBezTo>
                  <a:cubicBezTo>
                    <a:pt x="377" y="623"/>
                    <a:pt x="384" y="620"/>
                    <a:pt x="399" y="620"/>
                  </a:cubicBezTo>
                  <a:cubicBezTo>
                    <a:pt x="423" y="620"/>
                    <a:pt x="427" y="631"/>
                    <a:pt x="436" y="645"/>
                  </a:cubicBezTo>
                  <a:cubicBezTo>
                    <a:pt x="429" y="650"/>
                    <a:pt x="420" y="645"/>
                    <a:pt x="412" y="645"/>
                  </a:cubicBezTo>
                  <a:cubicBezTo>
                    <a:pt x="400" y="645"/>
                    <a:pt x="383" y="656"/>
                    <a:pt x="381" y="656"/>
                  </a:cubicBezTo>
                  <a:cubicBezTo>
                    <a:pt x="382" y="665"/>
                    <a:pt x="389" y="664"/>
                    <a:pt x="391" y="669"/>
                  </a:cubicBezTo>
                  <a:cubicBezTo>
                    <a:pt x="400" y="684"/>
                    <a:pt x="412" y="690"/>
                    <a:pt x="412" y="707"/>
                  </a:cubicBezTo>
                  <a:cubicBezTo>
                    <a:pt x="415" y="705"/>
                    <a:pt x="424" y="701"/>
                    <a:pt x="427" y="700"/>
                  </a:cubicBezTo>
                  <a:cubicBezTo>
                    <a:pt x="427" y="707"/>
                    <a:pt x="434" y="710"/>
                    <a:pt x="434" y="717"/>
                  </a:cubicBezTo>
                  <a:cubicBezTo>
                    <a:pt x="421" y="717"/>
                    <a:pt x="421" y="717"/>
                    <a:pt x="421" y="717"/>
                  </a:cubicBezTo>
                  <a:cubicBezTo>
                    <a:pt x="417" y="717"/>
                    <a:pt x="413" y="721"/>
                    <a:pt x="412" y="728"/>
                  </a:cubicBezTo>
                  <a:cubicBezTo>
                    <a:pt x="421" y="729"/>
                    <a:pt x="428" y="738"/>
                    <a:pt x="428" y="746"/>
                  </a:cubicBezTo>
                  <a:cubicBezTo>
                    <a:pt x="428" y="751"/>
                    <a:pt x="424" y="753"/>
                    <a:pt x="424" y="757"/>
                  </a:cubicBezTo>
                  <a:cubicBezTo>
                    <a:pt x="424" y="761"/>
                    <a:pt x="428" y="765"/>
                    <a:pt x="429" y="766"/>
                  </a:cubicBezTo>
                  <a:cubicBezTo>
                    <a:pt x="429" y="762"/>
                    <a:pt x="434" y="762"/>
                    <a:pt x="438" y="761"/>
                  </a:cubicBezTo>
                  <a:cubicBezTo>
                    <a:pt x="443" y="759"/>
                    <a:pt x="442" y="757"/>
                    <a:pt x="447" y="755"/>
                  </a:cubicBezTo>
                  <a:cubicBezTo>
                    <a:pt x="455" y="752"/>
                    <a:pt x="460" y="754"/>
                    <a:pt x="466" y="749"/>
                  </a:cubicBezTo>
                  <a:cubicBezTo>
                    <a:pt x="476" y="755"/>
                    <a:pt x="482" y="755"/>
                    <a:pt x="491" y="758"/>
                  </a:cubicBezTo>
                  <a:cubicBezTo>
                    <a:pt x="502" y="762"/>
                    <a:pt x="505" y="772"/>
                    <a:pt x="518" y="772"/>
                  </a:cubicBezTo>
                  <a:cubicBezTo>
                    <a:pt x="518" y="774"/>
                    <a:pt x="521" y="775"/>
                    <a:pt x="522" y="777"/>
                  </a:cubicBezTo>
                  <a:cubicBezTo>
                    <a:pt x="523" y="781"/>
                    <a:pt x="522" y="787"/>
                    <a:pt x="524" y="793"/>
                  </a:cubicBezTo>
                  <a:cubicBezTo>
                    <a:pt x="529" y="787"/>
                    <a:pt x="533" y="795"/>
                    <a:pt x="537" y="795"/>
                  </a:cubicBezTo>
                  <a:cubicBezTo>
                    <a:pt x="542" y="795"/>
                    <a:pt x="544" y="791"/>
                    <a:pt x="547" y="788"/>
                  </a:cubicBezTo>
                  <a:cubicBezTo>
                    <a:pt x="551" y="784"/>
                    <a:pt x="556" y="784"/>
                    <a:pt x="559" y="781"/>
                  </a:cubicBezTo>
                  <a:cubicBezTo>
                    <a:pt x="567" y="773"/>
                    <a:pt x="568" y="762"/>
                    <a:pt x="579" y="762"/>
                  </a:cubicBezTo>
                  <a:cubicBezTo>
                    <a:pt x="583" y="762"/>
                    <a:pt x="582" y="764"/>
                    <a:pt x="586" y="764"/>
                  </a:cubicBezTo>
                  <a:cubicBezTo>
                    <a:pt x="587" y="769"/>
                    <a:pt x="597" y="765"/>
                    <a:pt x="600" y="765"/>
                  </a:cubicBezTo>
                  <a:cubicBezTo>
                    <a:pt x="604" y="765"/>
                    <a:pt x="605" y="770"/>
                    <a:pt x="608" y="770"/>
                  </a:cubicBezTo>
                  <a:cubicBezTo>
                    <a:pt x="617" y="770"/>
                    <a:pt x="624" y="765"/>
                    <a:pt x="627" y="759"/>
                  </a:cubicBezTo>
                  <a:cubicBezTo>
                    <a:pt x="628" y="760"/>
                    <a:pt x="629" y="759"/>
                    <a:pt x="630" y="759"/>
                  </a:cubicBezTo>
                  <a:cubicBezTo>
                    <a:pt x="634" y="759"/>
                    <a:pt x="636" y="749"/>
                    <a:pt x="645" y="749"/>
                  </a:cubicBezTo>
                  <a:cubicBezTo>
                    <a:pt x="654" y="749"/>
                    <a:pt x="644" y="772"/>
                    <a:pt x="654" y="772"/>
                  </a:cubicBezTo>
                  <a:cubicBezTo>
                    <a:pt x="664" y="772"/>
                    <a:pt x="668" y="764"/>
                    <a:pt x="677" y="764"/>
                  </a:cubicBezTo>
                  <a:cubicBezTo>
                    <a:pt x="682" y="764"/>
                    <a:pt x="686" y="764"/>
                    <a:pt x="692" y="765"/>
                  </a:cubicBezTo>
                  <a:cubicBezTo>
                    <a:pt x="692" y="763"/>
                    <a:pt x="692" y="763"/>
                    <a:pt x="692" y="763"/>
                  </a:cubicBezTo>
                  <a:cubicBezTo>
                    <a:pt x="690" y="753"/>
                    <a:pt x="688" y="750"/>
                    <a:pt x="677" y="748"/>
                  </a:cubicBezTo>
                  <a:cubicBezTo>
                    <a:pt x="678" y="739"/>
                    <a:pt x="687" y="719"/>
                    <a:pt x="694" y="719"/>
                  </a:cubicBezTo>
                  <a:cubicBezTo>
                    <a:pt x="735" y="719"/>
                    <a:pt x="763" y="698"/>
                    <a:pt x="763" y="649"/>
                  </a:cubicBezTo>
                  <a:cubicBezTo>
                    <a:pt x="785" y="645"/>
                    <a:pt x="787" y="618"/>
                    <a:pt x="800" y="620"/>
                  </a:cubicBezTo>
                  <a:cubicBezTo>
                    <a:pt x="836" y="624"/>
                    <a:pt x="822" y="600"/>
                    <a:pt x="829" y="593"/>
                  </a:cubicBezTo>
                  <a:cubicBezTo>
                    <a:pt x="847" y="578"/>
                    <a:pt x="873" y="578"/>
                    <a:pt x="895" y="565"/>
                  </a:cubicBezTo>
                  <a:cubicBezTo>
                    <a:pt x="898" y="563"/>
                    <a:pt x="906" y="554"/>
                    <a:pt x="913" y="554"/>
                  </a:cubicBezTo>
                  <a:cubicBezTo>
                    <a:pt x="924" y="554"/>
                    <a:pt x="943" y="567"/>
                    <a:pt x="961" y="567"/>
                  </a:cubicBezTo>
                  <a:cubicBezTo>
                    <a:pt x="986" y="567"/>
                    <a:pt x="981" y="534"/>
                    <a:pt x="994" y="534"/>
                  </a:cubicBezTo>
                  <a:cubicBezTo>
                    <a:pt x="1002" y="534"/>
                    <a:pt x="1029" y="538"/>
                    <a:pt x="1032" y="545"/>
                  </a:cubicBezTo>
                  <a:cubicBezTo>
                    <a:pt x="1042" y="573"/>
                    <a:pt x="1060" y="558"/>
                    <a:pt x="1072" y="558"/>
                  </a:cubicBezTo>
                  <a:cubicBezTo>
                    <a:pt x="1099" y="558"/>
                    <a:pt x="1107" y="580"/>
                    <a:pt x="1135" y="580"/>
                  </a:cubicBezTo>
                  <a:cubicBezTo>
                    <a:pt x="1160" y="580"/>
                    <a:pt x="1192" y="557"/>
                    <a:pt x="1224" y="569"/>
                  </a:cubicBezTo>
                  <a:cubicBezTo>
                    <a:pt x="1266" y="586"/>
                    <a:pt x="1245" y="512"/>
                    <a:pt x="1301" y="512"/>
                  </a:cubicBezTo>
                  <a:cubicBezTo>
                    <a:pt x="1340" y="512"/>
                    <a:pt x="1339" y="543"/>
                    <a:pt x="1354" y="567"/>
                  </a:cubicBezTo>
                  <a:cubicBezTo>
                    <a:pt x="1360" y="576"/>
                    <a:pt x="1379" y="577"/>
                    <a:pt x="1387" y="585"/>
                  </a:cubicBezTo>
                  <a:cubicBezTo>
                    <a:pt x="1393" y="590"/>
                    <a:pt x="1398" y="607"/>
                    <a:pt x="1411" y="607"/>
                  </a:cubicBezTo>
                  <a:cubicBezTo>
                    <a:pt x="1426" y="607"/>
                    <a:pt x="1428" y="593"/>
                    <a:pt x="1446" y="593"/>
                  </a:cubicBezTo>
                  <a:cubicBezTo>
                    <a:pt x="1446" y="604"/>
                    <a:pt x="1446" y="604"/>
                    <a:pt x="1446" y="604"/>
                  </a:cubicBezTo>
                  <a:cubicBezTo>
                    <a:pt x="1437" y="614"/>
                    <a:pt x="1433" y="638"/>
                    <a:pt x="1422" y="644"/>
                  </a:cubicBezTo>
                  <a:cubicBezTo>
                    <a:pt x="1412" y="650"/>
                    <a:pt x="1394" y="651"/>
                    <a:pt x="1400" y="655"/>
                  </a:cubicBezTo>
                  <a:cubicBezTo>
                    <a:pt x="1415" y="665"/>
                    <a:pt x="1398" y="684"/>
                    <a:pt x="1398" y="68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271" name="Freeform 147"/>
            <p:cNvSpPr/>
            <p:nvPr/>
          </p:nvSpPr>
          <p:spPr bwMode="auto">
            <a:xfrm>
              <a:off x="5614988" y="1879600"/>
              <a:ext cx="1023938" cy="646113"/>
            </a:xfrm>
            <a:custGeom>
              <a:avLst/>
              <a:gdLst/>
              <a:ahLst/>
              <a:cxnLst>
                <a:cxn ang="0">
                  <a:pos x="585" y="307"/>
                </a:cxn>
                <a:cxn ang="0">
                  <a:pos x="573" y="287"/>
                </a:cxn>
                <a:cxn ang="0">
                  <a:pos x="614" y="256"/>
                </a:cxn>
                <a:cxn ang="0">
                  <a:pos x="588" y="246"/>
                </a:cxn>
                <a:cxn ang="0">
                  <a:pos x="570" y="255"/>
                </a:cxn>
                <a:cxn ang="0">
                  <a:pos x="552" y="236"/>
                </a:cxn>
                <a:cxn ang="0">
                  <a:pos x="590" y="209"/>
                </a:cxn>
                <a:cxn ang="0">
                  <a:pos x="606" y="212"/>
                </a:cxn>
                <a:cxn ang="0">
                  <a:pos x="634" y="216"/>
                </a:cxn>
                <a:cxn ang="0">
                  <a:pos x="648" y="231"/>
                </a:cxn>
                <a:cxn ang="0">
                  <a:pos x="648" y="248"/>
                </a:cxn>
                <a:cxn ang="0">
                  <a:pos x="666" y="254"/>
                </a:cxn>
                <a:cxn ang="0">
                  <a:pos x="659" y="264"/>
                </a:cxn>
                <a:cxn ang="0">
                  <a:pos x="665" y="275"/>
                </a:cxn>
                <a:cxn ang="0">
                  <a:pos x="664" y="290"/>
                </a:cxn>
                <a:cxn ang="0">
                  <a:pos x="668" y="295"/>
                </a:cxn>
                <a:cxn ang="0">
                  <a:pos x="690" y="286"/>
                </a:cxn>
                <a:cxn ang="0">
                  <a:pos x="683" y="232"/>
                </a:cxn>
                <a:cxn ang="0">
                  <a:pos x="688" y="210"/>
                </a:cxn>
                <a:cxn ang="0">
                  <a:pos x="721" y="172"/>
                </a:cxn>
                <a:cxn ang="0">
                  <a:pos x="745" y="132"/>
                </a:cxn>
                <a:cxn ang="0">
                  <a:pos x="769" y="81"/>
                </a:cxn>
                <a:cxn ang="0">
                  <a:pos x="710" y="73"/>
                </a:cxn>
                <a:cxn ang="0">
                  <a:pos x="624" y="0"/>
                </a:cxn>
                <a:cxn ang="0">
                  <a:pos x="458" y="68"/>
                </a:cxn>
                <a:cxn ang="0">
                  <a:pos x="355" y="33"/>
                </a:cxn>
                <a:cxn ang="0">
                  <a:pos x="284" y="55"/>
                </a:cxn>
                <a:cxn ang="0">
                  <a:pos x="218" y="53"/>
                </a:cxn>
                <a:cxn ang="0">
                  <a:pos x="123" y="108"/>
                </a:cxn>
                <a:cxn ang="0">
                  <a:pos x="17" y="207"/>
                </a:cxn>
                <a:cxn ang="0">
                  <a:pos x="15" y="251"/>
                </a:cxn>
                <a:cxn ang="0">
                  <a:pos x="25" y="261"/>
                </a:cxn>
                <a:cxn ang="0">
                  <a:pos x="50" y="280"/>
                </a:cxn>
                <a:cxn ang="0">
                  <a:pos x="83" y="284"/>
                </a:cxn>
                <a:cxn ang="0">
                  <a:pos x="73" y="317"/>
                </a:cxn>
                <a:cxn ang="0">
                  <a:pos x="63" y="326"/>
                </a:cxn>
                <a:cxn ang="0">
                  <a:pos x="73" y="343"/>
                </a:cxn>
                <a:cxn ang="0">
                  <a:pos x="110" y="357"/>
                </a:cxn>
                <a:cxn ang="0">
                  <a:pos x="132" y="373"/>
                </a:cxn>
                <a:cxn ang="0">
                  <a:pos x="160" y="384"/>
                </a:cxn>
                <a:cxn ang="0">
                  <a:pos x="186" y="382"/>
                </a:cxn>
                <a:cxn ang="0">
                  <a:pos x="210" y="381"/>
                </a:cxn>
                <a:cxn ang="0">
                  <a:pos x="255" y="372"/>
                </a:cxn>
                <a:cxn ang="0">
                  <a:pos x="275" y="366"/>
                </a:cxn>
                <a:cxn ang="0">
                  <a:pos x="282" y="362"/>
                </a:cxn>
                <a:cxn ang="0">
                  <a:pos x="316" y="400"/>
                </a:cxn>
                <a:cxn ang="0">
                  <a:pos x="306" y="439"/>
                </a:cxn>
                <a:cxn ang="0">
                  <a:pos x="324" y="450"/>
                </a:cxn>
                <a:cxn ang="0">
                  <a:pos x="346" y="467"/>
                </a:cxn>
                <a:cxn ang="0">
                  <a:pos x="351" y="472"/>
                </a:cxn>
                <a:cxn ang="0">
                  <a:pos x="353" y="457"/>
                </a:cxn>
                <a:cxn ang="0">
                  <a:pos x="379" y="454"/>
                </a:cxn>
                <a:cxn ang="0">
                  <a:pos x="416" y="453"/>
                </a:cxn>
                <a:cxn ang="0">
                  <a:pos x="431" y="470"/>
                </a:cxn>
                <a:cxn ang="0">
                  <a:pos x="454" y="486"/>
                </a:cxn>
                <a:cxn ang="0">
                  <a:pos x="476" y="470"/>
                </a:cxn>
                <a:cxn ang="0">
                  <a:pos x="503" y="455"/>
                </a:cxn>
                <a:cxn ang="0">
                  <a:pos x="552" y="439"/>
                </a:cxn>
                <a:cxn ang="0">
                  <a:pos x="576" y="406"/>
                </a:cxn>
                <a:cxn ang="0">
                  <a:pos x="604" y="355"/>
                </a:cxn>
                <a:cxn ang="0">
                  <a:pos x="586" y="307"/>
                </a:cxn>
              </a:cxnLst>
              <a:rect l="0" t="0" r="r" b="b"/>
              <a:pathLst>
                <a:path w="769" h="486">
                  <a:moveTo>
                    <a:pt x="586" y="307"/>
                  </a:moveTo>
                  <a:cubicBezTo>
                    <a:pt x="585" y="307"/>
                    <a:pt x="585" y="307"/>
                    <a:pt x="585" y="307"/>
                  </a:cubicBezTo>
                  <a:cubicBezTo>
                    <a:pt x="585" y="307"/>
                    <a:pt x="585" y="300"/>
                    <a:pt x="585" y="298"/>
                  </a:cubicBezTo>
                  <a:cubicBezTo>
                    <a:pt x="582" y="298"/>
                    <a:pt x="573" y="294"/>
                    <a:pt x="573" y="287"/>
                  </a:cubicBezTo>
                  <a:cubicBezTo>
                    <a:pt x="573" y="282"/>
                    <a:pt x="581" y="282"/>
                    <a:pt x="582" y="276"/>
                  </a:cubicBezTo>
                  <a:cubicBezTo>
                    <a:pt x="586" y="264"/>
                    <a:pt x="605" y="264"/>
                    <a:pt x="614" y="256"/>
                  </a:cubicBezTo>
                  <a:cubicBezTo>
                    <a:pt x="611" y="251"/>
                    <a:pt x="604" y="256"/>
                    <a:pt x="598" y="252"/>
                  </a:cubicBezTo>
                  <a:cubicBezTo>
                    <a:pt x="595" y="250"/>
                    <a:pt x="593" y="246"/>
                    <a:pt x="588" y="246"/>
                  </a:cubicBezTo>
                  <a:cubicBezTo>
                    <a:pt x="585" y="246"/>
                    <a:pt x="585" y="256"/>
                    <a:pt x="582" y="256"/>
                  </a:cubicBezTo>
                  <a:cubicBezTo>
                    <a:pt x="578" y="256"/>
                    <a:pt x="574" y="257"/>
                    <a:pt x="570" y="255"/>
                  </a:cubicBezTo>
                  <a:cubicBezTo>
                    <a:pt x="565" y="252"/>
                    <a:pt x="567" y="247"/>
                    <a:pt x="562" y="243"/>
                  </a:cubicBezTo>
                  <a:cubicBezTo>
                    <a:pt x="560" y="242"/>
                    <a:pt x="552" y="240"/>
                    <a:pt x="552" y="236"/>
                  </a:cubicBezTo>
                  <a:cubicBezTo>
                    <a:pt x="552" y="227"/>
                    <a:pt x="565" y="230"/>
                    <a:pt x="571" y="225"/>
                  </a:cubicBezTo>
                  <a:cubicBezTo>
                    <a:pt x="577" y="221"/>
                    <a:pt x="587" y="215"/>
                    <a:pt x="590" y="209"/>
                  </a:cubicBezTo>
                  <a:cubicBezTo>
                    <a:pt x="591" y="208"/>
                    <a:pt x="593" y="203"/>
                    <a:pt x="597" y="203"/>
                  </a:cubicBezTo>
                  <a:cubicBezTo>
                    <a:pt x="601" y="203"/>
                    <a:pt x="606" y="209"/>
                    <a:pt x="606" y="212"/>
                  </a:cubicBezTo>
                  <a:cubicBezTo>
                    <a:pt x="606" y="219"/>
                    <a:pt x="597" y="222"/>
                    <a:pt x="597" y="230"/>
                  </a:cubicBezTo>
                  <a:cubicBezTo>
                    <a:pt x="610" y="230"/>
                    <a:pt x="620" y="216"/>
                    <a:pt x="634" y="216"/>
                  </a:cubicBezTo>
                  <a:cubicBezTo>
                    <a:pt x="639" y="216"/>
                    <a:pt x="641" y="221"/>
                    <a:pt x="648" y="221"/>
                  </a:cubicBezTo>
                  <a:cubicBezTo>
                    <a:pt x="646" y="226"/>
                    <a:pt x="648" y="226"/>
                    <a:pt x="648" y="231"/>
                  </a:cubicBezTo>
                  <a:cubicBezTo>
                    <a:pt x="648" y="235"/>
                    <a:pt x="643" y="235"/>
                    <a:pt x="643" y="240"/>
                  </a:cubicBezTo>
                  <a:cubicBezTo>
                    <a:pt x="643" y="242"/>
                    <a:pt x="645" y="248"/>
                    <a:pt x="648" y="248"/>
                  </a:cubicBezTo>
                  <a:cubicBezTo>
                    <a:pt x="649" y="248"/>
                    <a:pt x="651" y="245"/>
                    <a:pt x="654" y="245"/>
                  </a:cubicBezTo>
                  <a:cubicBezTo>
                    <a:pt x="659" y="245"/>
                    <a:pt x="666" y="249"/>
                    <a:pt x="666" y="254"/>
                  </a:cubicBezTo>
                  <a:cubicBezTo>
                    <a:pt x="666" y="257"/>
                    <a:pt x="662" y="260"/>
                    <a:pt x="659" y="260"/>
                  </a:cubicBezTo>
                  <a:cubicBezTo>
                    <a:pt x="659" y="264"/>
                    <a:pt x="659" y="264"/>
                    <a:pt x="659" y="264"/>
                  </a:cubicBezTo>
                  <a:cubicBezTo>
                    <a:pt x="660" y="265"/>
                    <a:pt x="660" y="267"/>
                    <a:pt x="663" y="268"/>
                  </a:cubicBezTo>
                  <a:cubicBezTo>
                    <a:pt x="663" y="270"/>
                    <a:pt x="665" y="272"/>
                    <a:pt x="665" y="275"/>
                  </a:cubicBezTo>
                  <a:cubicBezTo>
                    <a:pt x="665" y="276"/>
                    <a:pt x="661" y="282"/>
                    <a:pt x="661" y="285"/>
                  </a:cubicBezTo>
                  <a:cubicBezTo>
                    <a:pt x="661" y="287"/>
                    <a:pt x="661" y="289"/>
                    <a:pt x="664" y="290"/>
                  </a:cubicBezTo>
                  <a:cubicBezTo>
                    <a:pt x="663" y="292"/>
                    <a:pt x="661" y="293"/>
                    <a:pt x="661" y="295"/>
                  </a:cubicBezTo>
                  <a:cubicBezTo>
                    <a:pt x="668" y="295"/>
                    <a:pt x="668" y="295"/>
                    <a:pt x="668" y="295"/>
                  </a:cubicBezTo>
                  <a:cubicBezTo>
                    <a:pt x="670" y="293"/>
                    <a:pt x="671" y="293"/>
                    <a:pt x="676" y="291"/>
                  </a:cubicBezTo>
                  <a:cubicBezTo>
                    <a:pt x="676" y="287"/>
                    <a:pt x="687" y="287"/>
                    <a:pt x="690" y="286"/>
                  </a:cubicBezTo>
                  <a:cubicBezTo>
                    <a:pt x="696" y="284"/>
                    <a:pt x="699" y="279"/>
                    <a:pt x="699" y="269"/>
                  </a:cubicBezTo>
                  <a:cubicBezTo>
                    <a:pt x="699" y="252"/>
                    <a:pt x="692" y="242"/>
                    <a:pt x="683" y="232"/>
                  </a:cubicBezTo>
                  <a:cubicBezTo>
                    <a:pt x="679" y="228"/>
                    <a:pt x="674" y="224"/>
                    <a:pt x="675" y="217"/>
                  </a:cubicBezTo>
                  <a:cubicBezTo>
                    <a:pt x="680" y="217"/>
                    <a:pt x="685" y="214"/>
                    <a:pt x="688" y="210"/>
                  </a:cubicBezTo>
                  <a:cubicBezTo>
                    <a:pt x="691" y="207"/>
                    <a:pt x="699" y="203"/>
                    <a:pt x="701" y="199"/>
                  </a:cubicBezTo>
                  <a:cubicBezTo>
                    <a:pt x="707" y="187"/>
                    <a:pt x="710" y="180"/>
                    <a:pt x="721" y="172"/>
                  </a:cubicBezTo>
                  <a:cubicBezTo>
                    <a:pt x="721" y="172"/>
                    <a:pt x="738" y="153"/>
                    <a:pt x="723" y="143"/>
                  </a:cubicBezTo>
                  <a:cubicBezTo>
                    <a:pt x="717" y="139"/>
                    <a:pt x="735" y="138"/>
                    <a:pt x="745" y="132"/>
                  </a:cubicBezTo>
                  <a:cubicBezTo>
                    <a:pt x="756" y="126"/>
                    <a:pt x="760" y="102"/>
                    <a:pt x="769" y="92"/>
                  </a:cubicBezTo>
                  <a:cubicBezTo>
                    <a:pt x="769" y="81"/>
                    <a:pt x="769" y="81"/>
                    <a:pt x="769" y="81"/>
                  </a:cubicBezTo>
                  <a:cubicBezTo>
                    <a:pt x="751" y="81"/>
                    <a:pt x="749" y="95"/>
                    <a:pt x="734" y="95"/>
                  </a:cubicBezTo>
                  <a:cubicBezTo>
                    <a:pt x="721" y="95"/>
                    <a:pt x="716" y="78"/>
                    <a:pt x="710" y="73"/>
                  </a:cubicBezTo>
                  <a:cubicBezTo>
                    <a:pt x="702" y="65"/>
                    <a:pt x="683" y="64"/>
                    <a:pt x="677" y="55"/>
                  </a:cubicBezTo>
                  <a:cubicBezTo>
                    <a:pt x="662" y="31"/>
                    <a:pt x="663" y="0"/>
                    <a:pt x="624" y="0"/>
                  </a:cubicBezTo>
                  <a:cubicBezTo>
                    <a:pt x="568" y="0"/>
                    <a:pt x="589" y="74"/>
                    <a:pt x="547" y="57"/>
                  </a:cubicBezTo>
                  <a:cubicBezTo>
                    <a:pt x="515" y="45"/>
                    <a:pt x="483" y="68"/>
                    <a:pt x="458" y="68"/>
                  </a:cubicBezTo>
                  <a:cubicBezTo>
                    <a:pt x="430" y="68"/>
                    <a:pt x="422" y="46"/>
                    <a:pt x="395" y="46"/>
                  </a:cubicBezTo>
                  <a:cubicBezTo>
                    <a:pt x="383" y="46"/>
                    <a:pt x="365" y="61"/>
                    <a:pt x="355" y="33"/>
                  </a:cubicBezTo>
                  <a:cubicBezTo>
                    <a:pt x="352" y="26"/>
                    <a:pt x="325" y="22"/>
                    <a:pt x="317" y="22"/>
                  </a:cubicBezTo>
                  <a:cubicBezTo>
                    <a:pt x="304" y="22"/>
                    <a:pt x="309" y="55"/>
                    <a:pt x="284" y="55"/>
                  </a:cubicBezTo>
                  <a:cubicBezTo>
                    <a:pt x="266" y="55"/>
                    <a:pt x="247" y="42"/>
                    <a:pt x="236" y="42"/>
                  </a:cubicBezTo>
                  <a:cubicBezTo>
                    <a:pt x="229" y="42"/>
                    <a:pt x="221" y="51"/>
                    <a:pt x="218" y="53"/>
                  </a:cubicBezTo>
                  <a:cubicBezTo>
                    <a:pt x="196" y="66"/>
                    <a:pt x="170" y="66"/>
                    <a:pt x="152" y="81"/>
                  </a:cubicBezTo>
                  <a:cubicBezTo>
                    <a:pt x="145" y="88"/>
                    <a:pt x="159" y="112"/>
                    <a:pt x="123" y="108"/>
                  </a:cubicBezTo>
                  <a:cubicBezTo>
                    <a:pt x="110" y="106"/>
                    <a:pt x="108" y="133"/>
                    <a:pt x="86" y="137"/>
                  </a:cubicBezTo>
                  <a:cubicBezTo>
                    <a:pt x="86" y="186"/>
                    <a:pt x="58" y="207"/>
                    <a:pt x="17" y="207"/>
                  </a:cubicBezTo>
                  <a:cubicBezTo>
                    <a:pt x="10" y="207"/>
                    <a:pt x="1" y="227"/>
                    <a:pt x="0" y="236"/>
                  </a:cubicBezTo>
                  <a:cubicBezTo>
                    <a:pt x="11" y="238"/>
                    <a:pt x="13" y="241"/>
                    <a:pt x="15" y="251"/>
                  </a:cubicBezTo>
                  <a:cubicBezTo>
                    <a:pt x="15" y="253"/>
                    <a:pt x="15" y="253"/>
                    <a:pt x="15" y="253"/>
                  </a:cubicBezTo>
                  <a:cubicBezTo>
                    <a:pt x="15" y="261"/>
                    <a:pt x="19" y="259"/>
                    <a:pt x="25" y="261"/>
                  </a:cubicBezTo>
                  <a:cubicBezTo>
                    <a:pt x="30" y="262"/>
                    <a:pt x="28" y="268"/>
                    <a:pt x="31" y="271"/>
                  </a:cubicBezTo>
                  <a:cubicBezTo>
                    <a:pt x="37" y="277"/>
                    <a:pt x="42" y="277"/>
                    <a:pt x="50" y="280"/>
                  </a:cubicBezTo>
                  <a:cubicBezTo>
                    <a:pt x="58" y="279"/>
                    <a:pt x="61" y="272"/>
                    <a:pt x="69" y="272"/>
                  </a:cubicBezTo>
                  <a:cubicBezTo>
                    <a:pt x="73" y="272"/>
                    <a:pt x="83" y="280"/>
                    <a:pt x="83" y="284"/>
                  </a:cubicBezTo>
                  <a:cubicBezTo>
                    <a:pt x="83" y="296"/>
                    <a:pt x="66" y="294"/>
                    <a:pt x="66" y="306"/>
                  </a:cubicBezTo>
                  <a:cubicBezTo>
                    <a:pt x="66" y="311"/>
                    <a:pt x="73" y="312"/>
                    <a:pt x="73" y="317"/>
                  </a:cubicBezTo>
                  <a:cubicBezTo>
                    <a:pt x="73" y="323"/>
                    <a:pt x="68" y="322"/>
                    <a:pt x="63" y="322"/>
                  </a:cubicBezTo>
                  <a:cubicBezTo>
                    <a:pt x="63" y="326"/>
                    <a:pt x="63" y="326"/>
                    <a:pt x="63" y="326"/>
                  </a:cubicBezTo>
                  <a:cubicBezTo>
                    <a:pt x="64" y="331"/>
                    <a:pt x="64" y="335"/>
                    <a:pt x="65" y="340"/>
                  </a:cubicBezTo>
                  <a:cubicBezTo>
                    <a:pt x="66" y="343"/>
                    <a:pt x="71" y="342"/>
                    <a:pt x="73" y="343"/>
                  </a:cubicBezTo>
                  <a:cubicBezTo>
                    <a:pt x="80" y="345"/>
                    <a:pt x="83" y="351"/>
                    <a:pt x="91" y="353"/>
                  </a:cubicBezTo>
                  <a:cubicBezTo>
                    <a:pt x="100" y="355"/>
                    <a:pt x="105" y="352"/>
                    <a:pt x="110" y="357"/>
                  </a:cubicBezTo>
                  <a:cubicBezTo>
                    <a:pt x="116" y="363"/>
                    <a:pt x="120" y="361"/>
                    <a:pt x="127" y="364"/>
                  </a:cubicBezTo>
                  <a:cubicBezTo>
                    <a:pt x="130" y="366"/>
                    <a:pt x="130" y="369"/>
                    <a:pt x="132" y="373"/>
                  </a:cubicBezTo>
                  <a:cubicBezTo>
                    <a:pt x="133" y="376"/>
                    <a:pt x="137" y="372"/>
                    <a:pt x="139" y="373"/>
                  </a:cubicBezTo>
                  <a:cubicBezTo>
                    <a:pt x="146" y="378"/>
                    <a:pt x="150" y="384"/>
                    <a:pt x="160" y="384"/>
                  </a:cubicBezTo>
                  <a:cubicBezTo>
                    <a:pt x="166" y="384"/>
                    <a:pt x="172" y="384"/>
                    <a:pt x="178" y="384"/>
                  </a:cubicBezTo>
                  <a:cubicBezTo>
                    <a:pt x="182" y="384"/>
                    <a:pt x="184" y="382"/>
                    <a:pt x="186" y="382"/>
                  </a:cubicBezTo>
                  <a:cubicBezTo>
                    <a:pt x="189" y="382"/>
                    <a:pt x="190" y="389"/>
                    <a:pt x="191" y="392"/>
                  </a:cubicBezTo>
                  <a:cubicBezTo>
                    <a:pt x="197" y="389"/>
                    <a:pt x="199" y="381"/>
                    <a:pt x="210" y="381"/>
                  </a:cubicBezTo>
                  <a:cubicBezTo>
                    <a:pt x="219" y="381"/>
                    <a:pt x="224" y="386"/>
                    <a:pt x="231" y="386"/>
                  </a:cubicBezTo>
                  <a:cubicBezTo>
                    <a:pt x="238" y="386"/>
                    <a:pt x="252" y="374"/>
                    <a:pt x="255" y="372"/>
                  </a:cubicBezTo>
                  <a:cubicBezTo>
                    <a:pt x="258" y="370"/>
                    <a:pt x="259" y="369"/>
                    <a:pt x="260" y="367"/>
                  </a:cubicBezTo>
                  <a:cubicBezTo>
                    <a:pt x="264" y="363"/>
                    <a:pt x="270" y="368"/>
                    <a:pt x="275" y="366"/>
                  </a:cubicBezTo>
                  <a:cubicBezTo>
                    <a:pt x="279" y="362"/>
                    <a:pt x="279" y="362"/>
                    <a:pt x="279" y="362"/>
                  </a:cubicBezTo>
                  <a:cubicBezTo>
                    <a:pt x="282" y="362"/>
                    <a:pt x="282" y="362"/>
                    <a:pt x="282" y="362"/>
                  </a:cubicBezTo>
                  <a:cubicBezTo>
                    <a:pt x="285" y="377"/>
                    <a:pt x="294" y="376"/>
                    <a:pt x="305" y="381"/>
                  </a:cubicBezTo>
                  <a:cubicBezTo>
                    <a:pt x="309" y="388"/>
                    <a:pt x="316" y="391"/>
                    <a:pt x="316" y="400"/>
                  </a:cubicBezTo>
                  <a:cubicBezTo>
                    <a:pt x="316" y="417"/>
                    <a:pt x="304" y="418"/>
                    <a:pt x="304" y="434"/>
                  </a:cubicBezTo>
                  <a:cubicBezTo>
                    <a:pt x="304" y="436"/>
                    <a:pt x="305" y="439"/>
                    <a:pt x="306" y="439"/>
                  </a:cubicBezTo>
                  <a:cubicBezTo>
                    <a:pt x="309" y="439"/>
                    <a:pt x="312" y="436"/>
                    <a:pt x="315" y="436"/>
                  </a:cubicBezTo>
                  <a:cubicBezTo>
                    <a:pt x="319" y="436"/>
                    <a:pt x="320" y="449"/>
                    <a:pt x="324" y="450"/>
                  </a:cubicBezTo>
                  <a:cubicBezTo>
                    <a:pt x="324" y="459"/>
                    <a:pt x="330" y="468"/>
                    <a:pt x="338" y="468"/>
                  </a:cubicBezTo>
                  <a:cubicBezTo>
                    <a:pt x="342" y="468"/>
                    <a:pt x="343" y="467"/>
                    <a:pt x="346" y="467"/>
                  </a:cubicBezTo>
                  <a:cubicBezTo>
                    <a:pt x="348" y="467"/>
                    <a:pt x="348" y="467"/>
                    <a:pt x="348" y="467"/>
                  </a:cubicBezTo>
                  <a:cubicBezTo>
                    <a:pt x="348" y="471"/>
                    <a:pt x="350" y="472"/>
                    <a:pt x="351" y="472"/>
                  </a:cubicBezTo>
                  <a:cubicBezTo>
                    <a:pt x="352" y="472"/>
                    <a:pt x="353" y="470"/>
                    <a:pt x="353" y="468"/>
                  </a:cubicBezTo>
                  <a:cubicBezTo>
                    <a:pt x="353" y="464"/>
                    <a:pt x="353" y="461"/>
                    <a:pt x="353" y="457"/>
                  </a:cubicBezTo>
                  <a:cubicBezTo>
                    <a:pt x="353" y="457"/>
                    <a:pt x="363" y="454"/>
                    <a:pt x="365" y="454"/>
                  </a:cubicBezTo>
                  <a:cubicBezTo>
                    <a:pt x="379" y="454"/>
                    <a:pt x="379" y="454"/>
                    <a:pt x="379" y="454"/>
                  </a:cubicBezTo>
                  <a:cubicBezTo>
                    <a:pt x="385" y="457"/>
                    <a:pt x="390" y="448"/>
                    <a:pt x="397" y="448"/>
                  </a:cubicBezTo>
                  <a:cubicBezTo>
                    <a:pt x="404" y="448"/>
                    <a:pt x="408" y="453"/>
                    <a:pt x="416" y="453"/>
                  </a:cubicBezTo>
                  <a:cubicBezTo>
                    <a:pt x="416" y="464"/>
                    <a:pt x="424" y="468"/>
                    <a:pt x="431" y="470"/>
                  </a:cubicBezTo>
                  <a:cubicBezTo>
                    <a:pt x="431" y="470"/>
                    <a:pt x="431" y="470"/>
                    <a:pt x="431" y="470"/>
                  </a:cubicBezTo>
                  <a:cubicBezTo>
                    <a:pt x="439" y="474"/>
                    <a:pt x="444" y="471"/>
                    <a:pt x="452" y="475"/>
                  </a:cubicBezTo>
                  <a:cubicBezTo>
                    <a:pt x="452" y="477"/>
                    <a:pt x="451" y="486"/>
                    <a:pt x="454" y="486"/>
                  </a:cubicBezTo>
                  <a:cubicBezTo>
                    <a:pt x="459" y="486"/>
                    <a:pt x="457" y="480"/>
                    <a:pt x="460" y="477"/>
                  </a:cubicBezTo>
                  <a:cubicBezTo>
                    <a:pt x="463" y="474"/>
                    <a:pt x="472" y="472"/>
                    <a:pt x="476" y="470"/>
                  </a:cubicBezTo>
                  <a:cubicBezTo>
                    <a:pt x="484" y="466"/>
                    <a:pt x="492" y="468"/>
                    <a:pt x="498" y="463"/>
                  </a:cubicBezTo>
                  <a:cubicBezTo>
                    <a:pt x="498" y="463"/>
                    <a:pt x="502" y="455"/>
                    <a:pt x="503" y="455"/>
                  </a:cubicBezTo>
                  <a:cubicBezTo>
                    <a:pt x="507" y="455"/>
                    <a:pt x="510" y="458"/>
                    <a:pt x="514" y="458"/>
                  </a:cubicBezTo>
                  <a:cubicBezTo>
                    <a:pt x="534" y="458"/>
                    <a:pt x="539" y="446"/>
                    <a:pt x="552" y="439"/>
                  </a:cubicBezTo>
                  <a:cubicBezTo>
                    <a:pt x="555" y="437"/>
                    <a:pt x="557" y="435"/>
                    <a:pt x="558" y="431"/>
                  </a:cubicBezTo>
                  <a:cubicBezTo>
                    <a:pt x="569" y="431"/>
                    <a:pt x="572" y="414"/>
                    <a:pt x="576" y="406"/>
                  </a:cubicBezTo>
                  <a:cubicBezTo>
                    <a:pt x="578" y="401"/>
                    <a:pt x="590" y="383"/>
                    <a:pt x="597" y="382"/>
                  </a:cubicBezTo>
                  <a:cubicBezTo>
                    <a:pt x="597" y="372"/>
                    <a:pt x="604" y="368"/>
                    <a:pt x="604" y="355"/>
                  </a:cubicBezTo>
                  <a:cubicBezTo>
                    <a:pt x="604" y="336"/>
                    <a:pt x="599" y="329"/>
                    <a:pt x="591" y="317"/>
                  </a:cubicBezTo>
                  <a:cubicBezTo>
                    <a:pt x="590" y="315"/>
                    <a:pt x="590" y="309"/>
                    <a:pt x="586" y="30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272" name="Freeform 148"/>
            <p:cNvSpPr/>
            <p:nvPr/>
          </p:nvSpPr>
          <p:spPr bwMode="auto">
            <a:xfrm>
              <a:off x="7369175" y="1395413"/>
              <a:ext cx="58738" cy="25400"/>
            </a:xfrm>
            <a:custGeom>
              <a:avLst/>
              <a:gdLst/>
              <a:ahLst/>
              <a:cxnLst>
                <a:cxn ang="0">
                  <a:pos x="4" y="19"/>
                </a:cxn>
                <a:cxn ang="0">
                  <a:pos x="0" y="14"/>
                </a:cxn>
                <a:cxn ang="0">
                  <a:pos x="20" y="0"/>
                </a:cxn>
                <a:cxn ang="0">
                  <a:pos x="44" y="11"/>
                </a:cxn>
                <a:cxn ang="0">
                  <a:pos x="4" y="19"/>
                </a:cxn>
              </a:cxnLst>
              <a:rect l="0" t="0" r="r" b="b"/>
              <a:pathLst>
                <a:path w="44" h="19">
                  <a:moveTo>
                    <a:pt x="4" y="19"/>
                  </a:moveTo>
                  <a:cubicBezTo>
                    <a:pt x="1" y="19"/>
                    <a:pt x="0" y="17"/>
                    <a:pt x="0" y="14"/>
                  </a:cubicBezTo>
                  <a:cubicBezTo>
                    <a:pt x="0" y="8"/>
                    <a:pt x="13" y="0"/>
                    <a:pt x="20" y="0"/>
                  </a:cubicBezTo>
                  <a:cubicBezTo>
                    <a:pt x="27" y="0"/>
                    <a:pt x="44" y="4"/>
                    <a:pt x="44" y="11"/>
                  </a:cubicBezTo>
                  <a:cubicBezTo>
                    <a:pt x="44" y="17"/>
                    <a:pt x="9" y="19"/>
                    <a:pt x="4" y="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273" name="Freeform 149"/>
            <p:cNvSpPr/>
            <p:nvPr/>
          </p:nvSpPr>
          <p:spPr bwMode="auto">
            <a:xfrm>
              <a:off x="7191375" y="1443038"/>
              <a:ext cx="23813" cy="14288"/>
            </a:xfrm>
            <a:custGeom>
              <a:avLst/>
              <a:gdLst/>
              <a:ahLst/>
              <a:cxnLst>
                <a:cxn ang="0">
                  <a:pos x="13" y="10"/>
                </a:cxn>
                <a:cxn ang="0">
                  <a:pos x="18" y="6"/>
                </a:cxn>
                <a:cxn ang="0">
                  <a:pos x="15" y="0"/>
                </a:cxn>
                <a:cxn ang="0">
                  <a:pos x="0" y="0"/>
                </a:cxn>
                <a:cxn ang="0">
                  <a:pos x="13" y="10"/>
                </a:cxn>
              </a:cxnLst>
              <a:rect l="0" t="0" r="r" b="b"/>
              <a:pathLst>
                <a:path w="18" h="10">
                  <a:moveTo>
                    <a:pt x="13" y="10"/>
                  </a:moveTo>
                  <a:cubicBezTo>
                    <a:pt x="15" y="10"/>
                    <a:pt x="18" y="8"/>
                    <a:pt x="18" y="6"/>
                  </a:cubicBezTo>
                  <a:cubicBezTo>
                    <a:pt x="18" y="3"/>
                    <a:pt x="15" y="2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6"/>
                    <a:pt x="7" y="10"/>
                    <a:pt x="13" y="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274" name="Freeform 150"/>
            <p:cNvSpPr/>
            <p:nvPr/>
          </p:nvSpPr>
          <p:spPr bwMode="auto">
            <a:xfrm>
              <a:off x="6645275" y="1257300"/>
              <a:ext cx="11113" cy="12700"/>
            </a:xfrm>
            <a:custGeom>
              <a:avLst/>
              <a:gdLst/>
              <a:ahLst/>
              <a:cxnLst>
                <a:cxn ang="0">
                  <a:pos x="8" y="5"/>
                </a:cxn>
                <a:cxn ang="0">
                  <a:pos x="3" y="0"/>
                </a:cxn>
                <a:cxn ang="0">
                  <a:pos x="0" y="7"/>
                </a:cxn>
                <a:cxn ang="0">
                  <a:pos x="3" y="10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8" y="5"/>
                </a:cxn>
              </a:cxnLst>
              <a:rect l="0" t="0" r="r" b="b"/>
              <a:pathLst>
                <a:path w="8" h="10">
                  <a:moveTo>
                    <a:pt x="8" y="5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0" y="4"/>
                    <a:pt x="0" y="7"/>
                  </a:cubicBezTo>
                  <a:cubicBezTo>
                    <a:pt x="0" y="9"/>
                    <a:pt x="1" y="10"/>
                    <a:pt x="3" y="10"/>
                  </a:cubicBezTo>
                  <a:cubicBezTo>
                    <a:pt x="7" y="10"/>
                    <a:pt x="7" y="6"/>
                    <a:pt x="8" y="4"/>
                  </a:cubicBezTo>
                  <a:cubicBezTo>
                    <a:pt x="6" y="4"/>
                    <a:pt x="6" y="4"/>
                    <a:pt x="6" y="4"/>
                  </a:cubicBezTo>
                  <a:lnTo>
                    <a:pt x="8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275" name="Freeform 151"/>
            <p:cNvSpPr/>
            <p:nvPr/>
          </p:nvSpPr>
          <p:spPr bwMode="auto">
            <a:xfrm>
              <a:off x="6249988" y="1300163"/>
              <a:ext cx="26988" cy="15875"/>
            </a:xfrm>
            <a:custGeom>
              <a:avLst/>
              <a:gdLst/>
              <a:ahLst/>
              <a:cxnLst>
                <a:cxn ang="0">
                  <a:pos x="20" y="9"/>
                </a:cxn>
                <a:cxn ang="0">
                  <a:pos x="10" y="12"/>
                </a:cxn>
                <a:cxn ang="0">
                  <a:pos x="0" y="7"/>
                </a:cxn>
                <a:cxn ang="0">
                  <a:pos x="10" y="0"/>
                </a:cxn>
                <a:cxn ang="0">
                  <a:pos x="20" y="7"/>
                </a:cxn>
                <a:cxn ang="0">
                  <a:pos x="17" y="12"/>
                </a:cxn>
                <a:cxn ang="0">
                  <a:pos x="20" y="9"/>
                </a:cxn>
              </a:cxnLst>
              <a:rect l="0" t="0" r="r" b="b"/>
              <a:pathLst>
                <a:path w="20" h="12">
                  <a:moveTo>
                    <a:pt x="20" y="9"/>
                  </a:moveTo>
                  <a:cubicBezTo>
                    <a:pt x="17" y="11"/>
                    <a:pt x="14" y="12"/>
                    <a:pt x="10" y="12"/>
                  </a:cubicBezTo>
                  <a:cubicBezTo>
                    <a:pt x="5" y="12"/>
                    <a:pt x="0" y="11"/>
                    <a:pt x="0" y="7"/>
                  </a:cubicBezTo>
                  <a:cubicBezTo>
                    <a:pt x="0" y="3"/>
                    <a:pt x="6" y="0"/>
                    <a:pt x="10" y="0"/>
                  </a:cubicBezTo>
                  <a:cubicBezTo>
                    <a:pt x="16" y="0"/>
                    <a:pt x="20" y="2"/>
                    <a:pt x="20" y="7"/>
                  </a:cubicBezTo>
                  <a:cubicBezTo>
                    <a:pt x="20" y="10"/>
                    <a:pt x="18" y="11"/>
                    <a:pt x="17" y="12"/>
                  </a:cubicBezTo>
                  <a:lnTo>
                    <a:pt x="20" y="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276" name="Freeform 152"/>
            <p:cNvSpPr/>
            <p:nvPr/>
          </p:nvSpPr>
          <p:spPr bwMode="auto">
            <a:xfrm>
              <a:off x="6043613" y="1128713"/>
              <a:ext cx="100013" cy="57150"/>
            </a:xfrm>
            <a:custGeom>
              <a:avLst/>
              <a:gdLst/>
              <a:ahLst/>
              <a:cxnLst>
                <a:cxn ang="0">
                  <a:pos x="6" y="43"/>
                </a:cxn>
                <a:cxn ang="0">
                  <a:pos x="0" y="37"/>
                </a:cxn>
                <a:cxn ang="0">
                  <a:pos x="8" y="27"/>
                </a:cxn>
                <a:cxn ang="0">
                  <a:pos x="39" y="0"/>
                </a:cxn>
                <a:cxn ang="0">
                  <a:pos x="45" y="0"/>
                </a:cxn>
                <a:cxn ang="0">
                  <a:pos x="44" y="10"/>
                </a:cxn>
                <a:cxn ang="0">
                  <a:pos x="52" y="6"/>
                </a:cxn>
                <a:cxn ang="0">
                  <a:pos x="76" y="23"/>
                </a:cxn>
                <a:cxn ang="0">
                  <a:pos x="45" y="34"/>
                </a:cxn>
                <a:cxn ang="0">
                  <a:pos x="30" y="37"/>
                </a:cxn>
                <a:cxn ang="0">
                  <a:pos x="6" y="43"/>
                </a:cxn>
              </a:cxnLst>
              <a:rect l="0" t="0" r="r" b="b"/>
              <a:pathLst>
                <a:path w="76" h="43">
                  <a:moveTo>
                    <a:pt x="6" y="43"/>
                  </a:moveTo>
                  <a:cubicBezTo>
                    <a:pt x="1" y="43"/>
                    <a:pt x="0" y="41"/>
                    <a:pt x="0" y="37"/>
                  </a:cubicBezTo>
                  <a:cubicBezTo>
                    <a:pt x="0" y="30"/>
                    <a:pt x="5" y="30"/>
                    <a:pt x="8" y="27"/>
                  </a:cubicBezTo>
                  <a:cubicBezTo>
                    <a:pt x="18" y="17"/>
                    <a:pt x="22" y="0"/>
                    <a:pt x="39" y="0"/>
                  </a:cubicBezTo>
                  <a:cubicBezTo>
                    <a:pt x="43" y="0"/>
                    <a:pt x="43" y="0"/>
                    <a:pt x="45" y="0"/>
                  </a:cubicBezTo>
                  <a:cubicBezTo>
                    <a:pt x="45" y="7"/>
                    <a:pt x="47" y="7"/>
                    <a:pt x="44" y="10"/>
                  </a:cubicBezTo>
                  <a:cubicBezTo>
                    <a:pt x="47" y="9"/>
                    <a:pt x="49" y="6"/>
                    <a:pt x="52" y="6"/>
                  </a:cubicBezTo>
                  <a:cubicBezTo>
                    <a:pt x="58" y="6"/>
                    <a:pt x="76" y="17"/>
                    <a:pt x="76" y="23"/>
                  </a:cubicBezTo>
                  <a:cubicBezTo>
                    <a:pt x="76" y="34"/>
                    <a:pt x="53" y="36"/>
                    <a:pt x="45" y="34"/>
                  </a:cubicBezTo>
                  <a:cubicBezTo>
                    <a:pt x="43" y="34"/>
                    <a:pt x="30" y="37"/>
                    <a:pt x="30" y="37"/>
                  </a:cubicBezTo>
                  <a:lnTo>
                    <a:pt x="6" y="4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277" name="Freeform 153"/>
            <p:cNvSpPr/>
            <p:nvPr/>
          </p:nvSpPr>
          <p:spPr bwMode="auto">
            <a:xfrm>
              <a:off x="5900738" y="1101725"/>
              <a:ext cx="39688" cy="2063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30" y="7"/>
                </a:cxn>
                <a:cxn ang="0">
                  <a:pos x="9" y="16"/>
                </a:cxn>
                <a:cxn ang="0">
                  <a:pos x="0" y="5"/>
                </a:cxn>
                <a:cxn ang="0">
                  <a:pos x="12" y="0"/>
                </a:cxn>
              </a:cxnLst>
              <a:rect l="0" t="0" r="r" b="b"/>
              <a:pathLst>
                <a:path w="30" h="16">
                  <a:moveTo>
                    <a:pt x="12" y="0"/>
                  </a:moveTo>
                  <a:cubicBezTo>
                    <a:pt x="14" y="0"/>
                    <a:pt x="26" y="6"/>
                    <a:pt x="30" y="7"/>
                  </a:cubicBezTo>
                  <a:cubicBezTo>
                    <a:pt x="29" y="15"/>
                    <a:pt x="14" y="16"/>
                    <a:pt x="9" y="16"/>
                  </a:cubicBezTo>
                  <a:cubicBezTo>
                    <a:pt x="6" y="16"/>
                    <a:pt x="0" y="9"/>
                    <a:pt x="0" y="5"/>
                  </a:cubicBezTo>
                  <a:cubicBezTo>
                    <a:pt x="0" y="0"/>
                    <a:pt x="9" y="0"/>
                    <a:pt x="12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278" name="Freeform 154"/>
            <p:cNvSpPr/>
            <p:nvPr/>
          </p:nvSpPr>
          <p:spPr bwMode="auto">
            <a:xfrm>
              <a:off x="5913438" y="1057275"/>
              <a:ext cx="139700" cy="98425"/>
            </a:xfrm>
            <a:custGeom>
              <a:avLst/>
              <a:gdLst/>
              <a:ahLst/>
              <a:cxnLst>
                <a:cxn ang="0">
                  <a:pos x="99" y="68"/>
                </a:cxn>
                <a:cxn ang="0">
                  <a:pos x="90" y="74"/>
                </a:cxn>
                <a:cxn ang="0">
                  <a:pos x="41" y="66"/>
                </a:cxn>
                <a:cxn ang="0">
                  <a:pos x="17" y="50"/>
                </a:cxn>
                <a:cxn ang="0">
                  <a:pos x="50" y="36"/>
                </a:cxn>
                <a:cxn ang="0">
                  <a:pos x="32" y="36"/>
                </a:cxn>
                <a:cxn ang="0">
                  <a:pos x="0" y="26"/>
                </a:cxn>
                <a:cxn ang="0">
                  <a:pos x="46" y="0"/>
                </a:cxn>
                <a:cxn ang="0">
                  <a:pos x="72" y="17"/>
                </a:cxn>
                <a:cxn ang="0">
                  <a:pos x="67" y="18"/>
                </a:cxn>
                <a:cxn ang="0">
                  <a:pos x="67" y="27"/>
                </a:cxn>
                <a:cxn ang="0">
                  <a:pos x="59" y="35"/>
                </a:cxn>
                <a:cxn ang="0">
                  <a:pos x="68" y="35"/>
                </a:cxn>
                <a:cxn ang="0">
                  <a:pos x="81" y="39"/>
                </a:cxn>
                <a:cxn ang="0">
                  <a:pos x="90" y="39"/>
                </a:cxn>
                <a:cxn ang="0">
                  <a:pos x="105" y="48"/>
                </a:cxn>
                <a:cxn ang="0">
                  <a:pos x="101" y="57"/>
                </a:cxn>
                <a:cxn ang="0">
                  <a:pos x="92" y="62"/>
                </a:cxn>
                <a:cxn ang="0">
                  <a:pos x="99" y="68"/>
                </a:cxn>
              </a:cxnLst>
              <a:rect l="0" t="0" r="r" b="b"/>
              <a:pathLst>
                <a:path w="105" h="74">
                  <a:moveTo>
                    <a:pt x="99" y="68"/>
                  </a:moveTo>
                  <a:cubicBezTo>
                    <a:pt x="99" y="72"/>
                    <a:pt x="94" y="74"/>
                    <a:pt x="90" y="74"/>
                  </a:cubicBezTo>
                  <a:cubicBezTo>
                    <a:pt x="71" y="74"/>
                    <a:pt x="57" y="66"/>
                    <a:pt x="41" y="66"/>
                  </a:cubicBezTo>
                  <a:cubicBezTo>
                    <a:pt x="35" y="66"/>
                    <a:pt x="24" y="54"/>
                    <a:pt x="17" y="50"/>
                  </a:cubicBezTo>
                  <a:cubicBezTo>
                    <a:pt x="32" y="46"/>
                    <a:pt x="36" y="41"/>
                    <a:pt x="50" y="36"/>
                  </a:cubicBezTo>
                  <a:cubicBezTo>
                    <a:pt x="46" y="36"/>
                    <a:pt x="35" y="36"/>
                    <a:pt x="32" y="36"/>
                  </a:cubicBezTo>
                  <a:cubicBezTo>
                    <a:pt x="20" y="36"/>
                    <a:pt x="11" y="32"/>
                    <a:pt x="0" y="26"/>
                  </a:cubicBezTo>
                  <a:cubicBezTo>
                    <a:pt x="18" y="21"/>
                    <a:pt x="25" y="0"/>
                    <a:pt x="46" y="0"/>
                  </a:cubicBezTo>
                  <a:cubicBezTo>
                    <a:pt x="58" y="0"/>
                    <a:pt x="65" y="12"/>
                    <a:pt x="72" y="17"/>
                  </a:cubicBezTo>
                  <a:cubicBezTo>
                    <a:pt x="68" y="19"/>
                    <a:pt x="69" y="18"/>
                    <a:pt x="67" y="18"/>
                  </a:cubicBezTo>
                  <a:cubicBezTo>
                    <a:pt x="68" y="23"/>
                    <a:pt x="67" y="24"/>
                    <a:pt x="67" y="27"/>
                  </a:cubicBezTo>
                  <a:cubicBezTo>
                    <a:pt x="67" y="29"/>
                    <a:pt x="62" y="33"/>
                    <a:pt x="59" y="35"/>
                  </a:cubicBezTo>
                  <a:cubicBezTo>
                    <a:pt x="63" y="33"/>
                    <a:pt x="65" y="35"/>
                    <a:pt x="68" y="35"/>
                  </a:cubicBezTo>
                  <a:cubicBezTo>
                    <a:pt x="73" y="35"/>
                    <a:pt x="76" y="39"/>
                    <a:pt x="81" y="39"/>
                  </a:cubicBezTo>
                  <a:cubicBezTo>
                    <a:pt x="84" y="39"/>
                    <a:pt x="87" y="39"/>
                    <a:pt x="90" y="39"/>
                  </a:cubicBezTo>
                  <a:cubicBezTo>
                    <a:pt x="99" y="39"/>
                    <a:pt x="99" y="42"/>
                    <a:pt x="105" y="48"/>
                  </a:cubicBezTo>
                  <a:cubicBezTo>
                    <a:pt x="100" y="51"/>
                    <a:pt x="101" y="52"/>
                    <a:pt x="101" y="57"/>
                  </a:cubicBezTo>
                  <a:cubicBezTo>
                    <a:pt x="101" y="61"/>
                    <a:pt x="95" y="62"/>
                    <a:pt x="92" y="62"/>
                  </a:cubicBezTo>
                  <a:cubicBezTo>
                    <a:pt x="95" y="63"/>
                    <a:pt x="99" y="65"/>
                    <a:pt x="99" y="6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279" name="Freeform 155"/>
            <p:cNvSpPr/>
            <p:nvPr/>
          </p:nvSpPr>
          <p:spPr bwMode="auto">
            <a:xfrm>
              <a:off x="5973763" y="1212850"/>
              <a:ext cx="17463" cy="1270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5" y="9"/>
                </a:cxn>
                <a:cxn ang="0">
                  <a:pos x="0" y="5"/>
                </a:cxn>
              </a:cxnLst>
              <a:rect l="0" t="0" r="r" b="b"/>
              <a:pathLst>
                <a:path w="13" h="9">
                  <a:moveTo>
                    <a:pt x="0" y="5"/>
                  </a:moveTo>
                  <a:cubicBezTo>
                    <a:pt x="3" y="3"/>
                    <a:pt x="5" y="1"/>
                    <a:pt x="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6"/>
                    <a:pt x="10" y="9"/>
                    <a:pt x="5" y="9"/>
                  </a:cubicBezTo>
                  <a:cubicBezTo>
                    <a:pt x="2" y="9"/>
                    <a:pt x="1" y="7"/>
                    <a:pt x="0" y="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280" name="Freeform 156"/>
            <p:cNvSpPr/>
            <p:nvPr/>
          </p:nvSpPr>
          <p:spPr bwMode="auto">
            <a:xfrm>
              <a:off x="5886450" y="1060450"/>
              <a:ext cx="23813" cy="7938"/>
            </a:xfrm>
            <a:custGeom>
              <a:avLst/>
              <a:gdLst/>
              <a:ahLst/>
              <a:cxnLst>
                <a:cxn ang="0">
                  <a:pos x="18" y="4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4"/>
                </a:cxn>
              </a:cxnLst>
              <a:rect l="0" t="0" r="r" b="b"/>
              <a:pathLst>
                <a:path w="18" h="6">
                  <a:moveTo>
                    <a:pt x="18" y="4"/>
                  </a:moveTo>
                  <a:cubicBezTo>
                    <a:pt x="11" y="5"/>
                    <a:pt x="3" y="6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18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281" name="Freeform 157"/>
            <p:cNvSpPr/>
            <p:nvPr/>
          </p:nvSpPr>
          <p:spPr bwMode="auto">
            <a:xfrm>
              <a:off x="6162675" y="1173163"/>
              <a:ext cx="20638" cy="9525"/>
            </a:xfrm>
            <a:custGeom>
              <a:avLst/>
              <a:gdLst/>
              <a:ahLst/>
              <a:cxnLst>
                <a:cxn ang="0">
                  <a:pos x="15" y="1"/>
                </a:cxn>
                <a:cxn ang="0">
                  <a:pos x="9" y="7"/>
                </a:cxn>
                <a:cxn ang="0">
                  <a:pos x="0" y="2"/>
                </a:cxn>
                <a:cxn ang="0">
                  <a:pos x="15" y="1"/>
                </a:cxn>
              </a:cxnLst>
              <a:rect l="0" t="0" r="r" b="b"/>
              <a:pathLst>
                <a:path w="15" h="7">
                  <a:moveTo>
                    <a:pt x="15" y="1"/>
                  </a:moveTo>
                  <a:cubicBezTo>
                    <a:pt x="14" y="4"/>
                    <a:pt x="12" y="7"/>
                    <a:pt x="9" y="7"/>
                  </a:cubicBezTo>
                  <a:cubicBezTo>
                    <a:pt x="4" y="7"/>
                    <a:pt x="1" y="4"/>
                    <a:pt x="0" y="2"/>
                  </a:cubicBezTo>
                  <a:cubicBezTo>
                    <a:pt x="9" y="0"/>
                    <a:pt x="11" y="2"/>
                    <a:pt x="15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282" name="Freeform 158"/>
            <p:cNvSpPr/>
            <p:nvPr/>
          </p:nvSpPr>
          <p:spPr bwMode="auto">
            <a:xfrm>
              <a:off x="5119688" y="1074738"/>
              <a:ext cx="117475" cy="36513"/>
            </a:xfrm>
            <a:custGeom>
              <a:avLst/>
              <a:gdLst/>
              <a:ahLst/>
              <a:cxnLst>
                <a:cxn ang="0">
                  <a:pos x="76" y="14"/>
                </a:cxn>
                <a:cxn ang="0">
                  <a:pos x="58" y="17"/>
                </a:cxn>
                <a:cxn ang="0">
                  <a:pos x="49" y="27"/>
                </a:cxn>
                <a:cxn ang="0">
                  <a:pos x="44" y="23"/>
                </a:cxn>
                <a:cxn ang="0">
                  <a:pos x="44" y="23"/>
                </a:cxn>
                <a:cxn ang="0">
                  <a:pos x="32" y="17"/>
                </a:cxn>
                <a:cxn ang="0">
                  <a:pos x="41" y="14"/>
                </a:cxn>
                <a:cxn ang="0">
                  <a:pos x="33" y="13"/>
                </a:cxn>
                <a:cxn ang="0">
                  <a:pos x="40" y="9"/>
                </a:cxn>
                <a:cxn ang="0">
                  <a:pos x="30" y="5"/>
                </a:cxn>
                <a:cxn ang="0">
                  <a:pos x="10" y="11"/>
                </a:cxn>
                <a:cxn ang="0">
                  <a:pos x="0" y="9"/>
                </a:cxn>
                <a:cxn ang="0">
                  <a:pos x="34" y="0"/>
                </a:cxn>
                <a:cxn ang="0">
                  <a:pos x="60" y="6"/>
                </a:cxn>
                <a:cxn ang="0">
                  <a:pos x="76" y="0"/>
                </a:cxn>
                <a:cxn ang="0">
                  <a:pos x="89" y="5"/>
                </a:cxn>
                <a:cxn ang="0">
                  <a:pos x="78" y="13"/>
                </a:cxn>
                <a:cxn ang="0">
                  <a:pos x="73" y="13"/>
                </a:cxn>
                <a:cxn ang="0">
                  <a:pos x="73" y="17"/>
                </a:cxn>
                <a:cxn ang="0">
                  <a:pos x="76" y="14"/>
                </a:cxn>
              </a:cxnLst>
              <a:rect l="0" t="0" r="r" b="b"/>
              <a:pathLst>
                <a:path w="89" h="27">
                  <a:moveTo>
                    <a:pt x="76" y="14"/>
                  </a:moveTo>
                  <a:cubicBezTo>
                    <a:pt x="69" y="19"/>
                    <a:pt x="65" y="13"/>
                    <a:pt x="58" y="17"/>
                  </a:cubicBezTo>
                  <a:cubicBezTo>
                    <a:pt x="54" y="19"/>
                    <a:pt x="53" y="27"/>
                    <a:pt x="49" y="27"/>
                  </a:cubicBezTo>
                  <a:cubicBezTo>
                    <a:pt x="47" y="26"/>
                    <a:pt x="45" y="24"/>
                    <a:pt x="44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38" y="23"/>
                    <a:pt x="33" y="21"/>
                    <a:pt x="32" y="17"/>
                  </a:cubicBezTo>
                  <a:cubicBezTo>
                    <a:pt x="36" y="15"/>
                    <a:pt x="38" y="15"/>
                    <a:pt x="41" y="14"/>
                  </a:cubicBezTo>
                  <a:cubicBezTo>
                    <a:pt x="37" y="14"/>
                    <a:pt x="35" y="13"/>
                    <a:pt x="33" y="13"/>
                  </a:cubicBezTo>
                  <a:cubicBezTo>
                    <a:pt x="36" y="11"/>
                    <a:pt x="38" y="11"/>
                    <a:pt x="40" y="9"/>
                  </a:cubicBezTo>
                  <a:cubicBezTo>
                    <a:pt x="36" y="8"/>
                    <a:pt x="34" y="5"/>
                    <a:pt x="30" y="5"/>
                  </a:cubicBezTo>
                  <a:cubicBezTo>
                    <a:pt x="25" y="5"/>
                    <a:pt x="17" y="11"/>
                    <a:pt x="10" y="11"/>
                  </a:cubicBezTo>
                  <a:cubicBezTo>
                    <a:pt x="7" y="11"/>
                    <a:pt x="4" y="9"/>
                    <a:pt x="0" y="9"/>
                  </a:cubicBezTo>
                  <a:cubicBezTo>
                    <a:pt x="4" y="2"/>
                    <a:pt x="25" y="0"/>
                    <a:pt x="34" y="0"/>
                  </a:cubicBezTo>
                  <a:cubicBezTo>
                    <a:pt x="45" y="0"/>
                    <a:pt x="52" y="6"/>
                    <a:pt x="60" y="6"/>
                  </a:cubicBezTo>
                  <a:cubicBezTo>
                    <a:pt x="67" y="6"/>
                    <a:pt x="70" y="0"/>
                    <a:pt x="76" y="0"/>
                  </a:cubicBezTo>
                  <a:cubicBezTo>
                    <a:pt x="82" y="0"/>
                    <a:pt x="87" y="4"/>
                    <a:pt x="89" y="5"/>
                  </a:cubicBezTo>
                  <a:cubicBezTo>
                    <a:pt x="89" y="13"/>
                    <a:pt x="83" y="9"/>
                    <a:pt x="78" y="13"/>
                  </a:cubicBezTo>
                  <a:cubicBezTo>
                    <a:pt x="76" y="13"/>
                    <a:pt x="75" y="13"/>
                    <a:pt x="73" y="13"/>
                  </a:cubicBezTo>
                  <a:cubicBezTo>
                    <a:pt x="73" y="17"/>
                    <a:pt x="73" y="17"/>
                    <a:pt x="73" y="17"/>
                  </a:cubicBezTo>
                  <a:lnTo>
                    <a:pt x="76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283" name="Freeform 159"/>
            <p:cNvSpPr/>
            <p:nvPr/>
          </p:nvSpPr>
          <p:spPr bwMode="auto">
            <a:xfrm>
              <a:off x="5427663" y="1052513"/>
              <a:ext cx="41275" cy="26988"/>
            </a:xfrm>
            <a:custGeom>
              <a:avLst/>
              <a:gdLst/>
              <a:ahLst/>
              <a:cxnLst>
                <a:cxn ang="0">
                  <a:pos x="7" y="20"/>
                </a:cxn>
                <a:cxn ang="0">
                  <a:pos x="0" y="13"/>
                </a:cxn>
                <a:cxn ang="0">
                  <a:pos x="25" y="0"/>
                </a:cxn>
                <a:cxn ang="0">
                  <a:pos x="31" y="14"/>
                </a:cxn>
                <a:cxn ang="0">
                  <a:pos x="7" y="20"/>
                </a:cxn>
              </a:cxnLst>
              <a:rect l="0" t="0" r="r" b="b"/>
              <a:pathLst>
                <a:path w="31" h="20">
                  <a:moveTo>
                    <a:pt x="7" y="20"/>
                  </a:moveTo>
                  <a:cubicBezTo>
                    <a:pt x="2" y="20"/>
                    <a:pt x="0" y="17"/>
                    <a:pt x="0" y="13"/>
                  </a:cubicBezTo>
                  <a:cubicBezTo>
                    <a:pt x="0" y="7"/>
                    <a:pt x="18" y="0"/>
                    <a:pt x="25" y="0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28" y="16"/>
                    <a:pt x="11" y="20"/>
                    <a:pt x="7" y="2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284" name="Freeform 160"/>
            <p:cNvSpPr/>
            <p:nvPr/>
          </p:nvSpPr>
          <p:spPr bwMode="auto">
            <a:xfrm>
              <a:off x="5373688" y="1069975"/>
              <a:ext cx="44450" cy="25400"/>
            </a:xfrm>
            <a:custGeom>
              <a:avLst/>
              <a:gdLst/>
              <a:ahLst/>
              <a:cxnLst>
                <a:cxn ang="0">
                  <a:pos x="33" y="4"/>
                </a:cxn>
                <a:cxn ang="0">
                  <a:pos x="33" y="10"/>
                </a:cxn>
                <a:cxn ang="0">
                  <a:pos x="22" y="12"/>
                </a:cxn>
                <a:cxn ang="0">
                  <a:pos x="24" y="18"/>
                </a:cxn>
                <a:cxn ang="0">
                  <a:pos x="0" y="18"/>
                </a:cxn>
                <a:cxn ang="0">
                  <a:pos x="9" y="6"/>
                </a:cxn>
                <a:cxn ang="0">
                  <a:pos x="9" y="0"/>
                </a:cxn>
                <a:cxn ang="0">
                  <a:pos x="23" y="0"/>
                </a:cxn>
                <a:cxn ang="0">
                  <a:pos x="19" y="4"/>
                </a:cxn>
                <a:cxn ang="0">
                  <a:pos x="33" y="4"/>
                </a:cxn>
              </a:cxnLst>
              <a:rect l="0" t="0" r="r" b="b"/>
              <a:pathLst>
                <a:path w="33" h="20">
                  <a:moveTo>
                    <a:pt x="33" y="4"/>
                  </a:moveTo>
                  <a:cubicBezTo>
                    <a:pt x="33" y="8"/>
                    <a:pt x="33" y="8"/>
                    <a:pt x="33" y="10"/>
                  </a:cubicBezTo>
                  <a:cubicBezTo>
                    <a:pt x="30" y="14"/>
                    <a:pt x="26" y="12"/>
                    <a:pt x="22" y="12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2" y="19"/>
                    <a:pt x="0" y="20"/>
                    <a:pt x="0" y="18"/>
                  </a:cubicBezTo>
                  <a:cubicBezTo>
                    <a:pt x="0" y="11"/>
                    <a:pt x="3" y="8"/>
                    <a:pt x="9" y="6"/>
                  </a:cubicBezTo>
                  <a:cubicBezTo>
                    <a:pt x="8" y="2"/>
                    <a:pt x="9" y="1"/>
                    <a:pt x="9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0" y="4"/>
                    <a:pt x="19" y="4"/>
                  </a:cubicBezTo>
                  <a:cubicBezTo>
                    <a:pt x="22" y="4"/>
                    <a:pt x="29" y="4"/>
                    <a:pt x="33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285" name="Freeform 161"/>
            <p:cNvSpPr/>
            <p:nvPr/>
          </p:nvSpPr>
          <p:spPr bwMode="auto">
            <a:xfrm>
              <a:off x="5314950" y="1092200"/>
              <a:ext cx="44450" cy="15875"/>
            </a:xfrm>
            <a:custGeom>
              <a:avLst/>
              <a:gdLst/>
              <a:ahLst/>
              <a:cxnLst>
                <a:cxn ang="0">
                  <a:pos x="20" y="12"/>
                </a:cxn>
                <a:cxn ang="0">
                  <a:pos x="11" y="7"/>
                </a:cxn>
                <a:cxn ang="0">
                  <a:pos x="4" y="12"/>
                </a:cxn>
                <a:cxn ang="0">
                  <a:pos x="0" y="9"/>
                </a:cxn>
                <a:cxn ang="0">
                  <a:pos x="22" y="0"/>
                </a:cxn>
                <a:cxn ang="0">
                  <a:pos x="34" y="5"/>
                </a:cxn>
                <a:cxn ang="0">
                  <a:pos x="20" y="12"/>
                </a:cxn>
              </a:cxnLst>
              <a:rect l="0" t="0" r="r" b="b"/>
              <a:pathLst>
                <a:path w="34" h="12">
                  <a:moveTo>
                    <a:pt x="20" y="12"/>
                  </a:moveTo>
                  <a:cubicBezTo>
                    <a:pt x="17" y="12"/>
                    <a:pt x="14" y="7"/>
                    <a:pt x="11" y="7"/>
                  </a:cubicBezTo>
                  <a:cubicBezTo>
                    <a:pt x="10" y="12"/>
                    <a:pt x="8" y="12"/>
                    <a:pt x="4" y="12"/>
                  </a:cubicBezTo>
                  <a:cubicBezTo>
                    <a:pt x="2" y="12"/>
                    <a:pt x="0" y="10"/>
                    <a:pt x="0" y="9"/>
                  </a:cubicBezTo>
                  <a:cubicBezTo>
                    <a:pt x="0" y="2"/>
                    <a:pt x="17" y="0"/>
                    <a:pt x="22" y="0"/>
                  </a:cubicBezTo>
                  <a:cubicBezTo>
                    <a:pt x="28" y="0"/>
                    <a:pt x="32" y="2"/>
                    <a:pt x="34" y="5"/>
                  </a:cubicBezTo>
                  <a:cubicBezTo>
                    <a:pt x="25" y="5"/>
                    <a:pt x="26" y="12"/>
                    <a:pt x="20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286" name="Freeform 162"/>
            <p:cNvSpPr/>
            <p:nvPr/>
          </p:nvSpPr>
          <p:spPr bwMode="auto">
            <a:xfrm>
              <a:off x="5287963" y="1038225"/>
              <a:ext cx="71438" cy="49213"/>
            </a:xfrm>
            <a:custGeom>
              <a:avLst/>
              <a:gdLst/>
              <a:ahLst/>
              <a:cxnLst>
                <a:cxn ang="0">
                  <a:pos x="40" y="31"/>
                </a:cxn>
                <a:cxn ang="0">
                  <a:pos x="22" y="36"/>
                </a:cxn>
                <a:cxn ang="0">
                  <a:pos x="0" y="28"/>
                </a:cxn>
                <a:cxn ang="0">
                  <a:pos x="6" y="23"/>
                </a:cxn>
                <a:cxn ang="0">
                  <a:pos x="24" y="23"/>
                </a:cxn>
                <a:cxn ang="0">
                  <a:pos x="17" y="22"/>
                </a:cxn>
                <a:cxn ang="0">
                  <a:pos x="17" y="16"/>
                </a:cxn>
                <a:cxn ang="0">
                  <a:pos x="43" y="8"/>
                </a:cxn>
                <a:cxn ang="0">
                  <a:pos x="51" y="0"/>
                </a:cxn>
                <a:cxn ang="0">
                  <a:pos x="52" y="5"/>
                </a:cxn>
                <a:cxn ang="0">
                  <a:pos x="48" y="11"/>
                </a:cxn>
                <a:cxn ang="0">
                  <a:pos x="28" y="23"/>
                </a:cxn>
                <a:cxn ang="0">
                  <a:pos x="53" y="29"/>
                </a:cxn>
                <a:cxn ang="0">
                  <a:pos x="40" y="31"/>
                </a:cxn>
              </a:cxnLst>
              <a:rect l="0" t="0" r="r" b="b"/>
              <a:pathLst>
                <a:path w="53" h="36">
                  <a:moveTo>
                    <a:pt x="40" y="31"/>
                  </a:moveTo>
                  <a:cubicBezTo>
                    <a:pt x="34" y="31"/>
                    <a:pt x="27" y="36"/>
                    <a:pt x="22" y="36"/>
                  </a:cubicBezTo>
                  <a:cubicBezTo>
                    <a:pt x="19" y="36"/>
                    <a:pt x="1" y="28"/>
                    <a:pt x="0" y="28"/>
                  </a:cubicBezTo>
                  <a:cubicBezTo>
                    <a:pt x="3" y="26"/>
                    <a:pt x="4" y="25"/>
                    <a:pt x="6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19" y="21"/>
                    <a:pt x="21" y="20"/>
                    <a:pt x="17" y="22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30" y="16"/>
                    <a:pt x="30" y="8"/>
                    <a:pt x="43" y="8"/>
                  </a:cubicBezTo>
                  <a:cubicBezTo>
                    <a:pt x="44" y="4"/>
                    <a:pt x="47" y="0"/>
                    <a:pt x="51" y="0"/>
                  </a:cubicBezTo>
                  <a:cubicBezTo>
                    <a:pt x="52" y="0"/>
                    <a:pt x="52" y="4"/>
                    <a:pt x="52" y="5"/>
                  </a:cubicBezTo>
                  <a:cubicBezTo>
                    <a:pt x="50" y="7"/>
                    <a:pt x="48" y="9"/>
                    <a:pt x="48" y="11"/>
                  </a:cubicBezTo>
                  <a:cubicBezTo>
                    <a:pt x="41" y="16"/>
                    <a:pt x="32" y="18"/>
                    <a:pt x="28" y="23"/>
                  </a:cubicBezTo>
                  <a:cubicBezTo>
                    <a:pt x="40" y="24"/>
                    <a:pt x="43" y="25"/>
                    <a:pt x="53" y="29"/>
                  </a:cubicBezTo>
                  <a:cubicBezTo>
                    <a:pt x="49" y="32"/>
                    <a:pt x="45" y="31"/>
                    <a:pt x="40" y="3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287" name="Freeform 164"/>
            <p:cNvSpPr/>
            <p:nvPr/>
          </p:nvSpPr>
          <p:spPr bwMode="auto">
            <a:xfrm>
              <a:off x="6675438" y="1244600"/>
              <a:ext cx="128588" cy="49213"/>
            </a:xfrm>
            <a:custGeom>
              <a:avLst/>
              <a:gdLst/>
              <a:ahLst/>
              <a:cxnLst>
                <a:cxn ang="0">
                  <a:pos x="77" y="29"/>
                </a:cxn>
                <a:cxn ang="0">
                  <a:pos x="66" y="34"/>
                </a:cxn>
                <a:cxn ang="0">
                  <a:pos x="58" y="29"/>
                </a:cxn>
                <a:cxn ang="0">
                  <a:pos x="50" y="32"/>
                </a:cxn>
                <a:cxn ang="0">
                  <a:pos x="40" y="36"/>
                </a:cxn>
                <a:cxn ang="0">
                  <a:pos x="32" y="31"/>
                </a:cxn>
                <a:cxn ang="0">
                  <a:pos x="22" y="38"/>
                </a:cxn>
                <a:cxn ang="0">
                  <a:pos x="0" y="18"/>
                </a:cxn>
                <a:cxn ang="0">
                  <a:pos x="20" y="0"/>
                </a:cxn>
                <a:cxn ang="0">
                  <a:pos x="47" y="15"/>
                </a:cxn>
                <a:cxn ang="0">
                  <a:pos x="54" y="3"/>
                </a:cxn>
                <a:cxn ang="0">
                  <a:pos x="97" y="15"/>
                </a:cxn>
                <a:cxn ang="0">
                  <a:pos x="89" y="29"/>
                </a:cxn>
                <a:cxn ang="0">
                  <a:pos x="77" y="29"/>
                </a:cxn>
              </a:cxnLst>
              <a:rect l="0" t="0" r="r" b="b"/>
              <a:pathLst>
                <a:path w="97" h="38">
                  <a:moveTo>
                    <a:pt x="77" y="29"/>
                  </a:moveTo>
                  <a:cubicBezTo>
                    <a:pt x="74" y="29"/>
                    <a:pt x="72" y="34"/>
                    <a:pt x="66" y="34"/>
                  </a:cubicBezTo>
                  <a:cubicBezTo>
                    <a:pt x="63" y="34"/>
                    <a:pt x="62" y="29"/>
                    <a:pt x="58" y="29"/>
                  </a:cubicBezTo>
                  <a:cubicBezTo>
                    <a:pt x="55" y="29"/>
                    <a:pt x="53" y="32"/>
                    <a:pt x="50" y="32"/>
                  </a:cubicBezTo>
                  <a:cubicBezTo>
                    <a:pt x="47" y="32"/>
                    <a:pt x="44" y="36"/>
                    <a:pt x="40" y="36"/>
                  </a:cubicBezTo>
                  <a:cubicBezTo>
                    <a:pt x="36" y="36"/>
                    <a:pt x="34" y="34"/>
                    <a:pt x="32" y="31"/>
                  </a:cubicBezTo>
                  <a:cubicBezTo>
                    <a:pt x="29" y="34"/>
                    <a:pt x="27" y="38"/>
                    <a:pt x="22" y="38"/>
                  </a:cubicBezTo>
                  <a:cubicBezTo>
                    <a:pt x="11" y="38"/>
                    <a:pt x="0" y="29"/>
                    <a:pt x="0" y="18"/>
                  </a:cubicBezTo>
                  <a:cubicBezTo>
                    <a:pt x="0" y="8"/>
                    <a:pt x="11" y="0"/>
                    <a:pt x="20" y="0"/>
                  </a:cubicBezTo>
                  <a:cubicBezTo>
                    <a:pt x="34" y="0"/>
                    <a:pt x="35" y="15"/>
                    <a:pt x="47" y="15"/>
                  </a:cubicBezTo>
                  <a:cubicBezTo>
                    <a:pt x="47" y="8"/>
                    <a:pt x="49" y="3"/>
                    <a:pt x="54" y="3"/>
                  </a:cubicBezTo>
                  <a:cubicBezTo>
                    <a:pt x="62" y="3"/>
                    <a:pt x="88" y="12"/>
                    <a:pt x="97" y="15"/>
                  </a:cubicBezTo>
                  <a:cubicBezTo>
                    <a:pt x="95" y="21"/>
                    <a:pt x="89" y="26"/>
                    <a:pt x="89" y="29"/>
                  </a:cubicBezTo>
                  <a:lnTo>
                    <a:pt x="77" y="2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288" name="Freeform 165"/>
            <p:cNvSpPr/>
            <p:nvPr/>
          </p:nvSpPr>
          <p:spPr bwMode="auto">
            <a:xfrm>
              <a:off x="4924425" y="2252663"/>
              <a:ext cx="34925" cy="17463"/>
            </a:xfrm>
            <a:custGeom>
              <a:avLst/>
              <a:gdLst/>
              <a:ahLst/>
              <a:cxnLst>
                <a:cxn ang="0">
                  <a:pos x="5" y="13"/>
                </a:cxn>
                <a:cxn ang="0">
                  <a:pos x="2" y="11"/>
                </a:cxn>
                <a:cxn ang="0">
                  <a:pos x="0" y="9"/>
                </a:cxn>
                <a:cxn ang="0">
                  <a:pos x="26" y="0"/>
                </a:cxn>
                <a:cxn ang="0">
                  <a:pos x="20" y="4"/>
                </a:cxn>
                <a:cxn ang="0">
                  <a:pos x="19" y="8"/>
                </a:cxn>
                <a:cxn ang="0">
                  <a:pos x="5" y="13"/>
                </a:cxn>
              </a:cxnLst>
              <a:rect l="0" t="0" r="r" b="b"/>
              <a:pathLst>
                <a:path w="26" h="13">
                  <a:moveTo>
                    <a:pt x="5" y="13"/>
                  </a:moveTo>
                  <a:cubicBezTo>
                    <a:pt x="4" y="13"/>
                    <a:pt x="2" y="12"/>
                    <a:pt x="2" y="11"/>
                  </a:cubicBezTo>
                  <a:cubicBezTo>
                    <a:pt x="1" y="11"/>
                    <a:pt x="0" y="9"/>
                    <a:pt x="0" y="9"/>
                  </a:cubicBezTo>
                  <a:cubicBezTo>
                    <a:pt x="7" y="6"/>
                    <a:pt x="18" y="1"/>
                    <a:pt x="26" y="0"/>
                  </a:cubicBezTo>
                  <a:cubicBezTo>
                    <a:pt x="25" y="4"/>
                    <a:pt x="22" y="2"/>
                    <a:pt x="20" y="4"/>
                  </a:cubicBezTo>
                  <a:cubicBezTo>
                    <a:pt x="18" y="4"/>
                    <a:pt x="19" y="7"/>
                    <a:pt x="19" y="8"/>
                  </a:cubicBezTo>
                  <a:cubicBezTo>
                    <a:pt x="18" y="11"/>
                    <a:pt x="9" y="13"/>
                    <a:pt x="5" y="1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289" name="Freeform 166"/>
            <p:cNvSpPr/>
            <p:nvPr/>
          </p:nvSpPr>
          <p:spPr bwMode="auto">
            <a:xfrm>
              <a:off x="5183188" y="1463675"/>
              <a:ext cx="34925" cy="25400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11" y="0"/>
                </a:cxn>
                <a:cxn ang="0">
                  <a:pos x="26" y="6"/>
                </a:cxn>
                <a:cxn ang="0">
                  <a:pos x="26" y="12"/>
                </a:cxn>
                <a:cxn ang="0">
                  <a:pos x="8" y="19"/>
                </a:cxn>
                <a:cxn ang="0">
                  <a:pos x="0" y="14"/>
                </a:cxn>
                <a:cxn ang="0">
                  <a:pos x="5" y="4"/>
                </a:cxn>
              </a:cxnLst>
              <a:rect l="0" t="0" r="r" b="b"/>
              <a:pathLst>
                <a:path w="26" h="19">
                  <a:moveTo>
                    <a:pt x="5" y="4"/>
                  </a:moveTo>
                  <a:cubicBezTo>
                    <a:pt x="8" y="4"/>
                    <a:pt x="8" y="0"/>
                    <a:pt x="11" y="0"/>
                  </a:cubicBezTo>
                  <a:cubicBezTo>
                    <a:pt x="17" y="0"/>
                    <a:pt x="20" y="5"/>
                    <a:pt x="26" y="6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0" y="15"/>
                    <a:pt x="15" y="19"/>
                    <a:pt x="8" y="19"/>
                  </a:cubicBezTo>
                  <a:cubicBezTo>
                    <a:pt x="2" y="19"/>
                    <a:pt x="0" y="19"/>
                    <a:pt x="0" y="14"/>
                  </a:cubicBezTo>
                  <a:cubicBezTo>
                    <a:pt x="0" y="12"/>
                    <a:pt x="4" y="4"/>
                    <a:pt x="5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290" name="Freeform 167"/>
            <p:cNvSpPr/>
            <p:nvPr/>
          </p:nvSpPr>
          <p:spPr bwMode="auto">
            <a:xfrm>
              <a:off x="5359400" y="1433513"/>
              <a:ext cx="26988" cy="25400"/>
            </a:xfrm>
            <a:custGeom>
              <a:avLst/>
              <a:gdLst/>
              <a:ahLst/>
              <a:cxnLst>
                <a:cxn ang="0">
                  <a:pos x="21" y="17"/>
                </a:cxn>
                <a:cxn ang="0">
                  <a:pos x="15" y="19"/>
                </a:cxn>
                <a:cxn ang="0">
                  <a:pos x="0" y="8"/>
                </a:cxn>
                <a:cxn ang="0">
                  <a:pos x="21" y="17"/>
                </a:cxn>
              </a:cxnLst>
              <a:rect l="0" t="0" r="r" b="b"/>
              <a:pathLst>
                <a:path w="21" h="20">
                  <a:moveTo>
                    <a:pt x="21" y="17"/>
                  </a:moveTo>
                  <a:cubicBezTo>
                    <a:pt x="21" y="20"/>
                    <a:pt x="15" y="19"/>
                    <a:pt x="15" y="19"/>
                  </a:cubicBezTo>
                  <a:cubicBezTo>
                    <a:pt x="10" y="19"/>
                    <a:pt x="0" y="14"/>
                    <a:pt x="0" y="8"/>
                  </a:cubicBezTo>
                  <a:cubicBezTo>
                    <a:pt x="0" y="0"/>
                    <a:pt x="21" y="8"/>
                    <a:pt x="21" y="1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291" name="Freeform 168"/>
            <p:cNvSpPr/>
            <p:nvPr/>
          </p:nvSpPr>
          <p:spPr bwMode="auto">
            <a:xfrm>
              <a:off x="5549900" y="1338263"/>
              <a:ext cx="25400" cy="17463"/>
            </a:xfrm>
            <a:custGeom>
              <a:avLst/>
              <a:gdLst/>
              <a:ahLst/>
              <a:cxnLst>
                <a:cxn ang="0">
                  <a:pos x="2" y="13"/>
                </a:cxn>
                <a:cxn ang="0">
                  <a:pos x="19" y="8"/>
                </a:cxn>
                <a:cxn ang="0">
                  <a:pos x="8" y="0"/>
                </a:cxn>
                <a:cxn ang="0">
                  <a:pos x="2" y="9"/>
                </a:cxn>
                <a:cxn ang="0">
                  <a:pos x="2" y="13"/>
                </a:cxn>
              </a:cxnLst>
              <a:rect l="0" t="0" r="r" b="b"/>
              <a:pathLst>
                <a:path w="19" h="13">
                  <a:moveTo>
                    <a:pt x="2" y="13"/>
                  </a:moveTo>
                  <a:cubicBezTo>
                    <a:pt x="7" y="13"/>
                    <a:pt x="17" y="10"/>
                    <a:pt x="19" y="8"/>
                  </a:cubicBezTo>
                  <a:cubicBezTo>
                    <a:pt x="15" y="5"/>
                    <a:pt x="13" y="0"/>
                    <a:pt x="8" y="0"/>
                  </a:cubicBezTo>
                  <a:cubicBezTo>
                    <a:pt x="4" y="0"/>
                    <a:pt x="2" y="5"/>
                    <a:pt x="2" y="9"/>
                  </a:cubicBezTo>
                  <a:cubicBezTo>
                    <a:pt x="2" y="10"/>
                    <a:pt x="0" y="13"/>
                    <a:pt x="2" y="1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292" name="Freeform 169"/>
            <p:cNvSpPr/>
            <p:nvPr/>
          </p:nvSpPr>
          <p:spPr bwMode="auto">
            <a:xfrm>
              <a:off x="6727825" y="1320800"/>
              <a:ext cx="53975" cy="22225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21" y="0"/>
                </a:cxn>
                <a:cxn ang="0">
                  <a:pos x="41" y="17"/>
                </a:cxn>
                <a:cxn ang="0">
                  <a:pos x="28" y="17"/>
                </a:cxn>
                <a:cxn ang="0">
                  <a:pos x="2" y="11"/>
                </a:cxn>
                <a:cxn ang="0">
                  <a:pos x="0" y="13"/>
                </a:cxn>
              </a:cxnLst>
              <a:rect l="0" t="0" r="r" b="b"/>
              <a:pathLst>
                <a:path w="41" h="17">
                  <a:moveTo>
                    <a:pt x="0" y="13"/>
                  </a:moveTo>
                  <a:cubicBezTo>
                    <a:pt x="5" y="6"/>
                    <a:pt x="11" y="0"/>
                    <a:pt x="21" y="0"/>
                  </a:cubicBezTo>
                  <a:cubicBezTo>
                    <a:pt x="32" y="0"/>
                    <a:pt x="41" y="7"/>
                    <a:pt x="41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0" y="13"/>
                    <a:pt x="10" y="14"/>
                    <a:pt x="2" y="11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293" name="Freeform 170"/>
            <p:cNvSpPr/>
            <p:nvPr/>
          </p:nvSpPr>
          <p:spPr bwMode="auto">
            <a:xfrm>
              <a:off x="6832600" y="1266825"/>
              <a:ext cx="74613" cy="269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2" y="9"/>
                </a:cxn>
                <a:cxn ang="0">
                  <a:pos x="56" y="13"/>
                </a:cxn>
                <a:cxn ang="0">
                  <a:pos x="37" y="20"/>
                </a:cxn>
                <a:cxn ang="0">
                  <a:pos x="4" y="3"/>
                </a:cxn>
                <a:cxn ang="0">
                  <a:pos x="0" y="0"/>
                </a:cxn>
              </a:cxnLst>
              <a:rect l="0" t="0" r="r" b="b"/>
              <a:pathLst>
                <a:path w="56" h="20">
                  <a:moveTo>
                    <a:pt x="0" y="0"/>
                  </a:moveTo>
                  <a:cubicBezTo>
                    <a:pt x="4" y="3"/>
                    <a:pt x="50" y="9"/>
                    <a:pt x="52" y="9"/>
                  </a:cubicBezTo>
                  <a:cubicBezTo>
                    <a:pt x="55" y="9"/>
                    <a:pt x="56" y="11"/>
                    <a:pt x="56" y="13"/>
                  </a:cubicBezTo>
                  <a:cubicBezTo>
                    <a:pt x="56" y="18"/>
                    <a:pt x="44" y="20"/>
                    <a:pt x="37" y="20"/>
                  </a:cubicBezTo>
                  <a:cubicBezTo>
                    <a:pt x="25" y="20"/>
                    <a:pt x="4" y="14"/>
                    <a:pt x="4" y="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  <p:sp>
          <p:nvSpPr>
            <p:cNvPr id="294" name="Freeform 171"/>
            <p:cNvSpPr/>
            <p:nvPr/>
          </p:nvSpPr>
          <p:spPr bwMode="auto">
            <a:xfrm>
              <a:off x="6726238" y="1303338"/>
              <a:ext cx="15875" cy="17463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5" y="13"/>
                </a:cxn>
                <a:cxn ang="0">
                  <a:pos x="0" y="7"/>
                </a:cxn>
                <a:cxn ang="0">
                  <a:pos x="12" y="7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12" y="11"/>
                    <a:pt x="8" y="13"/>
                    <a:pt x="5" y="13"/>
                  </a:cubicBezTo>
                  <a:cubicBezTo>
                    <a:pt x="0" y="13"/>
                    <a:pt x="0" y="11"/>
                    <a:pt x="0" y="7"/>
                  </a:cubicBezTo>
                  <a:cubicBezTo>
                    <a:pt x="0" y="0"/>
                    <a:pt x="12" y="1"/>
                    <a:pt x="12" y="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dirty="0"/>
            </a:p>
          </p:txBody>
        </p:sp>
      </p:grpSp>
      <p:sp>
        <p:nvSpPr>
          <p:cNvPr id="295" name="椭圆 294"/>
          <p:cNvSpPr/>
          <p:nvPr/>
        </p:nvSpPr>
        <p:spPr>
          <a:xfrm>
            <a:off x="4419836" y="1799702"/>
            <a:ext cx="258162" cy="258162"/>
          </a:xfrm>
          <a:prstGeom prst="ellipse">
            <a:avLst/>
          </a:prstGeom>
          <a:solidFill>
            <a:srgbClr val="FFFFFF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6" name="椭圆 295"/>
          <p:cNvSpPr/>
          <p:nvPr/>
        </p:nvSpPr>
        <p:spPr>
          <a:xfrm>
            <a:off x="4871600" y="2172134"/>
            <a:ext cx="258162" cy="258162"/>
          </a:xfrm>
          <a:prstGeom prst="ellipse">
            <a:avLst/>
          </a:prstGeom>
          <a:solidFill>
            <a:srgbClr val="FFFFFF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7" name="椭圆 296"/>
          <p:cNvSpPr/>
          <p:nvPr/>
        </p:nvSpPr>
        <p:spPr>
          <a:xfrm>
            <a:off x="3948091" y="2409277"/>
            <a:ext cx="258162" cy="258162"/>
          </a:xfrm>
          <a:prstGeom prst="ellipse">
            <a:avLst/>
          </a:prstGeom>
          <a:solidFill>
            <a:srgbClr val="FFFFFF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8" name="椭圆 297"/>
          <p:cNvSpPr/>
          <p:nvPr/>
        </p:nvSpPr>
        <p:spPr>
          <a:xfrm>
            <a:off x="3164955" y="2849491"/>
            <a:ext cx="258162" cy="258162"/>
          </a:xfrm>
          <a:prstGeom prst="ellipse">
            <a:avLst/>
          </a:prstGeom>
          <a:solidFill>
            <a:srgbClr val="FFFFFF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9" name="椭圆 298"/>
          <p:cNvSpPr/>
          <p:nvPr/>
        </p:nvSpPr>
        <p:spPr>
          <a:xfrm>
            <a:off x="2193522" y="3121782"/>
            <a:ext cx="258162" cy="258162"/>
          </a:xfrm>
          <a:prstGeom prst="ellipse">
            <a:avLst/>
          </a:prstGeom>
          <a:solidFill>
            <a:srgbClr val="FFFFFF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0" name="椭圆 299"/>
          <p:cNvSpPr/>
          <p:nvPr/>
        </p:nvSpPr>
        <p:spPr>
          <a:xfrm>
            <a:off x="2550159" y="1718502"/>
            <a:ext cx="258162" cy="258162"/>
          </a:xfrm>
          <a:prstGeom prst="ellipse">
            <a:avLst/>
          </a:prstGeom>
          <a:solidFill>
            <a:srgbClr val="FFFFFF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1" name="椭圆 300"/>
          <p:cNvSpPr/>
          <p:nvPr/>
        </p:nvSpPr>
        <p:spPr>
          <a:xfrm>
            <a:off x="1379114" y="2180291"/>
            <a:ext cx="258162" cy="258162"/>
          </a:xfrm>
          <a:prstGeom prst="ellipse">
            <a:avLst/>
          </a:prstGeom>
          <a:solidFill>
            <a:srgbClr val="FFFFFF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3713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5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5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5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5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5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5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5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4" grpId="0" animBg="1"/>
      <p:bldP spid="35" grpId="0"/>
      <p:bldP spid="114" grpId="0" animBg="1"/>
      <p:bldP spid="115" grpId="0"/>
      <p:bldP spid="116" grpId="0" animBg="1"/>
      <p:bldP spid="117" grpId="0"/>
      <p:bldP spid="118" grpId="0" animBg="1"/>
      <p:bldP spid="119" grpId="0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673168" y="-19863"/>
            <a:ext cx="2374872" cy="421446"/>
          </a:xfrm>
        </p:spPr>
        <p:txBody>
          <a:bodyPr>
            <a:noAutofit/>
          </a:bodyPr>
          <a:lstStyle/>
          <a:p>
            <a:pPr algn="l"/>
            <a:r>
              <a:rPr lang="zh-CN" altLang="en-US" sz="1800" dirty="0" smtClean="0">
                <a:solidFill>
                  <a:schemeClr val="accent6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单击添加文字标题</a:t>
            </a:r>
            <a:endParaRPr lang="zh-CN" altLang="en-US" sz="785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-17315" y="358081"/>
            <a:ext cx="9161315" cy="1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367441" y="61125"/>
            <a:ext cx="215968" cy="215968"/>
            <a:chOff x="624979" y="908720"/>
            <a:chExt cx="288032" cy="288032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矩形 73"/>
          <p:cNvSpPr/>
          <p:nvPr/>
        </p:nvSpPr>
        <p:spPr>
          <a:xfrm>
            <a:off x="-17315" y="5001387"/>
            <a:ext cx="1079839" cy="161976"/>
          </a:xfrm>
          <a:prstGeom prst="rect">
            <a:avLst/>
          </a:prstGeom>
          <a:solidFill>
            <a:srgbClr val="87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矩形 74"/>
          <p:cNvSpPr/>
          <p:nvPr/>
        </p:nvSpPr>
        <p:spPr>
          <a:xfrm>
            <a:off x="1062524" y="5001387"/>
            <a:ext cx="8081476" cy="16197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-17314" y="439068"/>
            <a:ext cx="360628" cy="21596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标题 4"/>
          <p:cNvSpPr txBox="1"/>
          <p:nvPr/>
        </p:nvSpPr>
        <p:spPr>
          <a:xfrm>
            <a:off x="360629" y="358080"/>
            <a:ext cx="1079839" cy="377944"/>
          </a:xfrm>
          <a:prstGeom prst="rect">
            <a:avLst/>
          </a:prstGeom>
        </p:spPr>
        <p:txBody>
          <a:bodyPr vert="horz" lIns="68562" tIns="34281" rIns="68562" bIns="34281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35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输入小标题</a:t>
            </a:r>
            <a:endParaRPr lang="en-US" altLang="zh-CN" sz="135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9" name="图表 58"/>
          <p:cNvGraphicFramePr/>
          <p:nvPr/>
        </p:nvGraphicFramePr>
        <p:xfrm>
          <a:off x="4474352" y="1329936"/>
          <a:ext cx="1633636" cy="1028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0" name="图表 59"/>
          <p:cNvGraphicFramePr/>
          <p:nvPr/>
        </p:nvGraphicFramePr>
        <p:xfrm>
          <a:off x="897450" y="1329936"/>
          <a:ext cx="1633636" cy="1028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1" name="图表 60"/>
          <p:cNvGraphicFramePr/>
          <p:nvPr/>
        </p:nvGraphicFramePr>
        <p:xfrm>
          <a:off x="897450" y="2904073"/>
          <a:ext cx="1633636" cy="1028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2" name="图表 61"/>
          <p:cNvGraphicFramePr/>
          <p:nvPr/>
        </p:nvGraphicFramePr>
        <p:xfrm>
          <a:off x="4464016" y="2904073"/>
          <a:ext cx="1633636" cy="1028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63" name="组合 62"/>
          <p:cNvGrpSpPr/>
          <p:nvPr/>
        </p:nvGrpSpPr>
        <p:grpSpPr>
          <a:xfrm>
            <a:off x="2140192" y="1469509"/>
            <a:ext cx="2374671" cy="713879"/>
            <a:chOff x="2654868" y="2413000"/>
            <a:chExt cx="2768032" cy="832132"/>
          </a:xfrm>
        </p:grpSpPr>
        <p:sp>
          <p:nvSpPr>
            <p:cNvPr id="64" name="文本框 25"/>
            <p:cNvSpPr txBox="1"/>
            <p:nvPr/>
          </p:nvSpPr>
          <p:spPr>
            <a:xfrm>
              <a:off x="2654868" y="2413000"/>
              <a:ext cx="2133600" cy="430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添加标题</a:t>
              </a:r>
              <a:endParaRPr lang="en-US" altLang="zh-CN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2743878" y="2782332"/>
              <a:ext cx="2679022" cy="462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25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您的内容打在这里，或者通过复制您的文本后，在此框中选择粘贴并选择只保留需要的。</a:t>
              </a: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5737927" y="1467653"/>
            <a:ext cx="2374671" cy="713879"/>
            <a:chOff x="2654868" y="2413000"/>
            <a:chExt cx="2768032" cy="832132"/>
          </a:xfrm>
        </p:grpSpPr>
        <p:sp>
          <p:nvSpPr>
            <p:cNvPr id="67" name="文本框 32"/>
            <p:cNvSpPr txBox="1"/>
            <p:nvPr/>
          </p:nvSpPr>
          <p:spPr>
            <a:xfrm>
              <a:off x="2654868" y="2413000"/>
              <a:ext cx="2133600" cy="430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添加标题</a:t>
              </a:r>
              <a:endParaRPr lang="en-US" altLang="zh-CN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2743878" y="2782332"/>
              <a:ext cx="2679022" cy="462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25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您的内容打在这里，或者通过复制您的文本后，在此框中选择粘贴并选择只保留需要的。</a:t>
              </a: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2143337" y="3043646"/>
            <a:ext cx="2374671" cy="713879"/>
            <a:chOff x="2654868" y="2413000"/>
            <a:chExt cx="2768032" cy="832132"/>
          </a:xfrm>
        </p:grpSpPr>
        <p:sp>
          <p:nvSpPr>
            <p:cNvPr id="70" name="文本框 35"/>
            <p:cNvSpPr txBox="1"/>
            <p:nvPr/>
          </p:nvSpPr>
          <p:spPr>
            <a:xfrm>
              <a:off x="2654868" y="2413000"/>
              <a:ext cx="2133600" cy="430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添加标题</a:t>
              </a:r>
              <a:endParaRPr lang="en-US" altLang="zh-CN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2743878" y="2782332"/>
              <a:ext cx="2679022" cy="462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25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您的内容打在这里，或者通过复制您的文本后，在此框中选择粘贴并选择只保留需要的。</a:t>
              </a: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5760797" y="3043646"/>
            <a:ext cx="2374671" cy="713879"/>
            <a:chOff x="2654868" y="2413000"/>
            <a:chExt cx="2768032" cy="832132"/>
          </a:xfrm>
        </p:grpSpPr>
        <p:sp>
          <p:nvSpPr>
            <p:cNvPr id="73" name="文本框 38"/>
            <p:cNvSpPr txBox="1"/>
            <p:nvPr/>
          </p:nvSpPr>
          <p:spPr>
            <a:xfrm>
              <a:off x="2654868" y="2413000"/>
              <a:ext cx="2133600" cy="430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添加标题</a:t>
              </a:r>
              <a:endParaRPr lang="en-US" altLang="zh-CN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矩形 80"/>
            <p:cNvSpPr/>
            <p:nvPr/>
          </p:nvSpPr>
          <p:spPr>
            <a:xfrm>
              <a:off x="2743878" y="2782332"/>
              <a:ext cx="2679022" cy="462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25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您的内容打在这里，或者通过复制您的文本后，在此框中选择粘贴并选择只保留需要的。</a:t>
              </a:r>
            </a:p>
          </p:txBody>
        </p:sp>
      </p:grpSp>
    </p:spTree>
  </p:cSld>
  <p:clrMapOvr>
    <a:masterClrMapping/>
  </p:clrMapOvr>
  <p:transition spd="slow" advClick="0" advTm="3713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5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5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50"/>
                            </p:stCondLst>
                            <p:childTnLst>
                              <p:par>
                                <p:cTn id="5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5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4" grpId="0" animBg="1"/>
      <p:bldP spid="35" grpId="0"/>
      <p:bldGraphic spid="59" grpId="0">
        <p:bldAsOne/>
      </p:bldGraphic>
      <p:bldGraphic spid="60" grpId="0">
        <p:bldAsOne/>
      </p:bldGraphic>
      <p:bldGraphic spid="61" grpId="0">
        <p:bldAsOne/>
      </p:bldGraphic>
      <p:bldGraphic spid="62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673167" y="-19863"/>
            <a:ext cx="2740071" cy="421446"/>
          </a:xfrm>
        </p:spPr>
        <p:txBody>
          <a:bodyPr>
            <a:noAutofit/>
          </a:bodyPr>
          <a:lstStyle/>
          <a:p>
            <a:pPr algn="l"/>
            <a:r>
              <a:rPr lang="zh-CN" altLang="en-US" sz="1800" dirty="0" smtClean="0">
                <a:solidFill>
                  <a:schemeClr val="accent6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单击添加文字标题</a:t>
            </a:r>
            <a:endParaRPr lang="zh-CN" altLang="en-US" sz="785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-17315" y="358081"/>
            <a:ext cx="9161315" cy="1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367441" y="61125"/>
            <a:ext cx="215968" cy="215968"/>
            <a:chOff x="624979" y="908720"/>
            <a:chExt cx="288032" cy="288032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矩形 73"/>
          <p:cNvSpPr/>
          <p:nvPr/>
        </p:nvSpPr>
        <p:spPr>
          <a:xfrm>
            <a:off x="-17315" y="5001387"/>
            <a:ext cx="1079839" cy="161976"/>
          </a:xfrm>
          <a:prstGeom prst="rect">
            <a:avLst/>
          </a:prstGeom>
          <a:solidFill>
            <a:srgbClr val="87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矩形 74"/>
          <p:cNvSpPr/>
          <p:nvPr/>
        </p:nvSpPr>
        <p:spPr>
          <a:xfrm>
            <a:off x="1062524" y="5001387"/>
            <a:ext cx="8081476" cy="16197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-17314" y="439068"/>
            <a:ext cx="360628" cy="21596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标题 4"/>
          <p:cNvSpPr txBox="1"/>
          <p:nvPr/>
        </p:nvSpPr>
        <p:spPr>
          <a:xfrm>
            <a:off x="360629" y="358080"/>
            <a:ext cx="1079839" cy="377944"/>
          </a:xfrm>
          <a:prstGeom prst="rect">
            <a:avLst/>
          </a:prstGeom>
        </p:spPr>
        <p:txBody>
          <a:bodyPr vert="horz" lIns="68562" tIns="34281" rIns="68562" bIns="34281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35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输入小标题</a:t>
            </a:r>
            <a:endParaRPr lang="en-US" altLang="zh-CN" sz="135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Freeform 17"/>
          <p:cNvSpPr>
            <a:spLocks noEditPoints="1"/>
          </p:cNvSpPr>
          <p:nvPr/>
        </p:nvSpPr>
        <p:spPr bwMode="auto">
          <a:xfrm>
            <a:off x="3413239" y="1104217"/>
            <a:ext cx="438325" cy="350289"/>
          </a:xfrm>
          <a:custGeom>
            <a:avLst/>
            <a:gdLst>
              <a:gd name="T0" fmla="*/ 200 w 400"/>
              <a:gd name="T1" fmla="*/ 120 h 320"/>
              <a:gd name="T2" fmla="*/ 140 w 400"/>
              <a:gd name="T3" fmla="*/ 180 h 320"/>
              <a:gd name="T4" fmla="*/ 200 w 400"/>
              <a:gd name="T5" fmla="*/ 240 h 320"/>
              <a:gd name="T6" fmla="*/ 260 w 400"/>
              <a:gd name="T7" fmla="*/ 180 h 320"/>
              <a:gd name="T8" fmla="*/ 200 w 400"/>
              <a:gd name="T9" fmla="*/ 120 h 320"/>
              <a:gd name="T10" fmla="*/ 360 w 400"/>
              <a:gd name="T11" fmla="*/ 60 h 320"/>
              <a:gd name="T12" fmla="*/ 312 w 400"/>
              <a:gd name="T13" fmla="*/ 60 h 320"/>
              <a:gd name="T14" fmla="*/ 296 w 400"/>
              <a:gd name="T15" fmla="*/ 49 h 320"/>
              <a:gd name="T16" fmla="*/ 284 w 400"/>
              <a:gd name="T17" fmla="*/ 11 h 320"/>
              <a:gd name="T18" fmla="*/ 268 w 400"/>
              <a:gd name="T19" fmla="*/ 0 h 320"/>
              <a:gd name="T20" fmla="*/ 132 w 400"/>
              <a:gd name="T21" fmla="*/ 0 h 320"/>
              <a:gd name="T22" fmla="*/ 116 w 400"/>
              <a:gd name="T23" fmla="*/ 11 h 320"/>
              <a:gd name="T24" fmla="*/ 104 w 400"/>
              <a:gd name="T25" fmla="*/ 49 h 320"/>
              <a:gd name="T26" fmla="*/ 88 w 400"/>
              <a:gd name="T27" fmla="*/ 60 h 320"/>
              <a:gd name="T28" fmla="*/ 40 w 400"/>
              <a:gd name="T29" fmla="*/ 60 h 320"/>
              <a:gd name="T30" fmla="*/ 0 w 400"/>
              <a:gd name="T31" fmla="*/ 100 h 320"/>
              <a:gd name="T32" fmla="*/ 0 w 400"/>
              <a:gd name="T33" fmla="*/ 280 h 320"/>
              <a:gd name="T34" fmla="*/ 40 w 400"/>
              <a:gd name="T35" fmla="*/ 320 h 320"/>
              <a:gd name="T36" fmla="*/ 360 w 400"/>
              <a:gd name="T37" fmla="*/ 320 h 320"/>
              <a:gd name="T38" fmla="*/ 400 w 400"/>
              <a:gd name="T39" fmla="*/ 280 h 320"/>
              <a:gd name="T40" fmla="*/ 400 w 400"/>
              <a:gd name="T41" fmla="*/ 100 h 320"/>
              <a:gd name="T42" fmla="*/ 360 w 400"/>
              <a:gd name="T43" fmla="*/ 60 h 320"/>
              <a:gd name="T44" fmla="*/ 200 w 400"/>
              <a:gd name="T45" fmla="*/ 280 h 320"/>
              <a:gd name="T46" fmla="*/ 100 w 400"/>
              <a:gd name="T47" fmla="*/ 180 h 320"/>
              <a:gd name="T48" fmla="*/ 200 w 400"/>
              <a:gd name="T49" fmla="*/ 80 h 320"/>
              <a:gd name="T50" fmla="*/ 300 w 400"/>
              <a:gd name="T51" fmla="*/ 180 h 320"/>
              <a:gd name="T52" fmla="*/ 200 w 400"/>
              <a:gd name="T53" fmla="*/ 280 h 320"/>
              <a:gd name="T54" fmla="*/ 346 w 400"/>
              <a:gd name="T55" fmla="*/ 128 h 320"/>
              <a:gd name="T56" fmla="*/ 332 w 400"/>
              <a:gd name="T57" fmla="*/ 114 h 320"/>
              <a:gd name="T58" fmla="*/ 346 w 400"/>
              <a:gd name="T59" fmla="*/ 100 h 320"/>
              <a:gd name="T60" fmla="*/ 360 w 400"/>
              <a:gd name="T61" fmla="*/ 114 h 320"/>
              <a:gd name="T62" fmla="*/ 346 w 400"/>
              <a:gd name="T63" fmla="*/ 128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0" h="320">
                <a:moveTo>
                  <a:pt x="200" y="120"/>
                </a:moveTo>
                <a:cubicBezTo>
                  <a:pt x="167" y="120"/>
                  <a:pt x="140" y="147"/>
                  <a:pt x="140" y="180"/>
                </a:cubicBezTo>
                <a:cubicBezTo>
                  <a:pt x="140" y="213"/>
                  <a:pt x="167" y="240"/>
                  <a:pt x="200" y="240"/>
                </a:cubicBezTo>
                <a:cubicBezTo>
                  <a:pt x="233" y="240"/>
                  <a:pt x="260" y="213"/>
                  <a:pt x="260" y="180"/>
                </a:cubicBezTo>
                <a:cubicBezTo>
                  <a:pt x="260" y="147"/>
                  <a:pt x="233" y="120"/>
                  <a:pt x="200" y="120"/>
                </a:cubicBezTo>
                <a:close/>
                <a:moveTo>
                  <a:pt x="360" y="60"/>
                </a:moveTo>
                <a:cubicBezTo>
                  <a:pt x="312" y="60"/>
                  <a:pt x="312" y="60"/>
                  <a:pt x="312" y="60"/>
                </a:cubicBezTo>
                <a:cubicBezTo>
                  <a:pt x="305" y="60"/>
                  <a:pt x="298" y="55"/>
                  <a:pt x="296" y="49"/>
                </a:cubicBezTo>
                <a:cubicBezTo>
                  <a:pt x="284" y="11"/>
                  <a:pt x="284" y="11"/>
                  <a:pt x="284" y="11"/>
                </a:cubicBezTo>
                <a:cubicBezTo>
                  <a:pt x="281" y="5"/>
                  <a:pt x="274" y="0"/>
                  <a:pt x="268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25" y="0"/>
                  <a:pt x="118" y="5"/>
                  <a:pt x="116" y="11"/>
                </a:cubicBezTo>
                <a:cubicBezTo>
                  <a:pt x="104" y="49"/>
                  <a:pt x="104" y="49"/>
                  <a:pt x="104" y="49"/>
                </a:cubicBezTo>
                <a:cubicBezTo>
                  <a:pt x="101" y="55"/>
                  <a:pt x="94" y="60"/>
                  <a:pt x="88" y="60"/>
                </a:cubicBezTo>
                <a:cubicBezTo>
                  <a:pt x="40" y="60"/>
                  <a:pt x="40" y="60"/>
                  <a:pt x="40" y="60"/>
                </a:cubicBezTo>
                <a:cubicBezTo>
                  <a:pt x="18" y="60"/>
                  <a:pt x="0" y="78"/>
                  <a:pt x="0" y="100"/>
                </a:cubicBezTo>
                <a:cubicBezTo>
                  <a:pt x="0" y="280"/>
                  <a:pt x="0" y="280"/>
                  <a:pt x="0" y="280"/>
                </a:cubicBezTo>
                <a:cubicBezTo>
                  <a:pt x="0" y="302"/>
                  <a:pt x="18" y="320"/>
                  <a:pt x="40" y="320"/>
                </a:cubicBezTo>
                <a:cubicBezTo>
                  <a:pt x="360" y="320"/>
                  <a:pt x="360" y="320"/>
                  <a:pt x="360" y="320"/>
                </a:cubicBezTo>
                <a:cubicBezTo>
                  <a:pt x="382" y="320"/>
                  <a:pt x="400" y="302"/>
                  <a:pt x="400" y="280"/>
                </a:cubicBezTo>
                <a:cubicBezTo>
                  <a:pt x="400" y="100"/>
                  <a:pt x="400" y="100"/>
                  <a:pt x="400" y="100"/>
                </a:cubicBezTo>
                <a:cubicBezTo>
                  <a:pt x="400" y="78"/>
                  <a:pt x="382" y="60"/>
                  <a:pt x="360" y="60"/>
                </a:cubicBezTo>
                <a:close/>
                <a:moveTo>
                  <a:pt x="200" y="280"/>
                </a:moveTo>
                <a:cubicBezTo>
                  <a:pt x="145" y="280"/>
                  <a:pt x="100" y="235"/>
                  <a:pt x="100" y="180"/>
                </a:cubicBezTo>
                <a:cubicBezTo>
                  <a:pt x="100" y="125"/>
                  <a:pt x="145" y="80"/>
                  <a:pt x="200" y="80"/>
                </a:cubicBezTo>
                <a:cubicBezTo>
                  <a:pt x="255" y="80"/>
                  <a:pt x="300" y="125"/>
                  <a:pt x="300" y="180"/>
                </a:cubicBezTo>
                <a:cubicBezTo>
                  <a:pt x="300" y="235"/>
                  <a:pt x="255" y="280"/>
                  <a:pt x="200" y="280"/>
                </a:cubicBezTo>
                <a:close/>
                <a:moveTo>
                  <a:pt x="346" y="128"/>
                </a:moveTo>
                <a:cubicBezTo>
                  <a:pt x="338" y="128"/>
                  <a:pt x="332" y="122"/>
                  <a:pt x="332" y="114"/>
                </a:cubicBezTo>
                <a:cubicBezTo>
                  <a:pt x="332" y="106"/>
                  <a:pt x="338" y="100"/>
                  <a:pt x="346" y="100"/>
                </a:cubicBezTo>
                <a:cubicBezTo>
                  <a:pt x="354" y="100"/>
                  <a:pt x="360" y="106"/>
                  <a:pt x="360" y="114"/>
                </a:cubicBezTo>
                <a:cubicBezTo>
                  <a:pt x="360" y="122"/>
                  <a:pt x="354" y="128"/>
                  <a:pt x="346" y="128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2" name="Freeform 22"/>
          <p:cNvSpPr>
            <a:spLocks noEditPoints="1"/>
          </p:cNvSpPr>
          <p:nvPr/>
        </p:nvSpPr>
        <p:spPr bwMode="auto">
          <a:xfrm>
            <a:off x="5224182" y="1095527"/>
            <a:ext cx="388654" cy="388134"/>
          </a:xfrm>
          <a:custGeom>
            <a:avLst/>
            <a:gdLst>
              <a:gd name="T0" fmla="*/ 287 w 316"/>
              <a:gd name="T1" fmla="*/ 29 h 316"/>
              <a:gd name="T2" fmla="*/ 236 w 316"/>
              <a:gd name="T3" fmla="*/ 4 h 316"/>
              <a:gd name="T4" fmla="*/ 135 w 316"/>
              <a:gd name="T5" fmla="*/ 105 h 316"/>
              <a:gd name="T6" fmla="*/ 20 w 316"/>
              <a:gd name="T7" fmla="*/ 221 h 316"/>
              <a:gd name="T8" fmla="*/ 0 w 316"/>
              <a:gd name="T9" fmla="*/ 316 h 316"/>
              <a:gd name="T10" fmla="*/ 95 w 316"/>
              <a:gd name="T11" fmla="*/ 296 h 316"/>
              <a:gd name="T12" fmla="*/ 210 w 316"/>
              <a:gd name="T13" fmla="*/ 180 h 316"/>
              <a:gd name="T14" fmla="*/ 312 w 316"/>
              <a:gd name="T15" fmla="*/ 79 h 316"/>
              <a:gd name="T16" fmla="*/ 287 w 316"/>
              <a:gd name="T17" fmla="*/ 29 h 316"/>
              <a:gd name="T18" fmla="*/ 89 w 316"/>
              <a:gd name="T19" fmla="*/ 284 h 316"/>
              <a:gd name="T20" fmla="*/ 57 w 316"/>
              <a:gd name="T21" fmla="*/ 291 h 316"/>
              <a:gd name="T22" fmla="*/ 43 w 316"/>
              <a:gd name="T23" fmla="*/ 273 h 316"/>
              <a:gd name="T24" fmla="*/ 24 w 316"/>
              <a:gd name="T25" fmla="*/ 259 h 316"/>
              <a:gd name="T26" fmla="*/ 31 w 316"/>
              <a:gd name="T27" fmla="*/ 226 h 316"/>
              <a:gd name="T28" fmla="*/ 41 w 316"/>
              <a:gd name="T29" fmla="*/ 217 h 316"/>
              <a:gd name="T30" fmla="*/ 78 w 316"/>
              <a:gd name="T31" fmla="*/ 237 h 316"/>
              <a:gd name="T32" fmla="*/ 99 w 316"/>
              <a:gd name="T33" fmla="*/ 275 h 316"/>
              <a:gd name="T34" fmla="*/ 89 w 316"/>
              <a:gd name="T35" fmla="*/ 284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16" h="316">
                <a:moveTo>
                  <a:pt x="287" y="29"/>
                </a:moveTo>
                <a:cubicBezTo>
                  <a:pt x="258" y="0"/>
                  <a:pt x="236" y="4"/>
                  <a:pt x="236" y="4"/>
                </a:cubicBezTo>
                <a:cubicBezTo>
                  <a:pt x="135" y="105"/>
                  <a:pt x="135" y="105"/>
                  <a:pt x="135" y="105"/>
                </a:cubicBezTo>
                <a:cubicBezTo>
                  <a:pt x="20" y="221"/>
                  <a:pt x="20" y="221"/>
                  <a:pt x="20" y="221"/>
                </a:cubicBezTo>
                <a:cubicBezTo>
                  <a:pt x="0" y="316"/>
                  <a:pt x="0" y="316"/>
                  <a:pt x="0" y="316"/>
                </a:cubicBezTo>
                <a:cubicBezTo>
                  <a:pt x="95" y="296"/>
                  <a:pt x="95" y="296"/>
                  <a:pt x="95" y="296"/>
                </a:cubicBezTo>
                <a:cubicBezTo>
                  <a:pt x="210" y="180"/>
                  <a:pt x="210" y="180"/>
                  <a:pt x="210" y="180"/>
                </a:cubicBezTo>
                <a:cubicBezTo>
                  <a:pt x="312" y="79"/>
                  <a:pt x="312" y="79"/>
                  <a:pt x="312" y="79"/>
                </a:cubicBezTo>
                <a:cubicBezTo>
                  <a:pt x="312" y="79"/>
                  <a:pt x="316" y="58"/>
                  <a:pt x="287" y="29"/>
                </a:cubicBezTo>
                <a:close/>
                <a:moveTo>
                  <a:pt x="89" y="284"/>
                </a:moveTo>
                <a:cubicBezTo>
                  <a:pt x="57" y="291"/>
                  <a:pt x="57" y="291"/>
                  <a:pt x="57" y="291"/>
                </a:cubicBezTo>
                <a:cubicBezTo>
                  <a:pt x="54" y="285"/>
                  <a:pt x="50" y="280"/>
                  <a:pt x="43" y="273"/>
                </a:cubicBezTo>
                <a:cubicBezTo>
                  <a:pt x="36" y="266"/>
                  <a:pt x="30" y="262"/>
                  <a:pt x="24" y="259"/>
                </a:cubicBezTo>
                <a:cubicBezTo>
                  <a:pt x="31" y="226"/>
                  <a:pt x="31" y="226"/>
                  <a:pt x="31" y="226"/>
                </a:cubicBezTo>
                <a:cubicBezTo>
                  <a:pt x="41" y="217"/>
                  <a:pt x="41" y="217"/>
                  <a:pt x="41" y="217"/>
                </a:cubicBezTo>
                <a:cubicBezTo>
                  <a:pt x="41" y="217"/>
                  <a:pt x="58" y="217"/>
                  <a:pt x="78" y="237"/>
                </a:cubicBezTo>
                <a:cubicBezTo>
                  <a:pt x="98" y="257"/>
                  <a:pt x="99" y="275"/>
                  <a:pt x="99" y="275"/>
                </a:cubicBezTo>
                <a:lnTo>
                  <a:pt x="89" y="284"/>
                </a:lnTo>
                <a:close/>
              </a:path>
            </a:pathLst>
          </a:custGeom>
          <a:solidFill>
            <a:srgbClr val="877044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3" name="Freeform 27"/>
          <p:cNvSpPr>
            <a:spLocks noEditPoints="1"/>
          </p:cNvSpPr>
          <p:nvPr/>
        </p:nvSpPr>
        <p:spPr bwMode="auto">
          <a:xfrm>
            <a:off x="6945955" y="1104756"/>
            <a:ext cx="517320" cy="369673"/>
          </a:xfrm>
          <a:custGeom>
            <a:avLst/>
            <a:gdLst>
              <a:gd name="T0" fmla="*/ 392 w 392"/>
              <a:gd name="T1" fmla="*/ 40 h 280"/>
              <a:gd name="T2" fmla="*/ 392 w 392"/>
              <a:gd name="T3" fmla="*/ 16 h 280"/>
              <a:gd name="T4" fmla="*/ 376 w 392"/>
              <a:gd name="T5" fmla="*/ 0 h 280"/>
              <a:gd name="T6" fmla="*/ 16 w 392"/>
              <a:gd name="T7" fmla="*/ 0 h 280"/>
              <a:gd name="T8" fmla="*/ 0 w 392"/>
              <a:gd name="T9" fmla="*/ 16 h 280"/>
              <a:gd name="T10" fmla="*/ 0 w 392"/>
              <a:gd name="T11" fmla="*/ 40 h 280"/>
              <a:gd name="T12" fmla="*/ 40 w 392"/>
              <a:gd name="T13" fmla="*/ 40 h 280"/>
              <a:gd name="T14" fmla="*/ 40 w 392"/>
              <a:gd name="T15" fmla="*/ 80 h 280"/>
              <a:gd name="T16" fmla="*/ 0 w 392"/>
              <a:gd name="T17" fmla="*/ 80 h 280"/>
              <a:gd name="T18" fmla="*/ 0 w 392"/>
              <a:gd name="T19" fmla="*/ 120 h 280"/>
              <a:gd name="T20" fmla="*/ 40 w 392"/>
              <a:gd name="T21" fmla="*/ 120 h 280"/>
              <a:gd name="T22" fmla="*/ 40 w 392"/>
              <a:gd name="T23" fmla="*/ 160 h 280"/>
              <a:gd name="T24" fmla="*/ 0 w 392"/>
              <a:gd name="T25" fmla="*/ 160 h 280"/>
              <a:gd name="T26" fmla="*/ 0 w 392"/>
              <a:gd name="T27" fmla="*/ 200 h 280"/>
              <a:gd name="T28" fmla="*/ 40 w 392"/>
              <a:gd name="T29" fmla="*/ 200 h 280"/>
              <a:gd name="T30" fmla="*/ 40 w 392"/>
              <a:gd name="T31" fmla="*/ 240 h 280"/>
              <a:gd name="T32" fmla="*/ 0 w 392"/>
              <a:gd name="T33" fmla="*/ 240 h 280"/>
              <a:gd name="T34" fmla="*/ 0 w 392"/>
              <a:gd name="T35" fmla="*/ 264 h 280"/>
              <a:gd name="T36" fmla="*/ 16 w 392"/>
              <a:gd name="T37" fmla="*/ 280 h 280"/>
              <a:gd name="T38" fmla="*/ 376 w 392"/>
              <a:gd name="T39" fmla="*/ 280 h 280"/>
              <a:gd name="T40" fmla="*/ 392 w 392"/>
              <a:gd name="T41" fmla="*/ 264 h 280"/>
              <a:gd name="T42" fmla="*/ 392 w 392"/>
              <a:gd name="T43" fmla="*/ 240 h 280"/>
              <a:gd name="T44" fmla="*/ 352 w 392"/>
              <a:gd name="T45" fmla="*/ 240 h 280"/>
              <a:gd name="T46" fmla="*/ 352 w 392"/>
              <a:gd name="T47" fmla="*/ 200 h 280"/>
              <a:gd name="T48" fmla="*/ 392 w 392"/>
              <a:gd name="T49" fmla="*/ 200 h 280"/>
              <a:gd name="T50" fmla="*/ 392 w 392"/>
              <a:gd name="T51" fmla="*/ 160 h 280"/>
              <a:gd name="T52" fmla="*/ 352 w 392"/>
              <a:gd name="T53" fmla="*/ 160 h 280"/>
              <a:gd name="T54" fmla="*/ 352 w 392"/>
              <a:gd name="T55" fmla="*/ 120 h 280"/>
              <a:gd name="T56" fmla="*/ 392 w 392"/>
              <a:gd name="T57" fmla="*/ 120 h 280"/>
              <a:gd name="T58" fmla="*/ 392 w 392"/>
              <a:gd name="T59" fmla="*/ 80 h 280"/>
              <a:gd name="T60" fmla="*/ 352 w 392"/>
              <a:gd name="T61" fmla="*/ 80 h 280"/>
              <a:gd name="T62" fmla="*/ 352 w 392"/>
              <a:gd name="T63" fmla="*/ 40 h 280"/>
              <a:gd name="T64" fmla="*/ 392 w 392"/>
              <a:gd name="T65" fmla="*/ 40 h 280"/>
              <a:gd name="T66" fmla="*/ 152 w 392"/>
              <a:gd name="T67" fmla="*/ 200 h 280"/>
              <a:gd name="T68" fmla="*/ 152 w 392"/>
              <a:gd name="T69" fmla="*/ 80 h 280"/>
              <a:gd name="T70" fmla="*/ 252 w 392"/>
              <a:gd name="T71" fmla="*/ 140 h 280"/>
              <a:gd name="T72" fmla="*/ 152 w 392"/>
              <a:gd name="T73" fmla="*/ 20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92" h="280">
                <a:moveTo>
                  <a:pt x="392" y="40"/>
                </a:moveTo>
                <a:cubicBezTo>
                  <a:pt x="392" y="16"/>
                  <a:pt x="392" y="16"/>
                  <a:pt x="392" y="16"/>
                </a:cubicBezTo>
                <a:cubicBezTo>
                  <a:pt x="392" y="7"/>
                  <a:pt x="385" y="0"/>
                  <a:pt x="37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40"/>
                  <a:pt x="0" y="40"/>
                  <a:pt x="0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80"/>
                  <a:pt x="40" y="80"/>
                  <a:pt x="40" y="8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120"/>
                  <a:pt x="0" y="120"/>
                  <a:pt x="0" y="120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40" y="160"/>
                  <a:pt x="40" y="160"/>
                  <a:pt x="40" y="160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200"/>
                  <a:pt x="0" y="200"/>
                  <a:pt x="0" y="200"/>
                </a:cubicBezTo>
                <a:cubicBezTo>
                  <a:pt x="40" y="200"/>
                  <a:pt x="40" y="200"/>
                  <a:pt x="40" y="200"/>
                </a:cubicBezTo>
                <a:cubicBezTo>
                  <a:pt x="40" y="240"/>
                  <a:pt x="40" y="240"/>
                  <a:pt x="40" y="240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264"/>
                  <a:pt x="0" y="264"/>
                  <a:pt x="0" y="264"/>
                </a:cubicBezTo>
                <a:cubicBezTo>
                  <a:pt x="0" y="273"/>
                  <a:pt x="7" y="280"/>
                  <a:pt x="16" y="280"/>
                </a:cubicBezTo>
                <a:cubicBezTo>
                  <a:pt x="376" y="280"/>
                  <a:pt x="376" y="280"/>
                  <a:pt x="376" y="280"/>
                </a:cubicBezTo>
                <a:cubicBezTo>
                  <a:pt x="385" y="280"/>
                  <a:pt x="392" y="273"/>
                  <a:pt x="392" y="264"/>
                </a:cubicBezTo>
                <a:cubicBezTo>
                  <a:pt x="392" y="240"/>
                  <a:pt x="392" y="240"/>
                  <a:pt x="392" y="240"/>
                </a:cubicBezTo>
                <a:cubicBezTo>
                  <a:pt x="352" y="240"/>
                  <a:pt x="352" y="240"/>
                  <a:pt x="352" y="240"/>
                </a:cubicBezTo>
                <a:cubicBezTo>
                  <a:pt x="352" y="200"/>
                  <a:pt x="352" y="200"/>
                  <a:pt x="352" y="200"/>
                </a:cubicBezTo>
                <a:cubicBezTo>
                  <a:pt x="392" y="200"/>
                  <a:pt x="392" y="200"/>
                  <a:pt x="392" y="200"/>
                </a:cubicBezTo>
                <a:cubicBezTo>
                  <a:pt x="392" y="160"/>
                  <a:pt x="392" y="160"/>
                  <a:pt x="392" y="160"/>
                </a:cubicBezTo>
                <a:cubicBezTo>
                  <a:pt x="352" y="160"/>
                  <a:pt x="352" y="160"/>
                  <a:pt x="352" y="160"/>
                </a:cubicBezTo>
                <a:cubicBezTo>
                  <a:pt x="352" y="120"/>
                  <a:pt x="352" y="120"/>
                  <a:pt x="352" y="120"/>
                </a:cubicBezTo>
                <a:cubicBezTo>
                  <a:pt x="392" y="120"/>
                  <a:pt x="392" y="120"/>
                  <a:pt x="392" y="120"/>
                </a:cubicBezTo>
                <a:cubicBezTo>
                  <a:pt x="392" y="80"/>
                  <a:pt x="392" y="80"/>
                  <a:pt x="392" y="80"/>
                </a:cubicBezTo>
                <a:cubicBezTo>
                  <a:pt x="352" y="80"/>
                  <a:pt x="352" y="80"/>
                  <a:pt x="352" y="80"/>
                </a:cubicBezTo>
                <a:cubicBezTo>
                  <a:pt x="352" y="40"/>
                  <a:pt x="352" y="40"/>
                  <a:pt x="352" y="40"/>
                </a:cubicBezTo>
                <a:lnTo>
                  <a:pt x="392" y="40"/>
                </a:lnTo>
                <a:close/>
                <a:moveTo>
                  <a:pt x="152" y="200"/>
                </a:moveTo>
                <a:cubicBezTo>
                  <a:pt x="152" y="80"/>
                  <a:pt x="152" y="80"/>
                  <a:pt x="152" y="80"/>
                </a:cubicBezTo>
                <a:cubicBezTo>
                  <a:pt x="252" y="140"/>
                  <a:pt x="252" y="140"/>
                  <a:pt x="252" y="140"/>
                </a:cubicBezTo>
                <a:lnTo>
                  <a:pt x="152" y="20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1" name="Freeform 62"/>
          <p:cNvSpPr>
            <a:spLocks noEditPoints="1"/>
          </p:cNvSpPr>
          <p:nvPr/>
        </p:nvSpPr>
        <p:spPr bwMode="auto">
          <a:xfrm>
            <a:off x="1584036" y="1059976"/>
            <a:ext cx="511504" cy="456026"/>
          </a:xfrm>
          <a:custGeom>
            <a:avLst/>
            <a:gdLst>
              <a:gd name="T0" fmla="*/ 384 w 387"/>
              <a:gd name="T1" fmla="*/ 320 h 345"/>
              <a:gd name="T2" fmla="*/ 347 w 387"/>
              <a:gd name="T3" fmla="*/ 241 h 345"/>
              <a:gd name="T4" fmla="*/ 326 w 387"/>
              <a:gd name="T5" fmla="*/ 226 h 345"/>
              <a:gd name="T6" fmla="*/ 284 w 387"/>
              <a:gd name="T7" fmla="*/ 226 h 345"/>
              <a:gd name="T8" fmla="*/ 284 w 387"/>
              <a:gd name="T9" fmla="*/ 214 h 345"/>
              <a:gd name="T10" fmla="*/ 319 w 387"/>
              <a:gd name="T11" fmla="*/ 214 h 345"/>
              <a:gd name="T12" fmla="*/ 345 w 387"/>
              <a:gd name="T13" fmla="*/ 187 h 345"/>
              <a:gd name="T14" fmla="*/ 345 w 387"/>
              <a:gd name="T15" fmla="*/ 27 h 345"/>
              <a:gd name="T16" fmla="*/ 319 w 387"/>
              <a:gd name="T17" fmla="*/ 0 h 345"/>
              <a:gd name="T18" fmla="*/ 68 w 387"/>
              <a:gd name="T19" fmla="*/ 0 h 345"/>
              <a:gd name="T20" fmla="*/ 42 w 387"/>
              <a:gd name="T21" fmla="*/ 27 h 345"/>
              <a:gd name="T22" fmla="*/ 42 w 387"/>
              <a:gd name="T23" fmla="*/ 187 h 345"/>
              <a:gd name="T24" fmla="*/ 68 w 387"/>
              <a:gd name="T25" fmla="*/ 214 h 345"/>
              <a:gd name="T26" fmla="*/ 102 w 387"/>
              <a:gd name="T27" fmla="*/ 214 h 345"/>
              <a:gd name="T28" fmla="*/ 102 w 387"/>
              <a:gd name="T29" fmla="*/ 226 h 345"/>
              <a:gd name="T30" fmla="*/ 60 w 387"/>
              <a:gd name="T31" fmla="*/ 226 h 345"/>
              <a:gd name="T32" fmla="*/ 39 w 387"/>
              <a:gd name="T33" fmla="*/ 241 h 345"/>
              <a:gd name="T34" fmla="*/ 3 w 387"/>
              <a:gd name="T35" fmla="*/ 320 h 345"/>
              <a:gd name="T36" fmla="*/ 3 w 387"/>
              <a:gd name="T37" fmla="*/ 338 h 345"/>
              <a:gd name="T38" fmla="*/ 16 w 387"/>
              <a:gd name="T39" fmla="*/ 345 h 345"/>
              <a:gd name="T40" fmla="*/ 116 w 387"/>
              <a:gd name="T41" fmla="*/ 345 h 345"/>
              <a:gd name="T42" fmla="*/ 116 w 387"/>
              <a:gd name="T43" fmla="*/ 345 h 345"/>
              <a:gd name="T44" fmla="*/ 193 w 387"/>
              <a:gd name="T45" fmla="*/ 345 h 345"/>
              <a:gd name="T46" fmla="*/ 270 w 387"/>
              <a:gd name="T47" fmla="*/ 345 h 345"/>
              <a:gd name="T48" fmla="*/ 271 w 387"/>
              <a:gd name="T49" fmla="*/ 345 h 345"/>
              <a:gd name="T50" fmla="*/ 370 w 387"/>
              <a:gd name="T51" fmla="*/ 345 h 345"/>
              <a:gd name="T52" fmla="*/ 384 w 387"/>
              <a:gd name="T53" fmla="*/ 338 h 345"/>
              <a:gd name="T54" fmla="*/ 384 w 387"/>
              <a:gd name="T55" fmla="*/ 320 h 345"/>
              <a:gd name="T56" fmla="*/ 64 w 387"/>
              <a:gd name="T57" fmla="*/ 187 h 345"/>
              <a:gd name="T58" fmla="*/ 64 w 387"/>
              <a:gd name="T59" fmla="*/ 27 h 345"/>
              <a:gd name="T60" fmla="*/ 68 w 387"/>
              <a:gd name="T61" fmla="*/ 23 h 345"/>
              <a:gd name="T62" fmla="*/ 319 w 387"/>
              <a:gd name="T63" fmla="*/ 23 h 345"/>
              <a:gd name="T64" fmla="*/ 323 w 387"/>
              <a:gd name="T65" fmla="*/ 27 h 345"/>
              <a:gd name="T66" fmla="*/ 323 w 387"/>
              <a:gd name="T67" fmla="*/ 187 h 345"/>
              <a:gd name="T68" fmla="*/ 319 w 387"/>
              <a:gd name="T69" fmla="*/ 191 h 345"/>
              <a:gd name="T70" fmla="*/ 68 w 387"/>
              <a:gd name="T71" fmla="*/ 191 h 345"/>
              <a:gd name="T72" fmla="*/ 64 w 387"/>
              <a:gd name="T73" fmla="*/ 187 h 345"/>
              <a:gd name="T74" fmla="*/ 256 w 387"/>
              <a:gd name="T75" fmla="*/ 316 h 345"/>
              <a:gd name="T76" fmla="*/ 252 w 387"/>
              <a:gd name="T77" fmla="*/ 318 h 345"/>
              <a:gd name="T78" fmla="*/ 222 w 387"/>
              <a:gd name="T79" fmla="*/ 319 h 345"/>
              <a:gd name="T80" fmla="*/ 210 w 387"/>
              <a:gd name="T81" fmla="*/ 319 h 345"/>
              <a:gd name="T82" fmla="*/ 176 w 387"/>
              <a:gd name="T83" fmla="*/ 319 h 345"/>
              <a:gd name="T84" fmla="*/ 164 w 387"/>
              <a:gd name="T85" fmla="*/ 319 h 345"/>
              <a:gd name="T86" fmla="*/ 135 w 387"/>
              <a:gd name="T87" fmla="*/ 318 h 345"/>
              <a:gd name="T88" fmla="*/ 130 w 387"/>
              <a:gd name="T89" fmla="*/ 316 h 345"/>
              <a:gd name="T90" fmla="*/ 129 w 387"/>
              <a:gd name="T91" fmla="*/ 311 h 345"/>
              <a:gd name="T92" fmla="*/ 134 w 387"/>
              <a:gd name="T93" fmla="*/ 288 h 345"/>
              <a:gd name="T94" fmla="*/ 140 w 387"/>
              <a:gd name="T95" fmla="*/ 283 h 345"/>
              <a:gd name="T96" fmla="*/ 168 w 387"/>
              <a:gd name="T97" fmla="*/ 283 h 345"/>
              <a:gd name="T98" fmla="*/ 218 w 387"/>
              <a:gd name="T99" fmla="*/ 283 h 345"/>
              <a:gd name="T100" fmla="*/ 247 w 387"/>
              <a:gd name="T101" fmla="*/ 283 h 345"/>
              <a:gd name="T102" fmla="*/ 252 w 387"/>
              <a:gd name="T103" fmla="*/ 288 h 345"/>
              <a:gd name="T104" fmla="*/ 257 w 387"/>
              <a:gd name="T105" fmla="*/ 311 h 345"/>
              <a:gd name="T106" fmla="*/ 256 w 387"/>
              <a:gd name="T107" fmla="*/ 316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87" h="345">
                <a:moveTo>
                  <a:pt x="384" y="320"/>
                </a:moveTo>
                <a:cubicBezTo>
                  <a:pt x="347" y="241"/>
                  <a:pt x="347" y="241"/>
                  <a:pt x="347" y="241"/>
                </a:cubicBezTo>
                <a:cubicBezTo>
                  <a:pt x="343" y="232"/>
                  <a:pt x="334" y="226"/>
                  <a:pt x="326" y="226"/>
                </a:cubicBezTo>
                <a:cubicBezTo>
                  <a:pt x="284" y="226"/>
                  <a:pt x="284" y="226"/>
                  <a:pt x="284" y="226"/>
                </a:cubicBezTo>
                <a:cubicBezTo>
                  <a:pt x="284" y="214"/>
                  <a:pt x="284" y="214"/>
                  <a:pt x="284" y="214"/>
                </a:cubicBezTo>
                <a:cubicBezTo>
                  <a:pt x="319" y="214"/>
                  <a:pt x="319" y="214"/>
                  <a:pt x="319" y="214"/>
                </a:cubicBezTo>
                <a:cubicBezTo>
                  <a:pt x="333" y="214"/>
                  <a:pt x="345" y="202"/>
                  <a:pt x="345" y="187"/>
                </a:cubicBezTo>
                <a:cubicBezTo>
                  <a:pt x="345" y="27"/>
                  <a:pt x="345" y="27"/>
                  <a:pt x="345" y="27"/>
                </a:cubicBezTo>
                <a:cubicBezTo>
                  <a:pt x="345" y="12"/>
                  <a:pt x="333" y="0"/>
                  <a:pt x="319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53" y="0"/>
                  <a:pt x="42" y="12"/>
                  <a:pt x="42" y="27"/>
                </a:cubicBezTo>
                <a:cubicBezTo>
                  <a:pt x="42" y="187"/>
                  <a:pt x="42" y="187"/>
                  <a:pt x="42" y="187"/>
                </a:cubicBezTo>
                <a:cubicBezTo>
                  <a:pt x="42" y="202"/>
                  <a:pt x="53" y="214"/>
                  <a:pt x="68" y="214"/>
                </a:cubicBezTo>
                <a:cubicBezTo>
                  <a:pt x="102" y="214"/>
                  <a:pt x="102" y="214"/>
                  <a:pt x="102" y="214"/>
                </a:cubicBezTo>
                <a:cubicBezTo>
                  <a:pt x="102" y="226"/>
                  <a:pt x="102" y="226"/>
                  <a:pt x="102" y="226"/>
                </a:cubicBezTo>
                <a:cubicBezTo>
                  <a:pt x="60" y="226"/>
                  <a:pt x="60" y="226"/>
                  <a:pt x="60" y="226"/>
                </a:cubicBezTo>
                <a:cubicBezTo>
                  <a:pt x="52" y="226"/>
                  <a:pt x="43" y="232"/>
                  <a:pt x="39" y="241"/>
                </a:cubicBezTo>
                <a:cubicBezTo>
                  <a:pt x="3" y="320"/>
                  <a:pt x="3" y="320"/>
                  <a:pt x="3" y="320"/>
                </a:cubicBezTo>
                <a:cubicBezTo>
                  <a:pt x="0" y="326"/>
                  <a:pt x="0" y="333"/>
                  <a:pt x="3" y="338"/>
                </a:cubicBezTo>
                <a:cubicBezTo>
                  <a:pt x="6" y="342"/>
                  <a:pt x="10" y="345"/>
                  <a:pt x="16" y="345"/>
                </a:cubicBezTo>
                <a:cubicBezTo>
                  <a:pt x="116" y="345"/>
                  <a:pt x="116" y="345"/>
                  <a:pt x="116" y="345"/>
                </a:cubicBezTo>
                <a:cubicBezTo>
                  <a:pt x="116" y="345"/>
                  <a:pt x="116" y="345"/>
                  <a:pt x="116" y="345"/>
                </a:cubicBezTo>
                <a:cubicBezTo>
                  <a:pt x="193" y="345"/>
                  <a:pt x="193" y="345"/>
                  <a:pt x="193" y="345"/>
                </a:cubicBezTo>
                <a:cubicBezTo>
                  <a:pt x="270" y="345"/>
                  <a:pt x="270" y="345"/>
                  <a:pt x="270" y="345"/>
                </a:cubicBezTo>
                <a:cubicBezTo>
                  <a:pt x="270" y="345"/>
                  <a:pt x="271" y="345"/>
                  <a:pt x="271" y="345"/>
                </a:cubicBezTo>
                <a:cubicBezTo>
                  <a:pt x="370" y="345"/>
                  <a:pt x="370" y="345"/>
                  <a:pt x="370" y="345"/>
                </a:cubicBezTo>
                <a:cubicBezTo>
                  <a:pt x="376" y="345"/>
                  <a:pt x="381" y="342"/>
                  <a:pt x="384" y="338"/>
                </a:cubicBezTo>
                <a:cubicBezTo>
                  <a:pt x="387" y="333"/>
                  <a:pt x="387" y="326"/>
                  <a:pt x="384" y="320"/>
                </a:cubicBezTo>
                <a:close/>
                <a:moveTo>
                  <a:pt x="64" y="187"/>
                </a:moveTo>
                <a:cubicBezTo>
                  <a:pt x="64" y="27"/>
                  <a:pt x="64" y="27"/>
                  <a:pt x="64" y="27"/>
                </a:cubicBezTo>
                <a:cubicBezTo>
                  <a:pt x="64" y="25"/>
                  <a:pt x="65" y="23"/>
                  <a:pt x="68" y="23"/>
                </a:cubicBezTo>
                <a:cubicBezTo>
                  <a:pt x="319" y="23"/>
                  <a:pt x="319" y="23"/>
                  <a:pt x="319" y="23"/>
                </a:cubicBezTo>
                <a:cubicBezTo>
                  <a:pt x="321" y="23"/>
                  <a:pt x="323" y="25"/>
                  <a:pt x="323" y="27"/>
                </a:cubicBezTo>
                <a:cubicBezTo>
                  <a:pt x="323" y="187"/>
                  <a:pt x="323" y="187"/>
                  <a:pt x="323" y="187"/>
                </a:cubicBezTo>
                <a:cubicBezTo>
                  <a:pt x="323" y="189"/>
                  <a:pt x="321" y="191"/>
                  <a:pt x="319" y="191"/>
                </a:cubicBezTo>
                <a:cubicBezTo>
                  <a:pt x="68" y="191"/>
                  <a:pt x="68" y="191"/>
                  <a:pt x="68" y="191"/>
                </a:cubicBezTo>
                <a:cubicBezTo>
                  <a:pt x="65" y="191"/>
                  <a:pt x="64" y="189"/>
                  <a:pt x="64" y="187"/>
                </a:cubicBezTo>
                <a:close/>
                <a:moveTo>
                  <a:pt x="256" y="316"/>
                </a:moveTo>
                <a:cubicBezTo>
                  <a:pt x="255" y="318"/>
                  <a:pt x="254" y="318"/>
                  <a:pt x="252" y="318"/>
                </a:cubicBezTo>
                <a:cubicBezTo>
                  <a:pt x="222" y="319"/>
                  <a:pt x="222" y="319"/>
                  <a:pt x="222" y="319"/>
                </a:cubicBezTo>
                <a:cubicBezTo>
                  <a:pt x="210" y="319"/>
                  <a:pt x="210" y="319"/>
                  <a:pt x="210" y="319"/>
                </a:cubicBezTo>
                <a:cubicBezTo>
                  <a:pt x="176" y="319"/>
                  <a:pt x="176" y="319"/>
                  <a:pt x="176" y="319"/>
                </a:cubicBezTo>
                <a:cubicBezTo>
                  <a:pt x="164" y="319"/>
                  <a:pt x="164" y="319"/>
                  <a:pt x="164" y="319"/>
                </a:cubicBezTo>
                <a:cubicBezTo>
                  <a:pt x="135" y="318"/>
                  <a:pt x="135" y="318"/>
                  <a:pt x="135" y="318"/>
                </a:cubicBezTo>
                <a:cubicBezTo>
                  <a:pt x="133" y="318"/>
                  <a:pt x="131" y="318"/>
                  <a:pt x="130" y="316"/>
                </a:cubicBezTo>
                <a:cubicBezTo>
                  <a:pt x="129" y="315"/>
                  <a:pt x="129" y="313"/>
                  <a:pt x="129" y="311"/>
                </a:cubicBezTo>
                <a:cubicBezTo>
                  <a:pt x="134" y="288"/>
                  <a:pt x="134" y="288"/>
                  <a:pt x="134" y="288"/>
                </a:cubicBezTo>
                <a:cubicBezTo>
                  <a:pt x="135" y="285"/>
                  <a:pt x="137" y="283"/>
                  <a:pt x="140" y="283"/>
                </a:cubicBezTo>
                <a:cubicBezTo>
                  <a:pt x="168" y="283"/>
                  <a:pt x="168" y="283"/>
                  <a:pt x="168" y="283"/>
                </a:cubicBezTo>
                <a:cubicBezTo>
                  <a:pt x="218" y="283"/>
                  <a:pt x="218" y="283"/>
                  <a:pt x="218" y="283"/>
                </a:cubicBezTo>
                <a:cubicBezTo>
                  <a:pt x="247" y="283"/>
                  <a:pt x="247" y="283"/>
                  <a:pt x="247" y="283"/>
                </a:cubicBezTo>
                <a:cubicBezTo>
                  <a:pt x="249" y="283"/>
                  <a:pt x="251" y="285"/>
                  <a:pt x="252" y="288"/>
                </a:cubicBezTo>
                <a:cubicBezTo>
                  <a:pt x="257" y="311"/>
                  <a:pt x="257" y="311"/>
                  <a:pt x="257" y="311"/>
                </a:cubicBezTo>
                <a:cubicBezTo>
                  <a:pt x="258" y="313"/>
                  <a:pt x="257" y="315"/>
                  <a:pt x="256" y="316"/>
                </a:cubicBezTo>
                <a:close/>
              </a:path>
            </a:pathLst>
          </a:custGeom>
          <a:solidFill>
            <a:srgbClr val="877044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2" name="文本框 70"/>
          <p:cNvSpPr txBox="1"/>
          <p:nvPr/>
        </p:nvSpPr>
        <p:spPr>
          <a:xfrm>
            <a:off x="1262856" y="1572315"/>
            <a:ext cx="115386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83" name="文本框 73"/>
          <p:cNvSpPr txBox="1"/>
          <p:nvPr/>
        </p:nvSpPr>
        <p:spPr>
          <a:xfrm>
            <a:off x="3055470" y="1572315"/>
            <a:ext cx="115386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84" name="文本框 76"/>
          <p:cNvSpPr txBox="1"/>
          <p:nvPr/>
        </p:nvSpPr>
        <p:spPr>
          <a:xfrm>
            <a:off x="4841577" y="1572315"/>
            <a:ext cx="115386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85" name="Rectangle 4"/>
          <p:cNvSpPr/>
          <p:nvPr/>
        </p:nvSpPr>
        <p:spPr>
          <a:xfrm flipH="1">
            <a:off x="1075605" y="2022314"/>
            <a:ext cx="1528364" cy="2305774"/>
          </a:xfrm>
          <a:prstGeom prst="rect">
            <a:avLst/>
          </a:prstGeom>
          <a:solidFill>
            <a:srgbClr val="87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ectangle 4"/>
          <p:cNvSpPr/>
          <p:nvPr/>
        </p:nvSpPr>
        <p:spPr>
          <a:xfrm flipH="1">
            <a:off x="2863881" y="2022314"/>
            <a:ext cx="1528364" cy="230577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Rectangle 4"/>
          <p:cNvSpPr/>
          <p:nvPr/>
        </p:nvSpPr>
        <p:spPr>
          <a:xfrm flipH="1">
            <a:off x="4652157" y="2022314"/>
            <a:ext cx="1528364" cy="2305774"/>
          </a:xfrm>
          <a:prstGeom prst="rect">
            <a:avLst/>
          </a:prstGeom>
          <a:solidFill>
            <a:srgbClr val="87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Rectangle 4"/>
          <p:cNvSpPr/>
          <p:nvPr/>
        </p:nvSpPr>
        <p:spPr>
          <a:xfrm flipH="1">
            <a:off x="6440433" y="2022314"/>
            <a:ext cx="1528364" cy="230577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文本框 78"/>
          <p:cNvSpPr txBox="1"/>
          <p:nvPr/>
        </p:nvSpPr>
        <p:spPr>
          <a:xfrm>
            <a:off x="6627684" y="1572315"/>
            <a:ext cx="115386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pic>
        <p:nvPicPr>
          <p:cNvPr id="90" name="图片 89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075605" y="2199806"/>
            <a:ext cx="1528364" cy="1978303"/>
          </a:xfrm>
          <a:custGeom>
            <a:avLst/>
            <a:gdLst>
              <a:gd name="connsiteX0" fmla="*/ 0 w 2038350"/>
              <a:gd name="connsiteY0" fmla="*/ 0 h 2638424"/>
              <a:gd name="connsiteX1" fmla="*/ 2038350 w 2038350"/>
              <a:gd name="connsiteY1" fmla="*/ 0 h 2638424"/>
              <a:gd name="connsiteX2" fmla="*/ 2038350 w 2038350"/>
              <a:gd name="connsiteY2" fmla="*/ 2638424 h 2638424"/>
              <a:gd name="connsiteX3" fmla="*/ 0 w 2038350"/>
              <a:gd name="connsiteY3" fmla="*/ 2638424 h 2638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8350" h="2638424">
                <a:moveTo>
                  <a:pt x="0" y="0"/>
                </a:moveTo>
                <a:lnTo>
                  <a:pt x="2038350" y="0"/>
                </a:lnTo>
                <a:lnTo>
                  <a:pt x="2038350" y="2638424"/>
                </a:lnTo>
                <a:lnTo>
                  <a:pt x="0" y="2638424"/>
                </a:lnTo>
                <a:close/>
              </a:path>
            </a:pathLst>
          </a:custGeom>
        </p:spPr>
      </p:pic>
      <p:pic>
        <p:nvPicPr>
          <p:cNvPr id="91" name="图片 90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2863881" y="2199807"/>
            <a:ext cx="1528364" cy="1978287"/>
          </a:xfrm>
          <a:custGeom>
            <a:avLst/>
            <a:gdLst>
              <a:gd name="connsiteX0" fmla="*/ 0 w 2038350"/>
              <a:gd name="connsiteY0" fmla="*/ 0 h 2638403"/>
              <a:gd name="connsiteX1" fmla="*/ 2038350 w 2038350"/>
              <a:gd name="connsiteY1" fmla="*/ 0 h 2638403"/>
              <a:gd name="connsiteX2" fmla="*/ 2038350 w 2038350"/>
              <a:gd name="connsiteY2" fmla="*/ 2638403 h 2638403"/>
              <a:gd name="connsiteX3" fmla="*/ 0 w 2038350"/>
              <a:gd name="connsiteY3" fmla="*/ 2638403 h 2638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8350" h="2638403">
                <a:moveTo>
                  <a:pt x="0" y="0"/>
                </a:moveTo>
                <a:lnTo>
                  <a:pt x="2038350" y="0"/>
                </a:lnTo>
                <a:lnTo>
                  <a:pt x="2038350" y="2638403"/>
                </a:lnTo>
                <a:lnTo>
                  <a:pt x="0" y="2638403"/>
                </a:lnTo>
                <a:close/>
              </a:path>
            </a:pathLst>
          </a:custGeom>
        </p:spPr>
      </p:pic>
      <p:pic>
        <p:nvPicPr>
          <p:cNvPr id="92" name="图片 91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4652157" y="2199806"/>
            <a:ext cx="1528364" cy="1978288"/>
          </a:xfrm>
          <a:custGeom>
            <a:avLst/>
            <a:gdLst>
              <a:gd name="connsiteX0" fmla="*/ 0 w 2038350"/>
              <a:gd name="connsiteY0" fmla="*/ 0 h 2638404"/>
              <a:gd name="connsiteX1" fmla="*/ 2038350 w 2038350"/>
              <a:gd name="connsiteY1" fmla="*/ 0 h 2638404"/>
              <a:gd name="connsiteX2" fmla="*/ 2038350 w 2038350"/>
              <a:gd name="connsiteY2" fmla="*/ 2638404 h 2638404"/>
              <a:gd name="connsiteX3" fmla="*/ 0 w 2038350"/>
              <a:gd name="connsiteY3" fmla="*/ 2638404 h 2638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8350" h="2638404">
                <a:moveTo>
                  <a:pt x="0" y="0"/>
                </a:moveTo>
                <a:lnTo>
                  <a:pt x="2038350" y="0"/>
                </a:lnTo>
                <a:lnTo>
                  <a:pt x="2038350" y="2638404"/>
                </a:lnTo>
                <a:lnTo>
                  <a:pt x="0" y="2638404"/>
                </a:lnTo>
                <a:close/>
              </a:path>
            </a:pathLst>
          </a:custGeom>
        </p:spPr>
      </p:pic>
      <p:pic>
        <p:nvPicPr>
          <p:cNvPr id="93" name="图片 92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6440433" y="2199807"/>
            <a:ext cx="1528364" cy="1978289"/>
          </a:xfrm>
          <a:custGeom>
            <a:avLst/>
            <a:gdLst>
              <a:gd name="connsiteX0" fmla="*/ 0 w 2038350"/>
              <a:gd name="connsiteY0" fmla="*/ 0 h 2638405"/>
              <a:gd name="connsiteX1" fmla="*/ 2038350 w 2038350"/>
              <a:gd name="connsiteY1" fmla="*/ 0 h 2638405"/>
              <a:gd name="connsiteX2" fmla="*/ 2038350 w 2038350"/>
              <a:gd name="connsiteY2" fmla="*/ 2638405 h 2638405"/>
              <a:gd name="connsiteX3" fmla="*/ 0 w 2038350"/>
              <a:gd name="connsiteY3" fmla="*/ 2638405 h 2638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8350" h="2638405">
                <a:moveTo>
                  <a:pt x="0" y="0"/>
                </a:moveTo>
                <a:lnTo>
                  <a:pt x="2038350" y="0"/>
                </a:lnTo>
                <a:lnTo>
                  <a:pt x="2038350" y="2638405"/>
                </a:lnTo>
                <a:lnTo>
                  <a:pt x="0" y="2638405"/>
                </a:lnTo>
                <a:close/>
              </a:path>
            </a:pathLst>
          </a:custGeom>
        </p:spPr>
      </p:pic>
    </p:spTree>
  </p:cSld>
  <p:clrMapOvr>
    <a:masterClrMapping/>
  </p:clrMapOvr>
  <p:transition spd="slow" advClick="0" advTm="3713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5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4" grpId="0" animBg="1"/>
      <p:bldP spid="35" grpId="0"/>
      <p:bldP spid="71" grpId="0" animBg="1"/>
      <p:bldP spid="72" grpId="0" animBg="1"/>
      <p:bldP spid="73" grpId="0" animBg="1"/>
      <p:bldP spid="81" grpId="0" animBg="1"/>
      <p:bldP spid="82" grpId="0"/>
      <p:bldP spid="83" grpId="0"/>
      <p:bldP spid="84" grpId="0"/>
      <p:bldP spid="85" grpId="0" animBg="1"/>
      <p:bldP spid="86" grpId="0" animBg="1"/>
      <p:bldP spid="87" grpId="0" animBg="1"/>
      <p:bldP spid="88" grpId="0" animBg="1"/>
      <p:bldP spid="8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-18983"/>
            <a:ext cx="9144000" cy="51814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554" y="810296"/>
            <a:ext cx="9143245" cy="435218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6950" y="359229"/>
            <a:ext cx="2346766" cy="451067"/>
          </a:xfrm>
          <a:prstGeom prst="rect">
            <a:avLst/>
          </a:prstGeom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73494" y="1366297"/>
            <a:ext cx="490711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感谢观看 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558185" y="2083420"/>
            <a:ext cx="295465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兴业银行│会议报告│动态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573590" y="895394"/>
            <a:ext cx="34916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20XXPOWERPOINT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3713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685902" y="368570"/>
            <a:ext cx="1253227" cy="475438"/>
          </a:xfrm>
        </p:spPr>
        <p:txBody>
          <a:bodyPr>
            <a:noAutofit/>
          </a:bodyPr>
          <a:lstStyle/>
          <a:p>
            <a:r>
              <a:rPr lang="zh-CN" altLang="en-US" sz="21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过渡页</a:t>
            </a:r>
            <a:r>
              <a:rPr lang="en-US" altLang="zh-CN" sz="21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21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825" dirty="0">
                <a:solidFill>
                  <a:schemeClr val="accent6">
                    <a:lumMod val="75000"/>
                  </a:schemeClr>
                </a:solidFill>
              </a:rPr>
              <a:t>TRANSITION PAGE</a:t>
            </a:r>
            <a:endParaRPr lang="zh-CN" altLang="en-US" sz="825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67441" y="439068"/>
            <a:ext cx="215968" cy="215968"/>
            <a:chOff x="624979" y="908720"/>
            <a:chExt cx="288032" cy="288032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组合 46"/>
          <p:cNvGrpSpPr/>
          <p:nvPr/>
        </p:nvGrpSpPr>
        <p:grpSpPr>
          <a:xfrm>
            <a:off x="2647454" y="1885968"/>
            <a:ext cx="1403790" cy="1403790"/>
            <a:chOff x="5161483" y="2924415"/>
            <a:chExt cx="1872208" cy="1872208"/>
          </a:xfrm>
        </p:grpSpPr>
        <p:sp>
          <p:nvSpPr>
            <p:cNvPr id="48" name="椭圆 47"/>
            <p:cNvSpPr/>
            <p:nvPr/>
          </p:nvSpPr>
          <p:spPr>
            <a:xfrm>
              <a:off x="5161483" y="2924415"/>
              <a:ext cx="1872208" cy="1872208"/>
            </a:xfrm>
            <a:prstGeom prst="ellipse">
              <a:avLst/>
            </a:prstGeom>
            <a:noFill/>
            <a:ln w="31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5233491" y="2996952"/>
              <a:ext cx="1728192" cy="172819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2" name="Freeform 84"/>
          <p:cNvSpPr>
            <a:spLocks noChangeAspect="1" noEditPoints="1" noChangeArrowheads="1"/>
          </p:cNvSpPr>
          <p:nvPr/>
        </p:nvSpPr>
        <p:spPr bwMode="auto">
          <a:xfrm>
            <a:off x="3079389" y="2340631"/>
            <a:ext cx="577686" cy="571184"/>
          </a:xfrm>
          <a:custGeom>
            <a:avLst/>
            <a:gdLst>
              <a:gd name="T0" fmla="*/ 170 w 170"/>
              <a:gd name="T1" fmla="*/ 0 h 168"/>
              <a:gd name="T2" fmla="*/ 162 w 170"/>
              <a:gd name="T3" fmla="*/ 16 h 168"/>
              <a:gd name="T4" fmla="*/ 170 w 170"/>
              <a:gd name="T5" fmla="*/ 103 h 168"/>
              <a:gd name="T6" fmla="*/ 93 w 170"/>
              <a:gd name="T7" fmla="*/ 119 h 168"/>
              <a:gd name="T8" fmla="*/ 128 w 170"/>
              <a:gd name="T9" fmla="*/ 152 h 168"/>
              <a:gd name="T10" fmla="*/ 42 w 170"/>
              <a:gd name="T11" fmla="*/ 168 h 168"/>
              <a:gd name="T12" fmla="*/ 77 w 170"/>
              <a:gd name="T13" fmla="*/ 152 h 168"/>
              <a:gd name="T14" fmla="*/ 0 w 170"/>
              <a:gd name="T15" fmla="*/ 119 h 168"/>
              <a:gd name="T16" fmla="*/ 6 w 170"/>
              <a:gd name="T17" fmla="*/ 103 h 168"/>
              <a:gd name="T18" fmla="*/ 0 w 170"/>
              <a:gd name="T19" fmla="*/ 16 h 168"/>
              <a:gd name="T20" fmla="*/ 0 w 170"/>
              <a:gd name="T21" fmla="*/ 0 h 168"/>
              <a:gd name="T22" fmla="*/ 122 w 170"/>
              <a:gd name="T23" fmla="*/ 40 h 168"/>
              <a:gd name="T24" fmla="*/ 115 w 170"/>
              <a:gd name="T25" fmla="*/ 44 h 168"/>
              <a:gd name="T26" fmla="*/ 75 w 170"/>
              <a:gd name="T27" fmla="*/ 52 h 168"/>
              <a:gd name="T28" fmla="*/ 73 w 170"/>
              <a:gd name="T29" fmla="*/ 50 h 168"/>
              <a:gd name="T30" fmla="*/ 50 w 170"/>
              <a:gd name="T31" fmla="*/ 67 h 168"/>
              <a:gd name="T32" fmla="*/ 85 w 170"/>
              <a:gd name="T33" fmla="*/ 65 h 168"/>
              <a:gd name="T34" fmla="*/ 89 w 170"/>
              <a:gd name="T35" fmla="*/ 67 h 168"/>
              <a:gd name="T36" fmla="*/ 120 w 170"/>
              <a:gd name="T37" fmla="*/ 52 h 168"/>
              <a:gd name="T38" fmla="*/ 128 w 170"/>
              <a:gd name="T39" fmla="*/ 40 h 168"/>
              <a:gd name="T40" fmla="*/ 113 w 170"/>
              <a:gd name="T41" fmla="*/ 58 h 168"/>
              <a:gd name="T42" fmla="*/ 122 w 170"/>
              <a:gd name="T43" fmla="*/ 85 h 168"/>
              <a:gd name="T44" fmla="*/ 113 w 170"/>
              <a:gd name="T45" fmla="*/ 58 h 168"/>
              <a:gd name="T46" fmla="*/ 101 w 170"/>
              <a:gd name="T47" fmla="*/ 67 h 168"/>
              <a:gd name="T48" fmla="*/ 109 w 170"/>
              <a:gd name="T49" fmla="*/ 85 h 168"/>
              <a:gd name="T50" fmla="*/ 101 w 170"/>
              <a:gd name="T51" fmla="*/ 67 h 168"/>
              <a:gd name="T52" fmla="*/ 87 w 170"/>
              <a:gd name="T53" fmla="*/ 77 h 168"/>
              <a:gd name="T54" fmla="*/ 95 w 170"/>
              <a:gd name="T55" fmla="*/ 85 h 168"/>
              <a:gd name="T56" fmla="*/ 87 w 170"/>
              <a:gd name="T57" fmla="*/ 77 h 168"/>
              <a:gd name="T58" fmla="*/ 75 w 170"/>
              <a:gd name="T59" fmla="*/ 69 h 168"/>
              <a:gd name="T60" fmla="*/ 83 w 170"/>
              <a:gd name="T61" fmla="*/ 85 h 168"/>
              <a:gd name="T62" fmla="*/ 75 w 170"/>
              <a:gd name="T63" fmla="*/ 69 h 168"/>
              <a:gd name="T64" fmla="*/ 63 w 170"/>
              <a:gd name="T65" fmla="*/ 69 h 168"/>
              <a:gd name="T66" fmla="*/ 71 w 170"/>
              <a:gd name="T67" fmla="*/ 85 h 168"/>
              <a:gd name="T68" fmla="*/ 63 w 170"/>
              <a:gd name="T69" fmla="*/ 69 h 168"/>
              <a:gd name="T70" fmla="*/ 48 w 170"/>
              <a:gd name="T71" fmla="*/ 73 h 168"/>
              <a:gd name="T72" fmla="*/ 56 w 170"/>
              <a:gd name="T73" fmla="*/ 85 h 168"/>
              <a:gd name="T74" fmla="*/ 48 w 170"/>
              <a:gd name="T75" fmla="*/ 73 h 168"/>
              <a:gd name="T76" fmla="*/ 146 w 170"/>
              <a:gd name="T77" fmla="*/ 18 h 168"/>
              <a:gd name="T78" fmla="*/ 24 w 170"/>
              <a:gd name="T79" fmla="*/ 101 h 168"/>
              <a:gd name="T80" fmla="*/ 146 w 170"/>
              <a:gd name="T81" fmla="*/ 18 h 1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70"/>
              <a:gd name="T124" fmla="*/ 0 h 168"/>
              <a:gd name="T125" fmla="*/ 170 w 170"/>
              <a:gd name="T126" fmla="*/ 168 h 16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70" h="168">
                <a:moveTo>
                  <a:pt x="0" y="0"/>
                </a:moveTo>
                <a:lnTo>
                  <a:pt x="170" y="0"/>
                </a:lnTo>
                <a:lnTo>
                  <a:pt x="170" y="16"/>
                </a:lnTo>
                <a:lnTo>
                  <a:pt x="162" y="16"/>
                </a:lnTo>
                <a:lnTo>
                  <a:pt x="162" y="103"/>
                </a:lnTo>
                <a:lnTo>
                  <a:pt x="170" y="103"/>
                </a:lnTo>
                <a:lnTo>
                  <a:pt x="170" y="119"/>
                </a:lnTo>
                <a:lnTo>
                  <a:pt x="93" y="119"/>
                </a:lnTo>
                <a:lnTo>
                  <a:pt x="93" y="152"/>
                </a:lnTo>
                <a:lnTo>
                  <a:pt x="128" y="152"/>
                </a:lnTo>
                <a:lnTo>
                  <a:pt x="128" y="168"/>
                </a:lnTo>
                <a:lnTo>
                  <a:pt x="42" y="168"/>
                </a:lnTo>
                <a:lnTo>
                  <a:pt x="42" y="152"/>
                </a:lnTo>
                <a:lnTo>
                  <a:pt x="77" y="152"/>
                </a:lnTo>
                <a:lnTo>
                  <a:pt x="77" y="119"/>
                </a:lnTo>
                <a:lnTo>
                  <a:pt x="0" y="119"/>
                </a:lnTo>
                <a:lnTo>
                  <a:pt x="0" y="103"/>
                </a:lnTo>
                <a:lnTo>
                  <a:pt x="6" y="103"/>
                </a:lnTo>
                <a:lnTo>
                  <a:pt x="6" y="16"/>
                </a:lnTo>
                <a:lnTo>
                  <a:pt x="0" y="16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128" y="40"/>
                </a:moveTo>
                <a:lnTo>
                  <a:pt x="122" y="40"/>
                </a:lnTo>
                <a:lnTo>
                  <a:pt x="113" y="40"/>
                </a:lnTo>
                <a:lnTo>
                  <a:pt x="115" y="44"/>
                </a:lnTo>
                <a:lnTo>
                  <a:pt x="87" y="61"/>
                </a:lnTo>
                <a:lnTo>
                  <a:pt x="75" y="52"/>
                </a:lnTo>
                <a:lnTo>
                  <a:pt x="75" y="50"/>
                </a:lnTo>
                <a:lnTo>
                  <a:pt x="73" y="50"/>
                </a:lnTo>
                <a:lnTo>
                  <a:pt x="48" y="61"/>
                </a:lnTo>
                <a:lnTo>
                  <a:pt x="50" y="67"/>
                </a:lnTo>
                <a:lnTo>
                  <a:pt x="73" y="56"/>
                </a:lnTo>
                <a:lnTo>
                  <a:pt x="85" y="65"/>
                </a:lnTo>
                <a:lnTo>
                  <a:pt x="87" y="67"/>
                </a:lnTo>
                <a:lnTo>
                  <a:pt x="89" y="67"/>
                </a:lnTo>
                <a:lnTo>
                  <a:pt x="117" y="48"/>
                </a:lnTo>
                <a:lnTo>
                  <a:pt x="120" y="52"/>
                </a:lnTo>
                <a:lnTo>
                  <a:pt x="124" y="46"/>
                </a:lnTo>
                <a:lnTo>
                  <a:pt x="128" y="40"/>
                </a:lnTo>
                <a:lnTo>
                  <a:pt x="128" y="40"/>
                </a:lnTo>
                <a:close/>
                <a:moveTo>
                  <a:pt x="113" y="58"/>
                </a:moveTo>
                <a:lnTo>
                  <a:pt x="113" y="85"/>
                </a:lnTo>
                <a:lnTo>
                  <a:pt x="122" y="85"/>
                </a:lnTo>
                <a:lnTo>
                  <a:pt x="122" y="58"/>
                </a:lnTo>
                <a:lnTo>
                  <a:pt x="113" y="58"/>
                </a:lnTo>
                <a:lnTo>
                  <a:pt x="113" y="58"/>
                </a:lnTo>
                <a:close/>
                <a:moveTo>
                  <a:pt x="101" y="67"/>
                </a:moveTo>
                <a:lnTo>
                  <a:pt x="101" y="85"/>
                </a:lnTo>
                <a:lnTo>
                  <a:pt x="109" y="85"/>
                </a:lnTo>
                <a:lnTo>
                  <a:pt x="109" y="67"/>
                </a:lnTo>
                <a:lnTo>
                  <a:pt x="101" y="67"/>
                </a:lnTo>
                <a:lnTo>
                  <a:pt x="101" y="67"/>
                </a:lnTo>
                <a:close/>
                <a:moveTo>
                  <a:pt x="87" y="77"/>
                </a:moveTo>
                <a:lnTo>
                  <a:pt x="87" y="85"/>
                </a:lnTo>
                <a:lnTo>
                  <a:pt x="95" y="85"/>
                </a:lnTo>
                <a:lnTo>
                  <a:pt x="95" y="77"/>
                </a:lnTo>
                <a:lnTo>
                  <a:pt x="87" y="77"/>
                </a:lnTo>
                <a:lnTo>
                  <a:pt x="87" y="77"/>
                </a:lnTo>
                <a:close/>
                <a:moveTo>
                  <a:pt x="75" y="69"/>
                </a:moveTo>
                <a:lnTo>
                  <a:pt x="75" y="85"/>
                </a:lnTo>
                <a:lnTo>
                  <a:pt x="83" y="85"/>
                </a:lnTo>
                <a:lnTo>
                  <a:pt x="83" y="69"/>
                </a:lnTo>
                <a:lnTo>
                  <a:pt x="75" y="69"/>
                </a:lnTo>
                <a:lnTo>
                  <a:pt x="75" y="69"/>
                </a:lnTo>
                <a:close/>
                <a:moveTo>
                  <a:pt x="63" y="69"/>
                </a:moveTo>
                <a:lnTo>
                  <a:pt x="63" y="85"/>
                </a:lnTo>
                <a:lnTo>
                  <a:pt x="71" y="85"/>
                </a:lnTo>
                <a:lnTo>
                  <a:pt x="71" y="69"/>
                </a:lnTo>
                <a:lnTo>
                  <a:pt x="63" y="69"/>
                </a:lnTo>
                <a:lnTo>
                  <a:pt x="63" y="69"/>
                </a:lnTo>
                <a:close/>
                <a:moveTo>
                  <a:pt x="48" y="73"/>
                </a:moveTo>
                <a:lnTo>
                  <a:pt x="48" y="85"/>
                </a:lnTo>
                <a:lnTo>
                  <a:pt x="56" y="85"/>
                </a:lnTo>
                <a:lnTo>
                  <a:pt x="56" y="73"/>
                </a:lnTo>
                <a:lnTo>
                  <a:pt x="48" y="73"/>
                </a:lnTo>
                <a:lnTo>
                  <a:pt x="48" y="73"/>
                </a:lnTo>
                <a:close/>
                <a:moveTo>
                  <a:pt x="146" y="18"/>
                </a:moveTo>
                <a:lnTo>
                  <a:pt x="24" y="18"/>
                </a:lnTo>
                <a:lnTo>
                  <a:pt x="24" y="101"/>
                </a:lnTo>
                <a:lnTo>
                  <a:pt x="146" y="101"/>
                </a:lnTo>
                <a:lnTo>
                  <a:pt x="146" y="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FC4B4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57" name="矩形 2"/>
          <p:cNvSpPr/>
          <p:nvPr/>
        </p:nvSpPr>
        <p:spPr>
          <a:xfrm>
            <a:off x="3693397" y="1920517"/>
            <a:ext cx="5450603" cy="1369242"/>
          </a:xfrm>
          <a:custGeom>
            <a:avLst/>
            <a:gdLst>
              <a:gd name="connsiteX0" fmla="*/ 0 w 6097587"/>
              <a:gd name="connsiteY0" fmla="*/ 0 h 1872208"/>
              <a:gd name="connsiteX1" fmla="*/ 6097587 w 6097587"/>
              <a:gd name="connsiteY1" fmla="*/ 0 h 1872208"/>
              <a:gd name="connsiteX2" fmla="*/ 6097587 w 6097587"/>
              <a:gd name="connsiteY2" fmla="*/ 1872208 h 1872208"/>
              <a:gd name="connsiteX3" fmla="*/ 0 w 6097587"/>
              <a:gd name="connsiteY3" fmla="*/ 1872208 h 1872208"/>
              <a:gd name="connsiteX4" fmla="*/ 0 w 6097587"/>
              <a:gd name="connsiteY4" fmla="*/ 0 h 1872208"/>
              <a:gd name="connsiteX0-1" fmla="*/ 617 w 6098204"/>
              <a:gd name="connsiteY0-2" fmla="*/ 0 h 1872208"/>
              <a:gd name="connsiteX1-3" fmla="*/ 6098204 w 6098204"/>
              <a:gd name="connsiteY1-4" fmla="*/ 0 h 1872208"/>
              <a:gd name="connsiteX2-5" fmla="*/ 6098204 w 6098204"/>
              <a:gd name="connsiteY2-6" fmla="*/ 1872208 h 1872208"/>
              <a:gd name="connsiteX3-7" fmla="*/ 617 w 6098204"/>
              <a:gd name="connsiteY3-8" fmla="*/ 1872208 h 1872208"/>
              <a:gd name="connsiteX4-9" fmla="*/ 0 w 6098204"/>
              <a:gd name="connsiteY4-10" fmla="*/ 922922 h 1872208"/>
              <a:gd name="connsiteX5" fmla="*/ 617 w 6098204"/>
              <a:gd name="connsiteY5" fmla="*/ 0 h 1872208"/>
              <a:gd name="connsiteX0-11" fmla="*/ 617 w 6098204"/>
              <a:gd name="connsiteY0-12" fmla="*/ 0 h 1872208"/>
              <a:gd name="connsiteX1-13" fmla="*/ 6098204 w 6098204"/>
              <a:gd name="connsiteY1-14" fmla="*/ 0 h 1872208"/>
              <a:gd name="connsiteX2-15" fmla="*/ 6098204 w 6098204"/>
              <a:gd name="connsiteY2-16" fmla="*/ 1872208 h 1872208"/>
              <a:gd name="connsiteX3-17" fmla="*/ 617 w 6098204"/>
              <a:gd name="connsiteY3-18" fmla="*/ 1872208 h 1872208"/>
              <a:gd name="connsiteX4-19" fmla="*/ 0 w 6098204"/>
              <a:gd name="connsiteY4-20" fmla="*/ 922922 h 1872208"/>
              <a:gd name="connsiteX5-21" fmla="*/ 617 w 6098204"/>
              <a:gd name="connsiteY5-22" fmla="*/ 0 h 1872208"/>
              <a:gd name="connsiteX0-23" fmla="*/ 1 w 6097588"/>
              <a:gd name="connsiteY0-24" fmla="*/ 0 h 1872208"/>
              <a:gd name="connsiteX1-25" fmla="*/ 6097588 w 6097588"/>
              <a:gd name="connsiteY1-26" fmla="*/ 0 h 1872208"/>
              <a:gd name="connsiteX2-27" fmla="*/ 6097588 w 6097588"/>
              <a:gd name="connsiteY2-28" fmla="*/ 1872208 h 1872208"/>
              <a:gd name="connsiteX3-29" fmla="*/ 1 w 6097588"/>
              <a:gd name="connsiteY3-30" fmla="*/ 1872208 h 1872208"/>
              <a:gd name="connsiteX4-31" fmla="*/ 665132 w 6097588"/>
              <a:gd name="connsiteY4-32" fmla="*/ 987090 h 1872208"/>
              <a:gd name="connsiteX5-33" fmla="*/ 1 w 6097588"/>
              <a:gd name="connsiteY5-34" fmla="*/ 0 h 1872208"/>
              <a:gd name="connsiteX0-35" fmla="*/ 0 w 6097587"/>
              <a:gd name="connsiteY0-36" fmla="*/ 0 h 1872208"/>
              <a:gd name="connsiteX1-37" fmla="*/ 6097587 w 6097587"/>
              <a:gd name="connsiteY1-38" fmla="*/ 0 h 1872208"/>
              <a:gd name="connsiteX2-39" fmla="*/ 6097587 w 6097587"/>
              <a:gd name="connsiteY2-40" fmla="*/ 1872208 h 1872208"/>
              <a:gd name="connsiteX3-41" fmla="*/ 0 w 6097587"/>
              <a:gd name="connsiteY3-42" fmla="*/ 1872208 h 1872208"/>
              <a:gd name="connsiteX4-43" fmla="*/ 665131 w 6097587"/>
              <a:gd name="connsiteY4-44" fmla="*/ 987090 h 1872208"/>
              <a:gd name="connsiteX5-45" fmla="*/ 0 w 6097587"/>
              <a:gd name="connsiteY5-46" fmla="*/ 0 h 1872208"/>
              <a:gd name="connsiteX0-47" fmla="*/ 0 w 6097587"/>
              <a:gd name="connsiteY0-48" fmla="*/ 0 h 1872208"/>
              <a:gd name="connsiteX1-49" fmla="*/ 6097587 w 6097587"/>
              <a:gd name="connsiteY1-50" fmla="*/ 0 h 1872208"/>
              <a:gd name="connsiteX2-51" fmla="*/ 6097587 w 6097587"/>
              <a:gd name="connsiteY2-52" fmla="*/ 1872208 h 1872208"/>
              <a:gd name="connsiteX3-53" fmla="*/ 0 w 6097587"/>
              <a:gd name="connsiteY3-54" fmla="*/ 1872208 h 1872208"/>
              <a:gd name="connsiteX4-55" fmla="*/ 649089 w 6097587"/>
              <a:gd name="connsiteY4-56" fmla="*/ 963027 h 1872208"/>
              <a:gd name="connsiteX5-57" fmla="*/ 0 w 6097587"/>
              <a:gd name="connsiteY5-58" fmla="*/ 0 h 1872208"/>
              <a:gd name="connsiteX0-59" fmla="*/ 0 w 6097587"/>
              <a:gd name="connsiteY0-60" fmla="*/ 0 h 1872208"/>
              <a:gd name="connsiteX1-61" fmla="*/ 6097587 w 6097587"/>
              <a:gd name="connsiteY1-62" fmla="*/ 0 h 1872208"/>
              <a:gd name="connsiteX2-63" fmla="*/ 6097587 w 6097587"/>
              <a:gd name="connsiteY2-64" fmla="*/ 1872208 h 1872208"/>
              <a:gd name="connsiteX3-65" fmla="*/ 0 w 6097587"/>
              <a:gd name="connsiteY3-66" fmla="*/ 1872208 h 1872208"/>
              <a:gd name="connsiteX4-67" fmla="*/ 649089 w 6097587"/>
              <a:gd name="connsiteY4-68" fmla="*/ 963027 h 1872208"/>
              <a:gd name="connsiteX5-69" fmla="*/ 0 w 6097587"/>
              <a:gd name="connsiteY5-70" fmla="*/ 0 h 1872208"/>
              <a:gd name="connsiteX0-71" fmla="*/ 0 w 6097587"/>
              <a:gd name="connsiteY0-72" fmla="*/ 0 h 1872208"/>
              <a:gd name="connsiteX1-73" fmla="*/ 6097587 w 6097587"/>
              <a:gd name="connsiteY1-74" fmla="*/ 0 h 1872208"/>
              <a:gd name="connsiteX2-75" fmla="*/ 6097587 w 6097587"/>
              <a:gd name="connsiteY2-76" fmla="*/ 1872208 h 1872208"/>
              <a:gd name="connsiteX3-77" fmla="*/ 0 w 6097587"/>
              <a:gd name="connsiteY3-78" fmla="*/ 1872208 h 1872208"/>
              <a:gd name="connsiteX4-79" fmla="*/ 649089 w 6097587"/>
              <a:gd name="connsiteY4-80" fmla="*/ 963027 h 1872208"/>
              <a:gd name="connsiteX5-81" fmla="*/ 0 w 6097587"/>
              <a:gd name="connsiteY5-82" fmla="*/ 0 h 1872208"/>
              <a:gd name="connsiteX0-83" fmla="*/ 0 w 6097587"/>
              <a:gd name="connsiteY0-84" fmla="*/ 0 h 1872208"/>
              <a:gd name="connsiteX1-85" fmla="*/ 6097587 w 6097587"/>
              <a:gd name="connsiteY1-86" fmla="*/ 0 h 1872208"/>
              <a:gd name="connsiteX2-87" fmla="*/ 6097587 w 6097587"/>
              <a:gd name="connsiteY2-88" fmla="*/ 1872208 h 1872208"/>
              <a:gd name="connsiteX3-89" fmla="*/ 0 w 6097587"/>
              <a:gd name="connsiteY3-90" fmla="*/ 1872208 h 1872208"/>
              <a:gd name="connsiteX4-91" fmla="*/ 649089 w 6097587"/>
              <a:gd name="connsiteY4-92" fmla="*/ 963027 h 1872208"/>
              <a:gd name="connsiteX5-93" fmla="*/ 0 w 6097587"/>
              <a:gd name="connsiteY5-94" fmla="*/ 0 h 1872208"/>
              <a:gd name="connsiteX0-95" fmla="*/ 0 w 6097587"/>
              <a:gd name="connsiteY0-96" fmla="*/ 0 h 1872208"/>
              <a:gd name="connsiteX1-97" fmla="*/ 6097587 w 6097587"/>
              <a:gd name="connsiteY1-98" fmla="*/ 0 h 1872208"/>
              <a:gd name="connsiteX2-99" fmla="*/ 6097587 w 6097587"/>
              <a:gd name="connsiteY2-100" fmla="*/ 1872208 h 1872208"/>
              <a:gd name="connsiteX3-101" fmla="*/ 0 w 6097587"/>
              <a:gd name="connsiteY3-102" fmla="*/ 1872208 h 1872208"/>
              <a:gd name="connsiteX4-103" fmla="*/ 649089 w 6097587"/>
              <a:gd name="connsiteY4-104" fmla="*/ 963027 h 1872208"/>
              <a:gd name="connsiteX5-105" fmla="*/ 0 w 6097587"/>
              <a:gd name="connsiteY5-106" fmla="*/ 0 h 1872208"/>
              <a:gd name="connsiteX0-107" fmla="*/ 21125 w 6097587"/>
              <a:gd name="connsiteY0-108" fmla="*/ 0 h 1872208"/>
              <a:gd name="connsiteX1-109" fmla="*/ 6097587 w 6097587"/>
              <a:gd name="connsiteY1-110" fmla="*/ 0 h 1872208"/>
              <a:gd name="connsiteX2-111" fmla="*/ 6097587 w 6097587"/>
              <a:gd name="connsiteY2-112" fmla="*/ 1872208 h 1872208"/>
              <a:gd name="connsiteX3-113" fmla="*/ 0 w 6097587"/>
              <a:gd name="connsiteY3-114" fmla="*/ 1872208 h 1872208"/>
              <a:gd name="connsiteX4-115" fmla="*/ 649089 w 6097587"/>
              <a:gd name="connsiteY4-116" fmla="*/ 963027 h 1872208"/>
              <a:gd name="connsiteX5-117" fmla="*/ 21125 w 6097587"/>
              <a:gd name="connsiteY5-118" fmla="*/ 0 h 1872208"/>
              <a:gd name="connsiteX0-119" fmla="*/ 45268 w 6097587"/>
              <a:gd name="connsiteY0-120" fmla="*/ 0 h 1875225"/>
              <a:gd name="connsiteX1-121" fmla="*/ 6097587 w 6097587"/>
              <a:gd name="connsiteY1-122" fmla="*/ 3017 h 1875225"/>
              <a:gd name="connsiteX2-123" fmla="*/ 6097587 w 6097587"/>
              <a:gd name="connsiteY2-124" fmla="*/ 1875225 h 1875225"/>
              <a:gd name="connsiteX3-125" fmla="*/ 0 w 6097587"/>
              <a:gd name="connsiteY3-126" fmla="*/ 1875225 h 1875225"/>
              <a:gd name="connsiteX4-127" fmla="*/ 649089 w 6097587"/>
              <a:gd name="connsiteY4-128" fmla="*/ 966044 h 1875225"/>
              <a:gd name="connsiteX5-129" fmla="*/ 45268 w 6097587"/>
              <a:gd name="connsiteY5-130" fmla="*/ 0 h 1875225"/>
              <a:gd name="connsiteX0-131" fmla="*/ 45268 w 6097587"/>
              <a:gd name="connsiteY0-132" fmla="*/ 0 h 1875225"/>
              <a:gd name="connsiteX1-133" fmla="*/ 6097587 w 6097587"/>
              <a:gd name="connsiteY1-134" fmla="*/ 3017 h 1875225"/>
              <a:gd name="connsiteX2-135" fmla="*/ 6097587 w 6097587"/>
              <a:gd name="connsiteY2-136" fmla="*/ 1875225 h 1875225"/>
              <a:gd name="connsiteX3-137" fmla="*/ 0 w 6097587"/>
              <a:gd name="connsiteY3-138" fmla="*/ 1875225 h 1875225"/>
              <a:gd name="connsiteX4-139" fmla="*/ 649089 w 6097587"/>
              <a:gd name="connsiteY4-140" fmla="*/ 966044 h 1875225"/>
              <a:gd name="connsiteX5-141" fmla="*/ 45268 w 6097587"/>
              <a:gd name="connsiteY5-142" fmla="*/ 0 h 1875225"/>
              <a:gd name="connsiteX0-143" fmla="*/ 0 w 6052319"/>
              <a:gd name="connsiteY0-144" fmla="*/ 0 h 1875225"/>
              <a:gd name="connsiteX1-145" fmla="*/ 6052319 w 6052319"/>
              <a:gd name="connsiteY1-146" fmla="*/ 3017 h 1875225"/>
              <a:gd name="connsiteX2-147" fmla="*/ 6052319 w 6052319"/>
              <a:gd name="connsiteY2-148" fmla="*/ 1875225 h 1875225"/>
              <a:gd name="connsiteX3-149" fmla="*/ 18106 w 6052319"/>
              <a:gd name="connsiteY3-150" fmla="*/ 1872207 h 1875225"/>
              <a:gd name="connsiteX4-151" fmla="*/ 603821 w 6052319"/>
              <a:gd name="connsiteY4-152" fmla="*/ 966044 h 1875225"/>
              <a:gd name="connsiteX5-153" fmla="*/ 0 w 6052319"/>
              <a:gd name="connsiteY5-154" fmla="*/ 0 h 1875225"/>
              <a:gd name="connsiteX0-155" fmla="*/ 0 w 6052319"/>
              <a:gd name="connsiteY0-156" fmla="*/ 0 h 1875225"/>
              <a:gd name="connsiteX1-157" fmla="*/ 6052319 w 6052319"/>
              <a:gd name="connsiteY1-158" fmla="*/ 3017 h 1875225"/>
              <a:gd name="connsiteX2-159" fmla="*/ 6052319 w 6052319"/>
              <a:gd name="connsiteY2-160" fmla="*/ 1875225 h 1875225"/>
              <a:gd name="connsiteX3-161" fmla="*/ 18106 w 6052319"/>
              <a:gd name="connsiteY3-162" fmla="*/ 1872207 h 1875225"/>
              <a:gd name="connsiteX4-163" fmla="*/ 603821 w 6052319"/>
              <a:gd name="connsiteY4-164" fmla="*/ 966044 h 1875225"/>
              <a:gd name="connsiteX5-165" fmla="*/ 0 w 6052319"/>
              <a:gd name="connsiteY5-166" fmla="*/ 0 h 1875225"/>
              <a:gd name="connsiteX0-167" fmla="*/ 0 w 6777029"/>
              <a:gd name="connsiteY0-168" fmla="*/ 1847 h 1877072"/>
              <a:gd name="connsiteX1-169" fmla="*/ 6777029 w 6777029"/>
              <a:gd name="connsiteY1-170" fmla="*/ 0 h 1877072"/>
              <a:gd name="connsiteX2-171" fmla="*/ 6052319 w 6777029"/>
              <a:gd name="connsiteY2-172" fmla="*/ 1877072 h 1877072"/>
              <a:gd name="connsiteX3-173" fmla="*/ 18106 w 6777029"/>
              <a:gd name="connsiteY3-174" fmla="*/ 1874054 h 1877072"/>
              <a:gd name="connsiteX4-175" fmla="*/ 603821 w 6777029"/>
              <a:gd name="connsiteY4-176" fmla="*/ 967891 h 1877072"/>
              <a:gd name="connsiteX5-177" fmla="*/ 0 w 6777029"/>
              <a:gd name="connsiteY5-178" fmla="*/ 1847 h 1877072"/>
              <a:gd name="connsiteX0-179" fmla="*/ 0 w 6781893"/>
              <a:gd name="connsiteY0-180" fmla="*/ 1847 h 1881936"/>
              <a:gd name="connsiteX1-181" fmla="*/ 6777029 w 6781893"/>
              <a:gd name="connsiteY1-182" fmla="*/ 0 h 1881936"/>
              <a:gd name="connsiteX2-183" fmla="*/ 6781893 w 6781893"/>
              <a:gd name="connsiteY2-184" fmla="*/ 1881936 h 1881936"/>
              <a:gd name="connsiteX3-185" fmla="*/ 18106 w 6781893"/>
              <a:gd name="connsiteY3-186" fmla="*/ 1874054 h 1881936"/>
              <a:gd name="connsiteX4-187" fmla="*/ 603821 w 6781893"/>
              <a:gd name="connsiteY4-188" fmla="*/ 967891 h 1881936"/>
              <a:gd name="connsiteX5-189" fmla="*/ 0 w 6781893"/>
              <a:gd name="connsiteY5-190" fmla="*/ 1847 h 1881936"/>
              <a:gd name="connsiteX0-191" fmla="*/ 0 w 6781893"/>
              <a:gd name="connsiteY0-192" fmla="*/ 1847 h 1881936"/>
              <a:gd name="connsiteX1-193" fmla="*/ 6777029 w 6781893"/>
              <a:gd name="connsiteY1-194" fmla="*/ 0 h 1881936"/>
              <a:gd name="connsiteX2-195" fmla="*/ 6781893 w 6781893"/>
              <a:gd name="connsiteY2-196" fmla="*/ 1881936 h 1881936"/>
              <a:gd name="connsiteX3-197" fmla="*/ 43388 w 6781893"/>
              <a:gd name="connsiteY3-198" fmla="*/ 1874054 h 1881936"/>
              <a:gd name="connsiteX4-199" fmla="*/ 603821 w 6781893"/>
              <a:gd name="connsiteY4-200" fmla="*/ 967891 h 1881936"/>
              <a:gd name="connsiteX5-201" fmla="*/ 0 w 6781893"/>
              <a:gd name="connsiteY5-202" fmla="*/ 1847 h 1881936"/>
              <a:gd name="connsiteX0-203" fmla="*/ 0 w 6781893"/>
              <a:gd name="connsiteY0-204" fmla="*/ 1847 h 1881936"/>
              <a:gd name="connsiteX1-205" fmla="*/ 6777029 w 6781893"/>
              <a:gd name="connsiteY1-206" fmla="*/ 0 h 1881936"/>
              <a:gd name="connsiteX2-207" fmla="*/ 6781893 w 6781893"/>
              <a:gd name="connsiteY2-208" fmla="*/ 1881936 h 1881936"/>
              <a:gd name="connsiteX3-209" fmla="*/ 43388 w 6781893"/>
              <a:gd name="connsiteY3-210" fmla="*/ 1874054 h 1881936"/>
              <a:gd name="connsiteX4-211" fmla="*/ 603821 w 6781893"/>
              <a:gd name="connsiteY4-212" fmla="*/ 967891 h 1881936"/>
              <a:gd name="connsiteX5-213" fmla="*/ 0 w 6781893"/>
              <a:gd name="connsiteY5-214" fmla="*/ 1847 h 1881936"/>
              <a:gd name="connsiteX0-215" fmla="*/ 0 w 7456652"/>
              <a:gd name="connsiteY0-216" fmla="*/ 0 h 1880089"/>
              <a:gd name="connsiteX1-217" fmla="*/ 7456650 w 7456652"/>
              <a:gd name="connsiteY1-218" fmla="*/ 4331 h 1880089"/>
              <a:gd name="connsiteX2-219" fmla="*/ 6781893 w 7456652"/>
              <a:gd name="connsiteY2-220" fmla="*/ 1880089 h 1880089"/>
              <a:gd name="connsiteX3-221" fmla="*/ 43388 w 7456652"/>
              <a:gd name="connsiteY3-222" fmla="*/ 1872207 h 1880089"/>
              <a:gd name="connsiteX4-223" fmla="*/ 603821 w 7456652"/>
              <a:gd name="connsiteY4-224" fmla="*/ 966044 h 1880089"/>
              <a:gd name="connsiteX5-225" fmla="*/ 0 w 7456652"/>
              <a:gd name="connsiteY5-226" fmla="*/ 0 h 1880089"/>
              <a:gd name="connsiteX0-227" fmla="*/ 0 w 7456659"/>
              <a:gd name="connsiteY0-228" fmla="*/ 0 h 1886267"/>
              <a:gd name="connsiteX1-229" fmla="*/ 7456650 w 7456659"/>
              <a:gd name="connsiteY1-230" fmla="*/ 4331 h 1886267"/>
              <a:gd name="connsiteX2-231" fmla="*/ 7263807 w 7456659"/>
              <a:gd name="connsiteY2-232" fmla="*/ 1886267 h 1886267"/>
              <a:gd name="connsiteX3-233" fmla="*/ 43388 w 7456659"/>
              <a:gd name="connsiteY3-234" fmla="*/ 1872207 h 1886267"/>
              <a:gd name="connsiteX4-235" fmla="*/ 603821 w 7456659"/>
              <a:gd name="connsiteY4-236" fmla="*/ 966044 h 1886267"/>
              <a:gd name="connsiteX5-237" fmla="*/ 0 w 7456659"/>
              <a:gd name="connsiteY5-238" fmla="*/ 0 h 1886267"/>
              <a:gd name="connsiteX0-239" fmla="*/ 0 w 7263807"/>
              <a:gd name="connsiteY0-240" fmla="*/ 0 h 1886267"/>
              <a:gd name="connsiteX1-241" fmla="*/ 7252764 w 7263807"/>
              <a:gd name="connsiteY1-242" fmla="*/ 16688 h 1886267"/>
              <a:gd name="connsiteX2-243" fmla="*/ 7263807 w 7263807"/>
              <a:gd name="connsiteY2-244" fmla="*/ 1886267 h 1886267"/>
              <a:gd name="connsiteX3-245" fmla="*/ 43388 w 7263807"/>
              <a:gd name="connsiteY3-246" fmla="*/ 1872207 h 1886267"/>
              <a:gd name="connsiteX4-247" fmla="*/ 603821 w 7263807"/>
              <a:gd name="connsiteY4-248" fmla="*/ 966044 h 1886267"/>
              <a:gd name="connsiteX5-249" fmla="*/ 0 w 7263807"/>
              <a:gd name="connsiteY5-250" fmla="*/ 0 h 1886267"/>
              <a:gd name="connsiteX0-251" fmla="*/ 0 w 7263807"/>
              <a:gd name="connsiteY0-252" fmla="*/ 0 h 1886267"/>
              <a:gd name="connsiteX1-253" fmla="*/ 7252764 w 7263807"/>
              <a:gd name="connsiteY1-254" fmla="*/ 16688 h 1886267"/>
              <a:gd name="connsiteX2-255" fmla="*/ 7263807 w 7263807"/>
              <a:gd name="connsiteY2-256" fmla="*/ 1886267 h 1886267"/>
              <a:gd name="connsiteX3-257" fmla="*/ 66834 w 7263807"/>
              <a:gd name="connsiteY3-258" fmla="*/ 1872207 h 1886267"/>
              <a:gd name="connsiteX4-259" fmla="*/ 603821 w 7263807"/>
              <a:gd name="connsiteY4-260" fmla="*/ 966044 h 1886267"/>
              <a:gd name="connsiteX5-261" fmla="*/ 0 w 7263807"/>
              <a:gd name="connsiteY5-262" fmla="*/ 0 h 1886267"/>
              <a:gd name="connsiteX0-263" fmla="*/ 5556 w 7269363"/>
              <a:gd name="connsiteY0-264" fmla="*/ 0 h 1886267"/>
              <a:gd name="connsiteX1-265" fmla="*/ 7258320 w 7269363"/>
              <a:gd name="connsiteY1-266" fmla="*/ 16688 h 1886267"/>
              <a:gd name="connsiteX2-267" fmla="*/ 7269363 w 7269363"/>
              <a:gd name="connsiteY2-268" fmla="*/ 1886267 h 1886267"/>
              <a:gd name="connsiteX3-269" fmla="*/ 0 w 7269363"/>
              <a:gd name="connsiteY3-270" fmla="*/ 1876142 h 1886267"/>
              <a:gd name="connsiteX4-271" fmla="*/ 609377 w 7269363"/>
              <a:gd name="connsiteY4-272" fmla="*/ 966044 h 1886267"/>
              <a:gd name="connsiteX5-273" fmla="*/ 5556 w 7269363"/>
              <a:gd name="connsiteY5-274" fmla="*/ 0 h 1886267"/>
              <a:gd name="connsiteX0-275" fmla="*/ 5556 w 7269363"/>
              <a:gd name="connsiteY0-276" fmla="*/ 0 h 1886267"/>
              <a:gd name="connsiteX1-277" fmla="*/ 7258320 w 7269363"/>
              <a:gd name="connsiteY1-278" fmla="*/ 16688 h 1886267"/>
              <a:gd name="connsiteX2-279" fmla="*/ 7269363 w 7269363"/>
              <a:gd name="connsiteY2-280" fmla="*/ 1886267 h 1886267"/>
              <a:gd name="connsiteX3-281" fmla="*/ 0 w 7269363"/>
              <a:gd name="connsiteY3-282" fmla="*/ 1876142 h 1886267"/>
              <a:gd name="connsiteX4-283" fmla="*/ 571277 w 7269363"/>
              <a:gd name="connsiteY4-284" fmla="*/ 973915 h 1886267"/>
              <a:gd name="connsiteX5-285" fmla="*/ 5556 w 7269363"/>
              <a:gd name="connsiteY5-286" fmla="*/ 0 h 18862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7269363" h="1886267">
                <a:moveTo>
                  <a:pt x="5556" y="0"/>
                </a:moveTo>
                <a:lnTo>
                  <a:pt x="7258320" y="16688"/>
                </a:lnTo>
                <a:cubicBezTo>
                  <a:pt x="7259941" y="644000"/>
                  <a:pt x="7267742" y="1258955"/>
                  <a:pt x="7269363" y="1886267"/>
                </a:cubicBezTo>
                <a:lnTo>
                  <a:pt x="0" y="1876142"/>
                </a:lnTo>
                <a:cubicBezTo>
                  <a:pt x="411803" y="1636152"/>
                  <a:pt x="571483" y="1290344"/>
                  <a:pt x="571277" y="973915"/>
                </a:cubicBezTo>
                <a:cubicBezTo>
                  <a:pt x="571483" y="666274"/>
                  <a:pt x="512912" y="229377"/>
                  <a:pt x="5556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标题 4"/>
          <p:cNvSpPr txBox="1"/>
          <p:nvPr/>
        </p:nvSpPr>
        <p:spPr>
          <a:xfrm>
            <a:off x="4456185" y="2155928"/>
            <a:ext cx="4687814" cy="954675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4050" b="1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01</a:t>
            </a:r>
            <a:r>
              <a:rPr lang="en-US" altLang="zh-CN" sz="405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405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40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ANNUAL WORK SUMMARY</a:t>
            </a:r>
          </a:p>
        </p:txBody>
      </p:sp>
      <p:sp>
        <p:nvSpPr>
          <p:cNvPr id="66" name="矩形 65"/>
          <p:cNvSpPr/>
          <p:nvPr/>
        </p:nvSpPr>
        <p:spPr>
          <a:xfrm>
            <a:off x="4375197" y="3480895"/>
            <a:ext cx="116641" cy="1166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7" name="标题 4"/>
          <p:cNvSpPr txBox="1"/>
          <p:nvPr/>
        </p:nvSpPr>
        <p:spPr>
          <a:xfrm>
            <a:off x="4483180" y="3451734"/>
            <a:ext cx="917863" cy="174962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05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输入小标题</a:t>
            </a:r>
            <a:endParaRPr lang="en-US" altLang="zh-CN" sz="105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5455036" y="3480895"/>
            <a:ext cx="116641" cy="1166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1" name="标题 4"/>
          <p:cNvSpPr txBox="1"/>
          <p:nvPr/>
        </p:nvSpPr>
        <p:spPr>
          <a:xfrm>
            <a:off x="5563019" y="3451734"/>
            <a:ext cx="917863" cy="174962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05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输入小标题</a:t>
            </a:r>
            <a:endParaRPr lang="en-US" altLang="zh-CN" sz="105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6534874" y="3480895"/>
            <a:ext cx="116641" cy="1166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3" name="标题 4"/>
          <p:cNvSpPr txBox="1"/>
          <p:nvPr/>
        </p:nvSpPr>
        <p:spPr>
          <a:xfrm>
            <a:off x="6642857" y="3451734"/>
            <a:ext cx="917863" cy="174962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05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输入小标题</a:t>
            </a:r>
            <a:endParaRPr lang="en-US" altLang="zh-CN" sz="105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7614713" y="3480895"/>
            <a:ext cx="116641" cy="1166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5" name="标题 4"/>
          <p:cNvSpPr txBox="1"/>
          <p:nvPr/>
        </p:nvSpPr>
        <p:spPr>
          <a:xfrm>
            <a:off x="7722696" y="3451734"/>
            <a:ext cx="917863" cy="174962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05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输入小标题</a:t>
            </a:r>
            <a:endParaRPr lang="en-US" altLang="zh-CN" sz="105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3713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900"/>
                            </p:stCondLst>
                            <p:childTnLst>
                              <p:par>
                                <p:cTn id="4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400"/>
                            </p:stCondLst>
                            <p:childTnLst>
                              <p:par>
                                <p:cTn id="5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100"/>
                            </p:stCondLst>
                            <p:childTnLst>
                              <p:par>
                                <p:cTn id="5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600"/>
                            </p:stCondLst>
                            <p:childTnLst>
                              <p:par>
                                <p:cTn id="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300"/>
                            </p:stCondLst>
                            <p:childTnLst>
                              <p:par>
                                <p:cTn id="7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800"/>
                            </p:stCondLst>
                            <p:childTnLst>
                              <p:par>
                                <p:cTn id="8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500"/>
                            </p:stCondLst>
                            <p:childTnLst>
                              <p:par>
                                <p:cTn id="8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tmFilter="0,0; .5, 1; 1, 1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2" grpId="0" animBg="1"/>
      <p:bldP spid="57" grpId="0" animBg="1"/>
      <p:bldP spid="64" grpId="0"/>
      <p:bldP spid="66" grpId="0" animBg="1"/>
      <p:bldP spid="67" grpId="0"/>
      <p:bldP spid="68" grpId="0" animBg="1"/>
      <p:bldP spid="81" grpId="0"/>
      <p:bldP spid="82" grpId="0" animBg="1"/>
      <p:bldP spid="83" grpId="0"/>
      <p:bldP spid="84" grpId="0" animBg="1"/>
      <p:bldP spid="8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673168" y="-19863"/>
            <a:ext cx="2603466" cy="421446"/>
          </a:xfrm>
        </p:spPr>
        <p:txBody>
          <a:bodyPr>
            <a:noAutofit/>
          </a:bodyPr>
          <a:lstStyle/>
          <a:p>
            <a:pPr algn="l"/>
            <a:r>
              <a:rPr lang="zh-CN" altLang="en-US" sz="1800" dirty="0" smtClean="0">
                <a:solidFill>
                  <a:schemeClr val="accent6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单击添加文字标题</a:t>
            </a:r>
            <a:endParaRPr lang="zh-CN" altLang="en-US" sz="785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-17315" y="358081"/>
            <a:ext cx="9161315" cy="1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367441" y="61125"/>
            <a:ext cx="215968" cy="215968"/>
            <a:chOff x="624979" y="908720"/>
            <a:chExt cx="288032" cy="288032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矩形 73"/>
          <p:cNvSpPr/>
          <p:nvPr/>
        </p:nvSpPr>
        <p:spPr>
          <a:xfrm>
            <a:off x="-17315" y="5001387"/>
            <a:ext cx="1079839" cy="161976"/>
          </a:xfrm>
          <a:prstGeom prst="rect">
            <a:avLst/>
          </a:prstGeom>
          <a:solidFill>
            <a:srgbClr val="87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矩形 74"/>
          <p:cNvSpPr/>
          <p:nvPr/>
        </p:nvSpPr>
        <p:spPr>
          <a:xfrm>
            <a:off x="1062524" y="5001387"/>
            <a:ext cx="8081476" cy="16197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-17314" y="439068"/>
            <a:ext cx="360628" cy="21596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标题 4"/>
          <p:cNvSpPr txBox="1"/>
          <p:nvPr/>
        </p:nvSpPr>
        <p:spPr>
          <a:xfrm>
            <a:off x="360629" y="358080"/>
            <a:ext cx="1079839" cy="377944"/>
          </a:xfrm>
          <a:prstGeom prst="rect">
            <a:avLst/>
          </a:prstGeom>
        </p:spPr>
        <p:txBody>
          <a:bodyPr vert="horz" lIns="68562" tIns="34281" rIns="68562" bIns="34281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35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输入小标题</a:t>
            </a:r>
            <a:endParaRPr lang="en-US" altLang="zh-CN" sz="135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4940278" y="1108377"/>
            <a:ext cx="1073838" cy="723442"/>
            <a:chOff x="6588752" y="1477327"/>
            <a:chExt cx="1432157" cy="964841"/>
          </a:xfrm>
          <a:solidFill>
            <a:srgbClr val="FC4B41"/>
          </a:solidFill>
        </p:grpSpPr>
        <p:sp>
          <p:nvSpPr>
            <p:cNvPr id="63" name="任意多边形 62"/>
            <p:cNvSpPr/>
            <p:nvPr/>
          </p:nvSpPr>
          <p:spPr>
            <a:xfrm>
              <a:off x="6588752" y="1477327"/>
              <a:ext cx="1432157" cy="964841"/>
            </a:xfrm>
            <a:custGeom>
              <a:avLst/>
              <a:gdLst>
                <a:gd name="connsiteX0" fmla="*/ 0 w 1528733"/>
                <a:gd name="connsiteY0" fmla="*/ 0 h 1029904"/>
                <a:gd name="connsiteX1" fmla="*/ 1013781 w 1528733"/>
                <a:gd name="connsiteY1" fmla="*/ 0 h 1029904"/>
                <a:gd name="connsiteX2" fmla="*/ 1528733 w 1528733"/>
                <a:gd name="connsiteY2" fmla="*/ 514952 h 1029904"/>
                <a:gd name="connsiteX3" fmla="*/ 1528732 w 1528733"/>
                <a:gd name="connsiteY3" fmla="*/ 514952 h 1029904"/>
                <a:gd name="connsiteX4" fmla="*/ 1013780 w 1528733"/>
                <a:gd name="connsiteY4" fmla="*/ 1029904 h 1029904"/>
                <a:gd name="connsiteX5" fmla="*/ 0 w 1528733"/>
                <a:gd name="connsiteY5" fmla="*/ 1029904 h 102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8733" h="1029904">
                  <a:moveTo>
                    <a:pt x="0" y="0"/>
                  </a:moveTo>
                  <a:lnTo>
                    <a:pt x="1013781" y="0"/>
                  </a:lnTo>
                  <a:cubicBezTo>
                    <a:pt x="1298181" y="0"/>
                    <a:pt x="1528733" y="230552"/>
                    <a:pt x="1528733" y="514952"/>
                  </a:cubicBezTo>
                  <a:lnTo>
                    <a:pt x="1528732" y="514952"/>
                  </a:lnTo>
                  <a:cubicBezTo>
                    <a:pt x="1528732" y="799352"/>
                    <a:pt x="1298180" y="1029904"/>
                    <a:pt x="1013780" y="1029904"/>
                  </a:cubicBezTo>
                  <a:lnTo>
                    <a:pt x="0" y="1029904"/>
                  </a:lnTo>
                  <a:close/>
                </a:path>
              </a:pathLst>
            </a:custGeom>
            <a:solidFill>
              <a:srgbClr val="877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64" name="文本框 89"/>
            <p:cNvSpPr txBox="1"/>
            <p:nvPr/>
          </p:nvSpPr>
          <p:spPr>
            <a:xfrm>
              <a:off x="6893089" y="1544248"/>
              <a:ext cx="823482" cy="738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000" dirty="0">
                  <a:solidFill>
                    <a:schemeClr val="bg1"/>
                  </a:solidFill>
                  <a:latin typeface="Impact MT Std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30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2775531" y="1209796"/>
            <a:ext cx="2165957" cy="878337"/>
            <a:chOff x="3701671" y="1612587"/>
            <a:chExt cx="2888695" cy="1171421"/>
          </a:xfrm>
        </p:grpSpPr>
        <p:sp>
          <p:nvSpPr>
            <p:cNvPr id="66" name="任意多边形 65"/>
            <p:cNvSpPr/>
            <p:nvPr/>
          </p:nvSpPr>
          <p:spPr>
            <a:xfrm>
              <a:off x="3701671" y="1612587"/>
              <a:ext cx="2888695" cy="964841"/>
            </a:xfrm>
            <a:custGeom>
              <a:avLst/>
              <a:gdLst>
                <a:gd name="connsiteX0" fmla="*/ 0 w 3083492"/>
                <a:gd name="connsiteY0" fmla="*/ 514951 h 1029904"/>
                <a:gd name="connsiteX1" fmla="*/ 0 w 3083492"/>
                <a:gd name="connsiteY1" fmla="*/ 514952 h 1029904"/>
                <a:gd name="connsiteX2" fmla="*/ 0 w 3083492"/>
                <a:gd name="connsiteY2" fmla="*/ 514952 h 1029904"/>
                <a:gd name="connsiteX3" fmla="*/ 514952 w 3083492"/>
                <a:gd name="connsiteY3" fmla="*/ 0 h 1029904"/>
                <a:gd name="connsiteX4" fmla="*/ 3083492 w 3083492"/>
                <a:gd name="connsiteY4" fmla="*/ 0 h 1029904"/>
                <a:gd name="connsiteX5" fmla="*/ 3083492 w 3083492"/>
                <a:gd name="connsiteY5" fmla="*/ 1029904 h 1029904"/>
                <a:gd name="connsiteX6" fmla="*/ 514952 w 3083492"/>
                <a:gd name="connsiteY6" fmla="*/ 1029903 h 1029904"/>
                <a:gd name="connsiteX7" fmla="*/ 10462 w 3083492"/>
                <a:gd name="connsiteY7" fmla="*/ 618732 h 1029904"/>
                <a:gd name="connsiteX8" fmla="*/ 0 w 3083492"/>
                <a:gd name="connsiteY8" fmla="*/ 514952 h 1029904"/>
                <a:gd name="connsiteX9" fmla="*/ 10462 w 3083492"/>
                <a:gd name="connsiteY9" fmla="*/ 411171 h 1029904"/>
                <a:gd name="connsiteX10" fmla="*/ 514952 w 3083492"/>
                <a:gd name="connsiteY10" fmla="*/ 0 h 102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83492" h="1029904">
                  <a:moveTo>
                    <a:pt x="0" y="514951"/>
                  </a:moveTo>
                  <a:lnTo>
                    <a:pt x="0" y="514952"/>
                  </a:lnTo>
                  <a:lnTo>
                    <a:pt x="0" y="514952"/>
                  </a:lnTo>
                  <a:close/>
                  <a:moveTo>
                    <a:pt x="514952" y="0"/>
                  </a:moveTo>
                  <a:lnTo>
                    <a:pt x="3083492" y="0"/>
                  </a:lnTo>
                  <a:lnTo>
                    <a:pt x="3083492" y="1029904"/>
                  </a:lnTo>
                  <a:lnTo>
                    <a:pt x="514952" y="1029903"/>
                  </a:lnTo>
                  <a:cubicBezTo>
                    <a:pt x="266102" y="1029903"/>
                    <a:pt x="58480" y="853387"/>
                    <a:pt x="10462" y="618732"/>
                  </a:cubicBezTo>
                  <a:lnTo>
                    <a:pt x="0" y="514952"/>
                  </a:lnTo>
                  <a:lnTo>
                    <a:pt x="10462" y="411171"/>
                  </a:lnTo>
                  <a:cubicBezTo>
                    <a:pt x="58480" y="176517"/>
                    <a:pt x="266102" y="0"/>
                    <a:pt x="514952" y="0"/>
                  </a:cubicBezTo>
                  <a:close/>
                </a:path>
              </a:pathLst>
            </a:custGeom>
            <a:solidFill>
              <a:srgbClr val="877044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KSO_Shape"/>
            <p:cNvSpPr/>
            <p:nvPr/>
          </p:nvSpPr>
          <p:spPr bwMode="auto">
            <a:xfrm>
              <a:off x="4132986" y="1854555"/>
              <a:ext cx="453654" cy="480906"/>
            </a:xfrm>
            <a:custGeom>
              <a:avLst/>
              <a:gdLst>
                <a:gd name="T0" fmla="*/ 871762 w 2344738"/>
                <a:gd name="T1" fmla="*/ 2409190 h 2484437"/>
                <a:gd name="T2" fmla="*/ 1162059 w 2344738"/>
                <a:gd name="T3" fmla="*/ 2170588 h 2484437"/>
                <a:gd name="T4" fmla="*/ 1847045 w 2344738"/>
                <a:gd name="T5" fmla="*/ 1914799 h 2484437"/>
                <a:gd name="T6" fmla="*/ 1989223 w 2344738"/>
                <a:gd name="T7" fmla="*/ 2174222 h 2484437"/>
                <a:gd name="T8" fmla="*/ 2171725 w 2344738"/>
                <a:gd name="T9" fmla="*/ 2027497 h 2484437"/>
                <a:gd name="T10" fmla="*/ 577756 w 2344738"/>
                <a:gd name="T11" fmla="*/ 1710690 h 2484437"/>
                <a:gd name="T12" fmla="*/ 918226 w 2344738"/>
                <a:gd name="T13" fmla="*/ 1971358 h 2484437"/>
                <a:gd name="T14" fmla="*/ 916117 w 2344738"/>
                <a:gd name="T15" fmla="*/ 1782955 h 2484437"/>
                <a:gd name="T16" fmla="*/ 1163655 w 2344738"/>
                <a:gd name="T17" fmla="*/ 1791018 h 2484437"/>
                <a:gd name="T18" fmla="*/ 1369346 w 2344738"/>
                <a:gd name="T19" fmla="*/ 1978503 h 2484437"/>
                <a:gd name="T20" fmla="*/ 1844763 w 2344738"/>
                <a:gd name="T21" fmla="*/ 1695450 h 2484437"/>
                <a:gd name="T22" fmla="*/ 1613852 w 2344738"/>
                <a:gd name="T23" fmla="*/ 1757995 h 2484437"/>
                <a:gd name="T24" fmla="*/ 1466215 w 2344738"/>
                <a:gd name="T25" fmla="*/ 1665804 h 2484437"/>
                <a:gd name="T26" fmla="*/ 139383 w 2344738"/>
                <a:gd name="T27" fmla="*/ 1551132 h 2484437"/>
                <a:gd name="T28" fmla="*/ 121920 w 2344738"/>
                <a:gd name="T29" fmla="*/ 1806533 h 2484437"/>
                <a:gd name="T30" fmla="*/ 349213 w 2344738"/>
                <a:gd name="T31" fmla="*/ 1603596 h 2484437"/>
                <a:gd name="T32" fmla="*/ 904689 w 2344738"/>
                <a:gd name="T33" fmla="*/ 1386127 h 2484437"/>
                <a:gd name="T34" fmla="*/ 637223 w 2344738"/>
                <a:gd name="T35" fmla="*/ 1626218 h 2484437"/>
                <a:gd name="T36" fmla="*/ 468909 w 2344738"/>
                <a:gd name="T37" fmla="*/ 1265925 h 2484437"/>
                <a:gd name="T38" fmla="*/ 430842 w 2344738"/>
                <a:gd name="T39" fmla="*/ 1122045 h 2484437"/>
                <a:gd name="T40" fmla="*/ 1268838 w 2344738"/>
                <a:gd name="T41" fmla="*/ 1494705 h 2484437"/>
                <a:gd name="T42" fmla="*/ 1607502 w 2344738"/>
                <a:gd name="T43" fmla="*/ 1509397 h 2484437"/>
                <a:gd name="T44" fmla="*/ 1745572 w 2344738"/>
                <a:gd name="T45" fmla="*/ 1626218 h 2484437"/>
                <a:gd name="T46" fmla="*/ 1985330 w 2344738"/>
                <a:gd name="T47" fmla="*/ 1321435 h 2484437"/>
                <a:gd name="T48" fmla="*/ 959075 w 2344738"/>
                <a:gd name="T49" fmla="*/ 1223010 h 2484437"/>
                <a:gd name="T50" fmla="*/ 1590675 w 2344738"/>
                <a:gd name="T51" fmla="*/ 717903 h 2484437"/>
                <a:gd name="T52" fmla="*/ 1221105 w 2344738"/>
                <a:gd name="T53" fmla="*/ 1447738 h 2484437"/>
                <a:gd name="T54" fmla="*/ 1833657 w 2344738"/>
                <a:gd name="T55" fmla="*/ 772478 h 2484437"/>
                <a:gd name="T56" fmla="*/ 707217 w 2344738"/>
                <a:gd name="T57" fmla="*/ 636270 h 2484437"/>
                <a:gd name="T58" fmla="*/ 651510 w 2344738"/>
                <a:gd name="T59" fmla="*/ 1030166 h 2484437"/>
                <a:gd name="T60" fmla="*/ 1878779 w 2344738"/>
                <a:gd name="T61" fmla="*/ 599489 h 2484437"/>
                <a:gd name="T62" fmla="*/ 2173605 w 2344738"/>
                <a:gd name="T63" fmla="*/ 692847 h 2484437"/>
                <a:gd name="T64" fmla="*/ 2093597 w 2344738"/>
                <a:gd name="T65" fmla="*/ 537027 h 2484437"/>
                <a:gd name="T66" fmla="*/ 260298 w 2344738"/>
                <a:gd name="T67" fmla="*/ 577256 h 2484437"/>
                <a:gd name="T68" fmla="*/ 273014 w 2344738"/>
                <a:gd name="T69" fmla="*/ 751147 h 2484437"/>
                <a:gd name="T70" fmla="*/ 532634 w 2344738"/>
                <a:gd name="T71" fmla="*/ 599489 h 2484437"/>
                <a:gd name="T72" fmla="*/ 932432 w 2344738"/>
                <a:gd name="T73" fmla="*/ 577533 h 2484437"/>
                <a:gd name="T74" fmla="*/ 1226230 w 2344738"/>
                <a:gd name="T75" fmla="*/ 474027 h 2484437"/>
                <a:gd name="T76" fmla="*/ 1322388 w 2344738"/>
                <a:gd name="T77" fmla="*/ 712503 h 2484437"/>
                <a:gd name="T78" fmla="*/ 1595994 w 2344738"/>
                <a:gd name="T79" fmla="*/ 561340 h 2484437"/>
                <a:gd name="T80" fmla="*/ 1022828 w 2344738"/>
                <a:gd name="T81" fmla="*/ 100965 h 2484437"/>
                <a:gd name="T82" fmla="*/ 1158106 w 2344738"/>
                <a:gd name="T83" fmla="*/ 312420 h 2484437"/>
                <a:gd name="T84" fmla="*/ 1118615 w 2344738"/>
                <a:gd name="T85" fmla="*/ 67628 h 2484437"/>
                <a:gd name="T86" fmla="*/ 1343177 w 2344738"/>
                <a:gd name="T87" fmla="*/ 191770 h 2484437"/>
                <a:gd name="T88" fmla="*/ 1909128 w 2344738"/>
                <a:gd name="T89" fmla="*/ 458790 h 2484437"/>
                <a:gd name="T90" fmla="*/ 2231565 w 2344738"/>
                <a:gd name="T91" fmla="*/ 430530 h 2484437"/>
                <a:gd name="T92" fmla="*/ 2344738 w 2344738"/>
                <a:gd name="T93" fmla="*/ 562777 h 2484437"/>
                <a:gd name="T94" fmla="*/ 2230438 w 2344738"/>
                <a:gd name="T95" fmla="*/ 724605 h 2484437"/>
                <a:gd name="T96" fmla="*/ 2134871 w 2344738"/>
                <a:gd name="T97" fmla="*/ 1265400 h 2484437"/>
                <a:gd name="T98" fmla="*/ 2171407 w 2344738"/>
                <a:gd name="T99" fmla="*/ 1880454 h 2484437"/>
                <a:gd name="T100" fmla="*/ 2202512 w 2344738"/>
                <a:gd name="T101" fmla="*/ 2178986 h 2484437"/>
                <a:gd name="T102" fmla="*/ 1751813 w 2344738"/>
                <a:gd name="T103" fmla="*/ 2197723 h 2484437"/>
                <a:gd name="T104" fmla="*/ 1125316 w 2344738"/>
                <a:gd name="T105" fmla="*/ 2346007 h 2484437"/>
                <a:gd name="T106" fmla="*/ 852722 w 2344738"/>
                <a:gd name="T107" fmla="*/ 2471102 h 2484437"/>
                <a:gd name="T108" fmla="*/ 691196 w 2344738"/>
                <a:gd name="T109" fmla="*/ 2049780 h 2484437"/>
                <a:gd name="T110" fmla="*/ 149860 w 2344738"/>
                <a:gd name="T111" fmla="*/ 1882136 h 2484437"/>
                <a:gd name="T112" fmla="*/ 2540 w 2344738"/>
                <a:gd name="T113" fmla="*/ 1690904 h 2484437"/>
                <a:gd name="T114" fmla="*/ 276542 w 2344738"/>
                <a:gd name="T115" fmla="*/ 1265400 h 2484437"/>
                <a:gd name="T116" fmla="*/ 162385 w 2344738"/>
                <a:gd name="T117" fmla="*/ 796289 h 2484437"/>
                <a:gd name="T118" fmla="*/ 49212 w 2344738"/>
                <a:gd name="T119" fmla="*/ 664361 h 2484437"/>
                <a:gd name="T120" fmla="*/ 161613 w 2344738"/>
                <a:gd name="T121" fmla="*/ 520400 h 2484437"/>
                <a:gd name="T122" fmla="*/ 567447 w 2344738"/>
                <a:gd name="T123" fmla="*/ 475939 h 2484437"/>
                <a:gd name="T124" fmla="*/ 925454 w 2344738"/>
                <a:gd name="T125" fmla="*/ 141922 h 2484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44738" h="2484437">
                  <a:moveTo>
                    <a:pt x="756092" y="2055731"/>
                  </a:moveTo>
                  <a:lnTo>
                    <a:pt x="756568" y="2065020"/>
                  </a:lnTo>
                  <a:lnTo>
                    <a:pt x="759424" y="2100897"/>
                  </a:lnTo>
                  <a:lnTo>
                    <a:pt x="761011" y="2118360"/>
                  </a:lnTo>
                  <a:lnTo>
                    <a:pt x="762915" y="2135187"/>
                  </a:lnTo>
                  <a:lnTo>
                    <a:pt x="765136" y="2151697"/>
                  </a:lnTo>
                  <a:lnTo>
                    <a:pt x="767675" y="2167255"/>
                  </a:lnTo>
                  <a:lnTo>
                    <a:pt x="770214" y="2183130"/>
                  </a:lnTo>
                  <a:lnTo>
                    <a:pt x="773070" y="2198052"/>
                  </a:lnTo>
                  <a:lnTo>
                    <a:pt x="775609" y="2212975"/>
                  </a:lnTo>
                  <a:lnTo>
                    <a:pt x="778782" y="2227262"/>
                  </a:lnTo>
                  <a:lnTo>
                    <a:pt x="781955" y="2241232"/>
                  </a:lnTo>
                  <a:lnTo>
                    <a:pt x="785129" y="2254250"/>
                  </a:lnTo>
                  <a:lnTo>
                    <a:pt x="788619" y="2267267"/>
                  </a:lnTo>
                  <a:lnTo>
                    <a:pt x="792427" y="2279650"/>
                  </a:lnTo>
                  <a:lnTo>
                    <a:pt x="796553" y="2291397"/>
                  </a:lnTo>
                  <a:lnTo>
                    <a:pt x="800678" y="2303145"/>
                  </a:lnTo>
                  <a:lnTo>
                    <a:pt x="804486" y="2314257"/>
                  </a:lnTo>
                  <a:lnTo>
                    <a:pt x="808929" y="2324735"/>
                  </a:lnTo>
                  <a:lnTo>
                    <a:pt x="813372" y="2334577"/>
                  </a:lnTo>
                  <a:lnTo>
                    <a:pt x="817815" y="2343785"/>
                  </a:lnTo>
                  <a:lnTo>
                    <a:pt x="822892" y="2352992"/>
                  </a:lnTo>
                  <a:lnTo>
                    <a:pt x="827969" y="2361247"/>
                  </a:lnTo>
                  <a:lnTo>
                    <a:pt x="833047" y="2369185"/>
                  </a:lnTo>
                  <a:lnTo>
                    <a:pt x="837807" y="2376487"/>
                  </a:lnTo>
                  <a:lnTo>
                    <a:pt x="843202" y="2383472"/>
                  </a:lnTo>
                  <a:lnTo>
                    <a:pt x="848596" y="2389505"/>
                  </a:lnTo>
                  <a:lnTo>
                    <a:pt x="854309" y="2395220"/>
                  </a:lnTo>
                  <a:lnTo>
                    <a:pt x="860021" y="2400617"/>
                  </a:lnTo>
                  <a:lnTo>
                    <a:pt x="866050" y="2405380"/>
                  </a:lnTo>
                  <a:lnTo>
                    <a:pt x="871762" y="2409190"/>
                  </a:lnTo>
                  <a:lnTo>
                    <a:pt x="877792" y="2412682"/>
                  </a:lnTo>
                  <a:lnTo>
                    <a:pt x="884138" y="2415540"/>
                  </a:lnTo>
                  <a:lnTo>
                    <a:pt x="890485" y="2417445"/>
                  </a:lnTo>
                  <a:lnTo>
                    <a:pt x="896515" y="2419350"/>
                  </a:lnTo>
                  <a:lnTo>
                    <a:pt x="904765" y="2420620"/>
                  </a:lnTo>
                  <a:lnTo>
                    <a:pt x="913334" y="2420937"/>
                  </a:lnTo>
                  <a:lnTo>
                    <a:pt x="921584" y="2420620"/>
                  </a:lnTo>
                  <a:lnTo>
                    <a:pt x="930470" y="2419032"/>
                  </a:lnTo>
                  <a:lnTo>
                    <a:pt x="939355" y="2417127"/>
                  </a:lnTo>
                  <a:lnTo>
                    <a:pt x="948241" y="2413635"/>
                  </a:lnTo>
                  <a:lnTo>
                    <a:pt x="957444" y="2409825"/>
                  </a:lnTo>
                  <a:lnTo>
                    <a:pt x="966964" y="2405380"/>
                  </a:lnTo>
                  <a:lnTo>
                    <a:pt x="976484" y="2399665"/>
                  </a:lnTo>
                  <a:lnTo>
                    <a:pt x="986004" y="2392997"/>
                  </a:lnTo>
                  <a:lnTo>
                    <a:pt x="996159" y="2386012"/>
                  </a:lnTo>
                  <a:lnTo>
                    <a:pt x="1005997" y="2378075"/>
                  </a:lnTo>
                  <a:lnTo>
                    <a:pt x="1016151" y="2368867"/>
                  </a:lnTo>
                  <a:lnTo>
                    <a:pt x="1026624" y="2359025"/>
                  </a:lnTo>
                  <a:lnTo>
                    <a:pt x="1036778" y="2348865"/>
                  </a:lnTo>
                  <a:lnTo>
                    <a:pt x="1047251" y="2337752"/>
                  </a:lnTo>
                  <a:lnTo>
                    <a:pt x="1057723" y="2325687"/>
                  </a:lnTo>
                  <a:lnTo>
                    <a:pt x="1067878" y="2312987"/>
                  </a:lnTo>
                  <a:lnTo>
                    <a:pt x="1078667" y="2299652"/>
                  </a:lnTo>
                  <a:lnTo>
                    <a:pt x="1089457" y="2285365"/>
                  </a:lnTo>
                  <a:lnTo>
                    <a:pt x="1100246" y="2270442"/>
                  </a:lnTo>
                  <a:lnTo>
                    <a:pt x="1111036" y="2254567"/>
                  </a:lnTo>
                  <a:lnTo>
                    <a:pt x="1121825" y="2238057"/>
                  </a:lnTo>
                  <a:lnTo>
                    <a:pt x="1132615" y="2221230"/>
                  </a:lnTo>
                  <a:lnTo>
                    <a:pt x="1143404" y="2203450"/>
                  </a:lnTo>
                  <a:lnTo>
                    <a:pt x="1153877" y="2185035"/>
                  </a:lnTo>
                  <a:lnTo>
                    <a:pt x="1162059" y="2170588"/>
                  </a:lnTo>
                  <a:lnTo>
                    <a:pt x="1158106" y="2170430"/>
                  </a:lnTo>
                  <a:lnTo>
                    <a:pt x="1134306" y="2168842"/>
                  </a:lnTo>
                  <a:lnTo>
                    <a:pt x="1110823" y="2166619"/>
                  </a:lnTo>
                  <a:lnTo>
                    <a:pt x="1087340" y="2164079"/>
                  </a:lnTo>
                  <a:lnTo>
                    <a:pt x="1063857" y="2160903"/>
                  </a:lnTo>
                  <a:lnTo>
                    <a:pt x="1041326" y="2157093"/>
                  </a:lnTo>
                  <a:lnTo>
                    <a:pt x="1018160" y="2152647"/>
                  </a:lnTo>
                  <a:lnTo>
                    <a:pt x="995629" y="2147884"/>
                  </a:lnTo>
                  <a:lnTo>
                    <a:pt x="973415" y="2142485"/>
                  </a:lnTo>
                  <a:lnTo>
                    <a:pt x="951519" y="2136134"/>
                  </a:lnTo>
                  <a:lnTo>
                    <a:pt x="928988" y="2129783"/>
                  </a:lnTo>
                  <a:lnTo>
                    <a:pt x="907727" y="2122797"/>
                  </a:lnTo>
                  <a:lnTo>
                    <a:pt x="886148" y="2115176"/>
                  </a:lnTo>
                  <a:lnTo>
                    <a:pt x="864886" y="2106919"/>
                  </a:lnTo>
                  <a:lnTo>
                    <a:pt x="843942" y="2098663"/>
                  </a:lnTo>
                  <a:lnTo>
                    <a:pt x="822997" y="2089454"/>
                  </a:lnTo>
                  <a:lnTo>
                    <a:pt x="802688" y="2079609"/>
                  </a:lnTo>
                  <a:lnTo>
                    <a:pt x="782378" y="2069765"/>
                  </a:lnTo>
                  <a:lnTo>
                    <a:pt x="762386" y="2059286"/>
                  </a:lnTo>
                  <a:lnTo>
                    <a:pt x="756092" y="2055731"/>
                  </a:lnTo>
                  <a:close/>
                  <a:moveTo>
                    <a:pt x="1982350" y="1752593"/>
                  </a:moveTo>
                  <a:lnTo>
                    <a:pt x="1976519" y="1761420"/>
                  </a:lnTo>
                  <a:lnTo>
                    <a:pt x="1963826" y="1779838"/>
                  </a:lnTo>
                  <a:lnTo>
                    <a:pt x="1950498" y="1797939"/>
                  </a:lnTo>
                  <a:lnTo>
                    <a:pt x="1937169" y="1815722"/>
                  </a:lnTo>
                  <a:lnTo>
                    <a:pt x="1923207" y="1832870"/>
                  </a:lnTo>
                  <a:lnTo>
                    <a:pt x="1908609" y="1850335"/>
                  </a:lnTo>
                  <a:lnTo>
                    <a:pt x="1893694" y="1866848"/>
                  </a:lnTo>
                  <a:lnTo>
                    <a:pt x="1878779" y="1883043"/>
                  </a:lnTo>
                  <a:lnTo>
                    <a:pt x="1862912" y="1899239"/>
                  </a:lnTo>
                  <a:lnTo>
                    <a:pt x="1847045" y="1914799"/>
                  </a:lnTo>
                  <a:lnTo>
                    <a:pt x="1830544" y="1929724"/>
                  </a:lnTo>
                  <a:lnTo>
                    <a:pt x="1814043" y="1944966"/>
                  </a:lnTo>
                  <a:lnTo>
                    <a:pt x="1796906" y="1958939"/>
                  </a:lnTo>
                  <a:lnTo>
                    <a:pt x="1779453" y="1973229"/>
                  </a:lnTo>
                  <a:lnTo>
                    <a:pt x="1761999" y="1986884"/>
                  </a:lnTo>
                  <a:lnTo>
                    <a:pt x="1743911" y="1999903"/>
                  </a:lnTo>
                  <a:lnTo>
                    <a:pt x="1725505" y="2012923"/>
                  </a:lnTo>
                  <a:lnTo>
                    <a:pt x="1706465" y="2025308"/>
                  </a:lnTo>
                  <a:lnTo>
                    <a:pt x="1687742" y="2036740"/>
                  </a:lnTo>
                  <a:lnTo>
                    <a:pt x="1668385" y="2048172"/>
                  </a:lnTo>
                  <a:lnTo>
                    <a:pt x="1649027" y="2059286"/>
                  </a:lnTo>
                  <a:lnTo>
                    <a:pt x="1629035" y="2069765"/>
                  </a:lnTo>
                  <a:lnTo>
                    <a:pt x="1608725" y="2079609"/>
                  </a:lnTo>
                  <a:lnTo>
                    <a:pt x="1604716" y="2081523"/>
                  </a:lnTo>
                  <a:lnTo>
                    <a:pt x="1636599" y="2093237"/>
                  </a:lnTo>
                  <a:lnTo>
                    <a:pt x="1675639" y="2106893"/>
                  </a:lnTo>
                  <a:lnTo>
                    <a:pt x="1714043" y="2119279"/>
                  </a:lnTo>
                  <a:lnTo>
                    <a:pt x="1751496" y="2130395"/>
                  </a:lnTo>
                  <a:lnTo>
                    <a:pt x="1787679" y="2140558"/>
                  </a:lnTo>
                  <a:lnTo>
                    <a:pt x="1822275" y="2149450"/>
                  </a:lnTo>
                  <a:lnTo>
                    <a:pt x="1839096" y="2153261"/>
                  </a:lnTo>
                  <a:lnTo>
                    <a:pt x="1855918" y="2156755"/>
                  </a:lnTo>
                  <a:lnTo>
                    <a:pt x="1872105" y="2159613"/>
                  </a:lnTo>
                  <a:lnTo>
                    <a:pt x="1887975" y="2162789"/>
                  </a:lnTo>
                  <a:lnTo>
                    <a:pt x="1903527" y="2165329"/>
                  </a:lnTo>
                  <a:lnTo>
                    <a:pt x="1919079" y="2167870"/>
                  </a:lnTo>
                  <a:lnTo>
                    <a:pt x="1933679" y="2169776"/>
                  </a:lnTo>
                  <a:lnTo>
                    <a:pt x="1948280" y="2171364"/>
                  </a:lnTo>
                  <a:lnTo>
                    <a:pt x="1962245" y="2172634"/>
                  </a:lnTo>
                  <a:lnTo>
                    <a:pt x="1975893" y="2173587"/>
                  </a:lnTo>
                  <a:lnTo>
                    <a:pt x="1989223" y="2174222"/>
                  </a:lnTo>
                  <a:lnTo>
                    <a:pt x="2002237" y="2175175"/>
                  </a:lnTo>
                  <a:lnTo>
                    <a:pt x="2014615" y="2175175"/>
                  </a:lnTo>
                  <a:lnTo>
                    <a:pt x="2026993" y="2175175"/>
                  </a:lnTo>
                  <a:lnTo>
                    <a:pt x="2038737" y="2174222"/>
                  </a:lnTo>
                  <a:lnTo>
                    <a:pt x="2049845" y="2173587"/>
                  </a:lnTo>
                  <a:lnTo>
                    <a:pt x="2060637" y="2172634"/>
                  </a:lnTo>
                  <a:lnTo>
                    <a:pt x="2071111" y="2171364"/>
                  </a:lnTo>
                  <a:lnTo>
                    <a:pt x="2080950" y="2169776"/>
                  </a:lnTo>
                  <a:lnTo>
                    <a:pt x="2090789" y="2167870"/>
                  </a:lnTo>
                  <a:lnTo>
                    <a:pt x="2099994" y="2165329"/>
                  </a:lnTo>
                  <a:lnTo>
                    <a:pt x="2108246" y="2162789"/>
                  </a:lnTo>
                  <a:lnTo>
                    <a:pt x="2116815" y="2159930"/>
                  </a:lnTo>
                  <a:lnTo>
                    <a:pt x="2124433" y="2156755"/>
                  </a:lnTo>
                  <a:lnTo>
                    <a:pt x="2131415" y="2153261"/>
                  </a:lnTo>
                  <a:lnTo>
                    <a:pt x="2138398" y="2149768"/>
                  </a:lnTo>
                  <a:lnTo>
                    <a:pt x="2144429" y="2145321"/>
                  </a:lnTo>
                  <a:lnTo>
                    <a:pt x="2150142" y="2141193"/>
                  </a:lnTo>
                  <a:lnTo>
                    <a:pt x="2155537" y="2136747"/>
                  </a:lnTo>
                  <a:lnTo>
                    <a:pt x="2160298" y="2131665"/>
                  </a:lnTo>
                  <a:lnTo>
                    <a:pt x="2164425" y="2126266"/>
                  </a:lnTo>
                  <a:lnTo>
                    <a:pt x="2167916" y="2120867"/>
                  </a:lnTo>
                  <a:lnTo>
                    <a:pt x="2171725" y="2113563"/>
                  </a:lnTo>
                  <a:lnTo>
                    <a:pt x="2174899" y="2105941"/>
                  </a:lnTo>
                  <a:lnTo>
                    <a:pt x="2177120" y="2097683"/>
                  </a:lnTo>
                  <a:lnTo>
                    <a:pt x="2178707" y="2089109"/>
                  </a:lnTo>
                  <a:lnTo>
                    <a:pt x="2179025" y="2079581"/>
                  </a:lnTo>
                  <a:lnTo>
                    <a:pt x="2179025" y="2070053"/>
                  </a:lnTo>
                  <a:lnTo>
                    <a:pt x="2178390" y="2060208"/>
                  </a:lnTo>
                  <a:lnTo>
                    <a:pt x="2176803" y="2049728"/>
                  </a:lnTo>
                  <a:lnTo>
                    <a:pt x="2174899" y="2038930"/>
                  </a:lnTo>
                  <a:lnTo>
                    <a:pt x="2171725" y="2027497"/>
                  </a:lnTo>
                  <a:lnTo>
                    <a:pt x="2167916" y="2016064"/>
                  </a:lnTo>
                  <a:lnTo>
                    <a:pt x="2163790" y="2003996"/>
                  </a:lnTo>
                  <a:lnTo>
                    <a:pt x="2158394" y="1991292"/>
                  </a:lnTo>
                  <a:lnTo>
                    <a:pt x="2152681" y="1978589"/>
                  </a:lnTo>
                  <a:lnTo>
                    <a:pt x="2146016" y="1965568"/>
                  </a:lnTo>
                  <a:lnTo>
                    <a:pt x="2138716" y="1952229"/>
                  </a:lnTo>
                  <a:lnTo>
                    <a:pt x="2130781" y="1938255"/>
                  </a:lnTo>
                  <a:lnTo>
                    <a:pt x="2121894" y="1924281"/>
                  </a:lnTo>
                  <a:lnTo>
                    <a:pt x="2112689" y="1909672"/>
                  </a:lnTo>
                  <a:lnTo>
                    <a:pt x="2102533" y="1895063"/>
                  </a:lnTo>
                  <a:lnTo>
                    <a:pt x="2091741" y="1880137"/>
                  </a:lnTo>
                  <a:lnTo>
                    <a:pt x="2080315" y="1865210"/>
                  </a:lnTo>
                  <a:lnTo>
                    <a:pt x="2068572" y="1849331"/>
                  </a:lnTo>
                  <a:lnTo>
                    <a:pt x="2055241" y="1834087"/>
                  </a:lnTo>
                  <a:lnTo>
                    <a:pt x="2042228" y="1817890"/>
                  </a:lnTo>
                  <a:lnTo>
                    <a:pt x="2027945" y="1801693"/>
                  </a:lnTo>
                  <a:lnTo>
                    <a:pt x="2013345" y="1785814"/>
                  </a:lnTo>
                  <a:lnTo>
                    <a:pt x="1998110" y="1768982"/>
                  </a:lnTo>
                  <a:lnTo>
                    <a:pt x="1982350" y="1752593"/>
                  </a:lnTo>
                  <a:close/>
                  <a:moveTo>
                    <a:pt x="704690" y="1683845"/>
                  </a:moveTo>
                  <a:lnTo>
                    <a:pt x="688658" y="1685924"/>
                  </a:lnTo>
                  <a:lnTo>
                    <a:pt x="671195" y="1688464"/>
                  </a:lnTo>
                  <a:lnTo>
                    <a:pt x="654368" y="1690052"/>
                  </a:lnTo>
                  <a:lnTo>
                    <a:pt x="638175" y="1691323"/>
                  </a:lnTo>
                  <a:lnTo>
                    <a:pt x="621983" y="1692593"/>
                  </a:lnTo>
                  <a:lnTo>
                    <a:pt x="606425" y="1693228"/>
                  </a:lnTo>
                  <a:lnTo>
                    <a:pt x="590550" y="1693863"/>
                  </a:lnTo>
                  <a:lnTo>
                    <a:pt x="575628" y="1693228"/>
                  </a:lnTo>
                  <a:lnTo>
                    <a:pt x="564912" y="1692995"/>
                  </a:lnTo>
                  <a:lnTo>
                    <a:pt x="566650" y="1695450"/>
                  </a:lnTo>
                  <a:lnTo>
                    <a:pt x="577756" y="1710690"/>
                  </a:lnTo>
                  <a:lnTo>
                    <a:pt x="589179" y="1725295"/>
                  </a:lnTo>
                  <a:lnTo>
                    <a:pt x="601236" y="1740535"/>
                  </a:lnTo>
                  <a:lnTo>
                    <a:pt x="612977" y="1754505"/>
                  </a:lnTo>
                  <a:lnTo>
                    <a:pt x="625669" y="1768793"/>
                  </a:lnTo>
                  <a:lnTo>
                    <a:pt x="638361" y="1782445"/>
                  </a:lnTo>
                  <a:lnTo>
                    <a:pt x="651371" y="1796098"/>
                  </a:lnTo>
                  <a:lnTo>
                    <a:pt x="665015" y="1809115"/>
                  </a:lnTo>
                  <a:lnTo>
                    <a:pt x="678659" y="1821815"/>
                  </a:lnTo>
                  <a:lnTo>
                    <a:pt x="692323" y="1833968"/>
                  </a:lnTo>
                  <a:lnTo>
                    <a:pt x="692466" y="1831022"/>
                  </a:lnTo>
                  <a:lnTo>
                    <a:pt x="695322" y="1784985"/>
                  </a:lnTo>
                  <a:lnTo>
                    <a:pt x="699130" y="1737995"/>
                  </a:lnTo>
                  <a:lnTo>
                    <a:pt x="703890" y="1691005"/>
                  </a:lnTo>
                  <a:lnTo>
                    <a:pt x="704690" y="1683845"/>
                  </a:lnTo>
                  <a:close/>
                  <a:moveTo>
                    <a:pt x="769029" y="1673012"/>
                  </a:moveTo>
                  <a:lnTo>
                    <a:pt x="768310" y="1678622"/>
                  </a:lnTo>
                  <a:lnTo>
                    <a:pt x="763232" y="1726565"/>
                  </a:lnTo>
                  <a:lnTo>
                    <a:pt x="759424" y="1773555"/>
                  </a:lnTo>
                  <a:lnTo>
                    <a:pt x="756568" y="1819275"/>
                  </a:lnTo>
                  <a:lnTo>
                    <a:pt x="754029" y="1863725"/>
                  </a:lnTo>
                  <a:lnTo>
                    <a:pt x="753619" y="1882342"/>
                  </a:lnTo>
                  <a:lnTo>
                    <a:pt x="767505" y="1891983"/>
                  </a:lnTo>
                  <a:lnTo>
                    <a:pt x="783053" y="1902143"/>
                  </a:lnTo>
                  <a:lnTo>
                    <a:pt x="799236" y="1912303"/>
                  </a:lnTo>
                  <a:lnTo>
                    <a:pt x="815419" y="1921828"/>
                  </a:lnTo>
                  <a:lnTo>
                    <a:pt x="831919" y="1931035"/>
                  </a:lnTo>
                  <a:lnTo>
                    <a:pt x="848736" y="1939925"/>
                  </a:lnTo>
                  <a:lnTo>
                    <a:pt x="865870" y="1948498"/>
                  </a:lnTo>
                  <a:lnTo>
                    <a:pt x="883005" y="1956435"/>
                  </a:lnTo>
                  <a:lnTo>
                    <a:pt x="900774" y="1964055"/>
                  </a:lnTo>
                  <a:lnTo>
                    <a:pt x="918226" y="1971358"/>
                  </a:lnTo>
                  <a:lnTo>
                    <a:pt x="935995" y="1978025"/>
                  </a:lnTo>
                  <a:lnTo>
                    <a:pt x="954399" y="1984375"/>
                  </a:lnTo>
                  <a:lnTo>
                    <a:pt x="972486" y="1990090"/>
                  </a:lnTo>
                  <a:lnTo>
                    <a:pt x="990889" y="1996123"/>
                  </a:lnTo>
                  <a:lnTo>
                    <a:pt x="1009928" y="2000885"/>
                  </a:lnTo>
                  <a:lnTo>
                    <a:pt x="1028649" y="2005648"/>
                  </a:lnTo>
                  <a:lnTo>
                    <a:pt x="1047687" y="2009775"/>
                  </a:lnTo>
                  <a:lnTo>
                    <a:pt x="1067043" y="2013268"/>
                  </a:lnTo>
                  <a:lnTo>
                    <a:pt x="1086082" y="2016760"/>
                  </a:lnTo>
                  <a:lnTo>
                    <a:pt x="1105755" y="2019300"/>
                  </a:lnTo>
                  <a:lnTo>
                    <a:pt x="1125428" y="2021840"/>
                  </a:lnTo>
                  <a:lnTo>
                    <a:pt x="1145418" y="2023428"/>
                  </a:lnTo>
                  <a:lnTo>
                    <a:pt x="1165409" y="2024380"/>
                  </a:lnTo>
                  <a:lnTo>
                    <a:pt x="1185399" y="2025333"/>
                  </a:lnTo>
                  <a:lnTo>
                    <a:pt x="1205707" y="2025650"/>
                  </a:lnTo>
                  <a:lnTo>
                    <a:pt x="1226014" y="2025333"/>
                  </a:lnTo>
                  <a:lnTo>
                    <a:pt x="1246005" y="2024380"/>
                  </a:lnTo>
                  <a:lnTo>
                    <a:pt x="1265995" y="2023428"/>
                  </a:lnTo>
                  <a:lnTo>
                    <a:pt x="1285985" y="2021840"/>
                  </a:lnTo>
                  <a:lnTo>
                    <a:pt x="1305658" y="2019300"/>
                  </a:lnTo>
                  <a:lnTo>
                    <a:pt x="1309126" y="2018845"/>
                  </a:lnTo>
                  <a:lnTo>
                    <a:pt x="1285562" y="2006536"/>
                  </a:lnTo>
                  <a:lnTo>
                    <a:pt x="1242397" y="1983988"/>
                  </a:lnTo>
                  <a:lnTo>
                    <a:pt x="1199231" y="1960486"/>
                  </a:lnTo>
                  <a:lnTo>
                    <a:pt x="1156701" y="1936350"/>
                  </a:lnTo>
                  <a:lnTo>
                    <a:pt x="1114487" y="1911260"/>
                  </a:lnTo>
                  <a:lnTo>
                    <a:pt x="1074178" y="1886806"/>
                  </a:lnTo>
                  <a:lnTo>
                    <a:pt x="1033869" y="1861717"/>
                  </a:lnTo>
                  <a:lnTo>
                    <a:pt x="994195" y="1835992"/>
                  </a:lnTo>
                  <a:lnTo>
                    <a:pt x="955156" y="1809633"/>
                  </a:lnTo>
                  <a:lnTo>
                    <a:pt x="916117" y="1782955"/>
                  </a:lnTo>
                  <a:lnTo>
                    <a:pt x="877712" y="1755643"/>
                  </a:lnTo>
                  <a:lnTo>
                    <a:pt x="840577" y="1728013"/>
                  </a:lnTo>
                  <a:lnTo>
                    <a:pt x="803759" y="1700383"/>
                  </a:lnTo>
                  <a:lnTo>
                    <a:pt x="769029" y="1673012"/>
                  </a:lnTo>
                  <a:close/>
                  <a:moveTo>
                    <a:pt x="1070070" y="1580060"/>
                  </a:moveTo>
                  <a:lnTo>
                    <a:pt x="1056640" y="1585250"/>
                  </a:lnTo>
                  <a:lnTo>
                    <a:pt x="1014730" y="1600812"/>
                  </a:lnTo>
                  <a:lnTo>
                    <a:pt x="973773" y="1615421"/>
                  </a:lnTo>
                  <a:lnTo>
                    <a:pt x="933450" y="1628441"/>
                  </a:lnTo>
                  <a:lnTo>
                    <a:pt x="893445" y="1640827"/>
                  </a:lnTo>
                  <a:lnTo>
                    <a:pt x="873443" y="1646544"/>
                  </a:lnTo>
                  <a:lnTo>
                    <a:pt x="854393" y="1651942"/>
                  </a:lnTo>
                  <a:lnTo>
                    <a:pt x="846810" y="1653777"/>
                  </a:lnTo>
                  <a:lnTo>
                    <a:pt x="858351" y="1662590"/>
                  </a:lnTo>
                  <a:lnTo>
                    <a:pt x="895169" y="1690855"/>
                  </a:lnTo>
                  <a:lnTo>
                    <a:pt x="933891" y="1718485"/>
                  </a:lnTo>
                  <a:lnTo>
                    <a:pt x="973882" y="1746433"/>
                  </a:lnTo>
                  <a:lnTo>
                    <a:pt x="1014826" y="1774381"/>
                  </a:lnTo>
                  <a:lnTo>
                    <a:pt x="1057674" y="1802328"/>
                  </a:lnTo>
                  <a:lnTo>
                    <a:pt x="1101792" y="1829958"/>
                  </a:lnTo>
                  <a:lnTo>
                    <a:pt x="1146861" y="1857271"/>
                  </a:lnTo>
                  <a:lnTo>
                    <a:pt x="1194471" y="1885218"/>
                  </a:lnTo>
                  <a:lnTo>
                    <a:pt x="1229421" y="1905168"/>
                  </a:lnTo>
                  <a:lnTo>
                    <a:pt x="1229311" y="1905000"/>
                  </a:lnTo>
                  <a:lnTo>
                    <a:pt x="1219795" y="1889760"/>
                  </a:lnTo>
                  <a:lnTo>
                    <a:pt x="1209963" y="1874203"/>
                  </a:lnTo>
                  <a:lnTo>
                    <a:pt x="1200447" y="1858645"/>
                  </a:lnTo>
                  <a:lnTo>
                    <a:pt x="1191249" y="1842135"/>
                  </a:lnTo>
                  <a:lnTo>
                    <a:pt x="1182051" y="1825625"/>
                  </a:lnTo>
                  <a:lnTo>
                    <a:pt x="1172853" y="1808163"/>
                  </a:lnTo>
                  <a:lnTo>
                    <a:pt x="1163655" y="1791018"/>
                  </a:lnTo>
                  <a:lnTo>
                    <a:pt x="1154457" y="1772920"/>
                  </a:lnTo>
                  <a:lnTo>
                    <a:pt x="1145576" y="1754823"/>
                  </a:lnTo>
                  <a:lnTo>
                    <a:pt x="1136695" y="1736408"/>
                  </a:lnTo>
                  <a:lnTo>
                    <a:pt x="1119250" y="1698308"/>
                  </a:lnTo>
                  <a:lnTo>
                    <a:pt x="1102122" y="1658938"/>
                  </a:lnTo>
                  <a:lnTo>
                    <a:pt x="1085312" y="1619250"/>
                  </a:lnTo>
                  <a:lnTo>
                    <a:pt x="1070070" y="1580060"/>
                  </a:lnTo>
                  <a:close/>
                  <a:moveTo>
                    <a:pt x="1191479" y="1530183"/>
                  </a:moveTo>
                  <a:lnTo>
                    <a:pt x="1183323" y="1533802"/>
                  </a:lnTo>
                  <a:lnTo>
                    <a:pt x="1141095" y="1551904"/>
                  </a:lnTo>
                  <a:lnTo>
                    <a:pt x="1128914" y="1556814"/>
                  </a:lnTo>
                  <a:lnTo>
                    <a:pt x="1137012" y="1577658"/>
                  </a:lnTo>
                  <a:lnTo>
                    <a:pt x="1152871" y="1616393"/>
                  </a:lnTo>
                  <a:lnTo>
                    <a:pt x="1169047" y="1653858"/>
                  </a:lnTo>
                  <a:lnTo>
                    <a:pt x="1185223" y="1689418"/>
                  </a:lnTo>
                  <a:lnTo>
                    <a:pt x="1201716" y="1723708"/>
                  </a:lnTo>
                  <a:lnTo>
                    <a:pt x="1218209" y="1756410"/>
                  </a:lnTo>
                  <a:lnTo>
                    <a:pt x="1234703" y="1787525"/>
                  </a:lnTo>
                  <a:lnTo>
                    <a:pt x="1251196" y="1816735"/>
                  </a:lnTo>
                  <a:lnTo>
                    <a:pt x="1268006" y="1844675"/>
                  </a:lnTo>
                  <a:lnTo>
                    <a:pt x="1284500" y="1870710"/>
                  </a:lnTo>
                  <a:lnTo>
                    <a:pt x="1300993" y="1895158"/>
                  </a:lnTo>
                  <a:lnTo>
                    <a:pt x="1309557" y="1906905"/>
                  </a:lnTo>
                  <a:lnTo>
                    <a:pt x="1317486" y="1918018"/>
                  </a:lnTo>
                  <a:lnTo>
                    <a:pt x="1326050" y="1928495"/>
                  </a:lnTo>
                  <a:lnTo>
                    <a:pt x="1333979" y="1938973"/>
                  </a:lnTo>
                  <a:lnTo>
                    <a:pt x="1342226" y="1948815"/>
                  </a:lnTo>
                  <a:lnTo>
                    <a:pt x="1350473" y="1958023"/>
                  </a:lnTo>
                  <a:lnTo>
                    <a:pt x="1358719" y="1966913"/>
                  </a:lnTo>
                  <a:lnTo>
                    <a:pt x="1366331" y="1975485"/>
                  </a:lnTo>
                  <a:lnTo>
                    <a:pt x="1369346" y="1978503"/>
                  </a:lnTo>
                  <a:lnTo>
                    <a:pt x="1380463" y="1983988"/>
                  </a:lnTo>
                  <a:lnTo>
                    <a:pt x="1410560" y="1998615"/>
                  </a:lnTo>
                  <a:lnTo>
                    <a:pt x="1420523" y="1996123"/>
                  </a:lnTo>
                  <a:lnTo>
                    <a:pt x="1438927" y="1990090"/>
                  </a:lnTo>
                  <a:lnTo>
                    <a:pt x="1456697" y="1984375"/>
                  </a:lnTo>
                  <a:lnTo>
                    <a:pt x="1475418" y="1978025"/>
                  </a:lnTo>
                  <a:lnTo>
                    <a:pt x="1492869" y="1971358"/>
                  </a:lnTo>
                  <a:lnTo>
                    <a:pt x="1510639" y="1964055"/>
                  </a:lnTo>
                  <a:lnTo>
                    <a:pt x="1528408" y="1956435"/>
                  </a:lnTo>
                  <a:lnTo>
                    <a:pt x="1545543" y="1948498"/>
                  </a:lnTo>
                  <a:lnTo>
                    <a:pt x="1562360" y="1939925"/>
                  </a:lnTo>
                  <a:lnTo>
                    <a:pt x="1579494" y="1931035"/>
                  </a:lnTo>
                  <a:lnTo>
                    <a:pt x="1595994" y="1921828"/>
                  </a:lnTo>
                  <a:lnTo>
                    <a:pt x="1612177" y="1912303"/>
                  </a:lnTo>
                  <a:lnTo>
                    <a:pt x="1628042" y="1902143"/>
                  </a:lnTo>
                  <a:lnTo>
                    <a:pt x="1643908" y="1891983"/>
                  </a:lnTo>
                  <a:lnTo>
                    <a:pt x="1659139" y="1881188"/>
                  </a:lnTo>
                  <a:lnTo>
                    <a:pt x="1674687" y="1870075"/>
                  </a:lnTo>
                  <a:lnTo>
                    <a:pt x="1689600" y="1858328"/>
                  </a:lnTo>
                  <a:lnTo>
                    <a:pt x="1704196" y="1846580"/>
                  </a:lnTo>
                  <a:lnTo>
                    <a:pt x="1718475" y="1834515"/>
                  </a:lnTo>
                  <a:lnTo>
                    <a:pt x="1732754" y="1821815"/>
                  </a:lnTo>
                  <a:lnTo>
                    <a:pt x="1746398" y="1809115"/>
                  </a:lnTo>
                  <a:lnTo>
                    <a:pt x="1760042" y="1796098"/>
                  </a:lnTo>
                  <a:lnTo>
                    <a:pt x="1773052" y="1782445"/>
                  </a:lnTo>
                  <a:lnTo>
                    <a:pt x="1785744" y="1768793"/>
                  </a:lnTo>
                  <a:lnTo>
                    <a:pt x="1798436" y="1754505"/>
                  </a:lnTo>
                  <a:lnTo>
                    <a:pt x="1810177" y="1740535"/>
                  </a:lnTo>
                  <a:lnTo>
                    <a:pt x="1822234" y="1725295"/>
                  </a:lnTo>
                  <a:lnTo>
                    <a:pt x="1833657" y="1710690"/>
                  </a:lnTo>
                  <a:lnTo>
                    <a:pt x="1844763" y="1695450"/>
                  </a:lnTo>
                  <a:lnTo>
                    <a:pt x="1847759" y="1691218"/>
                  </a:lnTo>
                  <a:lnTo>
                    <a:pt x="1836392" y="1692275"/>
                  </a:lnTo>
                  <a:lnTo>
                    <a:pt x="1822102" y="1692910"/>
                  </a:lnTo>
                  <a:lnTo>
                    <a:pt x="1807177" y="1693228"/>
                  </a:lnTo>
                  <a:lnTo>
                    <a:pt x="1792252" y="1693863"/>
                  </a:lnTo>
                  <a:lnTo>
                    <a:pt x="1776692" y="1693228"/>
                  </a:lnTo>
                  <a:lnTo>
                    <a:pt x="1761132" y="1692593"/>
                  </a:lnTo>
                  <a:lnTo>
                    <a:pt x="1744937" y="1691323"/>
                  </a:lnTo>
                  <a:lnTo>
                    <a:pt x="1728424" y="1690052"/>
                  </a:lnTo>
                  <a:lnTo>
                    <a:pt x="1711276" y="1688464"/>
                  </a:lnTo>
                  <a:lnTo>
                    <a:pt x="1702865" y="1687195"/>
                  </a:lnTo>
                  <a:lnTo>
                    <a:pt x="1701800" y="1689328"/>
                  </a:lnTo>
                  <a:lnTo>
                    <a:pt x="1699260" y="1694733"/>
                  </a:lnTo>
                  <a:lnTo>
                    <a:pt x="1696085" y="1699501"/>
                  </a:lnTo>
                  <a:lnTo>
                    <a:pt x="1692910" y="1704906"/>
                  </a:lnTo>
                  <a:lnTo>
                    <a:pt x="1689100" y="1709992"/>
                  </a:lnTo>
                  <a:lnTo>
                    <a:pt x="1685607" y="1714760"/>
                  </a:lnTo>
                  <a:lnTo>
                    <a:pt x="1681480" y="1719211"/>
                  </a:lnTo>
                  <a:lnTo>
                    <a:pt x="1677670" y="1723344"/>
                  </a:lnTo>
                  <a:lnTo>
                    <a:pt x="1673225" y="1727794"/>
                  </a:lnTo>
                  <a:lnTo>
                    <a:pt x="1668462" y="1731927"/>
                  </a:lnTo>
                  <a:lnTo>
                    <a:pt x="1664017" y="1735424"/>
                  </a:lnTo>
                  <a:lnTo>
                    <a:pt x="1658937" y="1738921"/>
                  </a:lnTo>
                  <a:lnTo>
                    <a:pt x="1653857" y="1742418"/>
                  </a:lnTo>
                  <a:lnTo>
                    <a:pt x="1648460" y="1745279"/>
                  </a:lnTo>
                  <a:lnTo>
                    <a:pt x="1643062" y="1748140"/>
                  </a:lnTo>
                  <a:lnTo>
                    <a:pt x="1637347" y="1750683"/>
                  </a:lnTo>
                  <a:lnTo>
                    <a:pt x="1631632" y="1752591"/>
                  </a:lnTo>
                  <a:lnTo>
                    <a:pt x="1625917" y="1755134"/>
                  </a:lnTo>
                  <a:lnTo>
                    <a:pt x="1620202" y="1756723"/>
                  </a:lnTo>
                  <a:lnTo>
                    <a:pt x="1613852" y="1757995"/>
                  </a:lnTo>
                  <a:lnTo>
                    <a:pt x="1607502" y="1759267"/>
                  </a:lnTo>
                  <a:lnTo>
                    <a:pt x="1601152" y="1759902"/>
                  </a:lnTo>
                  <a:lnTo>
                    <a:pt x="1594802" y="1760538"/>
                  </a:lnTo>
                  <a:lnTo>
                    <a:pt x="1588452" y="1760538"/>
                  </a:lnTo>
                  <a:lnTo>
                    <a:pt x="1582102" y="1760538"/>
                  </a:lnTo>
                  <a:lnTo>
                    <a:pt x="1575435" y="1759902"/>
                  </a:lnTo>
                  <a:lnTo>
                    <a:pt x="1569402" y="1759267"/>
                  </a:lnTo>
                  <a:lnTo>
                    <a:pt x="1562735" y="1757995"/>
                  </a:lnTo>
                  <a:lnTo>
                    <a:pt x="1557020" y="1756723"/>
                  </a:lnTo>
                  <a:lnTo>
                    <a:pt x="1550987" y="1755134"/>
                  </a:lnTo>
                  <a:lnTo>
                    <a:pt x="1544955" y="1752591"/>
                  </a:lnTo>
                  <a:lnTo>
                    <a:pt x="1539240" y="1750683"/>
                  </a:lnTo>
                  <a:lnTo>
                    <a:pt x="1533525" y="1748140"/>
                  </a:lnTo>
                  <a:lnTo>
                    <a:pt x="1528127" y="1745279"/>
                  </a:lnTo>
                  <a:lnTo>
                    <a:pt x="1522730" y="1742418"/>
                  </a:lnTo>
                  <a:lnTo>
                    <a:pt x="1517967" y="1738921"/>
                  </a:lnTo>
                  <a:lnTo>
                    <a:pt x="1512887" y="1735424"/>
                  </a:lnTo>
                  <a:lnTo>
                    <a:pt x="1508125" y="1731927"/>
                  </a:lnTo>
                  <a:lnTo>
                    <a:pt x="1503680" y="1727794"/>
                  </a:lnTo>
                  <a:lnTo>
                    <a:pt x="1499235" y="1723344"/>
                  </a:lnTo>
                  <a:lnTo>
                    <a:pt x="1495107" y="1719211"/>
                  </a:lnTo>
                  <a:lnTo>
                    <a:pt x="1490980" y="1714760"/>
                  </a:lnTo>
                  <a:lnTo>
                    <a:pt x="1487487" y="1709992"/>
                  </a:lnTo>
                  <a:lnTo>
                    <a:pt x="1483677" y="1704906"/>
                  </a:lnTo>
                  <a:lnTo>
                    <a:pt x="1480502" y="1699501"/>
                  </a:lnTo>
                  <a:lnTo>
                    <a:pt x="1477327" y="1694733"/>
                  </a:lnTo>
                  <a:lnTo>
                    <a:pt x="1474787" y="1689328"/>
                  </a:lnTo>
                  <a:lnTo>
                    <a:pt x="1471930" y="1683606"/>
                  </a:lnTo>
                  <a:lnTo>
                    <a:pt x="1469707" y="1677566"/>
                  </a:lnTo>
                  <a:lnTo>
                    <a:pt x="1467802" y="1671844"/>
                  </a:lnTo>
                  <a:lnTo>
                    <a:pt x="1466215" y="1665804"/>
                  </a:lnTo>
                  <a:lnTo>
                    <a:pt x="1464627" y="1659446"/>
                  </a:lnTo>
                  <a:lnTo>
                    <a:pt x="1463675" y="1653406"/>
                  </a:lnTo>
                  <a:lnTo>
                    <a:pt x="1462722" y="1647366"/>
                  </a:lnTo>
                  <a:lnTo>
                    <a:pt x="1462405" y="1640690"/>
                  </a:lnTo>
                  <a:lnTo>
                    <a:pt x="1462087" y="1634332"/>
                  </a:lnTo>
                  <a:lnTo>
                    <a:pt x="1462182" y="1632333"/>
                  </a:lnTo>
                  <a:lnTo>
                    <a:pt x="1449611" y="1628441"/>
                  </a:lnTo>
                  <a:lnTo>
                    <a:pt x="1408965" y="1615421"/>
                  </a:lnTo>
                  <a:lnTo>
                    <a:pt x="1367683" y="1600812"/>
                  </a:lnTo>
                  <a:lnTo>
                    <a:pt x="1326401" y="1585250"/>
                  </a:lnTo>
                  <a:lnTo>
                    <a:pt x="1284483" y="1569054"/>
                  </a:lnTo>
                  <a:lnTo>
                    <a:pt x="1241931" y="1551904"/>
                  </a:lnTo>
                  <a:lnTo>
                    <a:pt x="1199697" y="1533802"/>
                  </a:lnTo>
                  <a:lnTo>
                    <a:pt x="1191479" y="1530183"/>
                  </a:lnTo>
                  <a:close/>
                  <a:moveTo>
                    <a:pt x="1104493" y="1490234"/>
                  </a:moveTo>
                  <a:lnTo>
                    <a:pt x="1106563" y="1496060"/>
                  </a:lnTo>
                  <a:lnTo>
                    <a:pt x="1107088" y="1497526"/>
                  </a:lnTo>
                  <a:lnTo>
                    <a:pt x="1113937" y="1494744"/>
                  </a:lnTo>
                  <a:lnTo>
                    <a:pt x="1104493" y="1490234"/>
                  </a:lnTo>
                  <a:close/>
                  <a:moveTo>
                    <a:pt x="287237" y="1385930"/>
                  </a:moveTo>
                  <a:lnTo>
                    <a:pt x="272098" y="1400560"/>
                  </a:lnTo>
                  <a:lnTo>
                    <a:pt x="245428" y="1426926"/>
                  </a:lnTo>
                  <a:lnTo>
                    <a:pt x="220980" y="1452657"/>
                  </a:lnTo>
                  <a:lnTo>
                    <a:pt x="208915" y="1465681"/>
                  </a:lnTo>
                  <a:lnTo>
                    <a:pt x="197803" y="1478387"/>
                  </a:lnTo>
                  <a:lnTo>
                    <a:pt x="187008" y="1490776"/>
                  </a:lnTo>
                  <a:lnTo>
                    <a:pt x="176530" y="1503165"/>
                  </a:lnTo>
                  <a:lnTo>
                    <a:pt x="166370" y="1515554"/>
                  </a:lnTo>
                  <a:lnTo>
                    <a:pt x="157163" y="1527625"/>
                  </a:lnTo>
                  <a:lnTo>
                    <a:pt x="147955" y="1539696"/>
                  </a:lnTo>
                  <a:lnTo>
                    <a:pt x="139383" y="1551132"/>
                  </a:lnTo>
                  <a:lnTo>
                    <a:pt x="131128" y="1563203"/>
                  </a:lnTo>
                  <a:lnTo>
                    <a:pt x="123190" y="1574321"/>
                  </a:lnTo>
                  <a:lnTo>
                    <a:pt x="115888" y="1585440"/>
                  </a:lnTo>
                  <a:lnTo>
                    <a:pt x="109538" y="1596558"/>
                  </a:lnTo>
                  <a:lnTo>
                    <a:pt x="102870" y="1607358"/>
                  </a:lnTo>
                  <a:lnTo>
                    <a:pt x="97155" y="1618159"/>
                  </a:lnTo>
                  <a:lnTo>
                    <a:pt x="91758" y="1628324"/>
                  </a:lnTo>
                  <a:lnTo>
                    <a:pt x="86678" y="1638807"/>
                  </a:lnTo>
                  <a:lnTo>
                    <a:pt x="82233" y="1648337"/>
                  </a:lnTo>
                  <a:lnTo>
                    <a:pt x="78423" y="1658502"/>
                  </a:lnTo>
                  <a:lnTo>
                    <a:pt x="74930" y="1668032"/>
                  </a:lnTo>
                  <a:lnTo>
                    <a:pt x="71755" y="1677244"/>
                  </a:lnTo>
                  <a:lnTo>
                    <a:pt x="69215" y="1686139"/>
                  </a:lnTo>
                  <a:lnTo>
                    <a:pt x="67310" y="1695033"/>
                  </a:lnTo>
                  <a:lnTo>
                    <a:pt x="65723" y="1703292"/>
                  </a:lnTo>
                  <a:lnTo>
                    <a:pt x="64453" y="1711869"/>
                  </a:lnTo>
                  <a:lnTo>
                    <a:pt x="64135" y="1719493"/>
                  </a:lnTo>
                  <a:lnTo>
                    <a:pt x="64135" y="1727435"/>
                  </a:lnTo>
                  <a:lnTo>
                    <a:pt x="64453" y="1735059"/>
                  </a:lnTo>
                  <a:lnTo>
                    <a:pt x="65405" y="1742047"/>
                  </a:lnTo>
                  <a:lnTo>
                    <a:pt x="66993" y="1748718"/>
                  </a:lnTo>
                  <a:lnTo>
                    <a:pt x="68898" y="1755389"/>
                  </a:lnTo>
                  <a:lnTo>
                    <a:pt x="71438" y="1761425"/>
                  </a:lnTo>
                  <a:lnTo>
                    <a:pt x="74295" y="1767143"/>
                  </a:lnTo>
                  <a:lnTo>
                    <a:pt x="78740" y="1774131"/>
                  </a:lnTo>
                  <a:lnTo>
                    <a:pt x="83820" y="1780802"/>
                  </a:lnTo>
                  <a:lnTo>
                    <a:pt x="89853" y="1786838"/>
                  </a:lnTo>
                  <a:lnTo>
                    <a:pt x="96838" y="1792238"/>
                  </a:lnTo>
                  <a:lnTo>
                    <a:pt x="104458" y="1797638"/>
                  </a:lnTo>
                  <a:lnTo>
                    <a:pt x="112713" y="1802403"/>
                  </a:lnTo>
                  <a:lnTo>
                    <a:pt x="121920" y="1806533"/>
                  </a:lnTo>
                  <a:lnTo>
                    <a:pt x="131763" y="1810345"/>
                  </a:lnTo>
                  <a:lnTo>
                    <a:pt x="142240" y="1813839"/>
                  </a:lnTo>
                  <a:lnTo>
                    <a:pt x="153353" y="1817016"/>
                  </a:lnTo>
                  <a:lnTo>
                    <a:pt x="165735" y="1819239"/>
                  </a:lnTo>
                  <a:lnTo>
                    <a:pt x="177800" y="1821463"/>
                  </a:lnTo>
                  <a:lnTo>
                    <a:pt x="191453" y="1823051"/>
                  </a:lnTo>
                  <a:lnTo>
                    <a:pt x="205740" y="1824322"/>
                  </a:lnTo>
                  <a:lnTo>
                    <a:pt x="220345" y="1824957"/>
                  </a:lnTo>
                  <a:lnTo>
                    <a:pt x="235585" y="1825275"/>
                  </a:lnTo>
                  <a:lnTo>
                    <a:pt x="251460" y="1825275"/>
                  </a:lnTo>
                  <a:lnTo>
                    <a:pt x="267970" y="1824639"/>
                  </a:lnTo>
                  <a:lnTo>
                    <a:pt x="285115" y="1823686"/>
                  </a:lnTo>
                  <a:lnTo>
                    <a:pt x="302895" y="1822098"/>
                  </a:lnTo>
                  <a:lnTo>
                    <a:pt x="320993" y="1820192"/>
                  </a:lnTo>
                  <a:lnTo>
                    <a:pt x="339725" y="1817968"/>
                  </a:lnTo>
                  <a:lnTo>
                    <a:pt x="359410" y="1814792"/>
                  </a:lnTo>
                  <a:lnTo>
                    <a:pt x="379413" y="1811615"/>
                  </a:lnTo>
                  <a:lnTo>
                    <a:pt x="399733" y="1808121"/>
                  </a:lnTo>
                  <a:lnTo>
                    <a:pt x="420370" y="1803674"/>
                  </a:lnTo>
                  <a:lnTo>
                    <a:pt x="441960" y="1798909"/>
                  </a:lnTo>
                  <a:lnTo>
                    <a:pt x="458716" y="1795021"/>
                  </a:lnTo>
                  <a:lnTo>
                    <a:pt x="447270" y="1779838"/>
                  </a:lnTo>
                  <a:lnTo>
                    <a:pt x="434894" y="1761420"/>
                  </a:lnTo>
                  <a:lnTo>
                    <a:pt x="422518" y="1742684"/>
                  </a:lnTo>
                  <a:lnTo>
                    <a:pt x="410459" y="1723949"/>
                  </a:lnTo>
                  <a:lnTo>
                    <a:pt x="399352" y="1704260"/>
                  </a:lnTo>
                  <a:lnTo>
                    <a:pt x="388245" y="1684572"/>
                  </a:lnTo>
                  <a:lnTo>
                    <a:pt x="377773" y="1664884"/>
                  </a:lnTo>
                  <a:lnTo>
                    <a:pt x="367936" y="1644560"/>
                  </a:lnTo>
                  <a:lnTo>
                    <a:pt x="358415" y="1624237"/>
                  </a:lnTo>
                  <a:lnTo>
                    <a:pt x="349213" y="1603596"/>
                  </a:lnTo>
                  <a:lnTo>
                    <a:pt x="340645" y="1582320"/>
                  </a:lnTo>
                  <a:lnTo>
                    <a:pt x="332711" y="1561361"/>
                  </a:lnTo>
                  <a:lnTo>
                    <a:pt x="324778" y="1539767"/>
                  </a:lnTo>
                  <a:lnTo>
                    <a:pt x="318114" y="1517856"/>
                  </a:lnTo>
                  <a:lnTo>
                    <a:pt x="311449" y="1495945"/>
                  </a:lnTo>
                  <a:lnTo>
                    <a:pt x="305420" y="1474034"/>
                  </a:lnTo>
                  <a:lnTo>
                    <a:pt x="300025" y="1451170"/>
                  </a:lnTo>
                  <a:lnTo>
                    <a:pt x="294948" y="1428941"/>
                  </a:lnTo>
                  <a:lnTo>
                    <a:pt x="290823" y="1406077"/>
                  </a:lnTo>
                  <a:lnTo>
                    <a:pt x="287237" y="1385930"/>
                  </a:lnTo>
                  <a:close/>
                  <a:moveTo>
                    <a:pt x="825882" y="1340155"/>
                  </a:moveTo>
                  <a:lnTo>
                    <a:pt x="819719" y="1367155"/>
                  </a:lnTo>
                  <a:lnTo>
                    <a:pt x="808612" y="1421447"/>
                  </a:lnTo>
                  <a:lnTo>
                    <a:pt x="798457" y="1474787"/>
                  </a:lnTo>
                  <a:lnTo>
                    <a:pt x="789571" y="1527175"/>
                  </a:lnTo>
                  <a:lnTo>
                    <a:pt x="781321" y="1578610"/>
                  </a:lnTo>
                  <a:lnTo>
                    <a:pt x="778588" y="1599316"/>
                  </a:lnTo>
                  <a:lnTo>
                    <a:pt x="782951" y="1602926"/>
                  </a:lnTo>
                  <a:lnTo>
                    <a:pt x="789940" y="1601447"/>
                  </a:lnTo>
                  <a:lnTo>
                    <a:pt x="824230" y="1593190"/>
                  </a:lnTo>
                  <a:lnTo>
                    <a:pt x="859473" y="1583662"/>
                  </a:lnTo>
                  <a:lnTo>
                    <a:pt x="895985" y="1573182"/>
                  </a:lnTo>
                  <a:lnTo>
                    <a:pt x="933768" y="1561432"/>
                  </a:lnTo>
                  <a:lnTo>
                    <a:pt x="972185" y="1548729"/>
                  </a:lnTo>
                  <a:lnTo>
                    <a:pt x="1011555" y="1535073"/>
                  </a:lnTo>
                  <a:lnTo>
                    <a:pt x="1048349" y="1520873"/>
                  </a:lnTo>
                  <a:lnTo>
                    <a:pt x="1038369" y="1492568"/>
                  </a:lnTo>
                  <a:lnTo>
                    <a:pt x="1024413" y="1450656"/>
                  </a:lnTo>
                  <a:lnTo>
                    <a:pt x="987571" y="1431541"/>
                  </a:lnTo>
                  <a:lnTo>
                    <a:pt x="945971" y="1409310"/>
                  </a:lnTo>
                  <a:lnTo>
                    <a:pt x="904689" y="1386127"/>
                  </a:lnTo>
                  <a:lnTo>
                    <a:pt x="862455" y="1361991"/>
                  </a:lnTo>
                  <a:lnTo>
                    <a:pt x="825882" y="1340155"/>
                  </a:lnTo>
                  <a:close/>
                  <a:moveTo>
                    <a:pt x="426033" y="1320824"/>
                  </a:moveTo>
                  <a:lnTo>
                    <a:pt x="426083" y="1321435"/>
                  </a:lnTo>
                  <a:lnTo>
                    <a:pt x="428304" y="1341438"/>
                  </a:lnTo>
                  <a:lnTo>
                    <a:pt x="430842" y="1361123"/>
                  </a:lnTo>
                  <a:lnTo>
                    <a:pt x="434333" y="1380490"/>
                  </a:lnTo>
                  <a:lnTo>
                    <a:pt x="437823" y="1399540"/>
                  </a:lnTo>
                  <a:lnTo>
                    <a:pt x="442265" y="1418908"/>
                  </a:lnTo>
                  <a:lnTo>
                    <a:pt x="446708" y="1437640"/>
                  </a:lnTo>
                  <a:lnTo>
                    <a:pt x="451785" y="1456055"/>
                  </a:lnTo>
                  <a:lnTo>
                    <a:pt x="457179" y="1474788"/>
                  </a:lnTo>
                  <a:lnTo>
                    <a:pt x="463208" y="1492885"/>
                  </a:lnTo>
                  <a:lnTo>
                    <a:pt x="469236" y="1510983"/>
                  </a:lnTo>
                  <a:lnTo>
                    <a:pt x="476217" y="1529080"/>
                  </a:lnTo>
                  <a:lnTo>
                    <a:pt x="483515" y="1546860"/>
                  </a:lnTo>
                  <a:lnTo>
                    <a:pt x="491131" y="1564005"/>
                  </a:lnTo>
                  <a:lnTo>
                    <a:pt x="499381" y="1581468"/>
                  </a:lnTo>
                  <a:lnTo>
                    <a:pt x="507631" y="1598613"/>
                  </a:lnTo>
                  <a:lnTo>
                    <a:pt x="516515" y="1615123"/>
                  </a:lnTo>
                  <a:lnTo>
                    <a:pt x="521451" y="1623979"/>
                  </a:lnTo>
                  <a:lnTo>
                    <a:pt x="528955" y="1624948"/>
                  </a:lnTo>
                  <a:lnTo>
                    <a:pt x="539433" y="1626218"/>
                  </a:lnTo>
                  <a:lnTo>
                    <a:pt x="550545" y="1627171"/>
                  </a:lnTo>
                  <a:lnTo>
                    <a:pt x="561658" y="1628124"/>
                  </a:lnTo>
                  <a:lnTo>
                    <a:pt x="573405" y="1628441"/>
                  </a:lnTo>
                  <a:lnTo>
                    <a:pt x="585470" y="1628441"/>
                  </a:lnTo>
                  <a:lnTo>
                    <a:pt x="597853" y="1628124"/>
                  </a:lnTo>
                  <a:lnTo>
                    <a:pt x="610553" y="1627489"/>
                  </a:lnTo>
                  <a:lnTo>
                    <a:pt x="623570" y="1626854"/>
                  </a:lnTo>
                  <a:lnTo>
                    <a:pt x="637223" y="1626218"/>
                  </a:lnTo>
                  <a:lnTo>
                    <a:pt x="650875" y="1624948"/>
                  </a:lnTo>
                  <a:lnTo>
                    <a:pt x="665163" y="1623360"/>
                  </a:lnTo>
                  <a:lnTo>
                    <a:pt x="694373" y="1619549"/>
                  </a:lnTo>
                  <a:lnTo>
                    <a:pt x="702748" y="1618167"/>
                  </a:lnTo>
                  <a:lnTo>
                    <a:pt x="699337" y="1615270"/>
                  </a:lnTo>
                  <a:lnTo>
                    <a:pt x="666011" y="1586687"/>
                  </a:lnTo>
                  <a:lnTo>
                    <a:pt x="634589" y="1557787"/>
                  </a:lnTo>
                  <a:lnTo>
                    <a:pt x="604436" y="1529204"/>
                  </a:lnTo>
                  <a:lnTo>
                    <a:pt x="589836" y="1514595"/>
                  </a:lnTo>
                  <a:lnTo>
                    <a:pt x="575236" y="1500304"/>
                  </a:lnTo>
                  <a:lnTo>
                    <a:pt x="561271" y="1486330"/>
                  </a:lnTo>
                  <a:lnTo>
                    <a:pt x="547940" y="1472038"/>
                  </a:lnTo>
                  <a:lnTo>
                    <a:pt x="534292" y="1457747"/>
                  </a:lnTo>
                  <a:lnTo>
                    <a:pt x="521597" y="1443456"/>
                  </a:lnTo>
                  <a:lnTo>
                    <a:pt x="508901" y="1429164"/>
                  </a:lnTo>
                  <a:lnTo>
                    <a:pt x="497157" y="1415508"/>
                  </a:lnTo>
                  <a:lnTo>
                    <a:pt x="485731" y="1401217"/>
                  </a:lnTo>
                  <a:lnTo>
                    <a:pt x="473988" y="1387561"/>
                  </a:lnTo>
                  <a:lnTo>
                    <a:pt x="463196" y="1373587"/>
                  </a:lnTo>
                  <a:lnTo>
                    <a:pt x="453357" y="1359613"/>
                  </a:lnTo>
                  <a:lnTo>
                    <a:pt x="443201" y="1345957"/>
                  </a:lnTo>
                  <a:lnTo>
                    <a:pt x="433679" y="1332300"/>
                  </a:lnTo>
                  <a:lnTo>
                    <a:pt x="426033" y="1320824"/>
                  </a:lnTo>
                  <a:close/>
                  <a:moveTo>
                    <a:pt x="563522" y="1163592"/>
                  </a:moveTo>
                  <a:lnTo>
                    <a:pt x="542290" y="1178196"/>
                  </a:lnTo>
                  <a:lnTo>
                    <a:pt x="502920" y="1206786"/>
                  </a:lnTo>
                  <a:lnTo>
                    <a:pt x="465455" y="1234740"/>
                  </a:lnTo>
                  <a:lnTo>
                    <a:pt x="455660" y="1242410"/>
                  </a:lnTo>
                  <a:lnTo>
                    <a:pt x="456848" y="1244647"/>
                  </a:lnTo>
                  <a:lnTo>
                    <a:pt x="462562" y="1255445"/>
                  </a:lnTo>
                  <a:lnTo>
                    <a:pt x="468909" y="1265925"/>
                  </a:lnTo>
                  <a:lnTo>
                    <a:pt x="475575" y="1277040"/>
                  </a:lnTo>
                  <a:lnTo>
                    <a:pt x="482557" y="1287838"/>
                  </a:lnTo>
                  <a:lnTo>
                    <a:pt x="490175" y="1299271"/>
                  </a:lnTo>
                  <a:lnTo>
                    <a:pt x="498110" y="1310387"/>
                  </a:lnTo>
                  <a:lnTo>
                    <a:pt x="506362" y="1322138"/>
                  </a:lnTo>
                  <a:lnTo>
                    <a:pt x="524453" y="1345957"/>
                  </a:lnTo>
                  <a:lnTo>
                    <a:pt x="543497" y="1370093"/>
                  </a:lnTo>
                  <a:lnTo>
                    <a:pt x="564762" y="1394865"/>
                  </a:lnTo>
                  <a:lnTo>
                    <a:pt x="587297" y="1419954"/>
                  </a:lnTo>
                  <a:lnTo>
                    <a:pt x="611736" y="1445361"/>
                  </a:lnTo>
                  <a:lnTo>
                    <a:pt x="637445" y="1471721"/>
                  </a:lnTo>
                  <a:lnTo>
                    <a:pt x="664106" y="1498081"/>
                  </a:lnTo>
                  <a:lnTo>
                    <a:pt x="692989" y="1525075"/>
                  </a:lnTo>
                  <a:lnTo>
                    <a:pt x="721963" y="1551321"/>
                  </a:lnTo>
                  <a:lnTo>
                    <a:pt x="722613" y="1546860"/>
                  </a:lnTo>
                  <a:lnTo>
                    <a:pt x="730229" y="1498282"/>
                  </a:lnTo>
                  <a:lnTo>
                    <a:pt x="739115" y="1450340"/>
                  </a:lnTo>
                  <a:lnTo>
                    <a:pt x="748317" y="1401762"/>
                  </a:lnTo>
                  <a:lnTo>
                    <a:pt x="758472" y="1354137"/>
                  </a:lnTo>
                  <a:lnTo>
                    <a:pt x="768627" y="1308100"/>
                  </a:lnTo>
                  <a:lnTo>
                    <a:pt x="769341" y="1305052"/>
                  </a:lnTo>
                  <a:lnTo>
                    <a:pt x="737021" y="1284818"/>
                  </a:lnTo>
                  <a:lnTo>
                    <a:pt x="696374" y="1257824"/>
                  </a:lnTo>
                  <a:lnTo>
                    <a:pt x="656362" y="1230512"/>
                  </a:lnTo>
                  <a:lnTo>
                    <a:pt x="616985" y="1202882"/>
                  </a:lnTo>
                  <a:lnTo>
                    <a:pt x="578561" y="1174935"/>
                  </a:lnTo>
                  <a:lnTo>
                    <a:pt x="563522" y="1163592"/>
                  </a:lnTo>
                  <a:close/>
                  <a:moveTo>
                    <a:pt x="441840" y="1066401"/>
                  </a:moveTo>
                  <a:lnTo>
                    <a:pt x="437823" y="1083628"/>
                  </a:lnTo>
                  <a:lnTo>
                    <a:pt x="434333" y="1102995"/>
                  </a:lnTo>
                  <a:lnTo>
                    <a:pt x="430842" y="1122045"/>
                  </a:lnTo>
                  <a:lnTo>
                    <a:pt x="428304" y="1141730"/>
                  </a:lnTo>
                  <a:lnTo>
                    <a:pt x="426083" y="1161415"/>
                  </a:lnTo>
                  <a:lnTo>
                    <a:pt x="425439" y="1169539"/>
                  </a:lnTo>
                  <a:lnTo>
                    <a:pt x="427648" y="1177001"/>
                  </a:lnTo>
                  <a:lnTo>
                    <a:pt x="429516" y="1183022"/>
                  </a:lnTo>
                  <a:lnTo>
                    <a:pt x="451485" y="1166443"/>
                  </a:lnTo>
                  <a:lnTo>
                    <a:pt x="489903" y="1138171"/>
                  </a:lnTo>
                  <a:lnTo>
                    <a:pt x="511337" y="1123125"/>
                  </a:lnTo>
                  <a:lnTo>
                    <a:pt x="504571" y="1117771"/>
                  </a:lnTo>
                  <a:lnTo>
                    <a:pt x="469005" y="1089506"/>
                  </a:lnTo>
                  <a:lnTo>
                    <a:pt x="441840" y="1066401"/>
                  </a:lnTo>
                  <a:close/>
                  <a:moveTo>
                    <a:pt x="1964738" y="1045668"/>
                  </a:moveTo>
                  <a:lnTo>
                    <a:pt x="1964373" y="1045997"/>
                  </a:lnTo>
                  <a:lnTo>
                    <a:pt x="1947863" y="1060606"/>
                  </a:lnTo>
                  <a:lnTo>
                    <a:pt x="1913890" y="1089506"/>
                  </a:lnTo>
                  <a:lnTo>
                    <a:pt x="1878330" y="1117771"/>
                  </a:lnTo>
                  <a:lnTo>
                    <a:pt x="1841818" y="1146671"/>
                  </a:lnTo>
                  <a:lnTo>
                    <a:pt x="1804353" y="1174935"/>
                  </a:lnTo>
                  <a:lnTo>
                    <a:pt x="1765935" y="1202882"/>
                  </a:lnTo>
                  <a:lnTo>
                    <a:pt x="1726565" y="1230512"/>
                  </a:lnTo>
                  <a:lnTo>
                    <a:pt x="1686243" y="1257824"/>
                  </a:lnTo>
                  <a:lnTo>
                    <a:pt x="1645603" y="1284818"/>
                  </a:lnTo>
                  <a:lnTo>
                    <a:pt x="1604328" y="1310860"/>
                  </a:lnTo>
                  <a:lnTo>
                    <a:pt x="1562418" y="1336584"/>
                  </a:lnTo>
                  <a:lnTo>
                    <a:pt x="1520508" y="1361991"/>
                  </a:lnTo>
                  <a:lnTo>
                    <a:pt x="1477963" y="1386127"/>
                  </a:lnTo>
                  <a:lnTo>
                    <a:pt x="1437005" y="1409310"/>
                  </a:lnTo>
                  <a:lnTo>
                    <a:pt x="1395095" y="1431541"/>
                  </a:lnTo>
                  <a:lnTo>
                    <a:pt x="1353185" y="1453454"/>
                  </a:lnTo>
                  <a:lnTo>
                    <a:pt x="1310958" y="1474732"/>
                  </a:lnTo>
                  <a:lnTo>
                    <a:pt x="1268838" y="1494705"/>
                  </a:lnTo>
                  <a:lnTo>
                    <a:pt x="1289882" y="1503314"/>
                  </a:lnTo>
                  <a:lnTo>
                    <a:pt x="1330846" y="1519511"/>
                  </a:lnTo>
                  <a:lnTo>
                    <a:pt x="1371176" y="1535073"/>
                  </a:lnTo>
                  <a:lnTo>
                    <a:pt x="1410870" y="1548729"/>
                  </a:lnTo>
                  <a:lnTo>
                    <a:pt x="1449294" y="1561432"/>
                  </a:lnTo>
                  <a:lnTo>
                    <a:pt x="1479284" y="1570917"/>
                  </a:lnTo>
                  <a:lnTo>
                    <a:pt x="1480502" y="1568844"/>
                  </a:lnTo>
                  <a:lnTo>
                    <a:pt x="1483677" y="1563758"/>
                  </a:lnTo>
                  <a:lnTo>
                    <a:pt x="1487487" y="1558671"/>
                  </a:lnTo>
                  <a:lnTo>
                    <a:pt x="1490980" y="1554221"/>
                  </a:lnTo>
                  <a:lnTo>
                    <a:pt x="1495107" y="1549452"/>
                  </a:lnTo>
                  <a:lnTo>
                    <a:pt x="1499235" y="1545002"/>
                  </a:lnTo>
                  <a:lnTo>
                    <a:pt x="1503680" y="1540551"/>
                  </a:lnTo>
                  <a:lnTo>
                    <a:pt x="1508125" y="1536736"/>
                  </a:lnTo>
                  <a:lnTo>
                    <a:pt x="1512887" y="1532921"/>
                  </a:lnTo>
                  <a:lnTo>
                    <a:pt x="1517967" y="1529424"/>
                  </a:lnTo>
                  <a:lnTo>
                    <a:pt x="1522730" y="1526563"/>
                  </a:lnTo>
                  <a:lnTo>
                    <a:pt x="1528127" y="1523384"/>
                  </a:lnTo>
                  <a:lnTo>
                    <a:pt x="1533525" y="1520841"/>
                  </a:lnTo>
                  <a:lnTo>
                    <a:pt x="1539240" y="1517980"/>
                  </a:lnTo>
                  <a:lnTo>
                    <a:pt x="1544955" y="1515755"/>
                  </a:lnTo>
                  <a:lnTo>
                    <a:pt x="1550987" y="1513847"/>
                  </a:lnTo>
                  <a:lnTo>
                    <a:pt x="1557020" y="1512258"/>
                  </a:lnTo>
                  <a:lnTo>
                    <a:pt x="1562735" y="1510668"/>
                  </a:lnTo>
                  <a:lnTo>
                    <a:pt x="1569402" y="1509397"/>
                  </a:lnTo>
                  <a:lnTo>
                    <a:pt x="1575435" y="1508761"/>
                  </a:lnTo>
                  <a:lnTo>
                    <a:pt x="1582102" y="1508443"/>
                  </a:lnTo>
                  <a:lnTo>
                    <a:pt x="1588452" y="1508125"/>
                  </a:lnTo>
                  <a:lnTo>
                    <a:pt x="1594802" y="1508443"/>
                  </a:lnTo>
                  <a:lnTo>
                    <a:pt x="1601152" y="1508761"/>
                  </a:lnTo>
                  <a:lnTo>
                    <a:pt x="1607502" y="1509397"/>
                  </a:lnTo>
                  <a:lnTo>
                    <a:pt x="1613852" y="1510668"/>
                  </a:lnTo>
                  <a:lnTo>
                    <a:pt x="1620202" y="1512258"/>
                  </a:lnTo>
                  <a:lnTo>
                    <a:pt x="1625917" y="1513847"/>
                  </a:lnTo>
                  <a:lnTo>
                    <a:pt x="1631632" y="1515755"/>
                  </a:lnTo>
                  <a:lnTo>
                    <a:pt x="1637347" y="1517980"/>
                  </a:lnTo>
                  <a:lnTo>
                    <a:pt x="1643062" y="1520841"/>
                  </a:lnTo>
                  <a:lnTo>
                    <a:pt x="1648460" y="1523384"/>
                  </a:lnTo>
                  <a:lnTo>
                    <a:pt x="1653857" y="1526563"/>
                  </a:lnTo>
                  <a:lnTo>
                    <a:pt x="1658937" y="1529424"/>
                  </a:lnTo>
                  <a:lnTo>
                    <a:pt x="1664017" y="1532921"/>
                  </a:lnTo>
                  <a:lnTo>
                    <a:pt x="1668462" y="1536736"/>
                  </a:lnTo>
                  <a:lnTo>
                    <a:pt x="1673225" y="1540551"/>
                  </a:lnTo>
                  <a:lnTo>
                    <a:pt x="1677670" y="1545002"/>
                  </a:lnTo>
                  <a:lnTo>
                    <a:pt x="1681480" y="1549452"/>
                  </a:lnTo>
                  <a:lnTo>
                    <a:pt x="1685607" y="1554221"/>
                  </a:lnTo>
                  <a:lnTo>
                    <a:pt x="1689100" y="1558671"/>
                  </a:lnTo>
                  <a:lnTo>
                    <a:pt x="1692910" y="1563758"/>
                  </a:lnTo>
                  <a:lnTo>
                    <a:pt x="1696085" y="1568844"/>
                  </a:lnTo>
                  <a:lnTo>
                    <a:pt x="1699260" y="1574248"/>
                  </a:lnTo>
                  <a:lnTo>
                    <a:pt x="1701800" y="1579653"/>
                  </a:lnTo>
                  <a:lnTo>
                    <a:pt x="1704657" y="1585375"/>
                  </a:lnTo>
                  <a:lnTo>
                    <a:pt x="1706880" y="1591097"/>
                  </a:lnTo>
                  <a:lnTo>
                    <a:pt x="1708785" y="1596819"/>
                  </a:lnTo>
                  <a:lnTo>
                    <a:pt x="1710372" y="1602542"/>
                  </a:lnTo>
                  <a:lnTo>
                    <a:pt x="1711960" y="1608900"/>
                  </a:lnTo>
                  <a:lnTo>
                    <a:pt x="1712913" y="1614940"/>
                  </a:lnTo>
                  <a:lnTo>
                    <a:pt x="1713865" y="1621616"/>
                  </a:lnTo>
                  <a:lnTo>
                    <a:pt x="1713930" y="1622842"/>
                  </a:lnTo>
                  <a:lnTo>
                    <a:pt x="1717944" y="1623360"/>
                  </a:lnTo>
                  <a:lnTo>
                    <a:pt x="1731917" y="1624948"/>
                  </a:lnTo>
                  <a:lnTo>
                    <a:pt x="1745572" y="1626218"/>
                  </a:lnTo>
                  <a:lnTo>
                    <a:pt x="1759544" y="1626854"/>
                  </a:lnTo>
                  <a:lnTo>
                    <a:pt x="1772564" y="1627489"/>
                  </a:lnTo>
                  <a:lnTo>
                    <a:pt x="1785266" y="1628124"/>
                  </a:lnTo>
                  <a:lnTo>
                    <a:pt x="1797650" y="1628441"/>
                  </a:lnTo>
                  <a:lnTo>
                    <a:pt x="1809400" y="1628441"/>
                  </a:lnTo>
                  <a:lnTo>
                    <a:pt x="1821467" y="1628124"/>
                  </a:lnTo>
                  <a:lnTo>
                    <a:pt x="1832581" y="1627171"/>
                  </a:lnTo>
                  <a:lnTo>
                    <a:pt x="1843378" y="1626218"/>
                  </a:lnTo>
                  <a:lnTo>
                    <a:pt x="1853540" y="1624948"/>
                  </a:lnTo>
                  <a:lnTo>
                    <a:pt x="1864019" y="1623678"/>
                  </a:lnTo>
                  <a:lnTo>
                    <a:pt x="1873546" y="1621772"/>
                  </a:lnTo>
                  <a:lnTo>
                    <a:pt x="1882755" y="1619867"/>
                  </a:lnTo>
                  <a:lnTo>
                    <a:pt x="1891646" y="1617644"/>
                  </a:lnTo>
                  <a:lnTo>
                    <a:pt x="1893435" y="1617180"/>
                  </a:lnTo>
                  <a:lnTo>
                    <a:pt x="1894581" y="1615123"/>
                  </a:lnTo>
                  <a:lnTo>
                    <a:pt x="1903465" y="1598613"/>
                  </a:lnTo>
                  <a:lnTo>
                    <a:pt x="1912032" y="1581468"/>
                  </a:lnTo>
                  <a:lnTo>
                    <a:pt x="1919965" y="1564005"/>
                  </a:lnTo>
                  <a:lnTo>
                    <a:pt x="1927580" y="1546860"/>
                  </a:lnTo>
                  <a:lnTo>
                    <a:pt x="1934879" y="1529080"/>
                  </a:lnTo>
                  <a:lnTo>
                    <a:pt x="1941859" y="1510983"/>
                  </a:lnTo>
                  <a:lnTo>
                    <a:pt x="1948205" y="1492885"/>
                  </a:lnTo>
                  <a:lnTo>
                    <a:pt x="1954234" y="1474788"/>
                  </a:lnTo>
                  <a:lnTo>
                    <a:pt x="1959628" y="1456055"/>
                  </a:lnTo>
                  <a:lnTo>
                    <a:pt x="1964705" y="1437640"/>
                  </a:lnTo>
                  <a:lnTo>
                    <a:pt x="1969148" y="1418908"/>
                  </a:lnTo>
                  <a:lnTo>
                    <a:pt x="1973590" y="1399540"/>
                  </a:lnTo>
                  <a:lnTo>
                    <a:pt x="1977398" y="1380490"/>
                  </a:lnTo>
                  <a:lnTo>
                    <a:pt x="1980253" y="1361123"/>
                  </a:lnTo>
                  <a:lnTo>
                    <a:pt x="1983109" y="1341438"/>
                  </a:lnTo>
                  <a:lnTo>
                    <a:pt x="1985330" y="1321435"/>
                  </a:lnTo>
                  <a:lnTo>
                    <a:pt x="1986917" y="1302068"/>
                  </a:lnTo>
                  <a:lnTo>
                    <a:pt x="1988503" y="1282065"/>
                  </a:lnTo>
                  <a:lnTo>
                    <a:pt x="1989138" y="1261428"/>
                  </a:lnTo>
                  <a:lnTo>
                    <a:pt x="1989138" y="1241743"/>
                  </a:lnTo>
                  <a:lnTo>
                    <a:pt x="1989138" y="1221105"/>
                  </a:lnTo>
                  <a:lnTo>
                    <a:pt x="1988503" y="1201103"/>
                  </a:lnTo>
                  <a:lnTo>
                    <a:pt x="1986917" y="1181418"/>
                  </a:lnTo>
                  <a:lnTo>
                    <a:pt x="1985330" y="1161415"/>
                  </a:lnTo>
                  <a:lnTo>
                    <a:pt x="1983109" y="1141730"/>
                  </a:lnTo>
                  <a:lnTo>
                    <a:pt x="1980253" y="1122045"/>
                  </a:lnTo>
                  <a:lnTo>
                    <a:pt x="1977398" y="1102995"/>
                  </a:lnTo>
                  <a:lnTo>
                    <a:pt x="1973590" y="1083628"/>
                  </a:lnTo>
                  <a:lnTo>
                    <a:pt x="1969148" y="1064578"/>
                  </a:lnTo>
                  <a:lnTo>
                    <a:pt x="1964738" y="1045668"/>
                  </a:lnTo>
                  <a:close/>
                  <a:moveTo>
                    <a:pt x="916037" y="1019660"/>
                  </a:moveTo>
                  <a:lnTo>
                    <a:pt x="912064" y="1031240"/>
                  </a:lnTo>
                  <a:lnTo>
                    <a:pt x="897467" y="1075690"/>
                  </a:lnTo>
                  <a:lnTo>
                    <a:pt x="883186" y="1121410"/>
                  </a:lnTo>
                  <a:lnTo>
                    <a:pt x="869541" y="1167765"/>
                  </a:lnTo>
                  <a:lnTo>
                    <a:pt x="856213" y="1215707"/>
                  </a:lnTo>
                  <a:lnTo>
                    <a:pt x="843519" y="1265555"/>
                  </a:lnTo>
                  <a:lnTo>
                    <a:pt x="841045" y="1275844"/>
                  </a:lnTo>
                  <a:lnTo>
                    <a:pt x="841178" y="1275926"/>
                  </a:lnTo>
                  <a:lnTo>
                    <a:pt x="887541" y="1303556"/>
                  </a:lnTo>
                  <a:lnTo>
                    <a:pt x="935809" y="1331185"/>
                  </a:lnTo>
                  <a:lnTo>
                    <a:pt x="981855" y="1356909"/>
                  </a:lnTo>
                  <a:lnTo>
                    <a:pt x="997943" y="1365625"/>
                  </a:lnTo>
                  <a:lnTo>
                    <a:pt x="996185" y="1359853"/>
                  </a:lnTo>
                  <a:lnTo>
                    <a:pt x="983180" y="1314450"/>
                  </a:lnTo>
                  <a:lnTo>
                    <a:pt x="970810" y="1268730"/>
                  </a:lnTo>
                  <a:lnTo>
                    <a:pt x="959075" y="1223010"/>
                  </a:lnTo>
                  <a:lnTo>
                    <a:pt x="948291" y="1176655"/>
                  </a:lnTo>
                  <a:lnTo>
                    <a:pt x="937824" y="1130618"/>
                  </a:lnTo>
                  <a:lnTo>
                    <a:pt x="927991" y="1082675"/>
                  </a:lnTo>
                  <a:lnTo>
                    <a:pt x="918793" y="1034733"/>
                  </a:lnTo>
                  <a:lnTo>
                    <a:pt x="916037" y="1019660"/>
                  </a:lnTo>
                  <a:close/>
                  <a:moveTo>
                    <a:pt x="863289" y="979742"/>
                  </a:moveTo>
                  <a:lnTo>
                    <a:pt x="855028" y="984105"/>
                  </a:lnTo>
                  <a:lnTo>
                    <a:pt x="808990" y="1009835"/>
                  </a:lnTo>
                  <a:lnTo>
                    <a:pt x="761048" y="1037472"/>
                  </a:lnTo>
                  <a:lnTo>
                    <a:pt x="714375" y="1065426"/>
                  </a:lnTo>
                  <a:lnTo>
                    <a:pt x="668973" y="1093698"/>
                  </a:lnTo>
                  <a:lnTo>
                    <a:pt x="625158" y="1121652"/>
                  </a:lnTo>
                  <a:lnTo>
                    <a:pt x="618343" y="1126266"/>
                  </a:lnTo>
                  <a:lnTo>
                    <a:pt x="629688" y="1134920"/>
                  </a:lnTo>
                  <a:lnTo>
                    <a:pt x="669382" y="1162867"/>
                  </a:lnTo>
                  <a:lnTo>
                    <a:pt x="710029" y="1191450"/>
                  </a:lnTo>
                  <a:lnTo>
                    <a:pt x="752263" y="1219397"/>
                  </a:lnTo>
                  <a:lnTo>
                    <a:pt x="784932" y="1240860"/>
                  </a:lnTo>
                  <a:lnTo>
                    <a:pt x="791475" y="1215707"/>
                  </a:lnTo>
                  <a:lnTo>
                    <a:pt x="803852" y="1169987"/>
                  </a:lnTo>
                  <a:lnTo>
                    <a:pt x="816863" y="1124902"/>
                  </a:lnTo>
                  <a:lnTo>
                    <a:pt x="830191" y="1080135"/>
                  </a:lnTo>
                  <a:lnTo>
                    <a:pt x="844471" y="1035685"/>
                  </a:lnTo>
                  <a:lnTo>
                    <a:pt x="859069" y="991870"/>
                  </a:lnTo>
                  <a:lnTo>
                    <a:pt x="863289" y="979742"/>
                  </a:lnTo>
                  <a:close/>
                  <a:moveTo>
                    <a:pt x="1657985" y="712821"/>
                  </a:moveTo>
                  <a:lnTo>
                    <a:pt x="1645285" y="713456"/>
                  </a:lnTo>
                  <a:lnTo>
                    <a:pt x="1632268" y="714092"/>
                  </a:lnTo>
                  <a:lnTo>
                    <a:pt x="1618615" y="715362"/>
                  </a:lnTo>
                  <a:lnTo>
                    <a:pt x="1604963" y="716315"/>
                  </a:lnTo>
                  <a:lnTo>
                    <a:pt x="1590675" y="717903"/>
                  </a:lnTo>
                  <a:lnTo>
                    <a:pt x="1561465" y="721715"/>
                  </a:lnTo>
                  <a:lnTo>
                    <a:pt x="1530668" y="726798"/>
                  </a:lnTo>
                  <a:lnTo>
                    <a:pt x="1498918" y="732516"/>
                  </a:lnTo>
                  <a:lnTo>
                    <a:pt x="1465898" y="739822"/>
                  </a:lnTo>
                  <a:lnTo>
                    <a:pt x="1431608" y="748081"/>
                  </a:lnTo>
                  <a:lnTo>
                    <a:pt x="1396048" y="757611"/>
                  </a:lnTo>
                  <a:lnTo>
                    <a:pt x="1359535" y="768094"/>
                  </a:lnTo>
                  <a:lnTo>
                    <a:pt x="1322070" y="779848"/>
                  </a:lnTo>
                  <a:lnTo>
                    <a:pt x="1283653" y="792554"/>
                  </a:lnTo>
                  <a:lnTo>
                    <a:pt x="1244283" y="806531"/>
                  </a:lnTo>
                  <a:lnTo>
                    <a:pt x="1203960" y="821461"/>
                  </a:lnTo>
                  <a:lnTo>
                    <a:pt x="1163003" y="837662"/>
                  </a:lnTo>
                  <a:lnTo>
                    <a:pt x="1121093" y="855134"/>
                  </a:lnTo>
                  <a:lnTo>
                    <a:pt x="1077913" y="873558"/>
                  </a:lnTo>
                  <a:lnTo>
                    <a:pt x="1035050" y="893253"/>
                  </a:lnTo>
                  <a:lnTo>
                    <a:pt x="990600" y="914537"/>
                  </a:lnTo>
                  <a:lnTo>
                    <a:pt x="964318" y="927496"/>
                  </a:lnTo>
                  <a:lnTo>
                    <a:pt x="968907" y="957263"/>
                  </a:lnTo>
                  <a:lnTo>
                    <a:pt x="978106" y="1009650"/>
                  </a:lnTo>
                  <a:lnTo>
                    <a:pt x="988255" y="1062990"/>
                  </a:lnTo>
                  <a:lnTo>
                    <a:pt x="999357" y="1117283"/>
                  </a:lnTo>
                  <a:lnTo>
                    <a:pt x="1010775" y="1168718"/>
                  </a:lnTo>
                  <a:lnTo>
                    <a:pt x="1023145" y="1219518"/>
                  </a:lnTo>
                  <a:lnTo>
                    <a:pt x="1035832" y="1268730"/>
                  </a:lnTo>
                  <a:lnTo>
                    <a:pt x="1049153" y="1316673"/>
                  </a:lnTo>
                  <a:lnTo>
                    <a:pt x="1062792" y="1363663"/>
                  </a:lnTo>
                  <a:lnTo>
                    <a:pt x="1075796" y="1405968"/>
                  </a:lnTo>
                  <a:lnTo>
                    <a:pt x="1117450" y="1427095"/>
                  </a:lnTo>
                  <a:lnTo>
                    <a:pt x="1161590" y="1447738"/>
                  </a:lnTo>
                  <a:lnTo>
                    <a:pt x="1191459" y="1461474"/>
                  </a:lnTo>
                  <a:lnTo>
                    <a:pt x="1221105" y="1447738"/>
                  </a:lnTo>
                  <a:lnTo>
                    <a:pt x="1264920" y="1427095"/>
                  </a:lnTo>
                  <a:lnTo>
                    <a:pt x="1309688" y="1404547"/>
                  </a:lnTo>
                  <a:lnTo>
                    <a:pt x="1355090" y="1381681"/>
                  </a:lnTo>
                  <a:lnTo>
                    <a:pt x="1400810" y="1356909"/>
                  </a:lnTo>
                  <a:lnTo>
                    <a:pt x="1446848" y="1331185"/>
                  </a:lnTo>
                  <a:lnTo>
                    <a:pt x="1494790" y="1303556"/>
                  </a:lnTo>
                  <a:lnTo>
                    <a:pt x="1541780" y="1275926"/>
                  </a:lnTo>
                  <a:lnTo>
                    <a:pt x="1586865" y="1247979"/>
                  </a:lnTo>
                  <a:lnTo>
                    <a:pt x="1630680" y="1219397"/>
                  </a:lnTo>
                  <a:lnTo>
                    <a:pt x="1672908" y="1191450"/>
                  </a:lnTo>
                  <a:lnTo>
                    <a:pt x="1713548" y="1162867"/>
                  </a:lnTo>
                  <a:lnTo>
                    <a:pt x="1752918" y="1134920"/>
                  </a:lnTo>
                  <a:lnTo>
                    <a:pt x="1790383" y="1106338"/>
                  </a:lnTo>
                  <a:lnTo>
                    <a:pt x="1826895" y="1078391"/>
                  </a:lnTo>
                  <a:lnTo>
                    <a:pt x="1861503" y="1050126"/>
                  </a:lnTo>
                  <a:lnTo>
                    <a:pt x="1894523" y="1022496"/>
                  </a:lnTo>
                  <a:lnTo>
                    <a:pt x="1925638" y="994867"/>
                  </a:lnTo>
                  <a:lnTo>
                    <a:pt x="1944123" y="978323"/>
                  </a:lnTo>
                  <a:lnTo>
                    <a:pt x="1941859" y="971868"/>
                  </a:lnTo>
                  <a:lnTo>
                    <a:pt x="1934879" y="954088"/>
                  </a:lnTo>
                  <a:lnTo>
                    <a:pt x="1927580" y="936308"/>
                  </a:lnTo>
                  <a:lnTo>
                    <a:pt x="1919965" y="918845"/>
                  </a:lnTo>
                  <a:lnTo>
                    <a:pt x="1912032" y="901383"/>
                  </a:lnTo>
                  <a:lnTo>
                    <a:pt x="1903465" y="884555"/>
                  </a:lnTo>
                  <a:lnTo>
                    <a:pt x="1894581" y="867728"/>
                  </a:lnTo>
                  <a:lnTo>
                    <a:pt x="1885379" y="851218"/>
                  </a:lnTo>
                  <a:lnTo>
                    <a:pt x="1875859" y="835025"/>
                  </a:lnTo>
                  <a:lnTo>
                    <a:pt x="1866023" y="818833"/>
                  </a:lnTo>
                  <a:lnTo>
                    <a:pt x="1855552" y="802958"/>
                  </a:lnTo>
                  <a:lnTo>
                    <a:pt x="1844763" y="787718"/>
                  </a:lnTo>
                  <a:lnTo>
                    <a:pt x="1833657" y="772478"/>
                  </a:lnTo>
                  <a:lnTo>
                    <a:pt x="1822234" y="757238"/>
                  </a:lnTo>
                  <a:lnTo>
                    <a:pt x="1812344" y="745258"/>
                  </a:lnTo>
                  <a:lnTo>
                    <a:pt x="1808481" y="742681"/>
                  </a:lnTo>
                  <a:lnTo>
                    <a:pt x="1802448" y="738869"/>
                  </a:lnTo>
                  <a:lnTo>
                    <a:pt x="1795463" y="734740"/>
                  </a:lnTo>
                  <a:lnTo>
                    <a:pt x="1788478" y="731881"/>
                  </a:lnTo>
                  <a:lnTo>
                    <a:pt x="1780858" y="728704"/>
                  </a:lnTo>
                  <a:lnTo>
                    <a:pt x="1772921" y="726163"/>
                  </a:lnTo>
                  <a:lnTo>
                    <a:pt x="1764348" y="723304"/>
                  </a:lnTo>
                  <a:lnTo>
                    <a:pt x="1755458" y="721080"/>
                  </a:lnTo>
                  <a:lnTo>
                    <a:pt x="1746251" y="719174"/>
                  </a:lnTo>
                  <a:lnTo>
                    <a:pt x="1736725" y="717586"/>
                  </a:lnTo>
                  <a:lnTo>
                    <a:pt x="1726565" y="715997"/>
                  </a:lnTo>
                  <a:lnTo>
                    <a:pt x="1716405" y="714727"/>
                  </a:lnTo>
                  <a:lnTo>
                    <a:pt x="1705293" y="714092"/>
                  </a:lnTo>
                  <a:lnTo>
                    <a:pt x="1694181" y="713456"/>
                  </a:lnTo>
                  <a:lnTo>
                    <a:pt x="1682433" y="712821"/>
                  </a:lnTo>
                  <a:lnTo>
                    <a:pt x="1670685" y="712821"/>
                  </a:lnTo>
                  <a:lnTo>
                    <a:pt x="1657985" y="712821"/>
                  </a:lnTo>
                  <a:close/>
                  <a:moveTo>
                    <a:pt x="868468" y="533737"/>
                  </a:moveTo>
                  <a:lnTo>
                    <a:pt x="865870" y="534988"/>
                  </a:lnTo>
                  <a:lnTo>
                    <a:pt x="848736" y="543243"/>
                  </a:lnTo>
                  <a:lnTo>
                    <a:pt x="831919" y="552133"/>
                  </a:lnTo>
                  <a:lnTo>
                    <a:pt x="815419" y="561340"/>
                  </a:lnTo>
                  <a:lnTo>
                    <a:pt x="799236" y="570865"/>
                  </a:lnTo>
                  <a:lnTo>
                    <a:pt x="783053" y="581025"/>
                  </a:lnTo>
                  <a:lnTo>
                    <a:pt x="767505" y="591503"/>
                  </a:lnTo>
                  <a:lnTo>
                    <a:pt x="751957" y="601980"/>
                  </a:lnTo>
                  <a:lnTo>
                    <a:pt x="736726" y="613410"/>
                  </a:lnTo>
                  <a:lnTo>
                    <a:pt x="721813" y="624840"/>
                  </a:lnTo>
                  <a:lnTo>
                    <a:pt x="707217" y="636270"/>
                  </a:lnTo>
                  <a:lnTo>
                    <a:pt x="692938" y="648653"/>
                  </a:lnTo>
                  <a:lnTo>
                    <a:pt x="678659" y="661035"/>
                  </a:lnTo>
                  <a:lnTo>
                    <a:pt x="665015" y="674053"/>
                  </a:lnTo>
                  <a:lnTo>
                    <a:pt x="651371" y="687070"/>
                  </a:lnTo>
                  <a:lnTo>
                    <a:pt x="638361" y="700405"/>
                  </a:lnTo>
                  <a:lnTo>
                    <a:pt x="625669" y="714375"/>
                  </a:lnTo>
                  <a:lnTo>
                    <a:pt x="612977" y="728028"/>
                  </a:lnTo>
                  <a:lnTo>
                    <a:pt x="601236" y="742633"/>
                  </a:lnTo>
                  <a:lnTo>
                    <a:pt x="589179" y="757238"/>
                  </a:lnTo>
                  <a:lnTo>
                    <a:pt x="577756" y="772478"/>
                  </a:lnTo>
                  <a:lnTo>
                    <a:pt x="566650" y="787718"/>
                  </a:lnTo>
                  <a:lnTo>
                    <a:pt x="555861" y="802958"/>
                  </a:lnTo>
                  <a:lnTo>
                    <a:pt x="545390" y="818833"/>
                  </a:lnTo>
                  <a:lnTo>
                    <a:pt x="535554" y="835025"/>
                  </a:lnTo>
                  <a:lnTo>
                    <a:pt x="525717" y="851218"/>
                  </a:lnTo>
                  <a:lnTo>
                    <a:pt x="516515" y="867728"/>
                  </a:lnTo>
                  <a:lnTo>
                    <a:pt x="507631" y="884555"/>
                  </a:lnTo>
                  <a:lnTo>
                    <a:pt x="499381" y="901383"/>
                  </a:lnTo>
                  <a:lnTo>
                    <a:pt x="491131" y="918845"/>
                  </a:lnTo>
                  <a:lnTo>
                    <a:pt x="483515" y="936308"/>
                  </a:lnTo>
                  <a:lnTo>
                    <a:pt x="476217" y="954088"/>
                  </a:lnTo>
                  <a:lnTo>
                    <a:pt x="469236" y="971868"/>
                  </a:lnTo>
                  <a:lnTo>
                    <a:pt x="463208" y="989965"/>
                  </a:lnTo>
                  <a:lnTo>
                    <a:pt x="460561" y="998051"/>
                  </a:lnTo>
                  <a:lnTo>
                    <a:pt x="488376" y="1022496"/>
                  </a:lnTo>
                  <a:lnTo>
                    <a:pt x="521402" y="1050126"/>
                  </a:lnTo>
                  <a:lnTo>
                    <a:pt x="556015" y="1078391"/>
                  </a:lnTo>
                  <a:lnTo>
                    <a:pt x="565691" y="1085860"/>
                  </a:lnTo>
                  <a:lnTo>
                    <a:pt x="569595" y="1083215"/>
                  </a:lnTo>
                  <a:lnTo>
                    <a:pt x="610235" y="1056214"/>
                  </a:lnTo>
                  <a:lnTo>
                    <a:pt x="651510" y="1030166"/>
                  </a:lnTo>
                  <a:lnTo>
                    <a:pt x="693420" y="1004435"/>
                  </a:lnTo>
                  <a:lnTo>
                    <a:pt x="735013" y="979340"/>
                  </a:lnTo>
                  <a:lnTo>
                    <a:pt x="777875" y="954880"/>
                  </a:lnTo>
                  <a:lnTo>
                    <a:pt x="818833" y="932008"/>
                  </a:lnTo>
                  <a:lnTo>
                    <a:pt x="860743" y="909454"/>
                  </a:lnTo>
                  <a:lnTo>
                    <a:pt x="895555" y="891247"/>
                  </a:lnTo>
                  <a:lnTo>
                    <a:pt x="895322" y="889635"/>
                  </a:lnTo>
                  <a:lnTo>
                    <a:pt x="888661" y="841693"/>
                  </a:lnTo>
                  <a:lnTo>
                    <a:pt x="883269" y="794068"/>
                  </a:lnTo>
                  <a:lnTo>
                    <a:pt x="878829" y="746443"/>
                  </a:lnTo>
                  <a:lnTo>
                    <a:pt x="875023" y="699453"/>
                  </a:lnTo>
                  <a:lnTo>
                    <a:pt x="871851" y="653415"/>
                  </a:lnTo>
                  <a:lnTo>
                    <a:pt x="869948" y="608013"/>
                  </a:lnTo>
                  <a:lnTo>
                    <a:pt x="868679" y="562928"/>
                  </a:lnTo>
                  <a:lnTo>
                    <a:pt x="868468" y="533737"/>
                  </a:lnTo>
                  <a:close/>
                  <a:moveTo>
                    <a:pt x="2020253" y="515954"/>
                  </a:moveTo>
                  <a:lnTo>
                    <a:pt x="2004378" y="516272"/>
                  </a:lnTo>
                  <a:lnTo>
                    <a:pt x="1987868" y="516589"/>
                  </a:lnTo>
                  <a:lnTo>
                    <a:pt x="1970723" y="517860"/>
                  </a:lnTo>
                  <a:lnTo>
                    <a:pt x="1952943" y="519448"/>
                  </a:lnTo>
                  <a:lnTo>
                    <a:pt x="1934845" y="521353"/>
                  </a:lnTo>
                  <a:lnTo>
                    <a:pt x="1916113" y="523576"/>
                  </a:lnTo>
                  <a:lnTo>
                    <a:pt x="1896428" y="526434"/>
                  </a:lnTo>
                  <a:lnTo>
                    <a:pt x="1876425" y="529610"/>
                  </a:lnTo>
                  <a:lnTo>
                    <a:pt x="1856105" y="533739"/>
                  </a:lnTo>
                  <a:lnTo>
                    <a:pt x="1835468" y="537867"/>
                  </a:lnTo>
                  <a:lnTo>
                    <a:pt x="1818071" y="541450"/>
                  </a:lnTo>
                  <a:lnTo>
                    <a:pt x="1830544" y="552491"/>
                  </a:lnTo>
                  <a:lnTo>
                    <a:pt x="1847045" y="568051"/>
                  </a:lnTo>
                  <a:lnTo>
                    <a:pt x="1862912" y="583929"/>
                  </a:lnTo>
                  <a:lnTo>
                    <a:pt x="1878779" y="599489"/>
                  </a:lnTo>
                  <a:lnTo>
                    <a:pt x="1893694" y="616002"/>
                  </a:lnTo>
                  <a:lnTo>
                    <a:pt x="1908609" y="632515"/>
                  </a:lnTo>
                  <a:lnTo>
                    <a:pt x="1923207" y="649345"/>
                  </a:lnTo>
                  <a:lnTo>
                    <a:pt x="1937169" y="667128"/>
                  </a:lnTo>
                  <a:lnTo>
                    <a:pt x="1950498" y="684911"/>
                  </a:lnTo>
                  <a:lnTo>
                    <a:pt x="1963826" y="703012"/>
                  </a:lnTo>
                  <a:lnTo>
                    <a:pt x="1976519" y="721430"/>
                  </a:lnTo>
                  <a:lnTo>
                    <a:pt x="1988895" y="739848"/>
                  </a:lnTo>
                  <a:lnTo>
                    <a:pt x="2000637" y="758901"/>
                  </a:lnTo>
                  <a:lnTo>
                    <a:pt x="2012378" y="778272"/>
                  </a:lnTo>
                  <a:lnTo>
                    <a:pt x="2023168" y="797961"/>
                  </a:lnTo>
                  <a:lnTo>
                    <a:pt x="2033323" y="817967"/>
                  </a:lnTo>
                  <a:lnTo>
                    <a:pt x="2043477" y="838290"/>
                  </a:lnTo>
                  <a:lnTo>
                    <a:pt x="2052998" y="858614"/>
                  </a:lnTo>
                  <a:lnTo>
                    <a:pt x="2056015" y="865380"/>
                  </a:lnTo>
                  <a:lnTo>
                    <a:pt x="2058035" y="863071"/>
                  </a:lnTo>
                  <a:lnTo>
                    <a:pt x="2069148" y="850367"/>
                  </a:lnTo>
                  <a:lnTo>
                    <a:pt x="2079308" y="837982"/>
                  </a:lnTo>
                  <a:lnTo>
                    <a:pt x="2089468" y="825914"/>
                  </a:lnTo>
                  <a:lnTo>
                    <a:pt x="2098675" y="813845"/>
                  </a:lnTo>
                  <a:lnTo>
                    <a:pt x="2107883" y="801777"/>
                  </a:lnTo>
                  <a:lnTo>
                    <a:pt x="2116455" y="790027"/>
                  </a:lnTo>
                  <a:lnTo>
                    <a:pt x="2124711" y="778594"/>
                  </a:lnTo>
                  <a:lnTo>
                    <a:pt x="2132331" y="766843"/>
                  </a:lnTo>
                  <a:lnTo>
                    <a:pt x="2139633" y="755728"/>
                  </a:lnTo>
                  <a:lnTo>
                    <a:pt x="2146301" y="744930"/>
                  </a:lnTo>
                  <a:lnTo>
                    <a:pt x="2152968" y="733815"/>
                  </a:lnTo>
                  <a:lnTo>
                    <a:pt x="2158683" y="723652"/>
                  </a:lnTo>
                  <a:lnTo>
                    <a:pt x="2164081" y="713172"/>
                  </a:lnTo>
                  <a:lnTo>
                    <a:pt x="2168843" y="702692"/>
                  </a:lnTo>
                  <a:lnTo>
                    <a:pt x="2173605" y="692847"/>
                  </a:lnTo>
                  <a:lnTo>
                    <a:pt x="2177415" y="683002"/>
                  </a:lnTo>
                  <a:lnTo>
                    <a:pt x="2179793" y="676516"/>
                  </a:lnTo>
                  <a:lnTo>
                    <a:pt x="2174979" y="674995"/>
                  </a:lnTo>
                  <a:lnTo>
                    <a:pt x="2169575" y="672452"/>
                  </a:lnTo>
                  <a:lnTo>
                    <a:pt x="2163853" y="669909"/>
                  </a:lnTo>
                  <a:lnTo>
                    <a:pt x="2158448" y="667048"/>
                  </a:lnTo>
                  <a:lnTo>
                    <a:pt x="2153044" y="664187"/>
                  </a:lnTo>
                  <a:lnTo>
                    <a:pt x="2147958" y="661008"/>
                  </a:lnTo>
                  <a:lnTo>
                    <a:pt x="2142871" y="657511"/>
                  </a:lnTo>
                  <a:lnTo>
                    <a:pt x="2138421" y="653696"/>
                  </a:lnTo>
                  <a:lnTo>
                    <a:pt x="2133652" y="649881"/>
                  </a:lnTo>
                  <a:lnTo>
                    <a:pt x="2129201" y="645749"/>
                  </a:lnTo>
                  <a:lnTo>
                    <a:pt x="2124751" y="640980"/>
                  </a:lnTo>
                  <a:lnTo>
                    <a:pt x="2120936" y="636529"/>
                  </a:lnTo>
                  <a:lnTo>
                    <a:pt x="2117121" y="631761"/>
                  </a:lnTo>
                  <a:lnTo>
                    <a:pt x="2113624" y="626675"/>
                  </a:lnTo>
                  <a:lnTo>
                    <a:pt x="2110763" y="621906"/>
                  </a:lnTo>
                  <a:lnTo>
                    <a:pt x="2107584" y="616502"/>
                  </a:lnTo>
                  <a:lnTo>
                    <a:pt x="2105041" y="611097"/>
                  </a:lnTo>
                  <a:lnTo>
                    <a:pt x="2102180" y="605375"/>
                  </a:lnTo>
                  <a:lnTo>
                    <a:pt x="2099955" y="599971"/>
                  </a:lnTo>
                  <a:lnTo>
                    <a:pt x="2098047" y="593613"/>
                  </a:lnTo>
                  <a:lnTo>
                    <a:pt x="2096458" y="587891"/>
                  </a:lnTo>
                  <a:lnTo>
                    <a:pt x="2094868" y="581851"/>
                  </a:lnTo>
                  <a:lnTo>
                    <a:pt x="2093597" y="575493"/>
                  </a:lnTo>
                  <a:lnTo>
                    <a:pt x="2092961" y="569135"/>
                  </a:lnTo>
                  <a:lnTo>
                    <a:pt x="2092643" y="562777"/>
                  </a:lnTo>
                  <a:lnTo>
                    <a:pt x="2092325" y="556419"/>
                  </a:lnTo>
                  <a:lnTo>
                    <a:pt x="2092643" y="549743"/>
                  </a:lnTo>
                  <a:lnTo>
                    <a:pt x="2092961" y="543385"/>
                  </a:lnTo>
                  <a:lnTo>
                    <a:pt x="2093597" y="537027"/>
                  </a:lnTo>
                  <a:lnTo>
                    <a:pt x="2094868" y="530987"/>
                  </a:lnTo>
                  <a:lnTo>
                    <a:pt x="2096458" y="524946"/>
                  </a:lnTo>
                  <a:lnTo>
                    <a:pt x="2096810" y="523537"/>
                  </a:lnTo>
                  <a:lnTo>
                    <a:pt x="2090103" y="521988"/>
                  </a:lnTo>
                  <a:lnTo>
                    <a:pt x="2078038" y="520083"/>
                  </a:lnTo>
                  <a:lnTo>
                    <a:pt x="2064385" y="518177"/>
                  </a:lnTo>
                  <a:lnTo>
                    <a:pt x="2050098" y="517225"/>
                  </a:lnTo>
                  <a:lnTo>
                    <a:pt x="2035493" y="516272"/>
                  </a:lnTo>
                  <a:lnTo>
                    <a:pt x="2020253" y="515954"/>
                  </a:lnTo>
                  <a:close/>
                  <a:moveTo>
                    <a:pt x="362307" y="515954"/>
                  </a:moveTo>
                  <a:lnTo>
                    <a:pt x="346747" y="516272"/>
                  </a:lnTo>
                  <a:lnTo>
                    <a:pt x="332140" y="517225"/>
                  </a:lnTo>
                  <a:lnTo>
                    <a:pt x="318485" y="518177"/>
                  </a:lnTo>
                  <a:lnTo>
                    <a:pt x="304830" y="520083"/>
                  </a:lnTo>
                  <a:lnTo>
                    <a:pt x="292128" y="521988"/>
                  </a:lnTo>
                  <a:lnTo>
                    <a:pt x="280378" y="524846"/>
                  </a:lnTo>
                  <a:lnTo>
                    <a:pt x="269264" y="527387"/>
                  </a:lnTo>
                  <a:lnTo>
                    <a:pt x="258467" y="530881"/>
                  </a:lnTo>
                  <a:lnTo>
                    <a:pt x="248941" y="534692"/>
                  </a:lnTo>
                  <a:lnTo>
                    <a:pt x="239732" y="539455"/>
                  </a:lnTo>
                  <a:lnTo>
                    <a:pt x="231158" y="543901"/>
                  </a:lnTo>
                  <a:lnTo>
                    <a:pt x="223536" y="548983"/>
                  </a:lnTo>
                  <a:lnTo>
                    <a:pt x="219442" y="552492"/>
                  </a:lnTo>
                  <a:lnTo>
                    <a:pt x="224375" y="554685"/>
                  </a:lnTo>
                  <a:lnTo>
                    <a:pt x="230097" y="556910"/>
                  </a:lnTo>
                  <a:lnTo>
                    <a:pt x="235502" y="560089"/>
                  </a:lnTo>
                  <a:lnTo>
                    <a:pt x="240906" y="562632"/>
                  </a:lnTo>
                  <a:lnTo>
                    <a:pt x="245992" y="566129"/>
                  </a:lnTo>
                  <a:lnTo>
                    <a:pt x="251079" y="569626"/>
                  </a:lnTo>
                  <a:lnTo>
                    <a:pt x="255529" y="573441"/>
                  </a:lnTo>
                  <a:lnTo>
                    <a:pt x="260298" y="577256"/>
                  </a:lnTo>
                  <a:lnTo>
                    <a:pt x="264749" y="581389"/>
                  </a:lnTo>
                  <a:lnTo>
                    <a:pt x="268563" y="585839"/>
                  </a:lnTo>
                  <a:lnTo>
                    <a:pt x="273014" y="590290"/>
                  </a:lnTo>
                  <a:lnTo>
                    <a:pt x="276829" y="595376"/>
                  </a:lnTo>
                  <a:lnTo>
                    <a:pt x="280326" y="600463"/>
                  </a:lnTo>
                  <a:lnTo>
                    <a:pt x="283187" y="605549"/>
                  </a:lnTo>
                  <a:lnTo>
                    <a:pt x="286366" y="610635"/>
                  </a:lnTo>
                  <a:lnTo>
                    <a:pt x="289227" y="616040"/>
                  </a:lnTo>
                  <a:lnTo>
                    <a:pt x="291770" y="621444"/>
                  </a:lnTo>
                  <a:lnTo>
                    <a:pt x="293995" y="627484"/>
                  </a:lnTo>
                  <a:lnTo>
                    <a:pt x="295903" y="633206"/>
                  </a:lnTo>
                  <a:lnTo>
                    <a:pt x="297492" y="639246"/>
                  </a:lnTo>
                  <a:lnTo>
                    <a:pt x="299082" y="645287"/>
                  </a:lnTo>
                  <a:lnTo>
                    <a:pt x="300353" y="651645"/>
                  </a:lnTo>
                  <a:lnTo>
                    <a:pt x="300989" y="657685"/>
                  </a:lnTo>
                  <a:lnTo>
                    <a:pt x="301307" y="664361"/>
                  </a:lnTo>
                  <a:lnTo>
                    <a:pt x="301625" y="670719"/>
                  </a:lnTo>
                  <a:lnTo>
                    <a:pt x="301307" y="677394"/>
                  </a:lnTo>
                  <a:lnTo>
                    <a:pt x="300989" y="683752"/>
                  </a:lnTo>
                  <a:lnTo>
                    <a:pt x="300353" y="690111"/>
                  </a:lnTo>
                  <a:lnTo>
                    <a:pt x="299082" y="696151"/>
                  </a:lnTo>
                  <a:lnTo>
                    <a:pt x="297492" y="702509"/>
                  </a:lnTo>
                  <a:lnTo>
                    <a:pt x="295903" y="708549"/>
                  </a:lnTo>
                  <a:lnTo>
                    <a:pt x="293995" y="714271"/>
                  </a:lnTo>
                  <a:lnTo>
                    <a:pt x="291770" y="719993"/>
                  </a:lnTo>
                  <a:lnTo>
                    <a:pt x="289227" y="725397"/>
                  </a:lnTo>
                  <a:lnTo>
                    <a:pt x="286366" y="730802"/>
                  </a:lnTo>
                  <a:lnTo>
                    <a:pt x="283187" y="736206"/>
                  </a:lnTo>
                  <a:lnTo>
                    <a:pt x="280326" y="741292"/>
                  </a:lnTo>
                  <a:lnTo>
                    <a:pt x="276829" y="746379"/>
                  </a:lnTo>
                  <a:lnTo>
                    <a:pt x="273014" y="751147"/>
                  </a:lnTo>
                  <a:lnTo>
                    <a:pt x="268563" y="755916"/>
                  </a:lnTo>
                  <a:lnTo>
                    <a:pt x="264749" y="760049"/>
                  </a:lnTo>
                  <a:lnTo>
                    <a:pt x="260298" y="764181"/>
                  </a:lnTo>
                  <a:lnTo>
                    <a:pt x="255529" y="768314"/>
                  </a:lnTo>
                  <a:lnTo>
                    <a:pt x="252928" y="770544"/>
                  </a:lnTo>
                  <a:lnTo>
                    <a:pt x="258150" y="778594"/>
                  </a:lnTo>
                  <a:lnTo>
                    <a:pt x="266089" y="790027"/>
                  </a:lnTo>
                  <a:lnTo>
                    <a:pt x="274980" y="801777"/>
                  </a:lnTo>
                  <a:lnTo>
                    <a:pt x="283872" y="813845"/>
                  </a:lnTo>
                  <a:lnTo>
                    <a:pt x="293398" y="825914"/>
                  </a:lnTo>
                  <a:lnTo>
                    <a:pt x="303560" y="837982"/>
                  </a:lnTo>
                  <a:lnTo>
                    <a:pt x="313722" y="850367"/>
                  </a:lnTo>
                  <a:lnTo>
                    <a:pt x="324518" y="863071"/>
                  </a:lnTo>
                  <a:lnTo>
                    <a:pt x="335950" y="875774"/>
                  </a:lnTo>
                  <a:lnTo>
                    <a:pt x="346135" y="886785"/>
                  </a:lnTo>
                  <a:lnTo>
                    <a:pt x="349213" y="879255"/>
                  </a:lnTo>
                  <a:lnTo>
                    <a:pt x="358415" y="858614"/>
                  </a:lnTo>
                  <a:lnTo>
                    <a:pt x="367936" y="838290"/>
                  </a:lnTo>
                  <a:lnTo>
                    <a:pt x="377773" y="817967"/>
                  </a:lnTo>
                  <a:lnTo>
                    <a:pt x="388245" y="797961"/>
                  </a:lnTo>
                  <a:lnTo>
                    <a:pt x="399352" y="778272"/>
                  </a:lnTo>
                  <a:lnTo>
                    <a:pt x="410459" y="758901"/>
                  </a:lnTo>
                  <a:lnTo>
                    <a:pt x="422518" y="739848"/>
                  </a:lnTo>
                  <a:lnTo>
                    <a:pt x="434894" y="721430"/>
                  </a:lnTo>
                  <a:lnTo>
                    <a:pt x="447270" y="703012"/>
                  </a:lnTo>
                  <a:lnTo>
                    <a:pt x="460915" y="684911"/>
                  </a:lnTo>
                  <a:lnTo>
                    <a:pt x="474244" y="667128"/>
                  </a:lnTo>
                  <a:lnTo>
                    <a:pt x="488524" y="649345"/>
                  </a:lnTo>
                  <a:lnTo>
                    <a:pt x="502804" y="632515"/>
                  </a:lnTo>
                  <a:lnTo>
                    <a:pt x="517719" y="616002"/>
                  </a:lnTo>
                  <a:lnTo>
                    <a:pt x="532634" y="599489"/>
                  </a:lnTo>
                  <a:lnTo>
                    <a:pt x="548501" y="583929"/>
                  </a:lnTo>
                  <a:lnTo>
                    <a:pt x="564050" y="568051"/>
                  </a:lnTo>
                  <a:lnTo>
                    <a:pt x="580552" y="552491"/>
                  </a:lnTo>
                  <a:lnTo>
                    <a:pt x="587136" y="546773"/>
                  </a:lnTo>
                  <a:lnTo>
                    <a:pt x="569035" y="542313"/>
                  </a:lnTo>
                  <a:lnTo>
                    <a:pt x="547441" y="537867"/>
                  </a:lnTo>
                  <a:lnTo>
                    <a:pt x="526483" y="533739"/>
                  </a:lnTo>
                  <a:lnTo>
                    <a:pt x="505842" y="529610"/>
                  </a:lnTo>
                  <a:lnTo>
                    <a:pt x="486153" y="526434"/>
                  </a:lnTo>
                  <a:lnTo>
                    <a:pt x="466783" y="523576"/>
                  </a:lnTo>
                  <a:lnTo>
                    <a:pt x="448047" y="521353"/>
                  </a:lnTo>
                  <a:lnTo>
                    <a:pt x="429629" y="519448"/>
                  </a:lnTo>
                  <a:lnTo>
                    <a:pt x="411846" y="517860"/>
                  </a:lnTo>
                  <a:lnTo>
                    <a:pt x="395015" y="516589"/>
                  </a:lnTo>
                  <a:lnTo>
                    <a:pt x="378503" y="516272"/>
                  </a:lnTo>
                  <a:lnTo>
                    <a:pt x="362307" y="515954"/>
                  </a:lnTo>
                  <a:close/>
                  <a:moveTo>
                    <a:pt x="1144594" y="459502"/>
                  </a:moveTo>
                  <a:lnTo>
                    <a:pt x="1125428" y="461328"/>
                  </a:lnTo>
                  <a:lnTo>
                    <a:pt x="1105755" y="463868"/>
                  </a:lnTo>
                  <a:lnTo>
                    <a:pt x="1086082" y="466408"/>
                  </a:lnTo>
                  <a:lnTo>
                    <a:pt x="1067043" y="469583"/>
                  </a:lnTo>
                  <a:lnTo>
                    <a:pt x="1047687" y="473393"/>
                  </a:lnTo>
                  <a:lnTo>
                    <a:pt x="1028649" y="477520"/>
                  </a:lnTo>
                  <a:lnTo>
                    <a:pt x="1009928" y="482283"/>
                  </a:lnTo>
                  <a:lnTo>
                    <a:pt x="990889" y="487045"/>
                  </a:lnTo>
                  <a:lnTo>
                    <a:pt x="972486" y="492443"/>
                  </a:lnTo>
                  <a:lnTo>
                    <a:pt x="954399" y="498793"/>
                  </a:lnTo>
                  <a:lnTo>
                    <a:pt x="935995" y="504825"/>
                  </a:lnTo>
                  <a:lnTo>
                    <a:pt x="932351" y="506258"/>
                  </a:lnTo>
                  <a:lnTo>
                    <a:pt x="932115" y="536258"/>
                  </a:lnTo>
                  <a:lnTo>
                    <a:pt x="932432" y="577533"/>
                  </a:lnTo>
                  <a:lnTo>
                    <a:pt x="933701" y="621030"/>
                  </a:lnTo>
                  <a:lnTo>
                    <a:pt x="935921" y="665163"/>
                  </a:lnTo>
                  <a:lnTo>
                    <a:pt x="939093" y="710883"/>
                  </a:lnTo>
                  <a:lnTo>
                    <a:pt x="942899" y="757873"/>
                  </a:lnTo>
                  <a:lnTo>
                    <a:pt x="944704" y="775147"/>
                  </a:lnTo>
                  <a:lnTo>
                    <a:pt x="957126" y="748030"/>
                  </a:lnTo>
                  <a:lnTo>
                    <a:pt x="966329" y="729615"/>
                  </a:lnTo>
                  <a:lnTo>
                    <a:pt x="974897" y="711517"/>
                  </a:lnTo>
                  <a:lnTo>
                    <a:pt x="984100" y="693420"/>
                  </a:lnTo>
                  <a:lnTo>
                    <a:pt x="992986" y="676275"/>
                  </a:lnTo>
                  <a:lnTo>
                    <a:pt x="1002189" y="659130"/>
                  </a:lnTo>
                  <a:lnTo>
                    <a:pt x="1012026" y="642620"/>
                  </a:lnTo>
                  <a:lnTo>
                    <a:pt x="1021229" y="626427"/>
                  </a:lnTo>
                  <a:lnTo>
                    <a:pt x="1030749" y="610235"/>
                  </a:lnTo>
                  <a:lnTo>
                    <a:pt x="1040269" y="594677"/>
                  </a:lnTo>
                  <a:lnTo>
                    <a:pt x="1049789" y="579755"/>
                  </a:lnTo>
                  <a:lnTo>
                    <a:pt x="1059627" y="564832"/>
                  </a:lnTo>
                  <a:lnTo>
                    <a:pt x="1069147" y="550862"/>
                  </a:lnTo>
                  <a:lnTo>
                    <a:pt x="1078985" y="537210"/>
                  </a:lnTo>
                  <a:lnTo>
                    <a:pt x="1088822" y="523557"/>
                  </a:lnTo>
                  <a:lnTo>
                    <a:pt x="1098660" y="511175"/>
                  </a:lnTo>
                  <a:lnTo>
                    <a:pt x="1108814" y="498792"/>
                  </a:lnTo>
                  <a:lnTo>
                    <a:pt x="1118652" y="487045"/>
                  </a:lnTo>
                  <a:lnTo>
                    <a:pt x="1129124" y="475932"/>
                  </a:lnTo>
                  <a:lnTo>
                    <a:pt x="1138962" y="465137"/>
                  </a:lnTo>
                  <a:lnTo>
                    <a:pt x="1144594" y="459502"/>
                  </a:lnTo>
                  <a:close/>
                  <a:moveTo>
                    <a:pt x="1249064" y="458616"/>
                  </a:moveTo>
                  <a:lnTo>
                    <a:pt x="1248761" y="458787"/>
                  </a:lnTo>
                  <a:lnTo>
                    <a:pt x="1241462" y="463232"/>
                  </a:lnTo>
                  <a:lnTo>
                    <a:pt x="1233846" y="468312"/>
                  </a:lnTo>
                  <a:lnTo>
                    <a:pt x="1226230" y="474027"/>
                  </a:lnTo>
                  <a:lnTo>
                    <a:pt x="1218614" y="480377"/>
                  </a:lnTo>
                  <a:lnTo>
                    <a:pt x="1210997" y="486727"/>
                  </a:lnTo>
                  <a:lnTo>
                    <a:pt x="1203064" y="493712"/>
                  </a:lnTo>
                  <a:lnTo>
                    <a:pt x="1195131" y="501015"/>
                  </a:lnTo>
                  <a:lnTo>
                    <a:pt x="1187197" y="508952"/>
                  </a:lnTo>
                  <a:lnTo>
                    <a:pt x="1178946" y="517525"/>
                  </a:lnTo>
                  <a:lnTo>
                    <a:pt x="1171013" y="526415"/>
                  </a:lnTo>
                  <a:lnTo>
                    <a:pt x="1162762" y="535940"/>
                  </a:lnTo>
                  <a:lnTo>
                    <a:pt x="1154829" y="545465"/>
                  </a:lnTo>
                  <a:lnTo>
                    <a:pt x="1146578" y="555942"/>
                  </a:lnTo>
                  <a:lnTo>
                    <a:pt x="1138327" y="566737"/>
                  </a:lnTo>
                  <a:lnTo>
                    <a:pt x="1130076" y="577850"/>
                  </a:lnTo>
                  <a:lnTo>
                    <a:pt x="1121825" y="589280"/>
                  </a:lnTo>
                  <a:lnTo>
                    <a:pt x="1105324" y="613727"/>
                  </a:lnTo>
                  <a:lnTo>
                    <a:pt x="1088187" y="640080"/>
                  </a:lnTo>
                  <a:lnTo>
                    <a:pt x="1071686" y="667702"/>
                  </a:lnTo>
                  <a:lnTo>
                    <a:pt x="1055184" y="697547"/>
                  </a:lnTo>
                  <a:lnTo>
                    <a:pt x="1038365" y="728662"/>
                  </a:lnTo>
                  <a:lnTo>
                    <a:pt x="1021864" y="761365"/>
                  </a:lnTo>
                  <a:lnTo>
                    <a:pt x="1005679" y="795337"/>
                  </a:lnTo>
                  <a:lnTo>
                    <a:pt x="989178" y="831215"/>
                  </a:lnTo>
                  <a:lnTo>
                    <a:pt x="981773" y="848753"/>
                  </a:lnTo>
                  <a:lnTo>
                    <a:pt x="987743" y="845921"/>
                  </a:lnTo>
                  <a:lnTo>
                    <a:pt x="1029970" y="826544"/>
                  </a:lnTo>
                  <a:lnTo>
                    <a:pt x="1072515" y="807167"/>
                  </a:lnTo>
                  <a:lnTo>
                    <a:pt x="1114743" y="789060"/>
                  </a:lnTo>
                  <a:lnTo>
                    <a:pt x="1157288" y="772224"/>
                  </a:lnTo>
                  <a:lnTo>
                    <a:pt x="1198880" y="755705"/>
                  </a:lnTo>
                  <a:lnTo>
                    <a:pt x="1240790" y="740140"/>
                  </a:lnTo>
                  <a:lnTo>
                    <a:pt x="1282065" y="726163"/>
                  </a:lnTo>
                  <a:lnTo>
                    <a:pt x="1322388" y="712503"/>
                  </a:lnTo>
                  <a:lnTo>
                    <a:pt x="1362393" y="700114"/>
                  </a:lnTo>
                  <a:lnTo>
                    <a:pt x="1382395" y="695032"/>
                  </a:lnTo>
                  <a:lnTo>
                    <a:pt x="1401445" y="689632"/>
                  </a:lnTo>
                  <a:lnTo>
                    <a:pt x="1421130" y="684231"/>
                  </a:lnTo>
                  <a:lnTo>
                    <a:pt x="1439863" y="679466"/>
                  </a:lnTo>
                  <a:lnTo>
                    <a:pt x="1459230" y="675019"/>
                  </a:lnTo>
                  <a:lnTo>
                    <a:pt x="1477645" y="670889"/>
                  </a:lnTo>
                  <a:lnTo>
                    <a:pt x="1496060" y="667077"/>
                  </a:lnTo>
                  <a:lnTo>
                    <a:pt x="1514475" y="663583"/>
                  </a:lnTo>
                  <a:lnTo>
                    <a:pt x="1532255" y="660407"/>
                  </a:lnTo>
                  <a:lnTo>
                    <a:pt x="1550035" y="657548"/>
                  </a:lnTo>
                  <a:lnTo>
                    <a:pt x="1567180" y="655006"/>
                  </a:lnTo>
                  <a:lnTo>
                    <a:pt x="1584643" y="653100"/>
                  </a:lnTo>
                  <a:lnTo>
                    <a:pt x="1601470" y="651194"/>
                  </a:lnTo>
                  <a:lnTo>
                    <a:pt x="1617663" y="649606"/>
                  </a:lnTo>
                  <a:lnTo>
                    <a:pt x="1633855" y="648653"/>
                  </a:lnTo>
                  <a:lnTo>
                    <a:pt x="1649413" y="648018"/>
                  </a:lnTo>
                  <a:lnTo>
                    <a:pt x="1665288" y="647700"/>
                  </a:lnTo>
                  <a:lnTo>
                    <a:pt x="1680211" y="647700"/>
                  </a:lnTo>
                  <a:lnTo>
                    <a:pt x="1694815" y="648018"/>
                  </a:lnTo>
                  <a:lnTo>
                    <a:pt x="1709103" y="648653"/>
                  </a:lnTo>
                  <a:lnTo>
                    <a:pt x="1719853" y="649848"/>
                  </a:lnTo>
                  <a:lnTo>
                    <a:pt x="1718475" y="648653"/>
                  </a:lnTo>
                  <a:lnTo>
                    <a:pt x="1704196" y="636270"/>
                  </a:lnTo>
                  <a:lnTo>
                    <a:pt x="1689600" y="624840"/>
                  </a:lnTo>
                  <a:lnTo>
                    <a:pt x="1674687" y="613410"/>
                  </a:lnTo>
                  <a:lnTo>
                    <a:pt x="1659139" y="601980"/>
                  </a:lnTo>
                  <a:lnTo>
                    <a:pt x="1643908" y="591503"/>
                  </a:lnTo>
                  <a:lnTo>
                    <a:pt x="1628042" y="581025"/>
                  </a:lnTo>
                  <a:lnTo>
                    <a:pt x="1612177" y="570865"/>
                  </a:lnTo>
                  <a:lnTo>
                    <a:pt x="1595994" y="561340"/>
                  </a:lnTo>
                  <a:lnTo>
                    <a:pt x="1579494" y="552133"/>
                  </a:lnTo>
                  <a:lnTo>
                    <a:pt x="1562360" y="543243"/>
                  </a:lnTo>
                  <a:lnTo>
                    <a:pt x="1545543" y="534988"/>
                  </a:lnTo>
                  <a:lnTo>
                    <a:pt x="1528408" y="526733"/>
                  </a:lnTo>
                  <a:lnTo>
                    <a:pt x="1510639" y="519113"/>
                  </a:lnTo>
                  <a:lnTo>
                    <a:pt x="1492869" y="511810"/>
                  </a:lnTo>
                  <a:lnTo>
                    <a:pt x="1475418" y="504825"/>
                  </a:lnTo>
                  <a:lnTo>
                    <a:pt x="1456697" y="498793"/>
                  </a:lnTo>
                  <a:lnTo>
                    <a:pt x="1438927" y="492443"/>
                  </a:lnTo>
                  <a:lnTo>
                    <a:pt x="1420523" y="487045"/>
                  </a:lnTo>
                  <a:lnTo>
                    <a:pt x="1401485" y="482283"/>
                  </a:lnTo>
                  <a:lnTo>
                    <a:pt x="1382764" y="477520"/>
                  </a:lnTo>
                  <a:lnTo>
                    <a:pt x="1363408" y="473393"/>
                  </a:lnTo>
                  <a:lnTo>
                    <a:pt x="1344370" y="469583"/>
                  </a:lnTo>
                  <a:lnTo>
                    <a:pt x="1325014" y="466408"/>
                  </a:lnTo>
                  <a:lnTo>
                    <a:pt x="1305658" y="463868"/>
                  </a:lnTo>
                  <a:lnTo>
                    <a:pt x="1285985" y="461328"/>
                  </a:lnTo>
                  <a:lnTo>
                    <a:pt x="1265995" y="459423"/>
                  </a:lnTo>
                  <a:lnTo>
                    <a:pt x="1249064" y="458616"/>
                  </a:lnTo>
                  <a:close/>
                  <a:moveTo>
                    <a:pt x="1092607" y="63500"/>
                  </a:moveTo>
                  <a:lnTo>
                    <a:pt x="1084677" y="63818"/>
                  </a:lnTo>
                  <a:lnTo>
                    <a:pt x="1076431" y="65088"/>
                  </a:lnTo>
                  <a:lnTo>
                    <a:pt x="1070087" y="66993"/>
                  </a:lnTo>
                  <a:lnTo>
                    <a:pt x="1063744" y="69215"/>
                  </a:lnTo>
                  <a:lnTo>
                    <a:pt x="1057400" y="71755"/>
                  </a:lnTo>
                  <a:lnTo>
                    <a:pt x="1051374" y="75247"/>
                  </a:lnTo>
                  <a:lnTo>
                    <a:pt x="1045347" y="79693"/>
                  </a:lnTo>
                  <a:lnTo>
                    <a:pt x="1039638" y="84137"/>
                  </a:lnTo>
                  <a:lnTo>
                    <a:pt x="1033929" y="89218"/>
                  </a:lnTo>
                  <a:lnTo>
                    <a:pt x="1028537" y="94932"/>
                  </a:lnTo>
                  <a:lnTo>
                    <a:pt x="1022828" y="100965"/>
                  </a:lnTo>
                  <a:lnTo>
                    <a:pt x="1017753" y="107950"/>
                  </a:lnTo>
                  <a:lnTo>
                    <a:pt x="1012361" y="115252"/>
                  </a:lnTo>
                  <a:lnTo>
                    <a:pt x="1007286" y="123508"/>
                  </a:lnTo>
                  <a:lnTo>
                    <a:pt x="1002528" y="131763"/>
                  </a:lnTo>
                  <a:lnTo>
                    <a:pt x="997771" y="140652"/>
                  </a:lnTo>
                  <a:lnTo>
                    <a:pt x="993013" y="150178"/>
                  </a:lnTo>
                  <a:lnTo>
                    <a:pt x="988572" y="160020"/>
                  </a:lnTo>
                  <a:lnTo>
                    <a:pt x="984449" y="170815"/>
                  </a:lnTo>
                  <a:lnTo>
                    <a:pt x="980009" y="181293"/>
                  </a:lnTo>
                  <a:lnTo>
                    <a:pt x="975885" y="193040"/>
                  </a:lnTo>
                  <a:lnTo>
                    <a:pt x="972079" y="204788"/>
                  </a:lnTo>
                  <a:lnTo>
                    <a:pt x="968590" y="217170"/>
                  </a:lnTo>
                  <a:lnTo>
                    <a:pt x="964784" y="230188"/>
                  </a:lnTo>
                  <a:lnTo>
                    <a:pt x="961612" y="243840"/>
                  </a:lnTo>
                  <a:lnTo>
                    <a:pt x="958123" y="257493"/>
                  </a:lnTo>
                  <a:lnTo>
                    <a:pt x="955269" y="271780"/>
                  </a:lnTo>
                  <a:lnTo>
                    <a:pt x="952414" y="286385"/>
                  </a:lnTo>
                  <a:lnTo>
                    <a:pt x="949877" y="301307"/>
                  </a:lnTo>
                  <a:lnTo>
                    <a:pt x="947022" y="317183"/>
                  </a:lnTo>
                  <a:lnTo>
                    <a:pt x="944802" y="333375"/>
                  </a:lnTo>
                  <a:lnTo>
                    <a:pt x="942987" y="349121"/>
                  </a:lnTo>
                  <a:lnTo>
                    <a:pt x="951519" y="346716"/>
                  </a:lnTo>
                  <a:lnTo>
                    <a:pt x="973415" y="340365"/>
                  </a:lnTo>
                  <a:lnTo>
                    <a:pt x="995629" y="334967"/>
                  </a:lnTo>
                  <a:lnTo>
                    <a:pt x="1018160" y="330203"/>
                  </a:lnTo>
                  <a:lnTo>
                    <a:pt x="1041326" y="325758"/>
                  </a:lnTo>
                  <a:lnTo>
                    <a:pt x="1063857" y="321947"/>
                  </a:lnTo>
                  <a:lnTo>
                    <a:pt x="1087340" y="318454"/>
                  </a:lnTo>
                  <a:lnTo>
                    <a:pt x="1110823" y="315913"/>
                  </a:lnTo>
                  <a:lnTo>
                    <a:pt x="1134306" y="314008"/>
                  </a:lnTo>
                  <a:lnTo>
                    <a:pt x="1158106" y="312420"/>
                  </a:lnTo>
                  <a:lnTo>
                    <a:pt x="1181906" y="311785"/>
                  </a:lnTo>
                  <a:lnTo>
                    <a:pt x="1205707" y="311150"/>
                  </a:lnTo>
                  <a:lnTo>
                    <a:pt x="1229824" y="311785"/>
                  </a:lnTo>
                  <a:lnTo>
                    <a:pt x="1253624" y="312420"/>
                  </a:lnTo>
                  <a:lnTo>
                    <a:pt x="1277107" y="314008"/>
                  </a:lnTo>
                  <a:lnTo>
                    <a:pt x="1300590" y="315913"/>
                  </a:lnTo>
                  <a:lnTo>
                    <a:pt x="1324073" y="318454"/>
                  </a:lnTo>
                  <a:lnTo>
                    <a:pt x="1345556" y="321650"/>
                  </a:lnTo>
                  <a:lnTo>
                    <a:pt x="1344129" y="319088"/>
                  </a:lnTo>
                  <a:lnTo>
                    <a:pt x="1333345" y="299720"/>
                  </a:lnTo>
                  <a:lnTo>
                    <a:pt x="1322561" y="281305"/>
                  </a:lnTo>
                  <a:lnTo>
                    <a:pt x="1311777" y="263208"/>
                  </a:lnTo>
                  <a:lnTo>
                    <a:pt x="1300993" y="246380"/>
                  </a:lnTo>
                  <a:lnTo>
                    <a:pt x="1290209" y="229870"/>
                  </a:lnTo>
                  <a:lnTo>
                    <a:pt x="1279425" y="213995"/>
                  </a:lnTo>
                  <a:lnTo>
                    <a:pt x="1268958" y="199073"/>
                  </a:lnTo>
                  <a:lnTo>
                    <a:pt x="1258174" y="185420"/>
                  </a:lnTo>
                  <a:lnTo>
                    <a:pt x="1247707" y="171450"/>
                  </a:lnTo>
                  <a:lnTo>
                    <a:pt x="1236923" y="158750"/>
                  </a:lnTo>
                  <a:lnTo>
                    <a:pt x="1226456" y="146685"/>
                  </a:lnTo>
                  <a:lnTo>
                    <a:pt x="1216306" y="135573"/>
                  </a:lnTo>
                  <a:lnTo>
                    <a:pt x="1205839" y="125413"/>
                  </a:lnTo>
                  <a:lnTo>
                    <a:pt x="1195373" y="115570"/>
                  </a:lnTo>
                  <a:lnTo>
                    <a:pt x="1185540" y="106998"/>
                  </a:lnTo>
                  <a:lnTo>
                    <a:pt x="1175390" y="98743"/>
                  </a:lnTo>
                  <a:lnTo>
                    <a:pt x="1165558" y="91440"/>
                  </a:lnTo>
                  <a:lnTo>
                    <a:pt x="1156042" y="85090"/>
                  </a:lnTo>
                  <a:lnTo>
                    <a:pt x="1146210" y="79058"/>
                  </a:lnTo>
                  <a:lnTo>
                    <a:pt x="1137012" y="74613"/>
                  </a:lnTo>
                  <a:lnTo>
                    <a:pt x="1127814" y="70802"/>
                  </a:lnTo>
                  <a:lnTo>
                    <a:pt x="1118615" y="67628"/>
                  </a:lnTo>
                  <a:lnTo>
                    <a:pt x="1109734" y="65405"/>
                  </a:lnTo>
                  <a:lnTo>
                    <a:pt x="1101171" y="63818"/>
                  </a:lnTo>
                  <a:lnTo>
                    <a:pt x="1092607" y="63500"/>
                  </a:lnTo>
                  <a:close/>
                  <a:moveTo>
                    <a:pt x="1090069" y="0"/>
                  </a:moveTo>
                  <a:lnTo>
                    <a:pt x="1096730" y="0"/>
                  </a:lnTo>
                  <a:lnTo>
                    <a:pt x="1103708" y="318"/>
                  </a:lnTo>
                  <a:lnTo>
                    <a:pt x="1110369" y="1270"/>
                  </a:lnTo>
                  <a:lnTo>
                    <a:pt x="1117030" y="1905"/>
                  </a:lnTo>
                  <a:lnTo>
                    <a:pt x="1124007" y="3175"/>
                  </a:lnTo>
                  <a:lnTo>
                    <a:pt x="1130985" y="4763"/>
                  </a:lnTo>
                  <a:lnTo>
                    <a:pt x="1137646" y="6668"/>
                  </a:lnTo>
                  <a:lnTo>
                    <a:pt x="1144307" y="8573"/>
                  </a:lnTo>
                  <a:lnTo>
                    <a:pt x="1151285" y="11113"/>
                  </a:lnTo>
                  <a:lnTo>
                    <a:pt x="1157945" y="13970"/>
                  </a:lnTo>
                  <a:lnTo>
                    <a:pt x="1164923" y="16510"/>
                  </a:lnTo>
                  <a:lnTo>
                    <a:pt x="1171584" y="20003"/>
                  </a:lnTo>
                  <a:lnTo>
                    <a:pt x="1178245" y="23495"/>
                  </a:lnTo>
                  <a:lnTo>
                    <a:pt x="1185223" y="27305"/>
                  </a:lnTo>
                  <a:lnTo>
                    <a:pt x="1192201" y="31115"/>
                  </a:lnTo>
                  <a:lnTo>
                    <a:pt x="1198544" y="35878"/>
                  </a:lnTo>
                  <a:lnTo>
                    <a:pt x="1211866" y="45085"/>
                  </a:lnTo>
                  <a:lnTo>
                    <a:pt x="1225504" y="55880"/>
                  </a:lnTo>
                  <a:lnTo>
                    <a:pt x="1238826" y="66993"/>
                  </a:lnTo>
                  <a:lnTo>
                    <a:pt x="1252465" y="79693"/>
                  </a:lnTo>
                  <a:lnTo>
                    <a:pt x="1265469" y="93028"/>
                  </a:lnTo>
                  <a:lnTo>
                    <a:pt x="1278473" y="107315"/>
                  </a:lnTo>
                  <a:lnTo>
                    <a:pt x="1291795" y="122555"/>
                  </a:lnTo>
                  <a:lnTo>
                    <a:pt x="1304482" y="138748"/>
                  </a:lnTo>
                  <a:lnTo>
                    <a:pt x="1317486" y="155575"/>
                  </a:lnTo>
                  <a:lnTo>
                    <a:pt x="1330490" y="173355"/>
                  </a:lnTo>
                  <a:lnTo>
                    <a:pt x="1343177" y="191770"/>
                  </a:lnTo>
                  <a:lnTo>
                    <a:pt x="1355865" y="211455"/>
                  </a:lnTo>
                  <a:lnTo>
                    <a:pt x="1368235" y="231458"/>
                  </a:lnTo>
                  <a:lnTo>
                    <a:pt x="1380604" y="252095"/>
                  </a:lnTo>
                  <a:lnTo>
                    <a:pt x="1392974" y="273685"/>
                  </a:lnTo>
                  <a:lnTo>
                    <a:pt x="1405027" y="295910"/>
                  </a:lnTo>
                  <a:lnTo>
                    <a:pt x="1417080" y="318770"/>
                  </a:lnTo>
                  <a:lnTo>
                    <a:pt x="1426613" y="337599"/>
                  </a:lnTo>
                  <a:lnTo>
                    <a:pt x="1437997" y="340365"/>
                  </a:lnTo>
                  <a:lnTo>
                    <a:pt x="1460211" y="346716"/>
                  </a:lnTo>
                  <a:lnTo>
                    <a:pt x="1482107" y="353067"/>
                  </a:lnTo>
                  <a:lnTo>
                    <a:pt x="1503686" y="360053"/>
                  </a:lnTo>
                  <a:lnTo>
                    <a:pt x="1525265" y="367675"/>
                  </a:lnTo>
                  <a:lnTo>
                    <a:pt x="1546527" y="375931"/>
                  </a:lnTo>
                  <a:lnTo>
                    <a:pt x="1567471" y="384188"/>
                  </a:lnTo>
                  <a:lnTo>
                    <a:pt x="1588098" y="393397"/>
                  </a:lnTo>
                  <a:lnTo>
                    <a:pt x="1608725" y="402606"/>
                  </a:lnTo>
                  <a:lnTo>
                    <a:pt x="1629035" y="413085"/>
                  </a:lnTo>
                  <a:lnTo>
                    <a:pt x="1649027" y="423564"/>
                  </a:lnTo>
                  <a:lnTo>
                    <a:pt x="1668385" y="434361"/>
                  </a:lnTo>
                  <a:lnTo>
                    <a:pt x="1687742" y="445793"/>
                  </a:lnTo>
                  <a:lnTo>
                    <a:pt x="1706465" y="457543"/>
                  </a:lnTo>
                  <a:lnTo>
                    <a:pt x="1725505" y="469927"/>
                  </a:lnTo>
                  <a:lnTo>
                    <a:pt x="1743911" y="482629"/>
                  </a:lnTo>
                  <a:lnTo>
                    <a:pt x="1754618" y="490712"/>
                  </a:lnTo>
                  <a:lnTo>
                    <a:pt x="1765300" y="488007"/>
                  </a:lnTo>
                  <a:lnTo>
                    <a:pt x="1790383" y="481655"/>
                  </a:lnTo>
                  <a:lnTo>
                    <a:pt x="1815148" y="475939"/>
                  </a:lnTo>
                  <a:lnTo>
                    <a:pt x="1839278" y="470858"/>
                  </a:lnTo>
                  <a:lnTo>
                    <a:pt x="1863090" y="466412"/>
                  </a:lnTo>
                  <a:lnTo>
                    <a:pt x="1886585" y="461965"/>
                  </a:lnTo>
                  <a:lnTo>
                    <a:pt x="1909128" y="458790"/>
                  </a:lnTo>
                  <a:lnTo>
                    <a:pt x="1931353" y="455931"/>
                  </a:lnTo>
                  <a:lnTo>
                    <a:pt x="1953260" y="453708"/>
                  </a:lnTo>
                  <a:lnTo>
                    <a:pt x="1974533" y="452120"/>
                  </a:lnTo>
                  <a:lnTo>
                    <a:pt x="1995170" y="450850"/>
                  </a:lnTo>
                  <a:lnTo>
                    <a:pt x="2015173" y="450850"/>
                  </a:lnTo>
                  <a:lnTo>
                    <a:pt x="2034858" y="450850"/>
                  </a:lnTo>
                  <a:lnTo>
                    <a:pt x="2053591" y="452120"/>
                  </a:lnTo>
                  <a:lnTo>
                    <a:pt x="2071688" y="453708"/>
                  </a:lnTo>
                  <a:lnTo>
                    <a:pt x="2089468" y="455931"/>
                  </a:lnTo>
                  <a:lnTo>
                    <a:pt x="2105978" y="459107"/>
                  </a:lnTo>
                  <a:lnTo>
                    <a:pt x="2122171" y="462918"/>
                  </a:lnTo>
                  <a:lnTo>
                    <a:pt x="2129791" y="465141"/>
                  </a:lnTo>
                  <a:lnTo>
                    <a:pt x="2130938" y="465476"/>
                  </a:lnTo>
                  <a:lnTo>
                    <a:pt x="2133652" y="462956"/>
                  </a:lnTo>
                  <a:lnTo>
                    <a:pt x="2138421" y="459141"/>
                  </a:lnTo>
                  <a:lnTo>
                    <a:pt x="2142871" y="455008"/>
                  </a:lnTo>
                  <a:lnTo>
                    <a:pt x="2147958" y="451829"/>
                  </a:lnTo>
                  <a:lnTo>
                    <a:pt x="2153044" y="448332"/>
                  </a:lnTo>
                  <a:lnTo>
                    <a:pt x="2158448" y="445153"/>
                  </a:lnTo>
                  <a:lnTo>
                    <a:pt x="2163853" y="442610"/>
                  </a:lnTo>
                  <a:lnTo>
                    <a:pt x="2169575" y="439749"/>
                  </a:lnTo>
                  <a:lnTo>
                    <a:pt x="2174979" y="437524"/>
                  </a:lnTo>
                  <a:lnTo>
                    <a:pt x="2181019" y="435616"/>
                  </a:lnTo>
                  <a:lnTo>
                    <a:pt x="2186741" y="434027"/>
                  </a:lnTo>
                  <a:lnTo>
                    <a:pt x="2193099" y="432437"/>
                  </a:lnTo>
                  <a:lnTo>
                    <a:pt x="2199140" y="431166"/>
                  </a:lnTo>
                  <a:lnTo>
                    <a:pt x="2205815" y="430530"/>
                  </a:lnTo>
                  <a:lnTo>
                    <a:pt x="2211856" y="430212"/>
                  </a:lnTo>
                  <a:lnTo>
                    <a:pt x="2218531" y="430212"/>
                  </a:lnTo>
                  <a:lnTo>
                    <a:pt x="2224890" y="430212"/>
                  </a:lnTo>
                  <a:lnTo>
                    <a:pt x="2231565" y="430530"/>
                  </a:lnTo>
                  <a:lnTo>
                    <a:pt x="2237606" y="431166"/>
                  </a:lnTo>
                  <a:lnTo>
                    <a:pt x="2243646" y="432437"/>
                  </a:lnTo>
                  <a:lnTo>
                    <a:pt x="2250004" y="434027"/>
                  </a:lnTo>
                  <a:lnTo>
                    <a:pt x="2256044" y="435616"/>
                  </a:lnTo>
                  <a:lnTo>
                    <a:pt x="2261766" y="437524"/>
                  </a:lnTo>
                  <a:lnTo>
                    <a:pt x="2267806" y="439749"/>
                  </a:lnTo>
                  <a:lnTo>
                    <a:pt x="2273528" y="442610"/>
                  </a:lnTo>
                  <a:lnTo>
                    <a:pt x="2278933" y="445153"/>
                  </a:lnTo>
                  <a:lnTo>
                    <a:pt x="2283701" y="448332"/>
                  </a:lnTo>
                  <a:lnTo>
                    <a:pt x="2289105" y="451829"/>
                  </a:lnTo>
                  <a:lnTo>
                    <a:pt x="2294192" y="455008"/>
                  </a:lnTo>
                  <a:lnTo>
                    <a:pt x="2298960" y="459141"/>
                  </a:lnTo>
                  <a:lnTo>
                    <a:pt x="2303411" y="462956"/>
                  </a:lnTo>
                  <a:lnTo>
                    <a:pt x="2307544" y="467089"/>
                  </a:lnTo>
                  <a:lnTo>
                    <a:pt x="2311994" y="471221"/>
                  </a:lnTo>
                  <a:lnTo>
                    <a:pt x="2315809" y="475990"/>
                  </a:lnTo>
                  <a:lnTo>
                    <a:pt x="2319624" y="480440"/>
                  </a:lnTo>
                  <a:lnTo>
                    <a:pt x="2323121" y="485527"/>
                  </a:lnTo>
                  <a:lnTo>
                    <a:pt x="2326618" y="490931"/>
                  </a:lnTo>
                  <a:lnTo>
                    <a:pt x="2329479" y="496017"/>
                  </a:lnTo>
                  <a:lnTo>
                    <a:pt x="2332340" y="501422"/>
                  </a:lnTo>
                  <a:lnTo>
                    <a:pt x="2334883" y="507144"/>
                  </a:lnTo>
                  <a:lnTo>
                    <a:pt x="2336790" y="512866"/>
                  </a:lnTo>
                  <a:lnTo>
                    <a:pt x="2339334" y="518588"/>
                  </a:lnTo>
                  <a:lnTo>
                    <a:pt x="2340923" y="524946"/>
                  </a:lnTo>
                  <a:lnTo>
                    <a:pt x="2342195" y="530987"/>
                  </a:lnTo>
                  <a:lnTo>
                    <a:pt x="2343466" y="537027"/>
                  </a:lnTo>
                  <a:lnTo>
                    <a:pt x="2344102" y="543385"/>
                  </a:lnTo>
                  <a:lnTo>
                    <a:pt x="2344738" y="549743"/>
                  </a:lnTo>
                  <a:lnTo>
                    <a:pt x="2344738" y="556419"/>
                  </a:lnTo>
                  <a:lnTo>
                    <a:pt x="2344738" y="562777"/>
                  </a:lnTo>
                  <a:lnTo>
                    <a:pt x="2344102" y="569135"/>
                  </a:lnTo>
                  <a:lnTo>
                    <a:pt x="2343466" y="575493"/>
                  </a:lnTo>
                  <a:lnTo>
                    <a:pt x="2342195" y="581851"/>
                  </a:lnTo>
                  <a:lnTo>
                    <a:pt x="2340923" y="587891"/>
                  </a:lnTo>
                  <a:lnTo>
                    <a:pt x="2339334" y="593613"/>
                  </a:lnTo>
                  <a:lnTo>
                    <a:pt x="2336790" y="599971"/>
                  </a:lnTo>
                  <a:lnTo>
                    <a:pt x="2334883" y="605375"/>
                  </a:lnTo>
                  <a:lnTo>
                    <a:pt x="2332340" y="611097"/>
                  </a:lnTo>
                  <a:lnTo>
                    <a:pt x="2329479" y="616502"/>
                  </a:lnTo>
                  <a:lnTo>
                    <a:pt x="2326618" y="621906"/>
                  </a:lnTo>
                  <a:lnTo>
                    <a:pt x="2323121" y="626675"/>
                  </a:lnTo>
                  <a:lnTo>
                    <a:pt x="2319624" y="631761"/>
                  </a:lnTo>
                  <a:lnTo>
                    <a:pt x="2315809" y="636529"/>
                  </a:lnTo>
                  <a:lnTo>
                    <a:pt x="2311994" y="640980"/>
                  </a:lnTo>
                  <a:lnTo>
                    <a:pt x="2307544" y="645749"/>
                  </a:lnTo>
                  <a:lnTo>
                    <a:pt x="2303411" y="649881"/>
                  </a:lnTo>
                  <a:lnTo>
                    <a:pt x="2298960" y="653696"/>
                  </a:lnTo>
                  <a:lnTo>
                    <a:pt x="2294192" y="657511"/>
                  </a:lnTo>
                  <a:lnTo>
                    <a:pt x="2289105" y="661008"/>
                  </a:lnTo>
                  <a:lnTo>
                    <a:pt x="2283701" y="664187"/>
                  </a:lnTo>
                  <a:lnTo>
                    <a:pt x="2278933" y="667048"/>
                  </a:lnTo>
                  <a:lnTo>
                    <a:pt x="2273528" y="669909"/>
                  </a:lnTo>
                  <a:lnTo>
                    <a:pt x="2267806" y="672452"/>
                  </a:lnTo>
                  <a:lnTo>
                    <a:pt x="2261766" y="674995"/>
                  </a:lnTo>
                  <a:lnTo>
                    <a:pt x="2256044" y="676903"/>
                  </a:lnTo>
                  <a:lnTo>
                    <a:pt x="2250004" y="678174"/>
                  </a:lnTo>
                  <a:lnTo>
                    <a:pt x="2247042" y="678915"/>
                  </a:lnTo>
                  <a:lnTo>
                    <a:pt x="2244725" y="687131"/>
                  </a:lnTo>
                  <a:lnTo>
                    <a:pt x="2240598" y="699199"/>
                  </a:lnTo>
                  <a:lnTo>
                    <a:pt x="2235835" y="711902"/>
                  </a:lnTo>
                  <a:lnTo>
                    <a:pt x="2230438" y="724605"/>
                  </a:lnTo>
                  <a:lnTo>
                    <a:pt x="2224405" y="737626"/>
                  </a:lnTo>
                  <a:lnTo>
                    <a:pt x="2217738" y="750647"/>
                  </a:lnTo>
                  <a:lnTo>
                    <a:pt x="2210753" y="763985"/>
                  </a:lnTo>
                  <a:lnTo>
                    <a:pt x="2203133" y="777324"/>
                  </a:lnTo>
                  <a:lnTo>
                    <a:pt x="2194878" y="790662"/>
                  </a:lnTo>
                  <a:lnTo>
                    <a:pt x="2185988" y="804318"/>
                  </a:lnTo>
                  <a:lnTo>
                    <a:pt x="2176781" y="817974"/>
                  </a:lnTo>
                  <a:lnTo>
                    <a:pt x="2166621" y="831948"/>
                  </a:lnTo>
                  <a:lnTo>
                    <a:pt x="2156778" y="845604"/>
                  </a:lnTo>
                  <a:lnTo>
                    <a:pt x="2145665" y="859577"/>
                  </a:lnTo>
                  <a:lnTo>
                    <a:pt x="2134235" y="873868"/>
                  </a:lnTo>
                  <a:lnTo>
                    <a:pt x="2122488" y="887524"/>
                  </a:lnTo>
                  <a:lnTo>
                    <a:pt x="2110105" y="901815"/>
                  </a:lnTo>
                  <a:lnTo>
                    <a:pt x="2097405" y="916107"/>
                  </a:lnTo>
                  <a:lnTo>
                    <a:pt x="2084388" y="930715"/>
                  </a:lnTo>
                  <a:lnTo>
                    <a:pt x="2082612" y="932575"/>
                  </a:lnTo>
                  <a:lnTo>
                    <a:pt x="2086318" y="943083"/>
                  </a:lnTo>
                  <a:lnTo>
                    <a:pt x="2093299" y="964677"/>
                  </a:lnTo>
                  <a:lnTo>
                    <a:pt x="2099963" y="986588"/>
                  </a:lnTo>
                  <a:lnTo>
                    <a:pt x="2105993" y="1008817"/>
                  </a:lnTo>
                  <a:lnTo>
                    <a:pt x="2111388" y="1031045"/>
                  </a:lnTo>
                  <a:lnTo>
                    <a:pt x="2116465" y="1053909"/>
                  </a:lnTo>
                  <a:lnTo>
                    <a:pt x="2120591" y="1076456"/>
                  </a:lnTo>
                  <a:lnTo>
                    <a:pt x="2124399" y="1099637"/>
                  </a:lnTo>
                  <a:lnTo>
                    <a:pt x="2127889" y="1123136"/>
                  </a:lnTo>
                  <a:lnTo>
                    <a:pt x="2130745" y="1146000"/>
                  </a:lnTo>
                  <a:lnTo>
                    <a:pt x="2132649" y="1169817"/>
                  </a:lnTo>
                  <a:lnTo>
                    <a:pt x="2133919" y="1193316"/>
                  </a:lnTo>
                  <a:lnTo>
                    <a:pt x="2134871" y="1217132"/>
                  </a:lnTo>
                  <a:lnTo>
                    <a:pt x="2135188" y="1241584"/>
                  </a:lnTo>
                  <a:lnTo>
                    <a:pt x="2134871" y="1265400"/>
                  </a:lnTo>
                  <a:lnTo>
                    <a:pt x="2133919" y="1289217"/>
                  </a:lnTo>
                  <a:lnTo>
                    <a:pt x="2132649" y="1313034"/>
                  </a:lnTo>
                  <a:lnTo>
                    <a:pt x="2130745" y="1336533"/>
                  </a:lnTo>
                  <a:lnTo>
                    <a:pt x="2127889" y="1359714"/>
                  </a:lnTo>
                  <a:lnTo>
                    <a:pt x="2124399" y="1382896"/>
                  </a:lnTo>
                  <a:lnTo>
                    <a:pt x="2120591" y="1406077"/>
                  </a:lnTo>
                  <a:lnTo>
                    <a:pt x="2116465" y="1428941"/>
                  </a:lnTo>
                  <a:lnTo>
                    <a:pt x="2111388" y="1451170"/>
                  </a:lnTo>
                  <a:lnTo>
                    <a:pt x="2105993" y="1474034"/>
                  </a:lnTo>
                  <a:lnTo>
                    <a:pt x="2099963" y="1495945"/>
                  </a:lnTo>
                  <a:lnTo>
                    <a:pt x="2093299" y="1517856"/>
                  </a:lnTo>
                  <a:lnTo>
                    <a:pt x="2086318" y="1539767"/>
                  </a:lnTo>
                  <a:lnTo>
                    <a:pt x="2078702" y="1561361"/>
                  </a:lnTo>
                  <a:lnTo>
                    <a:pt x="2070769" y="1582320"/>
                  </a:lnTo>
                  <a:lnTo>
                    <a:pt x="2062200" y="1603596"/>
                  </a:lnTo>
                  <a:lnTo>
                    <a:pt x="2052998" y="1624237"/>
                  </a:lnTo>
                  <a:lnTo>
                    <a:pt x="2043477" y="1644560"/>
                  </a:lnTo>
                  <a:lnTo>
                    <a:pt x="2033323" y="1664884"/>
                  </a:lnTo>
                  <a:lnTo>
                    <a:pt x="2023168" y="1684572"/>
                  </a:lnTo>
                  <a:lnTo>
                    <a:pt x="2016689" y="1696395"/>
                  </a:lnTo>
                  <a:lnTo>
                    <a:pt x="2018423" y="1698160"/>
                  </a:lnTo>
                  <a:lnTo>
                    <a:pt x="2036832" y="1716580"/>
                  </a:lnTo>
                  <a:lnTo>
                    <a:pt x="2054606" y="1735318"/>
                  </a:lnTo>
                  <a:lnTo>
                    <a:pt x="2071746" y="1753738"/>
                  </a:lnTo>
                  <a:lnTo>
                    <a:pt x="2088250" y="1772158"/>
                  </a:lnTo>
                  <a:lnTo>
                    <a:pt x="2103802" y="1790578"/>
                  </a:lnTo>
                  <a:lnTo>
                    <a:pt x="2119037" y="1808998"/>
                  </a:lnTo>
                  <a:lnTo>
                    <a:pt x="2133320" y="1827100"/>
                  </a:lnTo>
                  <a:lnTo>
                    <a:pt x="2146650" y="1845202"/>
                  </a:lnTo>
                  <a:lnTo>
                    <a:pt x="2159346" y="1862987"/>
                  </a:lnTo>
                  <a:lnTo>
                    <a:pt x="2171407" y="1880454"/>
                  </a:lnTo>
                  <a:lnTo>
                    <a:pt x="2182516" y="1898239"/>
                  </a:lnTo>
                  <a:lnTo>
                    <a:pt x="2192990" y="1915707"/>
                  </a:lnTo>
                  <a:lnTo>
                    <a:pt x="2202194" y="1932539"/>
                  </a:lnTo>
                  <a:lnTo>
                    <a:pt x="2210447" y="1949371"/>
                  </a:lnTo>
                  <a:lnTo>
                    <a:pt x="2218381" y="1965885"/>
                  </a:lnTo>
                  <a:lnTo>
                    <a:pt x="2224729" y="1982400"/>
                  </a:lnTo>
                  <a:lnTo>
                    <a:pt x="2230442" y="1998279"/>
                  </a:lnTo>
                  <a:lnTo>
                    <a:pt x="2235203" y="2014476"/>
                  </a:lnTo>
                  <a:lnTo>
                    <a:pt x="2237107" y="2022098"/>
                  </a:lnTo>
                  <a:lnTo>
                    <a:pt x="2238695" y="2029720"/>
                  </a:lnTo>
                  <a:lnTo>
                    <a:pt x="2240281" y="2037342"/>
                  </a:lnTo>
                  <a:lnTo>
                    <a:pt x="2241234" y="2044647"/>
                  </a:lnTo>
                  <a:lnTo>
                    <a:pt x="2242186" y="2052586"/>
                  </a:lnTo>
                  <a:lnTo>
                    <a:pt x="2242821" y="2059891"/>
                  </a:lnTo>
                  <a:lnTo>
                    <a:pt x="2243138" y="2067195"/>
                  </a:lnTo>
                  <a:lnTo>
                    <a:pt x="2243138" y="2074500"/>
                  </a:lnTo>
                  <a:lnTo>
                    <a:pt x="2243138" y="2081169"/>
                  </a:lnTo>
                  <a:lnTo>
                    <a:pt x="2242821" y="2088473"/>
                  </a:lnTo>
                  <a:lnTo>
                    <a:pt x="2242186" y="2095460"/>
                  </a:lnTo>
                  <a:lnTo>
                    <a:pt x="2240916" y="2102130"/>
                  </a:lnTo>
                  <a:lnTo>
                    <a:pt x="2239647" y="2108799"/>
                  </a:lnTo>
                  <a:lnTo>
                    <a:pt x="2237742" y="2115468"/>
                  </a:lnTo>
                  <a:lnTo>
                    <a:pt x="2235838" y="2122138"/>
                  </a:lnTo>
                  <a:lnTo>
                    <a:pt x="2233934" y="2128489"/>
                  </a:lnTo>
                  <a:lnTo>
                    <a:pt x="2231395" y="2134841"/>
                  </a:lnTo>
                  <a:lnTo>
                    <a:pt x="2228538" y="2141193"/>
                  </a:lnTo>
                  <a:lnTo>
                    <a:pt x="2225681" y="2147545"/>
                  </a:lnTo>
                  <a:lnTo>
                    <a:pt x="2222190" y="2153261"/>
                  </a:lnTo>
                  <a:lnTo>
                    <a:pt x="2216477" y="2162471"/>
                  </a:lnTo>
                  <a:lnTo>
                    <a:pt x="2209812" y="2170728"/>
                  </a:lnTo>
                  <a:lnTo>
                    <a:pt x="2202512" y="2178986"/>
                  </a:lnTo>
                  <a:lnTo>
                    <a:pt x="2194894" y="2186608"/>
                  </a:lnTo>
                  <a:lnTo>
                    <a:pt x="2186325" y="2193595"/>
                  </a:lnTo>
                  <a:lnTo>
                    <a:pt x="2177438" y="2199946"/>
                  </a:lnTo>
                  <a:lnTo>
                    <a:pt x="2168233" y="2206298"/>
                  </a:lnTo>
                  <a:lnTo>
                    <a:pt x="2158394" y="2211697"/>
                  </a:lnTo>
                  <a:lnTo>
                    <a:pt x="2147920" y="2216461"/>
                  </a:lnTo>
                  <a:lnTo>
                    <a:pt x="2137129" y="2221225"/>
                  </a:lnTo>
                  <a:lnTo>
                    <a:pt x="2125703" y="2225036"/>
                  </a:lnTo>
                  <a:lnTo>
                    <a:pt x="2113641" y="2228529"/>
                  </a:lnTo>
                  <a:lnTo>
                    <a:pt x="2100946" y="2231705"/>
                  </a:lnTo>
                  <a:lnTo>
                    <a:pt x="2088250" y="2234246"/>
                  </a:lnTo>
                  <a:lnTo>
                    <a:pt x="2074919" y="2236151"/>
                  </a:lnTo>
                  <a:lnTo>
                    <a:pt x="2061272" y="2237739"/>
                  </a:lnTo>
                  <a:lnTo>
                    <a:pt x="2047306" y="2239327"/>
                  </a:lnTo>
                  <a:lnTo>
                    <a:pt x="2032706" y="2239962"/>
                  </a:lnTo>
                  <a:lnTo>
                    <a:pt x="2017471" y="2239962"/>
                  </a:lnTo>
                  <a:lnTo>
                    <a:pt x="2001919" y="2239962"/>
                  </a:lnTo>
                  <a:lnTo>
                    <a:pt x="1986049" y="2239645"/>
                  </a:lnTo>
                  <a:lnTo>
                    <a:pt x="1970180" y="2238374"/>
                  </a:lnTo>
                  <a:lnTo>
                    <a:pt x="1953675" y="2237421"/>
                  </a:lnTo>
                  <a:lnTo>
                    <a:pt x="1937171" y="2235516"/>
                  </a:lnTo>
                  <a:lnTo>
                    <a:pt x="1919714" y="2233610"/>
                  </a:lnTo>
                  <a:lnTo>
                    <a:pt x="1901940" y="2230752"/>
                  </a:lnTo>
                  <a:lnTo>
                    <a:pt x="1884483" y="2228211"/>
                  </a:lnTo>
                  <a:lnTo>
                    <a:pt x="1866392" y="2224718"/>
                  </a:lnTo>
                  <a:lnTo>
                    <a:pt x="1847983" y="2221225"/>
                  </a:lnTo>
                  <a:lnTo>
                    <a:pt x="1828940" y="2217096"/>
                  </a:lnTo>
                  <a:lnTo>
                    <a:pt x="1810213" y="2212650"/>
                  </a:lnTo>
                  <a:lnTo>
                    <a:pt x="1791170" y="2208204"/>
                  </a:lnTo>
                  <a:lnTo>
                    <a:pt x="1771491" y="2203122"/>
                  </a:lnTo>
                  <a:lnTo>
                    <a:pt x="1751813" y="2197723"/>
                  </a:lnTo>
                  <a:lnTo>
                    <a:pt x="1732135" y="2192007"/>
                  </a:lnTo>
                  <a:lnTo>
                    <a:pt x="1711822" y="2185973"/>
                  </a:lnTo>
                  <a:lnTo>
                    <a:pt x="1691508" y="2179303"/>
                  </a:lnTo>
                  <a:lnTo>
                    <a:pt x="1671195" y="2172634"/>
                  </a:lnTo>
                  <a:lnTo>
                    <a:pt x="1650882" y="2165965"/>
                  </a:lnTo>
                  <a:lnTo>
                    <a:pt x="1629617" y="2158660"/>
                  </a:lnTo>
                  <a:lnTo>
                    <a:pt x="1587721" y="2143098"/>
                  </a:lnTo>
                  <a:lnTo>
                    <a:pt x="1545507" y="2126584"/>
                  </a:lnTo>
                  <a:lnTo>
                    <a:pt x="1521352" y="2116558"/>
                  </a:lnTo>
                  <a:lnTo>
                    <a:pt x="1503686" y="2122797"/>
                  </a:lnTo>
                  <a:lnTo>
                    <a:pt x="1482107" y="2129783"/>
                  </a:lnTo>
                  <a:lnTo>
                    <a:pt x="1460211" y="2136134"/>
                  </a:lnTo>
                  <a:lnTo>
                    <a:pt x="1437997" y="2142485"/>
                  </a:lnTo>
                  <a:lnTo>
                    <a:pt x="1415784" y="2147884"/>
                  </a:lnTo>
                  <a:lnTo>
                    <a:pt x="1393253" y="2152647"/>
                  </a:lnTo>
                  <a:lnTo>
                    <a:pt x="1370087" y="2157093"/>
                  </a:lnTo>
                  <a:lnTo>
                    <a:pt x="1347556" y="2160903"/>
                  </a:lnTo>
                  <a:lnTo>
                    <a:pt x="1324073" y="2164079"/>
                  </a:lnTo>
                  <a:lnTo>
                    <a:pt x="1300590" y="2166619"/>
                  </a:lnTo>
                  <a:lnTo>
                    <a:pt x="1277107" y="2168842"/>
                  </a:lnTo>
                  <a:lnTo>
                    <a:pt x="1253624" y="2170430"/>
                  </a:lnTo>
                  <a:lnTo>
                    <a:pt x="1235048" y="2171174"/>
                  </a:lnTo>
                  <a:lnTo>
                    <a:pt x="1225595" y="2188845"/>
                  </a:lnTo>
                  <a:lnTo>
                    <a:pt x="1213536" y="2210752"/>
                  </a:lnTo>
                  <a:lnTo>
                    <a:pt x="1201160" y="2232342"/>
                  </a:lnTo>
                  <a:lnTo>
                    <a:pt x="1189101" y="2252980"/>
                  </a:lnTo>
                  <a:lnTo>
                    <a:pt x="1176408" y="2273617"/>
                  </a:lnTo>
                  <a:lnTo>
                    <a:pt x="1163714" y="2292667"/>
                  </a:lnTo>
                  <a:lnTo>
                    <a:pt x="1151020" y="2311082"/>
                  </a:lnTo>
                  <a:lnTo>
                    <a:pt x="1138327" y="2328862"/>
                  </a:lnTo>
                  <a:lnTo>
                    <a:pt x="1125316" y="2346007"/>
                  </a:lnTo>
                  <a:lnTo>
                    <a:pt x="1112305" y="2362200"/>
                  </a:lnTo>
                  <a:lnTo>
                    <a:pt x="1098977" y="2377122"/>
                  </a:lnTo>
                  <a:lnTo>
                    <a:pt x="1085966" y="2391410"/>
                  </a:lnTo>
                  <a:lnTo>
                    <a:pt x="1072638" y="2404745"/>
                  </a:lnTo>
                  <a:lnTo>
                    <a:pt x="1059627" y="2417445"/>
                  </a:lnTo>
                  <a:lnTo>
                    <a:pt x="1045981" y="2429192"/>
                  </a:lnTo>
                  <a:lnTo>
                    <a:pt x="1032653" y="2439352"/>
                  </a:lnTo>
                  <a:lnTo>
                    <a:pt x="1019325" y="2449195"/>
                  </a:lnTo>
                  <a:lnTo>
                    <a:pt x="1012343" y="2453322"/>
                  </a:lnTo>
                  <a:lnTo>
                    <a:pt x="1005679" y="2457450"/>
                  </a:lnTo>
                  <a:lnTo>
                    <a:pt x="998698" y="2460942"/>
                  </a:lnTo>
                  <a:lnTo>
                    <a:pt x="992034" y="2464752"/>
                  </a:lnTo>
                  <a:lnTo>
                    <a:pt x="985370" y="2467927"/>
                  </a:lnTo>
                  <a:lnTo>
                    <a:pt x="978388" y="2471102"/>
                  </a:lnTo>
                  <a:lnTo>
                    <a:pt x="971407" y="2473642"/>
                  </a:lnTo>
                  <a:lnTo>
                    <a:pt x="965060" y="2475865"/>
                  </a:lnTo>
                  <a:lnTo>
                    <a:pt x="958078" y="2477770"/>
                  </a:lnTo>
                  <a:lnTo>
                    <a:pt x="951097" y="2479992"/>
                  </a:lnTo>
                  <a:lnTo>
                    <a:pt x="944750" y="2481262"/>
                  </a:lnTo>
                  <a:lnTo>
                    <a:pt x="937769" y="2482532"/>
                  </a:lnTo>
                  <a:lnTo>
                    <a:pt x="930787" y="2483802"/>
                  </a:lnTo>
                  <a:lnTo>
                    <a:pt x="924440" y="2484120"/>
                  </a:lnTo>
                  <a:lnTo>
                    <a:pt x="917459" y="2484437"/>
                  </a:lnTo>
                  <a:lnTo>
                    <a:pt x="910478" y="2484437"/>
                  </a:lnTo>
                  <a:lnTo>
                    <a:pt x="903813" y="2484120"/>
                  </a:lnTo>
                  <a:lnTo>
                    <a:pt x="897149" y="2483167"/>
                  </a:lnTo>
                  <a:lnTo>
                    <a:pt x="890168" y="2482532"/>
                  </a:lnTo>
                  <a:lnTo>
                    <a:pt x="883504" y="2480945"/>
                  </a:lnTo>
                  <a:lnTo>
                    <a:pt x="872714" y="2478405"/>
                  </a:lnTo>
                  <a:lnTo>
                    <a:pt x="862559" y="2474912"/>
                  </a:lnTo>
                  <a:lnTo>
                    <a:pt x="852722" y="2471102"/>
                  </a:lnTo>
                  <a:lnTo>
                    <a:pt x="843202" y="2466022"/>
                  </a:lnTo>
                  <a:lnTo>
                    <a:pt x="833682" y="2460307"/>
                  </a:lnTo>
                  <a:lnTo>
                    <a:pt x="824796" y="2453957"/>
                  </a:lnTo>
                  <a:lnTo>
                    <a:pt x="815911" y="2447290"/>
                  </a:lnTo>
                  <a:lnTo>
                    <a:pt x="807977" y="2439352"/>
                  </a:lnTo>
                  <a:lnTo>
                    <a:pt x="799726" y="2431097"/>
                  </a:lnTo>
                  <a:lnTo>
                    <a:pt x="792110" y="2422207"/>
                  </a:lnTo>
                  <a:lnTo>
                    <a:pt x="784494" y="2412682"/>
                  </a:lnTo>
                  <a:lnTo>
                    <a:pt x="777513" y="2402205"/>
                  </a:lnTo>
                  <a:lnTo>
                    <a:pt x="770531" y="2391410"/>
                  </a:lnTo>
                  <a:lnTo>
                    <a:pt x="764184" y="2380297"/>
                  </a:lnTo>
                  <a:lnTo>
                    <a:pt x="757520" y="2368550"/>
                  </a:lnTo>
                  <a:lnTo>
                    <a:pt x="751808" y="2355850"/>
                  </a:lnTo>
                  <a:lnTo>
                    <a:pt x="746096" y="2342515"/>
                  </a:lnTo>
                  <a:lnTo>
                    <a:pt x="740701" y="2329180"/>
                  </a:lnTo>
                  <a:lnTo>
                    <a:pt x="735624" y="2314892"/>
                  </a:lnTo>
                  <a:lnTo>
                    <a:pt x="730864" y="2300287"/>
                  </a:lnTo>
                  <a:lnTo>
                    <a:pt x="726104" y="2285365"/>
                  </a:lnTo>
                  <a:lnTo>
                    <a:pt x="721978" y="2269490"/>
                  </a:lnTo>
                  <a:lnTo>
                    <a:pt x="718170" y="2253615"/>
                  </a:lnTo>
                  <a:lnTo>
                    <a:pt x="714362" y="2237105"/>
                  </a:lnTo>
                  <a:lnTo>
                    <a:pt x="710871" y="2219960"/>
                  </a:lnTo>
                  <a:lnTo>
                    <a:pt x="707698" y="2202815"/>
                  </a:lnTo>
                  <a:lnTo>
                    <a:pt x="704525" y="2185035"/>
                  </a:lnTo>
                  <a:lnTo>
                    <a:pt x="701986" y="2166620"/>
                  </a:lnTo>
                  <a:lnTo>
                    <a:pt x="699765" y="2148205"/>
                  </a:lnTo>
                  <a:lnTo>
                    <a:pt x="697226" y="2128837"/>
                  </a:lnTo>
                  <a:lnTo>
                    <a:pt x="695322" y="2109787"/>
                  </a:lnTo>
                  <a:lnTo>
                    <a:pt x="693735" y="2090102"/>
                  </a:lnTo>
                  <a:lnTo>
                    <a:pt x="692466" y="2070100"/>
                  </a:lnTo>
                  <a:lnTo>
                    <a:pt x="691196" y="2049780"/>
                  </a:lnTo>
                  <a:lnTo>
                    <a:pt x="689927" y="2029142"/>
                  </a:lnTo>
                  <a:lnTo>
                    <a:pt x="689723" y="2015447"/>
                  </a:lnTo>
                  <a:lnTo>
                    <a:pt x="685908" y="2012923"/>
                  </a:lnTo>
                  <a:lnTo>
                    <a:pt x="667502" y="1999903"/>
                  </a:lnTo>
                  <a:lnTo>
                    <a:pt x="649414" y="1986884"/>
                  </a:lnTo>
                  <a:lnTo>
                    <a:pt x="631643" y="1973229"/>
                  </a:lnTo>
                  <a:lnTo>
                    <a:pt x="614507" y="1958939"/>
                  </a:lnTo>
                  <a:lnTo>
                    <a:pt x="597371" y="1944966"/>
                  </a:lnTo>
                  <a:lnTo>
                    <a:pt x="580552" y="1929724"/>
                  </a:lnTo>
                  <a:lnTo>
                    <a:pt x="564050" y="1914799"/>
                  </a:lnTo>
                  <a:lnTo>
                    <a:pt x="548501" y="1899239"/>
                  </a:lnTo>
                  <a:lnTo>
                    <a:pt x="532634" y="1883043"/>
                  </a:lnTo>
                  <a:lnTo>
                    <a:pt x="517719" y="1866848"/>
                  </a:lnTo>
                  <a:lnTo>
                    <a:pt x="502852" y="1850389"/>
                  </a:lnTo>
                  <a:lnTo>
                    <a:pt x="490220" y="1853864"/>
                  </a:lnTo>
                  <a:lnTo>
                    <a:pt x="465455" y="1859900"/>
                  </a:lnTo>
                  <a:lnTo>
                    <a:pt x="440690" y="1865300"/>
                  </a:lnTo>
                  <a:lnTo>
                    <a:pt x="416560" y="1870700"/>
                  </a:lnTo>
                  <a:lnTo>
                    <a:pt x="392748" y="1875465"/>
                  </a:lnTo>
                  <a:lnTo>
                    <a:pt x="369253" y="1879277"/>
                  </a:lnTo>
                  <a:lnTo>
                    <a:pt x="346710" y="1882772"/>
                  </a:lnTo>
                  <a:lnTo>
                    <a:pt x="324485" y="1885631"/>
                  </a:lnTo>
                  <a:lnTo>
                    <a:pt x="302578" y="1887537"/>
                  </a:lnTo>
                  <a:lnTo>
                    <a:pt x="281305" y="1889443"/>
                  </a:lnTo>
                  <a:lnTo>
                    <a:pt x="260668" y="1890396"/>
                  </a:lnTo>
                  <a:lnTo>
                    <a:pt x="240665" y="1890713"/>
                  </a:lnTo>
                  <a:lnTo>
                    <a:pt x="220980" y="1890396"/>
                  </a:lnTo>
                  <a:lnTo>
                    <a:pt x="202248" y="1889443"/>
                  </a:lnTo>
                  <a:lnTo>
                    <a:pt x="184150" y="1887537"/>
                  </a:lnTo>
                  <a:lnTo>
                    <a:pt x="166370" y="1885313"/>
                  </a:lnTo>
                  <a:lnTo>
                    <a:pt x="149860" y="1882136"/>
                  </a:lnTo>
                  <a:lnTo>
                    <a:pt x="133668" y="1878324"/>
                  </a:lnTo>
                  <a:lnTo>
                    <a:pt x="126048" y="1876418"/>
                  </a:lnTo>
                  <a:lnTo>
                    <a:pt x="118428" y="1874195"/>
                  </a:lnTo>
                  <a:lnTo>
                    <a:pt x="111125" y="1871336"/>
                  </a:lnTo>
                  <a:lnTo>
                    <a:pt x="103823" y="1868794"/>
                  </a:lnTo>
                  <a:lnTo>
                    <a:pt x="96838" y="1865936"/>
                  </a:lnTo>
                  <a:lnTo>
                    <a:pt x="90170" y="1862759"/>
                  </a:lnTo>
                  <a:lnTo>
                    <a:pt x="83820" y="1859582"/>
                  </a:lnTo>
                  <a:lnTo>
                    <a:pt x="77153" y="1856088"/>
                  </a:lnTo>
                  <a:lnTo>
                    <a:pt x="71438" y="1852276"/>
                  </a:lnTo>
                  <a:lnTo>
                    <a:pt x="65405" y="1848464"/>
                  </a:lnTo>
                  <a:lnTo>
                    <a:pt x="60008" y="1844652"/>
                  </a:lnTo>
                  <a:lnTo>
                    <a:pt x="54293" y="1839887"/>
                  </a:lnTo>
                  <a:lnTo>
                    <a:pt x="49213" y="1835758"/>
                  </a:lnTo>
                  <a:lnTo>
                    <a:pt x="44133" y="1830993"/>
                  </a:lnTo>
                  <a:lnTo>
                    <a:pt x="39688" y="1826228"/>
                  </a:lnTo>
                  <a:lnTo>
                    <a:pt x="34925" y="1821145"/>
                  </a:lnTo>
                  <a:lnTo>
                    <a:pt x="30798" y="1815745"/>
                  </a:lnTo>
                  <a:lnTo>
                    <a:pt x="26353" y="1810345"/>
                  </a:lnTo>
                  <a:lnTo>
                    <a:pt x="22543" y="1804627"/>
                  </a:lnTo>
                  <a:lnTo>
                    <a:pt x="19050" y="1798273"/>
                  </a:lnTo>
                  <a:lnTo>
                    <a:pt x="14288" y="1788744"/>
                  </a:lnTo>
                  <a:lnTo>
                    <a:pt x="9843" y="1778896"/>
                  </a:lnTo>
                  <a:lnTo>
                    <a:pt x="6668" y="1768731"/>
                  </a:lnTo>
                  <a:lnTo>
                    <a:pt x="3810" y="1758566"/>
                  </a:lnTo>
                  <a:lnTo>
                    <a:pt x="1905" y="1747765"/>
                  </a:lnTo>
                  <a:lnTo>
                    <a:pt x="318" y="1736647"/>
                  </a:lnTo>
                  <a:lnTo>
                    <a:pt x="0" y="1725211"/>
                  </a:lnTo>
                  <a:lnTo>
                    <a:pt x="0" y="1714093"/>
                  </a:lnTo>
                  <a:lnTo>
                    <a:pt x="1270" y="1702657"/>
                  </a:lnTo>
                  <a:lnTo>
                    <a:pt x="2540" y="1690904"/>
                  </a:lnTo>
                  <a:lnTo>
                    <a:pt x="4445" y="1678832"/>
                  </a:lnTo>
                  <a:lnTo>
                    <a:pt x="7620" y="1666761"/>
                  </a:lnTo>
                  <a:lnTo>
                    <a:pt x="11113" y="1654690"/>
                  </a:lnTo>
                  <a:lnTo>
                    <a:pt x="15240" y="1642301"/>
                  </a:lnTo>
                  <a:lnTo>
                    <a:pt x="20003" y="1629595"/>
                  </a:lnTo>
                  <a:lnTo>
                    <a:pt x="25400" y="1616570"/>
                  </a:lnTo>
                  <a:lnTo>
                    <a:pt x="31115" y="1603864"/>
                  </a:lnTo>
                  <a:lnTo>
                    <a:pt x="38100" y="1590840"/>
                  </a:lnTo>
                  <a:lnTo>
                    <a:pt x="45085" y="1577180"/>
                  </a:lnTo>
                  <a:lnTo>
                    <a:pt x="52705" y="1564156"/>
                  </a:lnTo>
                  <a:lnTo>
                    <a:pt x="60960" y="1550814"/>
                  </a:lnTo>
                  <a:lnTo>
                    <a:pt x="69850" y="1536837"/>
                  </a:lnTo>
                  <a:lnTo>
                    <a:pt x="79058" y="1523495"/>
                  </a:lnTo>
                  <a:lnTo>
                    <a:pt x="88900" y="1509518"/>
                  </a:lnTo>
                  <a:lnTo>
                    <a:pt x="99060" y="1495859"/>
                  </a:lnTo>
                  <a:lnTo>
                    <a:pt x="110173" y="1481564"/>
                  </a:lnTo>
                  <a:lnTo>
                    <a:pt x="121285" y="1467587"/>
                  </a:lnTo>
                  <a:lnTo>
                    <a:pt x="133350" y="1453610"/>
                  </a:lnTo>
                  <a:lnTo>
                    <a:pt x="145733" y="1439315"/>
                  </a:lnTo>
                  <a:lnTo>
                    <a:pt x="158433" y="1425020"/>
                  </a:lnTo>
                  <a:lnTo>
                    <a:pt x="171450" y="1410725"/>
                  </a:lnTo>
                  <a:lnTo>
                    <a:pt x="185103" y="1396748"/>
                  </a:lnTo>
                  <a:lnTo>
                    <a:pt x="199073" y="1382136"/>
                  </a:lnTo>
                  <a:lnTo>
                    <a:pt x="213678" y="1367841"/>
                  </a:lnTo>
                  <a:lnTo>
                    <a:pt x="228283" y="1353228"/>
                  </a:lnTo>
                  <a:lnTo>
                    <a:pt x="243523" y="1338616"/>
                  </a:lnTo>
                  <a:lnTo>
                    <a:pt x="259080" y="1324321"/>
                  </a:lnTo>
                  <a:lnTo>
                    <a:pt x="275273" y="1309709"/>
                  </a:lnTo>
                  <a:lnTo>
                    <a:pt x="278354" y="1306873"/>
                  </a:lnTo>
                  <a:lnTo>
                    <a:pt x="277177" y="1289217"/>
                  </a:lnTo>
                  <a:lnTo>
                    <a:pt x="276542" y="1265400"/>
                  </a:lnTo>
                  <a:lnTo>
                    <a:pt x="276225" y="1241584"/>
                  </a:lnTo>
                  <a:lnTo>
                    <a:pt x="276542" y="1217132"/>
                  </a:lnTo>
                  <a:lnTo>
                    <a:pt x="277177" y="1193316"/>
                  </a:lnTo>
                  <a:lnTo>
                    <a:pt x="278764" y="1169817"/>
                  </a:lnTo>
                  <a:lnTo>
                    <a:pt x="280668" y="1146000"/>
                  </a:lnTo>
                  <a:lnTo>
                    <a:pt x="283524" y="1123136"/>
                  </a:lnTo>
                  <a:lnTo>
                    <a:pt x="286697" y="1099637"/>
                  </a:lnTo>
                  <a:lnTo>
                    <a:pt x="290823" y="1076456"/>
                  </a:lnTo>
                  <a:lnTo>
                    <a:pt x="294948" y="1053909"/>
                  </a:lnTo>
                  <a:lnTo>
                    <a:pt x="300025" y="1031045"/>
                  </a:lnTo>
                  <a:lnTo>
                    <a:pt x="305420" y="1008817"/>
                  </a:lnTo>
                  <a:lnTo>
                    <a:pt x="311449" y="986588"/>
                  </a:lnTo>
                  <a:lnTo>
                    <a:pt x="318114" y="964677"/>
                  </a:lnTo>
                  <a:lnTo>
                    <a:pt x="321267" y="954459"/>
                  </a:lnTo>
                  <a:lnTo>
                    <a:pt x="311816" y="945006"/>
                  </a:lnTo>
                  <a:lnTo>
                    <a:pt x="298479" y="930715"/>
                  </a:lnTo>
                  <a:lnTo>
                    <a:pt x="285459" y="916107"/>
                  </a:lnTo>
                  <a:lnTo>
                    <a:pt x="272757" y="901815"/>
                  </a:lnTo>
                  <a:lnTo>
                    <a:pt x="260373" y="887524"/>
                  </a:lnTo>
                  <a:lnTo>
                    <a:pt x="248306" y="873868"/>
                  </a:lnTo>
                  <a:lnTo>
                    <a:pt x="236874" y="859577"/>
                  </a:lnTo>
                  <a:lnTo>
                    <a:pt x="226077" y="845604"/>
                  </a:lnTo>
                  <a:lnTo>
                    <a:pt x="215915" y="831948"/>
                  </a:lnTo>
                  <a:lnTo>
                    <a:pt x="206071" y="817974"/>
                  </a:lnTo>
                  <a:lnTo>
                    <a:pt x="196544" y="804318"/>
                  </a:lnTo>
                  <a:lnTo>
                    <a:pt x="191046" y="795873"/>
                  </a:lnTo>
                  <a:lnTo>
                    <a:pt x="188135" y="796289"/>
                  </a:lnTo>
                  <a:lnTo>
                    <a:pt x="181777" y="796925"/>
                  </a:lnTo>
                  <a:lnTo>
                    <a:pt x="175419" y="796925"/>
                  </a:lnTo>
                  <a:lnTo>
                    <a:pt x="169060" y="796925"/>
                  </a:lnTo>
                  <a:lnTo>
                    <a:pt x="162385" y="796289"/>
                  </a:lnTo>
                  <a:lnTo>
                    <a:pt x="156344" y="795336"/>
                  </a:lnTo>
                  <a:lnTo>
                    <a:pt x="150304" y="794382"/>
                  </a:lnTo>
                  <a:lnTo>
                    <a:pt x="143946" y="793110"/>
                  </a:lnTo>
                  <a:lnTo>
                    <a:pt x="137906" y="791203"/>
                  </a:lnTo>
                  <a:lnTo>
                    <a:pt x="132184" y="789295"/>
                  </a:lnTo>
                  <a:lnTo>
                    <a:pt x="126462" y="787070"/>
                  </a:lnTo>
                  <a:lnTo>
                    <a:pt x="120422" y="784845"/>
                  </a:lnTo>
                  <a:lnTo>
                    <a:pt x="115017" y="781666"/>
                  </a:lnTo>
                  <a:lnTo>
                    <a:pt x="110249" y="778805"/>
                  </a:lnTo>
                  <a:lnTo>
                    <a:pt x="104845" y="775626"/>
                  </a:lnTo>
                  <a:lnTo>
                    <a:pt x="99758" y="772129"/>
                  </a:lnTo>
                  <a:lnTo>
                    <a:pt x="94990" y="768314"/>
                  </a:lnTo>
                  <a:lnTo>
                    <a:pt x="90539" y="764181"/>
                  </a:lnTo>
                  <a:lnTo>
                    <a:pt x="86406" y="760049"/>
                  </a:lnTo>
                  <a:lnTo>
                    <a:pt x="81956" y="755916"/>
                  </a:lnTo>
                  <a:lnTo>
                    <a:pt x="77823" y="751147"/>
                  </a:lnTo>
                  <a:lnTo>
                    <a:pt x="74326" y="746379"/>
                  </a:lnTo>
                  <a:lnTo>
                    <a:pt x="70829" y="741292"/>
                  </a:lnTo>
                  <a:lnTo>
                    <a:pt x="67332" y="736206"/>
                  </a:lnTo>
                  <a:lnTo>
                    <a:pt x="64471" y="730802"/>
                  </a:lnTo>
                  <a:lnTo>
                    <a:pt x="61610" y="725397"/>
                  </a:lnTo>
                  <a:lnTo>
                    <a:pt x="59067" y="719993"/>
                  </a:lnTo>
                  <a:lnTo>
                    <a:pt x="56524" y="714271"/>
                  </a:lnTo>
                  <a:lnTo>
                    <a:pt x="54616" y="708549"/>
                  </a:lnTo>
                  <a:lnTo>
                    <a:pt x="53345" y="702509"/>
                  </a:lnTo>
                  <a:lnTo>
                    <a:pt x="51755" y="696151"/>
                  </a:lnTo>
                  <a:lnTo>
                    <a:pt x="50484" y="690111"/>
                  </a:lnTo>
                  <a:lnTo>
                    <a:pt x="49848" y="683752"/>
                  </a:lnTo>
                  <a:lnTo>
                    <a:pt x="49212" y="677394"/>
                  </a:lnTo>
                  <a:lnTo>
                    <a:pt x="49212" y="670719"/>
                  </a:lnTo>
                  <a:lnTo>
                    <a:pt x="49212" y="664361"/>
                  </a:lnTo>
                  <a:lnTo>
                    <a:pt x="49848" y="657685"/>
                  </a:lnTo>
                  <a:lnTo>
                    <a:pt x="50484" y="651645"/>
                  </a:lnTo>
                  <a:lnTo>
                    <a:pt x="51755" y="645287"/>
                  </a:lnTo>
                  <a:lnTo>
                    <a:pt x="53345" y="639246"/>
                  </a:lnTo>
                  <a:lnTo>
                    <a:pt x="54616" y="633206"/>
                  </a:lnTo>
                  <a:lnTo>
                    <a:pt x="56524" y="627484"/>
                  </a:lnTo>
                  <a:lnTo>
                    <a:pt x="59067" y="621444"/>
                  </a:lnTo>
                  <a:lnTo>
                    <a:pt x="61610" y="616040"/>
                  </a:lnTo>
                  <a:lnTo>
                    <a:pt x="64471" y="610635"/>
                  </a:lnTo>
                  <a:lnTo>
                    <a:pt x="67332" y="605549"/>
                  </a:lnTo>
                  <a:lnTo>
                    <a:pt x="70829" y="600463"/>
                  </a:lnTo>
                  <a:lnTo>
                    <a:pt x="74326" y="595376"/>
                  </a:lnTo>
                  <a:lnTo>
                    <a:pt x="77823" y="590290"/>
                  </a:lnTo>
                  <a:lnTo>
                    <a:pt x="81956" y="585839"/>
                  </a:lnTo>
                  <a:lnTo>
                    <a:pt x="86406" y="581389"/>
                  </a:lnTo>
                  <a:lnTo>
                    <a:pt x="90539" y="577256"/>
                  </a:lnTo>
                  <a:lnTo>
                    <a:pt x="94990" y="573441"/>
                  </a:lnTo>
                  <a:lnTo>
                    <a:pt x="99758" y="569626"/>
                  </a:lnTo>
                  <a:lnTo>
                    <a:pt x="104845" y="566129"/>
                  </a:lnTo>
                  <a:lnTo>
                    <a:pt x="110249" y="562632"/>
                  </a:lnTo>
                  <a:lnTo>
                    <a:pt x="115017" y="560089"/>
                  </a:lnTo>
                  <a:lnTo>
                    <a:pt x="120422" y="556910"/>
                  </a:lnTo>
                  <a:lnTo>
                    <a:pt x="126462" y="554685"/>
                  </a:lnTo>
                  <a:lnTo>
                    <a:pt x="132184" y="552142"/>
                  </a:lnTo>
                  <a:lnTo>
                    <a:pt x="137906" y="550234"/>
                  </a:lnTo>
                  <a:lnTo>
                    <a:pt x="143255" y="548545"/>
                  </a:lnTo>
                  <a:lnTo>
                    <a:pt x="146053" y="542949"/>
                  </a:lnTo>
                  <a:lnTo>
                    <a:pt x="149546" y="536915"/>
                  </a:lnTo>
                  <a:lnTo>
                    <a:pt x="153357" y="531198"/>
                  </a:lnTo>
                  <a:lnTo>
                    <a:pt x="157485" y="525799"/>
                  </a:lnTo>
                  <a:lnTo>
                    <a:pt x="161613" y="520400"/>
                  </a:lnTo>
                  <a:lnTo>
                    <a:pt x="166059" y="515637"/>
                  </a:lnTo>
                  <a:lnTo>
                    <a:pt x="171140" y="510555"/>
                  </a:lnTo>
                  <a:lnTo>
                    <a:pt x="175903" y="505792"/>
                  </a:lnTo>
                  <a:lnTo>
                    <a:pt x="181302" y="501345"/>
                  </a:lnTo>
                  <a:lnTo>
                    <a:pt x="186700" y="497217"/>
                  </a:lnTo>
                  <a:lnTo>
                    <a:pt x="192416" y="492771"/>
                  </a:lnTo>
                  <a:lnTo>
                    <a:pt x="198132" y="488960"/>
                  </a:lnTo>
                  <a:lnTo>
                    <a:pt x="204166" y="485466"/>
                  </a:lnTo>
                  <a:lnTo>
                    <a:pt x="210517" y="481973"/>
                  </a:lnTo>
                  <a:lnTo>
                    <a:pt x="216868" y="478480"/>
                  </a:lnTo>
                  <a:lnTo>
                    <a:pt x="223854" y="475621"/>
                  </a:lnTo>
                  <a:lnTo>
                    <a:pt x="230840" y="472446"/>
                  </a:lnTo>
                  <a:lnTo>
                    <a:pt x="238144" y="469905"/>
                  </a:lnTo>
                  <a:lnTo>
                    <a:pt x="245448" y="467364"/>
                  </a:lnTo>
                  <a:lnTo>
                    <a:pt x="252751" y="465141"/>
                  </a:lnTo>
                  <a:lnTo>
                    <a:pt x="260373" y="462918"/>
                  </a:lnTo>
                  <a:lnTo>
                    <a:pt x="276568" y="459107"/>
                  </a:lnTo>
                  <a:lnTo>
                    <a:pt x="293398" y="455931"/>
                  </a:lnTo>
                  <a:lnTo>
                    <a:pt x="310864" y="453708"/>
                  </a:lnTo>
                  <a:lnTo>
                    <a:pt x="329282" y="452120"/>
                  </a:lnTo>
                  <a:lnTo>
                    <a:pt x="348017" y="450850"/>
                  </a:lnTo>
                  <a:lnTo>
                    <a:pt x="367071" y="450850"/>
                  </a:lnTo>
                  <a:lnTo>
                    <a:pt x="387712" y="450850"/>
                  </a:lnTo>
                  <a:lnTo>
                    <a:pt x="408035" y="452120"/>
                  </a:lnTo>
                  <a:lnTo>
                    <a:pt x="429629" y="453708"/>
                  </a:lnTo>
                  <a:lnTo>
                    <a:pt x="450905" y="455931"/>
                  </a:lnTo>
                  <a:lnTo>
                    <a:pt x="473769" y="458790"/>
                  </a:lnTo>
                  <a:lnTo>
                    <a:pt x="496315" y="461965"/>
                  </a:lnTo>
                  <a:lnTo>
                    <a:pt x="519814" y="466412"/>
                  </a:lnTo>
                  <a:lnTo>
                    <a:pt x="543631" y="470858"/>
                  </a:lnTo>
                  <a:lnTo>
                    <a:pt x="567447" y="475939"/>
                  </a:lnTo>
                  <a:lnTo>
                    <a:pt x="592216" y="481655"/>
                  </a:lnTo>
                  <a:lnTo>
                    <a:pt x="616985" y="488007"/>
                  </a:lnTo>
                  <a:lnTo>
                    <a:pt x="642390" y="494359"/>
                  </a:lnTo>
                  <a:lnTo>
                    <a:pt x="649347" y="496334"/>
                  </a:lnTo>
                  <a:lnTo>
                    <a:pt x="649414" y="496284"/>
                  </a:lnTo>
                  <a:lnTo>
                    <a:pt x="667502" y="482629"/>
                  </a:lnTo>
                  <a:lnTo>
                    <a:pt x="685908" y="469927"/>
                  </a:lnTo>
                  <a:lnTo>
                    <a:pt x="704631" y="457543"/>
                  </a:lnTo>
                  <a:lnTo>
                    <a:pt x="723671" y="445793"/>
                  </a:lnTo>
                  <a:lnTo>
                    <a:pt x="742711" y="434361"/>
                  </a:lnTo>
                  <a:lnTo>
                    <a:pt x="762386" y="423564"/>
                  </a:lnTo>
                  <a:lnTo>
                    <a:pt x="782378" y="413085"/>
                  </a:lnTo>
                  <a:lnTo>
                    <a:pt x="802688" y="402606"/>
                  </a:lnTo>
                  <a:lnTo>
                    <a:pt x="822997" y="393397"/>
                  </a:lnTo>
                  <a:lnTo>
                    <a:pt x="843942" y="384188"/>
                  </a:lnTo>
                  <a:lnTo>
                    <a:pt x="864886" y="375931"/>
                  </a:lnTo>
                  <a:lnTo>
                    <a:pt x="875299" y="371888"/>
                  </a:lnTo>
                  <a:lnTo>
                    <a:pt x="876926" y="355600"/>
                  </a:lnTo>
                  <a:lnTo>
                    <a:pt x="879146" y="336550"/>
                  </a:lnTo>
                  <a:lnTo>
                    <a:pt x="881366" y="317818"/>
                  </a:lnTo>
                  <a:lnTo>
                    <a:pt x="884221" y="299720"/>
                  </a:lnTo>
                  <a:lnTo>
                    <a:pt x="887076" y="281622"/>
                  </a:lnTo>
                  <a:lnTo>
                    <a:pt x="890247" y="264478"/>
                  </a:lnTo>
                  <a:lnTo>
                    <a:pt x="893736" y="247650"/>
                  </a:lnTo>
                  <a:lnTo>
                    <a:pt x="897542" y="231140"/>
                  </a:lnTo>
                  <a:lnTo>
                    <a:pt x="901349" y="214948"/>
                  </a:lnTo>
                  <a:lnTo>
                    <a:pt x="906106" y="199390"/>
                  </a:lnTo>
                  <a:lnTo>
                    <a:pt x="910229" y="184150"/>
                  </a:lnTo>
                  <a:lnTo>
                    <a:pt x="915304" y="169545"/>
                  </a:lnTo>
                  <a:lnTo>
                    <a:pt x="920379" y="155257"/>
                  </a:lnTo>
                  <a:lnTo>
                    <a:pt x="925454" y="141922"/>
                  </a:lnTo>
                  <a:lnTo>
                    <a:pt x="931480" y="128905"/>
                  </a:lnTo>
                  <a:lnTo>
                    <a:pt x="937507" y="116523"/>
                  </a:lnTo>
                  <a:lnTo>
                    <a:pt x="943533" y="104140"/>
                  </a:lnTo>
                  <a:lnTo>
                    <a:pt x="950194" y="93028"/>
                  </a:lnTo>
                  <a:lnTo>
                    <a:pt x="957172" y="82233"/>
                  </a:lnTo>
                  <a:lnTo>
                    <a:pt x="963833" y="71755"/>
                  </a:lnTo>
                  <a:lnTo>
                    <a:pt x="971762" y="62230"/>
                  </a:lnTo>
                  <a:lnTo>
                    <a:pt x="979374" y="53340"/>
                  </a:lnTo>
                  <a:lnTo>
                    <a:pt x="987304" y="45403"/>
                  </a:lnTo>
                  <a:lnTo>
                    <a:pt x="995868" y="37783"/>
                  </a:lnTo>
                  <a:lnTo>
                    <a:pt x="1004431" y="30797"/>
                  </a:lnTo>
                  <a:lnTo>
                    <a:pt x="1013630" y="24130"/>
                  </a:lnTo>
                  <a:lnTo>
                    <a:pt x="1022828" y="18733"/>
                  </a:lnTo>
                  <a:lnTo>
                    <a:pt x="1032343" y="13970"/>
                  </a:lnTo>
                  <a:lnTo>
                    <a:pt x="1042176" y="9525"/>
                  </a:lnTo>
                  <a:lnTo>
                    <a:pt x="1052325" y="6033"/>
                  </a:lnTo>
                  <a:lnTo>
                    <a:pt x="1063109" y="3493"/>
                  </a:lnTo>
                  <a:lnTo>
                    <a:pt x="1069453" y="2223"/>
                  </a:lnTo>
                  <a:lnTo>
                    <a:pt x="1076431" y="1270"/>
                  </a:lnTo>
                  <a:lnTo>
                    <a:pt x="1083409" y="318"/>
                  </a:lnTo>
                  <a:lnTo>
                    <a:pt x="10900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文本框 23"/>
            <p:cNvSpPr txBox="1"/>
            <p:nvPr/>
          </p:nvSpPr>
          <p:spPr>
            <a:xfrm>
              <a:off x="4740172" y="1922008"/>
              <a:ext cx="1559499" cy="862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输入标题文字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4971517" y="2006465"/>
            <a:ext cx="1073838" cy="723442"/>
            <a:chOff x="6630415" y="2675090"/>
            <a:chExt cx="1432157" cy="964841"/>
          </a:xfrm>
        </p:grpSpPr>
        <p:sp>
          <p:nvSpPr>
            <p:cNvPr id="70" name="任意多边形 69"/>
            <p:cNvSpPr/>
            <p:nvPr/>
          </p:nvSpPr>
          <p:spPr>
            <a:xfrm>
              <a:off x="6630415" y="2675090"/>
              <a:ext cx="1432157" cy="964841"/>
            </a:xfrm>
            <a:custGeom>
              <a:avLst/>
              <a:gdLst>
                <a:gd name="connsiteX0" fmla="*/ 0 w 1528733"/>
                <a:gd name="connsiteY0" fmla="*/ 0 h 1029904"/>
                <a:gd name="connsiteX1" fmla="*/ 1013781 w 1528733"/>
                <a:gd name="connsiteY1" fmla="*/ 0 h 1029904"/>
                <a:gd name="connsiteX2" fmla="*/ 1528733 w 1528733"/>
                <a:gd name="connsiteY2" fmla="*/ 514952 h 1029904"/>
                <a:gd name="connsiteX3" fmla="*/ 1528732 w 1528733"/>
                <a:gd name="connsiteY3" fmla="*/ 514952 h 1029904"/>
                <a:gd name="connsiteX4" fmla="*/ 1013780 w 1528733"/>
                <a:gd name="connsiteY4" fmla="*/ 1029904 h 1029904"/>
                <a:gd name="connsiteX5" fmla="*/ 0 w 1528733"/>
                <a:gd name="connsiteY5" fmla="*/ 1029904 h 102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8733" h="1029904">
                  <a:moveTo>
                    <a:pt x="0" y="0"/>
                  </a:moveTo>
                  <a:lnTo>
                    <a:pt x="1013781" y="0"/>
                  </a:lnTo>
                  <a:cubicBezTo>
                    <a:pt x="1298181" y="0"/>
                    <a:pt x="1528733" y="230552"/>
                    <a:pt x="1528733" y="514952"/>
                  </a:cubicBezTo>
                  <a:lnTo>
                    <a:pt x="1528732" y="514952"/>
                  </a:lnTo>
                  <a:cubicBezTo>
                    <a:pt x="1528732" y="799352"/>
                    <a:pt x="1298180" y="1029904"/>
                    <a:pt x="1013780" y="1029904"/>
                  </a:cubicBezTo>
                  <a:lnTo>
                    <a:pt x="0" y="1029904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71" name="文本框 97"/>
            <p:cNvSpPr txBox="1"/>
            <p:nvPr/>
          </p:nvSpPr>
          <p:spPr>
            <a:xfrm>
              <a:off x="6836987" y="2742011"/>
              <a:ext cx="1019009" cy="738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000" dirty="0">
                  <a:solidFill>
                    <a:schemeClr val="bg1"/>
                  </a:solidFill>
                  <a:latin typeface="Impact MT Std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30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2806770" y="2107885"/>
            <a:ext cx="2165957" cy="878337"/>
            <a:chOff x="3743334" y="2810350"/>
            <a:chExt cx="2888695" cy="1171421"/>
          </a:xfrm>
        </p:grpSpPr>
        <p:sp>
          <p:nvSpPr>
            <p:cNvPr id="73" name="任意多边形 72"/>
            <p:cNvSpPr/>
            <p:nvPr/>
          </p:nvSpPr>
          <p:spPr>
            <a:xfrm>
              <a:off x="3743334" y="2810350"/>
              <a:ext cx="2888695" cy="964841"/>
            </a:xfrm>
            <a:custGeom>
              <a:avLst/>
              <a:gdLst>
                <a:gd name="connsiteX0" fmla="*/ 0 w 3083492"/>
                <a:gd name="connsiteY0" fmla="*/ 514951 h 1029904"/>
                <a:gd name="connsiteX1" fmla="*/ 0 w 3083492"/>
                <a:gd name="connsiteY1" fmla="*/ 514952 h 1029904"/>
                <a:gd name="connsiteX2" fmla="*/ 0 w 3083492"/>
                <a:gd name="connsiteY2" fmla="*/ 514952 h 1029904"/>
                <a:gd name="connsiteX3" fmla="*/ 514952 w 3083492"/>
                <a:gd name="connsiteY3" fmla="*/ 0 h 1029904"/>
                <a:gd name="connsiteX4" fmla="*/ 3083492 w 3083492"/>
                <a:gd name="connsiteY4" fmla="*/ 0 h 1029904"/>
                <a:gd name="connsiteX5" fmla="*/ 3083492 w 3083492"/>
                <a:gd name="connsiteY5" fmla="*/ 1029904 h 1029904"/>
                <a:gd name="connsiteX6" fmla="*/ 514952 w 3083492"/>
                <a:gd name="connsiteY6" fmla="*/ 1029903 h 1029904"/>
                <a:gd name="connsiteX7" fmla="*/ 10462 w 3083492"/>
                <a:gd name="connsiteY7" fmla="*/ 618732 h 1029904"/>
                <a:gd name="connsiteX8" fmla="*/ 0 w 3083492"/>
                <a:gd name="connsiteY8" fmla="*/ 514952 h 1029904"/>
                <a:gd name="connsiteX9" fmla="*/ 10462 w 3083492"/>
                <a:gd name="connsiteY9" fmla="*/ 411171 h 1029904"/>
                <a:gd name="connsiteX10" fmla="*/ 514952 w 3083492"/>
                <a:gd name="connsiteY10" fmla="*/ 0 h 102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83492" h="1029904">
                  <a:moveTo>
                    <a:pt x="0" y="514951"/>
                  </a:moveTo>
                  <a:lnTo>
                    <a:pt x="0" y="514952"/>
                  </a:lnTo>
                  <a:lnTo>
                    <a:pt x="0" y="514952"/>
                  </a:lnTo>
                  <a:close/>
                  <a:moveTo>
                    <a:pt x="514952" y="0"/>
                  </a:moveTo>
                  <a:lnTo>
                    <a:pt x="3083492" y="0"/>
                  </a:lnTo>
                  <a:lnTo>
                    <a:pt x="3083492" y="1029904"/>
                  </a:lnTo>
                  <a:lnTo>
                    <a:pt x="514952" y="1029903"/>
                  </a:lnTo>
                  <a:cubicBezTo>
                    <a:pt x="266102" y="1029903"/>
                    <a:pt x="58480" y="853387"/>
                    <a:pt x="10462" y="618732"/>
                  </a:cubicBezTo>
                  <a:lnTo>
                    <a:pt x="0" y="514952"/>
                  </a:lnTo>
                  <a:lnTo>
                    <a:pt x="10462" y="411171"/>
                  </a:lnTo>
                  <a:cubicBezTo>
                    <a:pt x="58480" y="176517"/>
                    <a:pt x="266102" y="0"/>
                    <a:pt x="514952" y="0"/>
                  </a:cubicBezTo>
                  <a:close/>
                </a:path>
              </a:pathLst>
            </a:custGeom>
            <a:solidFill>
              <a:schemeClr val="accent6">
                <a:lumMod val="7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文本框 100"/>
            <p:cNvSpPr txBox="1"/>
            <p:nvPr/>
          </p:nvSpPr>
          <p:spPr>
            <a:xfrm>
              <a:off x="4740172" y="3119771"/>
              <a:ext cx="1559499" cy="862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输入标题文字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KSO_Shape"/>
            <p:cNvSpPr/>
            <p:nvPr/>
          </p:nvSpPr>
          <p:spPr bwMode="auto">
            <a:xfrm>
              <a:off x="4123854" y="3032073"/>
              <a:ext cx="471920" cy="471920"/>
            </a:xfrm>
            <a:custGeom>
              <a:avLst/>
              <a:gdLst>
                <a:gd name="T0" fmla="*/ 984018 w 1589088"/>
                <a:gd name="T1" fmla="*/ 589506 h 1589088"/>
                <a:gd name="T2" fmla="*/ 955171 w 1589088"/>
                <a:gd name="T3" fmla="*/ 645802 h 1589088"/>
                <a:gd name="T4" fmla="*/ 898294 w 1589088"/>
                <a:gd name="T5" fmla="*/ 673272 h 1589088"/>
                <a:gd name="T6" fmla="*/ 881422 w 1589088"/>
                <a:gd name="T7" fmla="*/ 964824 h 1589088"/>
                <a:gd name="T8" fmla="*/ 873530 w 1589088"/>
                <a:gd name="T9" fmla="*/ 1040159 h 1589088"/>
                <a:gd name="T10" fmla="*/ 824817 w 1589088"/>
                <a:gd name="T11" fmla="*/ 1084490 h 1589088"/>
                <a:gd name="T12" fmla="*/ 756238 w 1589088"/>
                <a:gd name="T13" fmla="*/ 1088026 h 1589088"/>
                <a:gd name="T14" fmla="*/ 703444 w 1589088"/>
                <a:gd name="T15" fmla="*/ 1048590 h 1589088"/>
                <a:gd name="T16" fmla="*/ 686571 w 1589088"/>
                <a:gd name="T17" fmla="*/ 985493 h 1589088"/>
                <a:gd name="T18" fmla="*/ 486007 w 1589088"/>
                <a:gd name="T19" fmla="*/ 893024 h 1589088"/>
                <a:gd name="T20" fmla="*/ 398106 w 1589088"/>
                <a:gd name="T21" fmla="*/ 820680 h 1589088"/>
                <a:gd name="T22" fmla="*/ 402189 w 1589088"/>
                <a:gd name="T23" fmla="*/ 755134 h 1589088"/>
                <a:gd name="T24" fmla="*/ 446547 w 1589088"/>
                <a:gd name="T25" fmla="*/ 706452 h 1589088"/>
                <a:gd name="T26" fmla="*/ 514037 w 1589088"/>
                <a:gd name="T27" fmla="*/ 696389 h 1589088"/>
                <a:gd name="T28" fmla="*/ 570641 w 1589088"/>
                <a:gd name="T29" fmla="*/ 730385 h 1589088"/>
                <a:gd name="T30" fmla="*/ 593501 w 1589088"/>
                <a:gd name="T31" fmla="*/ 794027 h 1589088"/>
                <a:gd name="T32" fmla="*/ 818558 w 1589088"/>
                <a:gd name="T33" fmla="*/ 648522 h 1589088"/>
                <a:gd name="T34" fmla="*/ 785901 w 1589088"/>
                <a:gd name="T35" fmla="*/ 575091 h 1589088"/>
                <a:gd name="T36" fmla="*/ 808761 w 1589088"/>
                <a:gd name="T37" fmla="*/ 511721 h 1589088"/>
                <a:gd name="T38" fmla="*/ 865365 w 1589088"/>
                <a:gd name="T39" fmla="*/ 477726 h 1589088"/>
                <a:gd name="T40" fmla="*/ 728574 w 1589088"/>
                <a:gd name="T41" fmla="*/ 144010 h 1589088"/>
                <a:gd name="T42" fmla="*/ 531280 w 1589088"/>
                <a:gd name="T43" fmla="*/ 182593 h 1589088"/>
                <a:gd name="T44" fmla="*/ 353281 w 1589088"/>
                <a:gd name="T45" fmla="*/ 288291 h 1589088"/>
                <a:gd name="T46" fmla="*/ 219577 w 1589088"/>
                <a:gd name="T47" fmla="*/ 451592 h 1589088"/>
                <a:gd name="T48" fmla="*/ 152454 w 1589088"/>
                <a:gd name="T49" fmla="*/ 642880 h 1589088"/>
                <a:gd name="T50" fmla="*/ 152454 w 1589088"/>
                <a:gd name="T51" fmla="*/ 843135 h 1589088"/>
                <a:gd name="T52" fmla="*/ 219577 w 1589088"/>
                <a:gd name="T53" fmla="*/ 1034422 h 1589088"/>
                <a:gd name="T54" fmla="*/ 353281 w 1589088"/>
                <a:gd name="T55" fmla="*/ 1197724 h 1589088"/>
                <a:gd name="T56" fmla="*/ 531280 w 1589088"/>
                <a:gd name="T57" fmla="*/ 1303421 h 1589088"/>
                <a:gd name="T58" fmla="*/ 728574 w 1589088"/>
                <a:gd name="T59" fmla="*/ 1341734 h 1589088"/>
                <a:gd name="T60" fmla="*/ 927227 w 1589088"/>
                <a:gd name="T61" fmla="*/ 1312931 h 1589088"/>
                <a:gd name="T62" fmla="*/ 1109302 w 1589088"/>
                <a:gd name="T63" fmla="*/ 1217015 h 1589088"/>
                <a:gd name="T64" fmla="*/ 1251431 w 1589088"/>
                <a:gd name="T65" fmla="*/ 1059964 h 1589088"/>
                <a:gd name="T66" fmla="*/ 1328065 w 1589088"/>
                <a:gd name="T67" fmla="*/ 871393 h 1589088"/>
                <a:gd name="T68" fmla="*/ 1337576 w 1589088"/>
                <a:gd name="T69" fmla="*/ 671410 h 1589088"/>
                <a:gd name="T70" fmla="*/ 1280237 w 1589088"/>
                <a:gd name="T71" fmla="*/ 477677 h 1589088"/>
                <a:gd name="T72" fmla="*/ 1155500 w 1589088"/>
                <a:gd name="T73" fmla="*/ 308670 h 1589088"/>
                <a:gd name="T74" fmla="*/ 981849 w 1589088"/>
                <a:gd name="T75" fmla="*/ 193462 h 1589088"/>
                <a:gd name="T76" fmla="*/ 785915 w 1589088"/>
                <a:gd name="T77" fmla="*/ 145640 h 1589088"/>
                <a:gd name="T78" fmla="*/ 902226 w 1589088"/>
                <a:gd name="T79" fmla="*/ 17390 h 1589088"/>
                <a:gd name="T80" fmla="*/ 1136207 w 1589088"/>
                <a:gd name="T81" fmla="*/ 112491 h 1589088"/>
                <a:gd name="T82" fmla="*/ 1320999 w 1589088"/>
                <a:gd name="T83" fmla="*/ 276063 h 1589088"/>
                <a:gd name="T84" fmla="*/ 1429702 w 1589088"/>
                <a:gd name="T85" fmla="*/ 459201 h 1589088"/>
                <a:gd name="T86" fmla="*/ 1481334 w 1589088"/>
                <a:gd name="T87" fmla="*/ 660270 h 1589088"/>
                <a:gd name="T88" fmla="*/ 1475356 w 1589088"/>
                <a:gd name="T89" fmla="*/ 866502 h 1589088"/>
                <a:gd name="T90" fmla="*/ 1412581 w 1589088"/>
                <a:gd name="T91" fmla="*/ 1064855 h 1589088"/>
                <a:gd name="T92" fmla="*/ 1892771 w 1589088"/>
                <a:gd name="T93" fmla="*/ 1636001 h 1589088"/>
                <a:gd name="T94" fmla="*/ 1896304 w 1589088"/>
                <a:gd name="T95" fmla="*/ 1759632 h 1589088"/>
                <a:gd name="T96" fmla="*/ 1783798 w 1589088"/>
                <a:gd name="T97" fmla="*/ 1885980 h 1589088"/>
                <a:gd name="T98" fmla="*/ 1662866 w 1589088"/>
                <a:gd name="T99" fmla="*/ 1900381 h 1589088"/>
                <a:gd name="T100" fmla="*/ 1104954 w 1589088"/>
                <a:gd name="T101" fmla="*/ 1391458 h 1589088"/>
                <a:gd name="T102" fmla="*/ 909835 w 1589088"/>
                <a:gd name="T103" fmla="*/ 1466451 h 1589088"/>
                <a:gd name="T104" fmla="*/ 704388 w 1589088"/>
                <a:gd name="T105" fmla="*/ 1484656 h 1589088"/>
                <a:gd name="T106" fmla="*/ 501116 w 1589088"/>
                <a:gd name="T107" fmla="*/ 1445528 h 1589088"/>
                <a:gd name="T108" fmla="*/ 313061 w 1589088"/>
                <a:gd name="T109" fmla="*/ 1349069 h 1589088"/>
                <a:gd name="T110" fmla="*/ 143758 w 1589088"/>
                <a:gd name="T111" fmla="*/ 1181965 h 1589088"/>
                <a:gd name="T112" fmla="*/ 30708 w 1589088"/>
                <a:gd name="T113" fmla="*/ 954538 h 1589088"/>
                <a:gd name="T114" fmla="*/ 815 w 1589088"/>
                <a:gd name="T115" fmla="*/ 707277 h 1589088"/>
                <a:gd name="T116" fmla="*/ 54351 w 1589088"/>
                <a:gd name="T117" fmla="*/ 463275 h 1589088"/>
                <a:gd name="T118" fmla="*/ 191315 w 1589088"/>
                <a:gd name="T119" fmla="*/ 245360 h 1589088"/>
                <a:gd name="T120" fmla="*/ 397577 w 1589088"/>
                <a:gd name="T121" fmla="*/ 85319 h 1589088"/>
                <a:gd name="T122" fmla="*/ 636177 w 1589088"/>
                <a:gd name="T123" fmla="*/ 7880 h 15890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589088" h="1589088">
                  <a:moveTo>
                    <a:pt x="916859" y="288925"/>
                  </a:moveTo>
                  <a:lnTo>
                    <a:pt x="954088" y="332030"/>
                  </a:lnTo>
                  <a:lnTo>
                    <a:pt x="816067" y="450682"/>
                  </a:lnTo>
                  <a:lnTo>
                    <a:pt x="817430" y="454085"/>
                  </a:lnTo>
                  <a:lnTo>
                    <a:pt x="818338" y="457488"/>
                  </a:lnTo>
                  <a:lnTo>
                    <a:pt x="819246" y="461118"/>
                  </a:lnTo>
                  <a:lnTo>
                    <a:pt x="820381" y="464748"/>
                  </a:lnTo>
                  <a:lnTo>
                    <a:pt x="820835" y="468378"/>
                  </a:lnTo>
                  <a:lnTo>
                    <a:pt x="821289" y="472008"/>
                  </a:lnTo>
                  <a:lnTo>
                    <a:pt x="821743" y="475865"/>
                  </a:lnTo>
                  <a:lnTo>
                    <a:pt x="821743" y="479722"/>
                  </a:lnTo>
                  <a:lnTo>
                    <a:pt x="821743" y="483805"/>
                  </a:lnTo>
                  <a:lnTo>
                    <a:pt x="821289" y="487662"/>
                  </a:lnTo>
                  <a:lnTo>
                    <a:pt x="820835" y="491746"/>
                  </a:lnTo>
                  <a:lnTo>
                    <a:pt x="820154" y="495602"/>
                  </a:lnTo>
                  <a:lnTo>
                    <a:pt x="819246" y="499459"/>
                  </a:lnTo>
                  <a:lnTo>
                    <a:pt x="818338" y="503089"/>
                  </a:lnTo>
                  <a:lnTo>
                    <a:pt x="816976" y="506946"/>
                  </a:lnTo>
                  <a:lnTo>
                    <a:pt x="815840" y="510349"/>
                  </a:lnTo>
                  <a:lnTo>
                    <a:pt x="814251" y="513979"/>
                  </a:lnTo>
                  <a:lnTo>
                    <a:pt x="812662" y="517382"/>
                  </a:lnTo>
                  <a:lnTo>
                    <a:pt x="810619" y="520785"/>
                  </a:lnTo>
                  <a:lnTo>
                    <a:pt x="808803" y="523961"/>
                  </a:lnTo>
                  <a:lnTo>
                    <a:pt x="806760" y="527137"/>
                  </a:lnTo>
                  <a:lnTo>
                    <a:pt x="804263" y="530313"/>
                  </a:lnTo>
                  <a:lnTo>
                    <a:pt x="801993" y="533036"/>
                  </a:lnTo>
                  <a:lnTo>
                    <a:pt x="799496" y="535985"/>
                  </a:lnTo>
                  <a:lnTo>
                    <a:pt x="796772" y="538707"/>
                  </a:lnTo>
                  <a:lnTo>
                    <a:pt x="794048" y="541203"/>
                  </a:lnTo>
                  <a:lnTo>
                    <a:pt x="791324" y="543698"/>
                  </a:lnTo>
                  <a:lnTo>
                    <a:pt x="788146" y="545967"/>
                  </a:lnTo>
                  <a:lnTo>
                    <a:pt x="785194" y="548009"/>
                  </a:lnTo>
                  <a:lnTo>
                    <a:pt x="781789" y="550051"/>
                  </a:lnTo>
                  <a:lnTo>
                    <a:pt x="778611" y="552093"/>
                  </a:lnTo>
                  <a:lnTo>
                    <a:pt x="775433" y="553908"/>
                  </a:lnTo>
                  <a:lnTo>
                    <a:pt x="771801" y="555496"/>
                  </a:lnTo>
                  <a:lnTo>
                    <a:pt x="768396" y="556857"/>
                  </a:lnTo>
                  <a:lnTo>
                    <a:pt x="764537" y="558218"/>
                  </a:lnTo>
                  <a:lnTo>
                    <a:pt x="760905" y="559352"/>
                  </a:lnTo>
                  <a:lnTo>
                    <a:pt x="757046" y="560260"/>
                  </a:lnTo>
                  <a:lnTo>
                    <a:pt x="753413" y="560940"/>
                  </a:lnTo>
                  <a:lnTo>
                    <a:pt x="749327" y="561621"/>
                  </a:lnTo>
                  <a:lnTo>
                    <a:pt x="745241" y="562075"/>
                  </a:lnTo>
                  <a:lnTo>
                    <a:pt x="692121" y="754005"/>
                  </a:lnTo>
                  <a:lnTo>
                    <a:pt x="697343" y="756728"/>
                  </a:lnTo>
                  <a:lnTo>
                    <a:pt x="702110" y="759904"/>
                  </a:lnTo>
                  <a:lnTo>
                    <a:pt x="706650" y="763080"/>
                  </a:lnTo>
                  <a:lnTo>
                    <a:pt x="710963" y="766937"/>
                  </a:lnTo>
                  <a:lnTo>
                    <a:pt x="715049" y="770794"/>
                  </a:lnTo>
                  <a:lnTo>
                    <a:pt x="718908" y="774877"/>
                  </a:lnTo>
                  <a:lnTo>
                    <a:pt x="722313" y="779188"/>
                  </a:lnTo>
                  <a:lnTo>
                    <a:pt x="725718" y="783952"/>
                  </a:lnTo>
                  <a:lnTo>
                    <a:pt x="728670" y="788943"/>
                  </a:lnTo>
                  <a:lnTo>
                    <a:pt x="731167" y="793934"/>
                  </a:lnTo>
                  <a:lnTo>
                    <a:pt x="733437" y="799379"/>
                  </a:lnTo>
                  <a:lnTo>
                    <a:pt x="735253" y="804824"/>
                  </a:lnTo>
                  <a:lnTo>
                    <a:pt x="736615" y="810496"/>
                  </a:lnTo>
                  <a:lnTo>
                    <a:pt x="737750" y="816167"/>
                  </a:lnTo>
                  <a:lnTo>
                    <a:pt x="738431" y="822066"/>
                  </a:lnTo>
                  <a:lnTo>
                    <a:pt x="738658" y="828191"/>
                  </a:lnTo>
                  <a:lnTo>
                    <a:pt x="738658" y="832729"/>
                  </a:lnTo>
                  <a:lnTo>
                    <a:pt x="738431" y="836812"/>
                  </a:lnTo>
                  <a:lnTo>
                    <a:pt x="737523" y="840896"/>
                  </a:lnTo>
                  <a:lnTo>
                    <a:pt x="736842" y="844980"/>
                  </a:lnTo>
                  <a:lnTo>
                    <a:pt x="735934" y="849063"/>
                  </a:lnTo>
                  <a:lnTo>
                    <a:pt x="734799" y="852920"/>
                  </a:lnTo>
                  <a:lnTo>
                    <a:pt x="733664" y="856777"/>
                  </a:lnTo>
                  <a:lnTo>
                    <a:pt x="732075" y="860407"/>
                  </a:lnTo>
                  <a:lnTo>
                    <a:pt x="730259" y="864263"/>
                  </a:lnTo>
                  <a:lnTo>
                    <a:pt x="728670" y="867666"/>
                  </a:lnTo>
                  <a:lnTo>
                    <a:pt x="726626" y="871296"/>
                  </a:lnTo>
                  <a:lnTo>
                    <a:pt x="724583" y="874699"/>
                  </a:lnTo>
                  <a:lnTo>
                    <a:pt x="722086" y="877876"/>
                  </a:lnTo>
                  <a:lnTo>
                    <a:pt x="719589" y="881052"/>
                  </a:lnTo>
                  <a:lnTo>
                    <a:pt x="717092" y="884228"/>
                  </a:lnTo>
                  <a:lnTo>
                    <a:pt x="714141" y="886950"/>
                  </a:lnTo>
                  <a:lnTo>
                    <a:pt x="711417" y="889673"/>
                  </a:lnTo>
                  <a:lnTo>
                    <a:pt x="708239" y="892395"/>
                  </a:lnTo>
                  <a:lnTo>
                    <a:pt x="705288" y="894891"/>
                  </a:lnTo>
                  <a:lnTo>
                    <a:pt x="702110" y="896933"/>
                  </a:lnTo>
                  <a:lnTo>
                    <a:pt x="698705" y="899428"/>
                  </a:lnTo>
                  <a:lnTo>
                    <a:pt x="695299" y="901243"/>
                  </a:lnTo>
                  <a:lnTo>
                    <a:pt x="691440" y="903058"/>
                  </a:lnTo>
                  <a:lnTo>
                    <a:pt x="688035" y="904646"/>
                  </a:lnTo>
                  <a:lnTo>
                    <a:pt x="684176" y="906234"/>
                  </a:lnTo>
                  <a:lnTo>
                    <a:pt x="680317" y="907595"/>
                  </a:lnTo>
                  <a:lnTo>
                    <a:pt x="676231" y="908730"/>
                  </a:lnTo>
                  <a:lnTo>
                    <a:pt x="672372" y="909637"/>
                  </a:lnTo>
                  <a:lnTo>
                    <a:pt x="668286" y="910318"/>
                  </a:lnTo>
                  <a:lnTo>
                    <a:pt x="664199" y="910771"/>
                  </a:lnTo>
                  <a:lnTo>
                    <a:pt x="659886" y="911225"/>
                  </a:lnTo>
                  <a:lnTo>
                    <a:pt x="655573" y="911225"/>
                  </a:lnTo>
                  <a:lnTo>
                    <a:pt x="651260" y="911225"/>
                  </a:lnTo>
                  <a:lnTo>
                    <a:pt x="646947" y="910771"/>
                  </a:lnTo>
                  <a:lnTo>
                    <a:pt x="643088" y="910318"/>
                  </a:lnTo>
                  <a:lnTo>
                    <a:pt x="638775" y="909637"/>
                  </a:lnTo>
                  <a:lnTo>
                    <a:pt x="634915" y="908730"/>
                  </a:lnTo>
                  <a:lnTo>
                    <a:pt x="630829" y="907595"/>
                  </a:lnTo>
                  <a:lnTo>
                    <a:pt x="627197" y="906234"/>
                  </a:lnTo>
                  <a:lnTo>
                    <a:pt x="623338" y="904646"/>
                  </a:lnTo>
                  <a:lnTo>
                    <a:pt x="619706" y="903058"/>
                  </a:lnTo>
                  <a:lnTo>
                    <a:pt x="616074" y="901243"/>
                  </a:lnTo>
                  <a:lnTo>
                    <a:pt x="612669" y="899428"/>
                  </a:lnTo>
                  <a:lnTo>
                    <a:pt x="609037" y="896933"/>
                  </a:lnTo>
                  <a:lnTo>
                    <a:pt x="605858" y="894891"/>
                  </a:lnTo>
                  <a:lnTo>
                    <a:pt x="602680" y="892395"/>
                  </a:lnTo>
                  <a:lnTo>
                    <a:pt x="599729" y="889673"/>
                  </a:lnTo>
                  <a:lnTo>
                    <a:pt x="596778" y="886950"/>
                  </a:lnTo>
                  <a:lnTo>
                    <a:pt x="594054" y="884228"/>
                  </a:lnTo>
                  <a:lnTo>
                    <a:pt x="591557" y="881052"/>
                  </a:lnTo>
                  <a:lnTo>
                    <a:pt x="588833" y="877876"/>
                  </a:lnTo>
                  <a:lnTo>
                    <a:pt x="586790" y="874699"/>
                  </a:lnTo>
                  <a:lnTo>
                    <a:pt x="584520" y="871296"/>
                  </a:lnTo>
                  <a:lnTo>
                    <a:pt x="582704" y="867666"/>
                  </a:lnTo>
                  <a:lnTo>
                    <a:pt x="580661" y="864263"/>
                  </a:lnTo>
                  <a:lnTo>
                    <a:pt x="579072" y="860407"/>
                  </a:lnTo>
                  <a:lnTo>
                    <a:pt x="577710" y="856777"/>
                  </a:lnTo>
                  <a:lnTo>
                    <a:pt x="576348" y="852920"/>
                  </a:lnTo>
                  <a:lnTo>
                    <a:pt x="575212" y="849063"/>
                  </a:lnTo>
                  <a:lnTo>
                    <a:pt x="574077" y="844980"/>
                  </a:lnTo>
                  <a:lnTo>
                    <a:pt x="573396" y="840896"/>
                  </a:lnTo>
                  <a:lnTo>
                    <a:pt x="572942" y="836812"/>
                  </a:lnTo>
                  <a:lnTo>
                    <a:pt x="572488" y="832729"/>
                  </a:lnTo>
                  <a:lnTo>
                    <a:pt x="572488" y="828191"/>
                  </a:lnTo>
                  <a:lnTo>
                    <a:pt x="572488" y="825242"/>
                  </a:lnTo>
                  <a:lnTo>
                    <a:pt x="572715" y="822066"/>
                  </a:lnTo>
                  <a:lnTo>
                    <a:pt x="573623" y="815940"/>
                  </a:lnTo>
                  <a:lnTo>
                    <a:pt x="574986" y="810042"/>
                  </a:lnTo>
                  <a:lnTo>
                    <a:pt x="576575" y="804370"/>
                  </a:lnTo>
                  <a:lnTo>
                    <a:pt x="454445" y="733134"/>
                  </a:lnTo>
                  <a:lnTo>
                    <a:pt x="449904" y="736083"/>
                  </a:lnTo>
                  <a:lnTo>
                    <a:pt x="444910" y="738352"/>
                  </a:lnTo>
                  <a:lnTo>
                    <a:pt x="439689" y="740166"/>
                  </a:lnTo>
                  <a:lnTo>
                    <a:pt x="434468" y="741981"/>
                  </a:lnTo>
                  <a:lnTo>
                    <a:pt x="429020" y="743569"/>
                  </a:lnTo>
                  <a:lnTo>
                    <a:pt x="423571" y="744477"/>
                  </a:lnTo>
                  <a:lnTo>
                    <a:pt x="417669" y="745158"/>
                  </a:lnTo>
                  <a:lnTo>
                    <a:pt x="412221" y="745384"/>
                  </a:lnTo>
                  <a:lnTo>
                    <a:pt x="408589" y="745158"/>
                  </a:lnTo>
                  <a:lnTo>
                    <a:pt x="405411" y="744931"/>
                  </a:lnTo>
                  <a:lnTo>
                    <a:pt x="398828" y="744023"/>
                  </a:lnTo>
                  <a:lnTo>
                    <a:pt x="305755" y="898294"/>
                  </a:lnTo>
                  <a:lnTo>
                    <a:pt x="257175" y="869255"/>
                  </a:lnTo>
                  <a:lnTo>
                    <a:pt x="349113" y="716118"/>
                  </a:lnTo>
                  <a:lnTo>
                    <a:pt x="347070" y="713396"/>
                  </a:lnTo>
                  <a:lnTo>
                    <a:pt x="344573" y="710220"/>
                  </a:lnTo>
                  <a:lnTo>
                    <a:pt x="342757" y="707497"/>
                  </a:lnTo>
                  <a:lnTo>
                    <a:pt x="340714" y="704321"/>
                  </a:lnTo>
                  <a:lnTo>
                    <a:pt x="339125" y="701145"/>
                  </a:lnTo>
                  <a:lnTo>
                    <a:pt x="337536" y="697969"/>
                  </a:lnTo>
                  <a:lnTo>
                    <a:pt x="335720" y="694793"/>
                  </a:lnTo>
                  <a:lnTo>
                    <a:pt x="334358" y="691390"/>
                  </a:lnTo>
                  <a:lnTo>
                    <a:pt x="333223" y="687987"/>
                  </a:lnTo>
                  <a:lnTo>
                    <a:pt x="332087" y="684584"/>
                  </a:lnTo>
                  <a:lnTo>
                    <a:pt x="331179" y="680954"/>
                  </a:lnTo>
                  <a:lnTo>
                    <a:pt x="330498" y="677324"/>
                  </a:lnTo>
                  <a:lnTo>
                    <a:pt x="329590" y="673467"/>
                  </a:lnTo>
                  <a:lnTo>
                    <a:pt x="329136" y="670064"/>
                  </a:lnTo>
                  <a:lnTo>
                    <a:pt x="328909" y="665981"/>
                  </a:lnTo>
                  <a:lnTo>
                    <a:pt x="328909" y="662351"/>
                  </a:lnTo>
                  <a:lnTo>
                    <a:pt x="328909" y="658040"/>
                  </a:lnTo>
                  <a:lnTo>
                    <a:pt x="329363" y="653730"/>
                  </a:lnTo>
                  <a:lnTo>
                    <a:pt x="330044" y="649646"/>
                  </a:lnTo>
                  <a:lnTo>
                    <a:pt x="330725" y="645335"/>
                  </a:lnTo>
                  <a:lnTo>
                    <a:pt x="331633" y="641479"/>
                  </a:lnTo>
                  <a:lnTo>
                    <a:pt x="332768" y="637395"/>
                  </a:lnTo>
                  <a:lnTo>
                    <a:pt x="333904" y="633765"/>
                  </a:lnTo>
                  <a:lnTo>
                    <a:pt x="335493" y="629908"/>
                  </a:lnTo>
                  <a:lnTo>
                    <a:pt x="337082" y="626279"/>
                  </a:lnTo>
                  <a:lnTo>
                    <a:pt x="339125" y="622649"/>
                  </a:lnTo>
                  <a:lnTo>
                    <a:pt x="340941" y="619246"/>
                  </a:lnTo>
                  <a:lnTo>
                    <a:pt x="342984" y="615843"/>
                  </a:lnTo>
                  <a:lnTo>
                    <a:pt x="345481" y="612666"/>
                  </a:lnTo>
                  <a:lnTo>
                    <a:pt x="347978" y="609263"/>
                  </a:lnTo>
                  <a:lnTo>
                    <a:pt x="350475" y="606314"/>
                  </a:lnTo>
                  <a:lnTo>
                    <a:pt x="353426" y="603592"/>
                  </a:lnTo>
                  <a:lnTo>
                    <a:pt x="356150" y="600642"/>
                  </a:lnTo>
                  <a:lnTo>
                    <a:pt x="359101" y="598147"/>
                  </a:lnTo>
                  <a:lnTo>
                    <a:pt x="362279" y="595878"/>
                  </a:lnTo>
                  <a:lnTo>
                    <a:pt x="365458" y="593383"/>
                  </a:lnTo>
                  <a:lnTo>
                    <a:pt x="369090" y="591341"/>
                  </a:lnTo>
                  <a:lnTo>
                    <a:pt x="372495" y="589299"/>
                  </a:lnTo>
                  <a:lnTo>
                    <a:pt x="376127" y="587484"/>
                  </a:lnTo>
                  <a:lnTo>
                    <a:pt x="379759" y="585669"/>
                  </a:lnTo>
                  <a:lnTo>
                    <a:pt x="383618" y="584308"/>
                  </a:lnTo>
                  <a:lnTo>
                    <a:pt x="387250" y="582947"/>
                  </a:lnTo>
                  <a:lnTo>
                    <a:pt x="391336" y="581812"/>
                  </a:lnTo>
                  <a:lnTo>
                    <a:pt x="395196" y="580905"/>
                  </a:lnTo>
                  <a:lnTo>
                    <a:pt x="399509" y="580224"/>
                  </a:lnTo>
                  <a:lnTo>
                    <a:pt x="403368" y="579544"/>
                  </a:lnTo>
                  <a:lnTo>
                    <a:pt x="407681" y="579317"/>
                  </a:lnTo>
                  <a:lnTo>
                    <a:pt x="412221" y="579090"/>
                  </a:lnTo>
                  <a:lnTo>
                    <a:pt x="416307" y="579317"/>
                  </a:lnTo>
                  <a:lnTo>
                    <a:pt x="420620" y="579544"/>
                  </a:lnTo>
                  <a:lnTo>
                    <a:pt x="424707" y="580224"/>
                  </a:lnTo>
                  <a:lnTo>
                    <a:pt x="428793" y="580905"/>
                  </a:lnTo>
                  <a:lnTo>
                    <a:pt x="432652" y="581812"/>
                  </a:lnTo>
                  <a:lnTo>
                    <a:pt x="436738" y="582947"/>
                  </a:lnTo>
                  <a:lnTo>
                    <a:pt x="440597" y="584308"/>
                  </a:lnTo>
                  <a:lnTo>
                    <a:pt x="444456" y="585669"/>
                  </a:lnTo>
                  <a:lnTo>
                    <a:pt x="447861" y="587484"/>
                  </a:lnTo>
                  <a:lnTo>
                    <a:pt x="451720" y="589299"/>
                  </a:lnTo>
                  <a:lnTo>
                    <a:pt x="454899" y="591341"/>
                  </a:lnTo>
                  <a:lnTo>
                    <a:pt x="458531" y="593383"/>
                  </a:lnTo>
                  <a:lnTo>
                    <a:pt x="461709" y="595878"/>
                  </a:lnTo>
                  <a:lnTo>
                    <a:pt x="464887" y="598147"/>
                  </a:lnTo>
                  <a:lnTo>
                    <a:pt x="467838" y="600642"/>
                  </a:lnTo>
                  <a:lnTo>
                    <a:pt x="470562" y="603592"/>
                  </a:lnTo>
                  <a:lnTo>
                    <a:pt x="473513" y="606314"/>
                  </a:lnTo>
                  <a:lnTo>
                    <a:pt x="476010" y="609263"/>
                  </a:lnTo>
                  <a:lnTo>
                    <a:pt x="478734" y="612666"/>
                  </a:lnTo>
                  <a:lnTo>
                    <a:pt x="481004" y="615843"/>
                  </a:lnTo>
                  <a:lnTo>
                    <a:pt x="483047" y="619246"/>
                  </a:lnTo>
                  <a:lnTo>
                    <a:pt x="484864" y="622649"/>
                  </a:lnTo>
                  <a:lnTo>
                    <a:pt x="486907" y="626279"/>
                  </a:lnTo>
                  <a:lnTo>
                    <a:pt x="488496" y="629908"/>
                  </a:lnTo>
                  <a:lnTo>
                    <a:pt x="490085" y="633765"/>
                  </a:lnTo>
                  <a:lnTo>
                    <a:pt x="491220" y="637395"/>
                  </a:lnTo>
                  <a:lnTo>
                    <a:pt x="492355" y="641479"/>
                  </a:lnTo>
                  <a:lnTo>
                    <a:pt x="493490" y="645335"/>
                  </a:lnTo>
                  <a:lnTo>
                    <a:pt x="494171" y="649646"/>
                  </a:lnTo>
                  <a:lnTo>
                    <a:pt x="494625" y="653730"/>
                  </a:lnTo>
                  <a:lnTo>
                    <a:pt x="495079" y="658040"/>
                  </a:lnTo>
                  <a:lnTo>
                    <a:pt x="495079" y="662351"/>
                  </a:lnTo>
                  <a:lnTo>
                    <a:pt x="495079" y="665527"/>
                  </a:lnTo>
                  <a:lnTo>
                    <a:pt x="494852" y="669157"/>
                  </a:lnTo>
                  <a:lnTo>
                    <a:pt x="494398" y="672333"/>
                  </a:lnTo>
                  <a:lnTo>
                    <a:pt x="493944" y="675509"/>
                  </a:lnTo>
                  <a:lnTo>
                    <a:pt x="492355" y="682088"/>
                  </a:lnTo>
                  <a:lnTo>
                    <a:pt x="490539" y="688214"/>
                  </a:lnTo>
                  <a:lnTo>
                    <a:pt x="610853" y="758543"/>
                  </a:lnTo>
                  <a:lnTo>
                    <a:pt x="616528" y="755140"/>
                  </a:lnTo>
                  <a:lnTo>
                    <a:pt x="622430" y="752417"/>
                  </a:lnTo>
                  <a:lnTo>
                    <a:pt x="628559" y="749922"/>
                  </a:lnTo>
                  <a:lnTo>
                    <a:pt x="634915" y="748107"/>
                  </a:lnTo>
                  <a:lnTo>
                    <a:pt x="690305" y="547101"/>
                  </a:lnTo>
                  <a:lnTo>
                    <a:pt x="686673" y="544152"/>
                  </a:lnTo>
                  <a:lnTo>
                    <a:pt x="682814" y="540976"/>
                  </a:lnTo>
                  <a:lnTo>
                    <a:pt x="679409" y="537800"/>
                  </a:lnTo>
                  <a:lnTo>
                    <a:pt x="676004" y="533943"/>
                  </a:lnTo>
                  <a:lnTo>
                    <a:pt x="673053" y="530540"/>
                  </a:lnTo>
                  <a:lnTo>
                    <a:pt x="670102" y="526456"/>
                  </a:lnTo>
                  <a:lnTo>
                    <a:pt x="667605" y="522373"/>
                  </a:lnTo>
                  <a:lnTo>
                    <a:pt x="665107" y="518062"/>
                  </a:lnTo>
                  <a:lnTo>
                    <a:pt x="662837" y="513979"/>
                  </a:lnTo>
                  <a:lnTo>
                    <a:pt x="661021" y="509214"/>
                  </a:lnTo>
                  <a:lnTo>
                    <a:pt x="659432" y="504450"/>
                  </a:lnTo>
                  <a:lnTo>
                    <a:pt x="658070" y="499913"/>
                  </a:lnTo>
                  <a:lnTo>
                    <a:pt x="657162" y="494922"/>
                  </a:lnTo>
                  <a:lnTo>
                    <a:pt x="656027" y="489931"/>
                  </a:lnTo>
                  <a:lnTo>
                    <a:pt x="655573" y="484940"/>
                  </a:lnTo>
                  <a:lnTo>
                    <a:pt x="655573" y="479722"/>
                  </a:lnTo>
                  <a:lnTo>
                    <a:pt x="655573" y="475411"/>
                  </a:lnTo>
                  <a:lnTo>
                    <a:pt x="655800" y="471327"/>
                  </a:lnTo>
                  <a:lnTo>
                    <a:pt x="656708" y="467017"/>
                  </a:lnTo>
                  <a:lnTo>
                    <a:pt x="657389" y="463160"/>
                  </a:lnTo>
                  <a:lnTo>
                    <a:pt x="658297" y="458850"/>
                  </a:lnTo>
                  <a:lnTo>
                    <a:pt x="659432" y="455220"/>
                  </a:lnTo>
                  <a:lnTo>
                    <a:pt x="660567" y="451136"/>
                  </a:lnTo>
                  <a:lnTo>
                    <a:pt x="661929" y="447506"/>
                  </a:lnTo>
                  <a:lnTo>
                    <a:pt x="663745" y="443649"/>
                  </a:lnTo>
                  <a:lnTo>
                    <a:pt x="665561" y="440246"/>
                  </a:lnTo>
                  <a:lnTo>
                    <a:pt x="667605" y="436617"/>
                  </a:lnTo>
                  <a:lnTo>
                    <a:pt x="669648" y="433440"/>
                  </a:lnTo>
                  <a:lnTo>
                    <a:pt x="672145" y="430037"/>
                  </a:lnTo>
                  <a:lnTo>
                    <a:pt x="674642" y="426861"/>
                  </a:lnTo>
                  <a:lnTo>
                    <a:pt x="677139" y="423912"/>
                  </a:lnTo>
                  <a:lnTo>
                    <a:pt x="679863" y="420963"/>
                  </a:lnTo>
                  <a:lnTo>
                    <a:pt x="682814" y="418240"/>
                  </a:lnTo>
                  <a:lnTo>
                    <a:pt x="685765" y="415518"/>
                  </a:lnTo>
                  <a:lnTo>
                    <a:pt x="688943" y="413249"/>
                  </a:lnTo>
                  <a:lnTo>
                    <a:pt x="692121" y="410980"/>
                  </a:lnTo>
                  <a:lnTo>
                    <a:pt x="695526" y="408712"/>
                  </a:lnTo>
                  <a:lnTo>
                    <a:pt x="698932" y="406670"/>
                  </a:lnTo>
                  <a:lnTo>
                    <a:pt x="702791" y="404855"/>
                  </a:lnTo>
                  <a:lnTo>
                    <a:pt x="706196" y="403267"/>
                  </a:lnTo>
                  <a:lnTo>
                    <a:pt x="710055" y="401679"/>
                  </a:lnTo>
                  <a:lnTo>
                    <a:pt x="713914" y="400318"/>
                  </a:lnTo>
                  <a:lnTo>
                    <a:pt x="718000" y="399410"/>
                  </a:lnTo>
                  <a:lnTo>
                    <a:pt x="721859" y="398503"/>
                  </a:lnTo>
                  <a:lnTo>
                    <a:pt x="725945" y="397595"/>
                  </a:lnTo>
                  <a:lnTo>
                    <a:pt x="730032" y="397141"/>
                  </a:lnTo>
                  <a:lnTo>
                    <a:pt x="734345" y="396915"/>
                  </a:lnTo>
                  <a:lnTo>
                    <a:pt x="738658" y="396688"/>
                  </a:lnTo>
                  <a:lnTo>
                    <a:pt x="744106" y="396915"/>
                  </a:lnTo>
                  <a:lnTo>
                    <a:pt x="749554" y="397595"/>
                  </a:lnTo>
                  <a:lnTo>
                    <a:pt x="754775" y="398276"/>
                  </a:lnTo>
                  <a:lnTo>
                    <a:pt x="759770" y="399637"/>
                  </a:lnTo>
                  <a:lnTo>
                    <a:pt x="764764" y="400998"/>
                  </a:lnTo>
                  <a:lnTo>
                    <a:pt x="769758" y="403040"/>
                  </a:lnTo>
                  <a:lnTo>
                    <a:pt x="774298" y="405082"/>
                  </a:lnTo>
                  <a:lnTo>
                    <a:pt x="778838" y="407577"/>
                  </a:lnTo>
                  <a:lnTo>
                    <a:pt x="916859" y="288925"/>
                  </a:lnTo>
                  <a:close/>
                  <a:moveTo>
                    <a:pt x="607752" y="120128"/>
                  </a:moveTo>
                  <a:lnTo>
                    <a:pt x="595738" y="120581"/>
                  </a:lnTo>
                  <a:lnTo>
                    <a:pt x="583950" y="121488"/>
                  </a:lnTo>
                  <a:lnTo>
                    <a:pt x="571936" y="122621"/>
                  </a:lnTo>
                  <a:lnTo>
                    <a:pt x="559921" y="123755"/>
                  </a:lnTo>
                  <a:lnTo>
                    <a:pt x="548133" y="125341"/>
                  </a:lnTo>
                  <a:lnTo>
                    <a:pt x="536119" y="127154"/>
                  </a:lnTo>
                  <a:lnTo>
                    <a:pt x="524331" y="129421"/>
                  </a:lnTo>
                  <a:lnTo>
                    <a:pt x="512543" y="131688"/>
                  </a:lnTo>
                  <a:lnTo>
                    <a:pt x="500755" y="134407"/>
                  </a:lnTo>
                  <a:lnTo>
                    <a:pt x="489194" y="137581"/>
                  </a:lnTo>
                  <a:lnTo>
                    <a:pt x="477406" y="140754"/>
                  </a:lnTo>
                  <a:lnTo>
                    <a:pt x="466072" y="144380"/>
                  </a:lnTo>
                  <a:lnTo>
                    <a:pt x="454511" y="148234"/>
                  </a:lnTo>
                  <a:lnTo>
                    <a:pt x="443176" y="152313"/>
                  </a:lnTo>
                  <a:lnTo>
                    <a:pt x="431615" y="156620"/>
                  </a:lnTo>
                  <a:lnTo>
                    <a:pt x="420508" y="161380"/>
                  </a:lnTo>
                  <a:lnTo>
                    <a:pt x="409400" y="166593"/>
                  </a:lnTo>
                  <a:lnTo>
                    <a:pt x="398519" y="171579"/>
                  </a:lnTo>
                  <a:lnTo>
                    <a:pt x="387411" y="177246"/>
                  </a:lnTo>
                  <a:lnTo>
                    <a:pt x="376530" y="183139"/>
                  </a:lnTo>
                  <a:lnTo>
                    <a:pt x="365876" y="189485"/>
                  </a:lnTo>
                  <a:lnTo>
                    <a:pt x="355221" y="195831"/>
                  </a:lnTo>
                  <a:lnTo>
                    <a:pt x="344794" y="202631"/>
                  </a:lnTo>
                  <a:lnTo>
                    <a:pt x="334593" y="209431"/>
                  </a:lnTo>
                  <a:lnTo>
                    <a:pt x="324392" y="216684"/>
                  </a:lnTo>
                  <a:lnTo>
                    <a:pt x="314191" y="224163"/>
                  </a:lnTo>
                  <a:lnTo>
                    <a:pt x="304443" y="232323"/>
                  </a:lnTo>
                  <a:lnTo>
                    <a:pt x="294695" y="240483"/>
                  </a:lnTo>
                  <a:lnTo>
                    <a:pt x="284948" y="248869"/>
                  </a:lnTo>
                  <a:lnTo>
                    <a:pt x="275654" y="257482"/>
                  </a:lnTo>
                  <a:lnTo>
                    <a:pt x="266359" y="266548"/>
                  </a:lnTo>
                  <a:lnTo>
                    <a:pt x="257518" y="275614"/>
                  </a:lnTo>
                  <a:lnTo>
                    <a:pt x="248678" y="285134"/>
                  </a:lnTo>
                  <a:lnTo>
                    <a:pt x="240290" y="294654"/>
                  </a:lnTo>
                  <a:lnTo>
                    <a:pt x="232129" y="304400"/>
                  </a:lnTo>
                  <a:lnTo>
                    <a:pt x="224195" y="314373"/>
                  </a:lnTo>
                  <a:lnTo>
                    <a:pt x="216714" y="324346"/>
                  </a:lnTo>
                  <a:lnTo>
                    <a:pt x="209460" y="334545"/>
                  </a:lnTo>
                  <a:lnTo>
                    <a:pt x="202433" y="344971"/>
                  </a:lnTo>
                  <a:lnTo>
                    <a:pt x="195632" y="355397"/>
                  </a:lnTo>
                  <a:lnTo>
                    <a:pt x="189058" y="366050"/>
                  </a:lnTo>
                  <a:lnTo>
                    <a:pt x="183164" y="376703"/>
                  </a:lnTo>
                  <a:lnTo>
                    <a:pt x="177271" y="387583"/>
                  </a:lnTo>
                  <a:lnTo>
                    <a:pt x="171603" y="398462"/>
                  </a:lnTo>
                  <a:lnTo>
                    <a:pt x="166390" y="409342"/>
                  </a:lnTo>
                  <a:lnTo>
                    <a:pt x="161402" y="420448"/>
                  </a:lnTo>
                  <a:lnTo>
                    <a:pt x="156642" y="431554"/>
                  </a:lnTo>
                  <a:lnTo>
                    <a:pt x="152108" y="443114"/>
                  </a:lnTo>
                  <a:lnTo>
                    <a:pt x="148028" y="454673"/>
                  </a:lnTo>
                  <a:lnTo>
                    <a:pt x="144174" y="466006"/>
                  </a:lnTo>
                  <a:lnTo>
                    <a:pt x="140774" y="477565"/>
                  </a:lnTo>
                  <a:lnTo>
                    <a:pt x="137373" y="489125"/>
                  </a:lnTo>
                  <a:lnTo>
                    <a:pt x="134426" y="500911"/>
                  </a:lnTo>
                  <a:lnTo>
                    <a:pt x="131706" y="512470"/>
                  </a:lnTo>
                  <a:lnTo>
                    <a:pt x="129213" y="524256"/>
                  </a:lnTo>
                  <a:lnTo>
                    <a:pt x="127172" y="536269"/>
                  </a:lnTo>
                  <a:lnTo>
                    <a:pt x="125359" y="548055"/>
                  </a:lnTo>
                  <a:lnTo>
                    <a:pt x="123772" y="560068"/>
                  </a:lnTo>
                  <a:lnTo>
                    <a:pt x="122185" y="571854"/>
                  </a:lnTo>
                  <a:lnTo>
                    <a:pt x="121278" y="583867"/>
                  </a:lnTo>
                  <a:lnTo>
                    <a:pt x="120598" y="595880"/>
                  </a:lnTo>
                  <a:lnTo>
                    <a:pt x="120145" y="607666"/>
                  </a:lnTo>
                  <a:lnTo>
                    <a:pt x="120145" y="619905"/>
                  </a:lnTo>
                  <a:lnTo>
                    <a:pt x="120145" y="631918"/>
                  </a:lnTo>
                  <a:lnTo>
                    <a:pt x="120598" y="643704"/>
                  </a:lnTo>
                  <a:lnTo>
                    <a:pt x="121278" y="655717"/>
                  </a:lnTo>
                  <a:lnTo>
                    <a:pt x="122185" y="667503"/>
                  </a:lnTo>
                  <a:lnTo>
                    <a:pt x="123772" y="679516"/>
                  </a:lnTo>
                  <a:lnTo>
                    <a:pt x="125359" y="691529"/>
                  </a:lnTo>
                  <a:lnTo>
                    <a:pt x="127172" y="703315"/>
                  </a:lnTo>
                  <a:lnTo>
                    <a:pt x="129213" y="715328"/>
                  </a:lnTo>
                  <a:lnTo>
                    <a:pt x="131706" y="726887"/>
                  </a:lnTo>
                  <a:lnTo>
                    <a:pt x="134426" y="738673"/>
                  </a:lnTo>
                  <a:lnTo>
                    <a:pt x="137373" y="750460"/>
                  </a:lnTo>
                  <a:lnTo>
                    <a:pt x="140774" y="762019"/>
                  </a:lnTo>
                  <a:lnTo>
                    <a:pt x="144174" y="773579"/>
                  </a:lnTo>
                  <a:lnTo>
                    <a:pt x="148028" y="784911"/>
                  </a:lnTo>
                  <a:lnTo>
                    <a:pt x="152108" y="796471"/>
                  </a:lnTo>
                  <a:lnTo>
                    <a:pt x="156642" y="807804"/>
                  </a:lnTo>
                  <a:lnTo>
                    <a:pt x="161402" y="819136"/>
                  </a:lnTo>
                  <a:lnTo>
                    <a:pt x="166390" y="830016"/>
                  </a:lnTo>
                  <a:lnTo>
                    <a:pt x="171603" y="841122"/>
                  </a:lnTo>
                  <a:lnTo>
                    <a:pt x="177271" y="852002"/>
                  </a:lnTo>
                  <a:lnTo>
                    <a:pt x="183164" y="862881"/>
                  </a:lnTo>
                  <a:lnTo>
                    <a:pt x="189058" y="873534"/>
                  </a:lnTo>
                  <a:lnTo>
                    <a:pt x="195632" y="884187"/>
                  </a:lnTo>
                  <a:lnTo>
                    <a:pt x="202433" y="894613"/>
                  </a:lnTo>
                  <a:lnTo>
                    <a:pt x="209460" y="904813"/>
                  </a:lnTo>
                  <a:lnTo>
                    <a:pt x="216714" y="915239"/>
                  </a:lnTo>
                  <a:lnTo>
                    <a:pt x="224195" y="925212"/>
                  </a:lnTo>
                  <a:lnTo>
                    <a:pt x="232129" y="934958"/>
                  </a:lnTo>
                  <a:lnTo>
                    <a:pt x="240290" y="944931"/>
                  </a:lnTo>
                  <a:lnTo>
                    <a:pt x="248678" y="954450"/>
                  </a:lnTo>
                  <a:lnTo>
                    <a:pt x="257518" y="963743"/>
                  </a:lnTo>
                  <a:lnTo>
                    <a:pt x="266359" y="973036"/>
                  </a:lnTo>
                  <a:lnTo>
                    <a:pt x="275654" y="982102"/>
                  </a:lnTo>
                  <a:lnTo>
                    <a:pt x="284948" y="990715"/>
                  </a:lnTo>
                  <a:lnTo>
                    <a:pt x="294695" y="999102"/>
                  </a:lnTo>
                  <a:lnTo>
                    <a:pt x="304443" y="1007261"/>
                  </a:lnTo>
                  <a:lnTo>
                    <a:pt x="314191" y="1015194"/>
                  </a:lnTo>
                  <a:lnTo>
                    <a:pt x="324392" y="1022674"/>
                  </a:lnTo>
                  <a:lnTo>
                    <a:pt x="334593" y="1029927"/>
                  </a:lnTo>
                  <a:lnTo>
                    <a:pt x="344794" y="1036953"/>
                  </a:lnTo>
                  <a:lnTo>
                    <a:pt x="355221" y="1043753"/>
                  </a:lnTo>
                  <a:lnTo>
                    <a:pt x="365876" y="1050099"/>
                  </a:lnTo>
                  <a:lnTo>
                    <a:pt x="376530" y="1056446"/>
                  </a:lnTo>
                  <a:lnTo>
                    <a:pt x="387411" y="1062339"/>
                  </a:lnTo>
                  <a:lnTo>
                    <a:pt x="398292" y="1067779"/>
                  </a:lnTo>
                  <a:lnTo>
                    <a:pt x="409400" y="1072992"/>
                  </a:lnTo>
                  <a:lnTo>
                    <a:pt x="420508" y="1078205"/>
                  </a:lnTo>
                  <a:lnTo>
                    <a:pt x="431615" y="1082738"/>
                  </a:lnTo>
                  <a:lnTo>
                    <a:pt x="443176" y="1087271"/>
                  </a:lnTo>
                  <a:lnTo>
                    <a:pt x="454511" y="1091351"/>
                  </a:lnTo>
                  <a:lnTo>
                    <a:pt x="466072" y="1095204"/>
                  </a:lnTo>
                  <a:lnTo>
                    <a:pt x="477406" y="1098830"/>
                  </a:lnTo>
                  <a:lnTo>
                    <a:pt x="489194" y="1102004"/>
                  </a:lnTo>
                  <a:lnTo>
                    <a:pt x="500755" y="1104950"/>
                  </a:lnTo>
                  <a:lnTo>
                    <a:pt x="512543" y="1107897"/>
                  </a:lnTo>
                  <a:lnTo>
                    <a:pt x="524331" y="1110163"/>
                  </a:lnTo>
                  <a:lnTo>
                    <a:pt x="536119" y="1112203"/>
                  </a:lnTo>
                  <a:lnTo>
                    <a:pt x="548133" y="1114243"/>
                  </a:lnTo>
                  <a:lnTo>
                    <a:pt x="559921" y="1115830"/>
                  </a:lnTo>
                  <a:lnTo>
                    <a:pt x="571936" y="1116963"/>
                  </a:lnTo>
                  <a:lnTo>
                    <a:pt x="583950" y="1118096"/>
                  </a:lnTo>
                  <a:lnTo>
                    <a:pt x="595738" y="1118776"/>
                  </a:lnTo>
                  <a:lnTo>
                    <a:pt x="607752" y="1119230"/>
                  </a:lnTo>
                  <a:lnTo>
                    <a:pt x="619540" y="1119230"/>
                  </a:lnTo>
                  <a:lnTo>
                    <a:pt x="631782" y="1119230"/>
                  </a:lnTo>
                  <a:lnTo>
                    <a:pt x="643796" y="1118776"/>
                  </a:lnTo>
                  <a:lnTo>
                    <a:pt x="655584" y="1118096"/>
                  </a:lnTo>
                  <a:lnTo>
                    <a:pt x="667598" y="1116963"/>
                  </a:lnTo>
                  <a:lnTo>
                    <a:pt x="679613" y="1115830"/>
                  </a:lnTo>
                  <a:lnTo>
                    <a:pt x="691401" y="1114243"/>
                  </a:lnTo>
                  <a:lnTo>
                    <a:pt x="703415" y="1112203"/>
                  </a:lnTo>
                  <a:lnTo>
                    <a:pt x="715203" y="1110163"/>
                  </a:lnTo>
                  <a:lnTo>
                    <a:pt x="726991" y="1107897"/>
                  </a:lnTo>
                  <a:lnTo>
                    <a:pt x="738779" y="1104950"/>
                  </a:lnTo>
                  <a:lnTo>
                    <a:pt x="750340" y="1102004"/>
                  </a:lnTo>
                  <a:lnTo>
                    <a:pt x="762128" y="1098830"/>
                  </a:lnTo>
                  <a:lnTo>
                    <a:pt x="773462" y="1095204"/>
                  </a:lnTo>
                  <a:lnTo>
                    <a:pt x="785023" y="1091351"/>
                  </a:lnTo>
                  <a:lnTo>
                    <a:pt x="796358" y="1087271"/>
                  </a:lnTo>
                  <a:lnTo>
                    <a:pt x="807692" y="1082738"/>
                  </a:lnTo>
                  <a:lnTo>
                    <a:pt x="819026" y="1078205"/>
                  </a:lnTo>
                  <a:lnTo>
                    <a:pt x="830134" y="1072992"/>
                  </a:lnTo>
                  <a:lnTo>
                    <a:pt x="841015" y="1067779"/>
                  </a:lnTo>
                  <a:lnTo>
                    <a:pt x="852123" y="1062339"/>
                  </a:lnTo>
                  <a:lnTo>
                    <a:pt x="862777" y="1056446"/>
                  </a:lnTo>
                  <a:lnTo>
                    <a:pt x="873658" y="1050099"/>
                  </a:lnTo>
                  <a:lnTo>
                    <a:pt x="884086" y="1043753"/>
                  </a:lnTo>
                  <a:lnTo>
                    <a:pt x="894740" y="1036953"/>
                  </a:lnTo>
                  <a:lnTo>
                    <a:pt x="904941" y="1029927"/>
                  </a:lnTo>
                  <a:lnTo>
                    <a:pt x="915142" y="1022674"/>
                  </a:lnTo>
                  <a:lnTo>
                    <a:pt x="925343" y="1015194"/>
                  </a:lnTo>
                  <a:lnTo>
                    <a:pt x="935091" y="1007261"/>
                  </a:lnTo>
                  <a:lnTo>
                    <a:pt x="944839" y="999102"/>
                  </a:lnTo>
                  <a:lnTo>
                    <a:pt x="954586" y="990715"/>
                  </a:lnTo>
                  <a:lnTo>
                    <a:pt x="963880" y="982102"/>
                  </a:lnTo>
                  <a:lnTo>
                    <a:pt x="972948" y="973036"/>
                  </a:lnTo>
                  <a:lnTo>
                    <a:pt x="982016" y="963743"/>
                  </a:lnTo>
                  <a:lnTo>
                    <a:pt x="990856" y="954450"/>
                  </a:lnTo>
                  <a:lnTo>
                    <a:pt x="999244" y="944931"/>
                  </a:lnTo>
                  <a:lnTo>
                    <a:pt x="1007405" y="934958"/>
                  </a:lnTo>
                  <a:lnTo>
                    <a:pt x="1015339" y="925212"/>
                  </a:lnTo>
                  <a:lnTo>
                    <a:pt x="1022820" y="915239"/>
                  </a:lnTo>
                  <a:lnTo>
                    <a:pt x="1030074" y="904813"/>
                  </a:lnTo>
                  <a:lnTo>
                    <a:pt x="1037101" y="894613"/>
                  </a:lnTo>
                  <a:lnTo>
                    <a:pt x="1043902" y="884187"/>
                  </a:lnTo>
                  <a:lnTo>
                    <a:pt x="1050249" y="873534"/>
                  </a:lnTo>
                  <a:lnTo>
                    <a:pt x="1056370" y="862881"/>
                  </a:lnTo>
                  <a:lnTo>
                    <a:pt x="1062263" y="852002"/>
                  </a:lnTo>
                  <a:lnTo>
                    <a:pt x="1067931" y="841122"/>
                  </a:lnTo>
                  <a:lnTo>
                    <a:pt x="1073144" y="830016"/>
                  </a:lnTo>
                  <a:lnTo>
                    <a:pt x="1078132" y="819136"/>
                  </a:lnTo>
                  <a:lnTo>
                    <a:pt x="1082892" y="807804"/>
                  </a:lnTo>
                  <a:lnTo>
                    <a:pt x="1087426" y="796471"/>
                  </a:lnTo>
                  <a:lnTo>
                    <a:pt x="1091280" y="784911"/>
                  </a:lnTo>
                  <a:lnTo>
                    <a:pt x="1095360" y="773579"/>
                  </a:lnTo>
                  <a:lnTo>
                    <a:pt x="1098760" y="762019"/>
                  </a:lnTo>
                  <a:lnTo>
                    <a:pt x="1102161" y="750460"/>
                  </a:lnTo>
                  <a:lnTo>
                    <a:pt x="1105108" y="738673"/>
                  </a:lnTo>
                  <a:lnTo>
                    <a:pt x="1107828" y="726887"/>
                  </a:lnTo>
                  <a:lnTo>
                    <a:pt x="1110321" y="715328"/>
                  </a:lnTo>
                  <a:lnTo>
                    <a:pt x="1112362" y="703315"/>
                  </a:lnTo>
                  <a:lnTo>
                    <a:pt x="1114175" y="691529"/>
                  </a:lnTo>
                  <a:lnTo>
                    <a:pt x="1115762" y="679516"/>
                  </a:lnTo>
                  <a:lnTo>
                    <a:pt x="1117122" y="667503"/>
                  </a:lnTo>
                  <a:lnTo>
                    <a:pt x="1118256" y="655717"/>
                  </a:lnTo>
                  <a:lnTo>
                    <a:pt x="1118936" y="643704"/>
                  </a:lnTo>
                  <a:lnTo>
                    <a:pt x="1119389" y="631918"/>
                  </a:lnTo>
                  <a:lnTo>
                    <a:pt x="1119389" y="619905"/>
                  </a:lnTo>
                  <a:lnTo>
                    <a:pt x="1119389" y="607666"/>
                  </a:lnTo>
                  <a:lnTo>
                    <a:pt x="1118936" y="595880"/>
                  </a:lnTo>
                  <a:lnTo>
                    <a:pt x="1118256" y="583867"/>
                  </a:lnTo>
                  <a:lnTo>
                    <a:pt x="1117122" y="571854"/>
                  </a:lnTo>
                  <a:lnTo>
                    <a:pt x="1115762" y="560068"/>
                  </a:lnTo>
                  <a:lnTo>
                    <a:pt x="1114175" y="548055"/>
                  </a:lnTo>
                  <a:lnTo>
                    <a:pt x="1112362" y="536269"/>
                  </a:lnTo>
                  <a:lnTo>
                    <a:pt x="1110321" y="524256"/>
                  </a:lnTo>
                  <a:lnTo>
                    <a:pt x="1107828" y="512470"/>
                  </a:lnTo>
                  <a:lnTo>
                    <a:pt x="1105108" y="500911"/>
                  </a:lnTo>
                  <a:lnTo>
                    <a:pt x="1102161" y="489125"/>
                  </a:lnTo>
                  <a:lnTo>
                    <a:pt x="1098760" y="477565"/>
                  </a:lnTo>
                  <a:lnTo>
                    <a:pt x="1095360" y="466006"/>
                  </a:lnTo>
                  <a:lnTo>
                    <a:pt x="1091280" y="454673"/>
                  </a:lnTo>
                  <a:lnTo>
                    <a:pt x="1087426" y="443114"/>
                  </a:lnTo>
                  <a:lnTo>
                    <a:pt x="1082892" y="431554"/>
                  </a:lnTo>
                  <a:lnTo>
                    <a:pt x="1078132" y="420448"/>
                  </a:lnTo>
                  <a:lnTo>
                    <a:pt x="1073144" y="409342"/>
                  </a:lnTo>
                  <a:lnTo>
                    <a:pt x="1067931" y="398462"/>
                  </a:lnTo>
                  <a:lnTo>
                    <a:pt x="1062263" y="387583"/>
                  </a:lnTo>
                  <a:lnTo>
                    <a:pt x="1056370" y="376703"/>
                  </a:lnTo>
                  <a:lnTo>
                    <a:pt x="1050249" y="366050"/>
                  </a:lnTo>
                  <a:lnTo>
                    <a:pt x="1043902" y="355397"/>
                  </a:lnTo>
                  <a:lnTo>
                    <a:pt x="1037101" y="344971"/>
                  </a:lnTo>
                  <a:lnTo>
                    <a:pt x="1030074" y="334545"/>
                  </a:lnTo>
                  <a:lnTo>
                    <a:pt x="1022820" y="324346"/>
                  </a:lnTo>
                  <a:lnTo>
                    <a:pt x="1015339" y="314373"/>
                  </a:lnTo>
                  <a:lnTo>
                    <a:pt x="1007405" y="304400"/>
                  </a:lnTo>
                  <a:lnTo>
                    <a:pt x="999244" y="294654"/>
                  </a:lnTo>
                  <a:lnTo>
                    <a:pt x="990856" y="285134"/>
                  </a:lnTo>
                  <a:lnTo>
                    <a:pt x="982016" y="275614"/>
                  </a:lnTo>
                  <a:lnTo>
                    <a:pt x="972948" y="266548"/>
                  </a:lnTo>
                  <a:lnTo>
                    <a:pt x="963880" y="257482"/>
                  </a:lnTo>
                  <a:lnTo>
                    <a:pt x="954586" y="248869"/>
                  </a:lnTo>
                  <a:lnTo>
                    <a:pt x="944839" y="240483"/>
                  </a:lnTo>
                  <a:lnTo>
                    <a:pt x="935091" y="232323"/>
                  </a:lnTo>
                  <a:lnTo>
                    <a:pt x="925343" y="224163"/>
                  </a:lnTo>
                  <a:lnTo>
                    <a:pt x="915142" y="216684"/>
                  </a:lnTo>
                  <a:lnTo>
                    <a:pt x="904941" y="209431"/>
                  </a:lnTo>
                  <a:lnTo>
                    <a:pt x="894740" y="202631"/>
                  </a:lnTo>
                  <a:lnTo>
                    <a:pt x="884086" y="195831"/>
                  </a:lnTo>
                  <a:lnTo>
                    <a:pt x="873658" y="189485"/>
                  </a:lnTo>
                  <a:lnTo>
                    <a:pt x="862777" y="183139"/>
                  </a:lnTo>
                  <a:lnTo>
                    <a:pt x="852123" y="177246"/>
                  </a:lnTo>
                  <a:lnTo>
                    <a:pt x="841015" y="171579"/>
                  </a:lnTo>
                  <a:lnTo>
                    <a:pt x="830134" y="166593"/>
                  </a:lnTo>
                  <a:lnTo>
                    <a:pt x="819026" y="161380"/>
                  </a:lnTo>
                  <a:lnTo>
                    <a:pt x="807692" y="156620"/>
                  </a:lnTo>
                  <a:lnTo>
                    <a:pt x="796358" y="152313"/>
                  </a:lnTo>
                  <a:lnTo>
                    <a:pt x="785023" y="148234"/>
                  </a:lnTo>
                  <a:lnTo>
                    <a:pt x="773462" y="144380"/>
                  </a:lnTo>
                  <a:lnTo>
                    <a:pt x="762128" y="140754"/>
                  </a:lnTo>
                  <a:lnTo>
                    <a:pt x="750340" y="137581"/>
                  </a:lnTo>
                  <a:lnTo>
                    <a:pt x="738779" y="134407"/>
                  </a:lnTo>
                  <a:lnTo>
                    <a:pt x="726991" y="131688"/>
                  </a:lnTo>
                  <a:lnTo>
                    <a:pt x="715203" y="129421"/>
                  </a:lnTo>
                  <a:lnTo>
                    <a:pt x="703415" y="127154"/>
                  </a:lnTo>
                  <a:lnTo>
                    <a:pt x="691401" y="125341"/>
                  </a:lnTo>
                  <a:lnTo>
                    <a:pt x="679613" y="123755"/>
                  </a:lnTo>
                  <a:lnTo>
                    <a:pt x="667598" y="122621"/>
                  </a:lnTo>
                  <a:lnTo>
                    <a:pt x="655584" y="121488"/>
                  </a:lnTo>
                  <a:lnTo>
                    <a:pt x="643796" y="120581"/>
                  </a:lnTo>
                  <a:lnTo>
                    <a:pt x="631782" y="120128"/>
                  </a:lnTo>
                  <a:lnTo>
                    <a:pt x="619540" y="120128"/>
                  </a:lnTo>
                  <a:lnTo>
                    <a:pt x="607752" y="120128"/>
                  </a:lnTo>
                  <a:close/>
                  <a:moveTo>
                    <a:pt x="619540" y="0"/>
                  </a:moveTo>
                  <a:lnTo>
                    <a:pt x="634502" y="227"/>
                  </a:lnTo>
                  <a:lnTo>
                    <a:pt x="649690" y="907"/>
                  </a:lnTo>
                  <a:lnTo>
                    <a:pt x="664198" y="1587"/>
                  </a:lnTo>
                  <a:lnTo>
                    <a:pt x="678933" y="3173"/>
                  </a:lnTo>
                  <a:lnTo>
                    <a:pt x="694121" y="4533"/>
                  </a:lnTo>
                  <a:lnTo>
                    <a:pt x="708629" y="6573"/>
                  </a:lnTo>
                  <a:lnTo>
                    <a:pt x="723364" y="8840"/>
                  </a:lnTo>
                  <a:lnTo>
                    <a:pt x="738098" y="11560"/>
                  </a:lnTo>
                  <a:lnTo>
                    <a:pt x="752607" y="14506"/>
                  </a:lnTo>
                  <a:lnTo>
                    <a:pt x="767115" y="17906"/>
                  </a:lnTo>
                  <a:lnTo>
                    <a:pt x="781623" y="21533"/>
                  </a:lnTo>
                  <a:lnTo>
                    <a:pt x="796131" y="25839"/>
                  </a:lnTo>
                  <a:lnTo>
                    <a:pt x="810412" y="30146"/>
                  </a:lnTo>
                  <a:lnTo>
                    <a:pt x="824694" y="34905"/>
                  </a:lnTo>
                  <a:lnTo>
                    <a:pt x="838975" y="40118"/>
                  </a:lnTo>
                  <a:lnTo>
                    <a:pt x="853030" y="45558"/>
                  </a:lnTo>
                  <a:lnTo>
                    <a:pt x="866858" y="51451"/>
                  </a:lnTo>
                  <a:lnTo>
                    <a:pt x="880686" y="57571"/>
                  </a:lnTo>
                  <a:lnTo>
                    <a:pt x="894514" y="64144"/>
                  </a:lnTo>
                  <a:lnTo>
                    <a:pt x="907888" y="71170"/>
                  </a:lnTo>
                  <a:lnTo>
                    <a:pt x="921263" y="78423"/>
                  </a:lnTo>
                  <a:lnTo>
                    <a:pt x="934638" y="85903"/>
                  </a:lnTo>
                  <a:lnTo>
                    <a:pt x="947786" y="93836"/>
                  </a:lnTo>
                  <a:lnTo>
                    <a:pt x="960934" y="102222"/>
                  </a:lnTo>
                  <a:lnTo>
                    <a:pt x="973401" y="110835"/>
                  </a:lnTo>
                  <a:lnTo>
                    <a:pt x="986096" y="119901"/>
                  </a:lnTo>
                  <a:lnTo>
                    <a:pt x="998791" y="129421"/>
                  </a:lnTo>
                  <a:lnTo>
                    <a:pt x="1010805" y="139167"/>
                  </a:lnTo>
                  <a:lnTo>
                    <a:pt x="1023046" y="149140"/>
                  </a:lnTo>
                  <a:lnTo>
                    <a:pt x="1034607" y="159793"/>
                  </a:lnTo>
                  <a:lnTo>
                    <a:pt x="1046395" y="170446"/>
                  </a:lnTo>
                  <a:lnTo>
                    <a:pt x="1057956" y="181779"/>
                  </a:lnTo>
                  <a:lnTo>
                    <a:pt x="1067251" y="191072"/>
                  </a:lnTo>
                  <a:lnTo>
                    <a:pt x="1076318" y="200591"/>
                  </a:lnTo>
                  <a:lnTo>
                    <a:pt x="1084932" y="210564"/>
                  </a:lnTo>
                  <a:lnTo>
                    <a:pt x="1093546" y="220310"/>
                  </a:lnTo>
                  <a:lnTo>
                    <a:pt x="1101934" y="230283"/>
                  </a:lnTo>
                  <a:lnTo>
                    <a:pt x="1110095" y="240709"/>
                  </a:lnTo>
                  <a:lnTo>
                    <a:pt x="1117802" y="250909"/>
                  </a:lnTo>
                  <a:lnTo>
                    <a:pt x="1125510" y="261108"/>
                  </a:lnTo>
                  <a:lnTo>
                    <a:pt x="1132764" y="271988"/>
                  </a:lnTo>
                  <a:lnTo>
                    <a:pt x="1139791" y="282414"/>
                  </a:lnTo>
                  <a:lnTo>
                    <a:pt x="1146592" y="293294"/>
                  </a:lnTo>
                  <a:lnTo>
                    <a:pt x="1153166" y="304173"/>
                  </a:lnTo>
                  <a:lnTo>
                    <a:pt x="1159513" y="315279"/>
                  </a:lnTo>
                  <a:lnTo>
                    <a:pt x="1165634" y="326159"/>
                  </a:lnTo>
                  <a:lnTo>
                    <a:pt x="1171527" y="337492"/>
                  </a:lnTo>
                  <a:lnTo>
                    <a:pt x="1177195" y="348598"/>
                  </a:lnTo>
                  <a:lnTo>
                    <a:pt x="1182408" y="360157"/>
                  </a:lnTo>
                  <a:lnTo>
                    <a:pt x="1187622" y="371490"/>
                  </a:lnTo>
                  <a:lnTo>
                    <a:pt x="1192610" y="383050"/>
                  </a:lnTo>
                  <a:lnTo>
                    <a:pt x="1197143" y="394609"/>
                  </a:lnTo>
                  <a:lnTo>
                    <a:pt x="1201677" y="406395"/>
                  </a:lnTo>
                  <a:lnTo>
                    <a:pt x="1205984" y="418181"/>
                  </a:lnTo>
                  <a:lnTo>
                    <a:pt x="1209611" y="429741"/>
                  </a:lnTo>
                  <a:lnTo>
                    <a:pt x="1213465" y="441754"/>
                  </a:lnTo>
                  <a:lnTo>
                    <a:pt x="1216865" y="453540"/>
                  </a:lnTo>
                  <a:lnTo>
                    <a:pt x="1219812" y="465552"/>
                  </a:lnTo>
                  <a:lnTo>
                    <a:pt x="1222986" y="477792"/>
                  </a:lnTo>
                  <a:lnTo>
                    <a:pt x="1225706" y="489578"/>
                  </a:lnTo>
                  <a:lnTo>
                    <a:pt x="1228200" y="501818"/>
                  </a:lnTo>
                  <a:lnTo>
                    <a:pt x="1230240" y="514057"/>
                  </a:lnTo>
                  <a:lnTo>
                    <a:pt x="1232280" y="526070"/>
                  </a:lnTo>
                  <a:lnTo>
                    <a:pt x="1233867" y="538536"/>
                  </a:lnTo>
                  <a:lnTo>
                    <a:pt x="1235680" y="550775"/>
                  </a:lnTo>
                  <a:lnTo>
                    <a:pt x="1236814" y="563015"/>
                  </a:lnTo>
                  <a:lnTo>
                    <a:pt x="1237720" y="575254"/>
                  </a:lnTo>
                  <a:lnTo>
                    <a:pt x="1238401" y="587720"/>
                  </a:lnTo>
                  <a:lnTo>
                    <a:pt x="1239081" y="599733"/>
                  </a:lnTo>
                  <a:lnTo>
                    <a:pt x="1239307" y="612199"/>
                  </a:lnTo>
                  <a:lnTo>
                    <a:pt x="1239307" y="624665"/>
                  </a:lnTo>
                  <a:lnTo>
                    <a:pt x="1239081" y="636678"/>
                  </a:lnTo>
                  <a:lnTo>
                    <a:pt x="1238627" y="649144"/>
                  </a:lnTo>
                  <a:lnTo>
                    <a:pt x="1237947" y="661610"/>
                  </a:lnTo>
                  <a:lnTo>
                    <a:pt x="1237040" y="673623"/>
                  </a:lnTo>
                  <a:lnTo>
                    <a:pt x="1235907" y="686089"/>
                  </a:lnTo>
                  <a:lnTo>
                    <a:pt x="1234320" y="698102"/>
                  </a:lnTo>
                  <a:lnTo>
                    <a:pt x="1232507" y="710341"/>
                  </a:lnTo>
                  <a:lnTo>
                    <a:pt x="1230693" y="722807"/>
                  </a:lnTo>
                  <a:lnTo>
                    <a:pt x="1228653" y="734820"/>
                  </a:lnTo>
                  <a:lnTo>
                    <a:pt x="1226159" y="746833"/>
                  </a:lnTo>
                  <a:lnTo>
                    <a:pt x="1223439" y="759073"/>
                  </a:lnTo>
                  <a:lnTo>
                    <a:pt x="1220719" y="771085"/>
                  </a:lnTo>
                  <a:lnTo>
                    <a:pt x="1217545" y="783098"/>
                  </a:lnTo>
                  <a:lnTo>
                    <a:pt x="1214145" y="795111"/>
                  </a:lnTo>
                  <a:lnTo>
                    <a:pt x="1210518" y="806897"/>
                  </a:lnTo>
                  <a:lnTo>
                    <a:pt x="1206664" y="818683"/>
                  </a:lnTo>
                  <a:lnTo>
                    <a:pt x="1202357" y="830469"/>
                  </a:lnTo>
                  <a:lnTo>
                    <a:pt x="1198277" y="842255"/>
                  </a:lnTo>
                  <a:lnTo>
                    <a:pt x="1193516" y="853588"/>
                  </a:lnTo>
                  <a:lnTo>
                    <a:pt x="1188529" y="865374"/>
                  </a:lnTo>
                  <a:lnTo>
                    <a:pt x="1183769" y="876934"/>
                  </a:lnTo>
                  <a:lnTo>
                    <a:pt x="1178328" y="888267"/>
                  </a:lnTo>
                  <a:lnTo>
                    <a:pt x="1172661" y="899599"/>
                  </a:lnTo>
                  <a:lnTo>
                    <a:pt x="1166767" y="910706"/>
                  </a:lnTo>
                  <a:lnTo>
                    <a:pt x="1160646" y="921812"/>
                  </a:lnTo>
                  <a:lnTo>
                    <a:pt x="1534229" y="1295115"/>
                  </a:lnTo>
                  <a:lnTo>
                    <a:pt x="1540350" y="1301461"/>
                  </a:lnTo>
                  <a:lnTo>
                    <a:pt x="1545790" y="1308034"/>
                  </a:lnTo>
                  <a:lnTo>
                    <a:pt x="1551231" y="1314607"/>
                  </a:lnTo>
                  <a:lnTo>
                    <a:pt x="1556445" y="1321407"/>
                  </a:lnTo>
                  <a:lnTo>
                    <a:pt x="1560752" y="1328433"/>
                  </a:lnTo>
                  <a:lnTo>
                    <a:pt x="1565286" y="1335460"/>
                  </a:lnTo>
                  <a:lnTo>
                    <a:pt x="1569366" y="1342713"/>
                  </a:lnTo>
                  <a:lnTo>
                    <a:pt x="1572766" y="1349966"/>
                  </a:lnTo>
                  <a:lnTo>
                    <a:pt x="1576167" y="1357219"/>
                  </a:lnTo>
                  <a:lnTo>
                    <a:pt x="1578887" y="1364698"/>
                  </a:lnTo>
                  <a:lnTo>
                    <a:pt x="1581381" y="1372178"/>
                  </a:lnTo>
                  <a:lnTo>
                    <a:pt x="1583648" y="1379658"/>
                  </a:lnTo>
                  <a:lnTo>
                    <a:pt x="1585461" y="1387137"/>
                  </a:lnTo>
                  <a:lnTo>
                    <a:pt x="1586821" y="1394617"/>
                  </a:lnTo>
                  <a:lnTo>
                    <a:pt x="1587955" y="1402323"/>
                  </a:lnTo>
                  <a:lnTo>
                    <a:pt x="1588635" y="1409803"/>
                  </a:lnTo>
                  <a:lnTo>
                    <a:pt x="1589088" y="1417283"/>
                  </a:lnTo>
                  <a:lnTo>
                    <a:pt x="1589088" y="1424762"/>
                  </a:lnTo>
                  <a:lnTo>
                    <a:pt x="1588861" y="1432242"/>
                  </a:lnTo>
                  <a:lnTo>
                    <a:pt x="1588181" y="1439495"/>
                  </a:lnTo>
                  <a:lnTo>
                    <a:pt x="1587274" y="1446748"/>
                  </a:lnTo>
                  <a:lnTo>
                    <a:pt x="1585914" y="1454001"/>
                  </a:lnTo>
                  <a:lnTo>
                    <a:pt x="1584101" y="1461027"/>
                  </a:lnTo>
                  <a:lnTo>
                    <a:pt x="1581834" y="1467827"/>
                  </a:lnTo>
                  <a:lnTo>
                    <a:pt x="1579340" y="1474627"/>
                  </a:lnTo>
                  <a:lnTo>
                    <a:pt x="1576620" y="1481200"/>
                  </a:lnTo>
                  <a:lnTo>
                    <a:pt x="1573220" y="1487773"/>
                  </a:lnTo>
                  <a:lnTo>
                    <a:pt x="1569593" y="1494119"/>
                  </a:lnTo>
                  <a:lnTo>
                    <a:pt x="1565512" y="1500239"/>
                  </a:lnTo>
                  <a:lnTo>
                    <a:pt x="1561432" y="1506132"/>
                  </a:lnTo>
                  <a:lnTo>
                    <a:pt x="1556445" y="1511572"/>
                  </a:lnTo>
                  <a:lnTo>
                    <a:pt x="1551231" y="1517011"/>
                  </a:lnTo>
                  <a:lnTo>
                    <a:pt x="1517228" y="1551237"/>
                  </a:lnTo>
                  <a:lnTo>
                    <a:pt x="1511787" y="1556223"/>
                  </a:lnTo>
                  <a:lnTo>
                    <a:pt x="1506120" y="1561209"/>
                  </a:lnTo>
                  <a:lnTo>
                    <a:pt x="1500226" y="1565516"/>
                  </a:lnTo>
                  <a:lnTo>
                    <a:pt x="1494106" y="1569369"/>
                  </a:lnTo>
                  <a:lnTo>
                    <a:pt x="1487985" y="1573222"/>
                  </a:lnTo>
                  <a:lnTo>
                    <a:pt x="1481411" y="1576395"/>
                  </a:lnTo>
                  <a:lnTo>
                    <a:pt x="1474837" y="1579342"/>
                  </a:lnTo>
                  <a:lnTo>
                    <a:pt x="1468036" y="1581835"/>
                  </a:lnTo>
                  <a:lnTo>
                    <a:pt x="1461009" y="1583875"/>
                  </a:lnTo>
                  <a:lnTo>
                    <a:pt x="1453982" y="1585688"/>
                  </a:lnTo>
                  <a:lnTo>
                    <a:pt x="1446728" y="1587275"/>
                  </a:lnTo>
                  <a:lnTo>
                    <a:pt x="1439474" y="1588182"/>
                  </a:lnTo>
                  <a:lnTo>
                    <a:pt x="1432219" y="1588862"/>
                  </a:lnTo>
                  <a:lnTo>
                    <a:pt x="1424739" y="1589088"/>
                  </a:lnTo>
                  <a:lnTo>
                    <a:pt x="1417258" y="1589088"/>
                  </a:lnTo>
                  <a:lnTo>
                    <a:pt x="1409777" y="1588862"/>
                  </a:lnTo>
                  <a:lnTo>
                    <a:pt x="1402296" y="1587955"/>
                  </a:lnTo>
                  <a:lnTo>
                    <a:pt x="1394589" y="1587048"/>
                  </a:lnTo>
                  <a:lnTo>
                    <a:pt x="1387108" y="1585235"/>
                  </a:lnTo>
                  <a:lnTo>
                    <a:pt x="1379628" y="1583422"/>
                  </a:lnTo>
                  <a:lnTo>
                    <a:pt x="1372147" y="1581382"/>
                  </a:lnTo>
                  <a:lnTo>
                    <a:pt x="1364666" y="1578662"/>
                  </a:lnTo>
                  <a:lnTo>
                    <a:pt x="1357186" y="1575942"/>
                  </a:lnTo>
                  <a:lnTo>
                    <a:pt x="1349931" y="1572769"/>
                  </a:lnTo>
                  <a:lnTo>
                    <a:pt x="1342677" y="1569142"/>
                  </a:lnTo>
                  <a:lnTo>
                    <a:pt x="1335423" y="1565289"/>
                  </a:lnTo>
                  <a:lnTo>
                    <a:pt x="1328396" y="1560756"/>
                  </a:lnTo>
                  <a:lnTo>
                    <a:pt x="1321369" y="1556223"/>
                  </a:lnTo>
                  <a:lnTo>
                    <a:pt x="1314568" y="1551237"/>
                  </a:lnTo>
                  <a:lnTo>
                    <a:pt x="1307994" y="1545797"/>
                  </a:lnTo>
                  <a:lnTo>
                    <a:pt x="1301420" y="1540130"/>
                  </a:lnTo>
                  <a:lnTo>
                    <a:pt x="1295299" y="1534011"/>
                  </a:lnTo>
                  <a:lnTo>
                    <a:pt x="921716" y="1160708"/>
                  </a:lnTo>
                  <a:lnTo>
                    <a:pt x="910835" y="1166827"/>
                  </a:lnTo>
                  <a:lnTo>
                    <a:pt x="899501" y="1172720"/>
                  </a:lnTo>
                  <a:lnTo>
                    <a:pt x="888166" y="1178160"/>
                  </a:lnTo>
                  <a:lnTo>
                    <a:pt x="876832" y="1183600"/>
                  </a:lnTo>
                  <a:lnTo>
                    <a:pt x="865498" y="1188586"/>
                  </a:lnTo>
                  <a:lnTo>
                    <a:pt x="853710" y="1193346"/>
                  </a:lnTo>
                  <a:lnTo>
                    <a:pt x="842375" y="1198106"/>
                  </a:lnTo>
                  <a:lnTo>
                    <a:pt x="830588" y="1202412"/>
                  </a:lnTo>
                  <a:lnTo>
                    <a:pt x="818573" y="1206492"/>
                  </a:lnTo>
                  <a:lnTo>
                    <a:pt x="807012" y="1210572"/>
                  </a:lnTo>
                  <a:lnTo>
                    <a:pt x="794997" y="1213972"/>
                  </a:lnTo>
                  <a:lnTo>
                    <a:pt x="783210" y="1217598"/>
                  </a:lnTo>
                  <a:lnTo>
                    <a:pt x="771195" y="1220545"/>
                  </a:lnTo>
                  <a:lnTo>
                    <a:pt x="758954" y="1223265"/>
                  </a:lnTo>
                  <a:lnTo>
                    <a:pt x="746939" y="1226211"/>
                  </a:lnTo>
                  <a:lnTo>
                    <a:pt x="734698" y="1228478"/>
                  </a:lnTo>
                  <a:lnTo>
                    <a:pt x="722457" y="1230518"/>
                  </a:lnTo>
                  <a:lnTo>
                    <a:pt x="710442" y="1232784"/>
                  </a:lnTo>
                  <a:lnTo>
                    <a:pt x="698201" y="1234371"/>
                  </a:lnTo>
                  <a:lnTo>
                    <a:pt x="685960" y="1235731"/>
                  </a:lnTo>
                  <a:lnTo>
                    <a:pt x="673719" y="1236864"/>
                  </a:lnTo>
                  <a:lnTo>
                    <a:pt x="661478" y="1237771"/>
                  </a:lnTo>
                  <a:lnTo>
                    <a:pt x="649010" y="1238451"/>
                  </a:lnTo>
                  <a:lnTo>
                    <a:pt x="636769" y="1239131"/>
                  </a:lnTo>
                  <a:lnTo>
                    <a:pt x="624527" y="1239357"/>
                  </a:lnTo>
                  <a:lnTo>
                    <a:pt x="612060" y="1239357"/>
                  </a:lnTo>
                  <a:lnTo>
                    <a:pt x="599818" y="1239131"/>
                  </a:lnTo>
                  <a:lnTo>
                    <a:pt x="587577" y="1238451"/>
                  </a:lnTo>
                  <a:lnTo>
                    <a:pt x="575109" y="1237544"/>
                  </a:lnTo>
                  <a:lnTo>
                    <a:pt x="562868" y="1236638"/>
                  </a:lnTo>
                  <a:lnTo>
                    <a:pt x="550627" y="1235504"/>
                  </a:lnTo>
                  <a:lnTo>
                    <a:pt x="538612" y="1233918"/>
                  </a:lnTo>
                  <a:lnTo>
                    <a:pt x="526145" y="1232331"/>
                  </a:lnTo>
                  <a:lnTo>
                    <a:pt x="513903" y="1230291"/>
                  </a:lnTo>
                  <a:lnTo>
                    <a:pt x="501889" y="1228025"/>
                  </a:lnTo>
                  <a:lnTo>
                    <a:pt x="489648" y="1225758"/>
                  </a:lnTo>
                  <a:lnTo>
                    <a:pt x="477633" y="1222811"/>
                  </a:lnTo>
                  <a:lnTo>
                    <a:pt x="465619" y="1219865"/>
                  </a:lnTo>
                  <a:lnTo>
                    <a:pt x="453604" y="1216918"/>
                  </a:lnTo>
                  <a:lnTo>
                    <a:pt x="441590" y="1213292"/>
                  </a:lnTo>
                  <a:lnTo>
                    <a:pt x="429802" y="1209665"/>
                  </a:lnTo>
                  <a:lnTo>
                    <a:pt x="418014" y="1205812"/>
                  </a:lnTo>
                  <a:lnTo>
                    <a:pt x="406453" y="1201506"/>
                  </a:lnTo>
                  <a:lnTo>
                    <a:pt x="394665" y="1197199"/>
                  </a:lnTo>
                  <a:lnTo>
                    <a:pt x="383104" y="1192440"/>
                  </a:lnTo>
                  <a:lnTo>
                    <a:pt x="371543" y="1187680"/>
                  </a:lnTo>
                  <a:lnTo>
                    <a:pt x="359982" y="1182467"/>
                  </a:lnTo>
                  <a:lnTo>
                    <a:pt x="348647" y="1177027"/>
                  </a:lnTo>
                  <a:lnTo>
                    <a:pt x="337313" y="1171360"/>
                  </a:lnTo>
                  <a:lnTo>
                    <a:pt x="326205" y="1165694"/>
                  </a:lnTo>
                  <a:lnTo>
                    <a:pt x="315097" y="1159574"/>
                  </a:lnTo>
                  <a:lnTo>
                    <a:pt x="304216" y="1153228"/>
                  </a:lnTo>
                  <a:lnTo>
                    <a:pt x="293109" y="1146655"/>
                  </a:lnTo>
                  <a:lnTo>
                    <a:pt x="282454" y="1139629"/>
                  </a:lnTo>
                  <a:lnTo>
                    <a:pt x="272026" y="1132602"/>
                  </a:lnTo>
                  <a:lnTo>
                    <a:pt x="261145" y="1125349"/>
                  </a:lnTo>
                  <a:lnTo>
                    <a:pt x="250944" y="1117643"/>
                  </a:lnTo>
                  <a:lnTo>
                    <a:pt x="240517" y="1109937"/>
                  </a:lnTo>
                  <a:lnTo>
                    <a:pt x="230316" y="1101777"/>
                  </a:lnTo>
                  <a:lnTo>
                    <a:pt x="220341" y="1093617"/>
                  </a:lnTo>
                  <a:lnTo>
                    <a:pt x="210367" y="1085004"/>
                  </a:lnTo>
                  <a:lnTo>
                    <a:pt x="200620" y="1076391"/>
                  </a:lnTo>
                  <a:lnTo>
                    <a:pt x="191099" y="1067099"/>
                  </a:lnTo>
                  <a:lnTo>
                    <a:pt x="181578" y="1057806"/>
                  </a:lnTo>
                  <a:lnTo>
                    <a:pt x="170470" y="1046473"/>
                  </a:lnTo>
                  <a:lnTo>
                    <a:pt x="159589" y="1034913"/>
                  </a:lnTo>
                  <a:lnTo>
                    <a:pt x="149161" y="1022901"/>
                  </a:lnTo>
                  <a:lnTo>
                    <a:pt x="139187" y="1010888"/>
                  </a:lnTo>
                  <a:lnTo>
                    <a:pt x="129213" y="998648"/>
                  </a:lnTo>
                  <a:lnTo>
                    <a:pt x="119918" y="985956"/>
                  </a:lnTo>
                  <a:lnTo>
                    <a:pt x="110851" y="973489"/>
                  </a:lnTo>
                  <a:lnTo>
                    <a:pt x="102237" y="960797"/>
                  </a:lnTo>
                  <a:lnTo>
                    <a:pt x="93849" y="947651"/>
                  </a:lnTo>
                  <a:lnTo>
                    <a:pt x="85688" y="934505"/>
                  </a:lnTo>
                  <a:lnTo>
                    <a:pt x="78208" y="921358"/>
                  </a:lnTo>
                  <a:lnTo>
                    <a:pt x="70954" y="907986"/>
                  </a:lnTo>
                  <a:lnTo>
                    <a:pt x="64153" y="894386"/>
                  </a:lnTo>
                  <a:lnTo>
                    <a:pt x="57579" y="880560"/>
                  </a:lnTo>
                  <a:lnTo>
                    <a:pt x="51232" y="866734"/>
                  </a:lnTo>
                  <a:lnTo>
                    <a:pt x="45338" y="852908"/>
                  </a:lnTo>
                  <a:lnTo>
                    <a:pt x="39897" y="838856"/>
                  </a:lnTo>
                  <a:lnTo>
                    <a:pt x="34910" y="824803"/>
                  </a:lnTo>
                  <a:lnTo>
                    <a:pt x="30150" y="810524"/>
                  </a:lnTo>
                  <a:lnTo>
                    <a:pt x="25616" y="796244"/>
                  </a:lnTo>
                  <a:lnTo>
                    <a:pt x="21535" y="781738"/>
                  </a:lnTo>
                  <a:lnTo>
                    <a:pt x="17682" y="767232"/>
                  </a:lnTo>
                  <a:lnTo>
                    <a:pt x="14508" y="752726"/>
                  </a:lnTo>
                  <a:lnTo>
                    <a:pt x="11334" y="738220"/>
                  </a:lnTo>
                  <a:lnTo>
                    <a:pt x="8841" y="723487"/>
                  </a:lnTo>
                  <a:lnTo>
                    <a:pt x="6574" y="708755"/>
                  </a:lnTo>
                  <a:lnTo>
                    <a:pt x="4307" y="694022"/>
                  </a:lnTo>
                  <a:lnTo>
                    <a:pt x="2947" y="679289"/>
                  </a:lnTo>
                  <a:lnTo>
                    <a:pt x="1587" y="664330"/>
                  </a:lnTo>
                  <a:lnTo>
                    <a:pt x="680" y="649597"/>
                  </a:lnTo>
                  <a:lnTo>
                    <a:pt x="227" y="634638"/>
                  </a:lnTo>
                  <a:lnTo>
                    <a:pt x="0" y="619905"/>
                  </a:lnTo>
                  <a:lnTo>
                    <a:pt x="227" y="604946"/>
                  </a:lnTo>
                  <a:lnTo>
                    <a:pt x="680" y="589987"/>
                  </a:lnTo>
                  <a:lnTo>
                    <a:pt x="1587" y="575254"/>
                  </a:lnTo>
                  <a:lnTo>
                    <a:pt x="2947" y="560295"/>
                  </a:lnTo>
                  <a:lnTo>
                    <a:pt x="4307" y="545562"/>
                  </a:lnTo>
                  <a:lnTo>
                    <a:pt x="6574" y="530830"/>
                  </a:lnTo>
                  <a:lnTo>
                    <a:pt x="8841" y="516097"/>
                  </a:lnTo>
                  <a:lnTo>
                    <a:pt x="11334" y="501364"/>
                  </a:lnTo>
                  <a:lnTo>
                    <a:pt x="14508" y="486858"/>
                  </a:lnTo>
                  <a:lnTo>
                    <a:pt x="17682" y="472352"/>
                  </a:lnTo>
                  <a:lnTo>
                    <a:pt x="21535" y="457846"/>
                  </a:lnTo>
                  <a:lnTo>
                    <a:pt x="25616" y="443340"/>
                  </a:lnTo>
                  <a:lnTo>
                    <a:pt x="30150" y="429061"/>
                  </a:lnTo>
                  <a:lnTo>
                    <a:pt x="34910" y="414781"/>
                  </a:lnTo>
                  <a:lnTo>
                    <a:pt x="39897" y="400502"/>
                  </a:lnTo>
                  <a:lnTo>
                    <a:pt x="45338" y="386449"/>
                  </a:lnTo>
                  <a:lnTo>
                    <a:pt x="51232" y="372850"/>
                  </a:lnTo>
                  <a:lnTo>
                    <a:pt x="57579" y="359024"/>
                  </a:lnTo>
                  <a:lnTo>
                    <a:pt x="64153" y="345198"/>
                  </a:lnTo>
                  <a:lnTo>
                    <a:pt x="70954" y="331599"/>
                  </a:lnTo>
                  <a:lnTo>
                    <a:pt x="78208" y="318226"/>
                  </a:lnTo>
                  <a:lnTo>
                    <a:pt x="85688" y="304853"/>
                  </a:lnTo>
                  <a:lnTo>
                    <a:pt x="93849" y="291934"/>
                  </a:lnTo>
                  <a:lnTo>
                    <a:pt x="102237" y="278788"/>
                  </a:lnTo>
                  <a:lnTo>
                    <a:pt x="110851" y="266095"/>
                  </a:lnTo>
                  <a:lnTo>
                    <a:pt x="119918" y="253402"/>
                  </a:lnTo>
                  <a:lnTo>
                    <a:pt x="129213" y="240936"/>
                  </a:lnTo>
                  <a:lnTo>
                    <a:pt x="139187" y="228697"/>
                  </a:lnTo>
                  <a:lnTo>
                    <a:pt x="149161" y="216457"/>
                  </a:lnTo>
                  <a:lnTo>
                    <a:pt x="159589" y="204671"/>
                  </a:lnTo>
                  <a:lnTo>
                    <a:pt x="170470" y="193111"/>
                  </a:lnTo>
                  <a:lnTo>
                    <a:pt x="181578" y="181779"/>
                  </a:lnTo>
                  <a:lnTo>
                    <a:pt x="193139" y="170446"/>
                  </a:lnTo>
                  <a:lnTo>
                    <a:pt x="204473" y="159793"/>
                  </a:lnTo>
                  <a:lnTo>
                    <a:pt x="216488" y="149140"/>
                  </a:lnTo>
                  <a:lnTo>
                    <a:pt x="228729" y="139167"/>
                  </a:lnTo>
                  <a:lnTo>
                    <a:pt x="240743" y="129421"/>
                  </a:lnTo>
                  <a:lnTo>
                    <a:pt x="253438" y="119901"/>
                  </a:lnTo>
                  <a:lnTo>
                    <a:pt x="266133" y="110835"/>
                  </a:lnTo>
                  <a:lnTo>
                    <a:pt x="278600" y="102222"/>
                  </a:lnTo>
                  <a:lnTo>
                    <a:pt x="291748" y="93836"/>
                  </a:lnTo>
                  <a:lnTo>
                    <a:pt x="304896" y="85903"/>
                  </a:lnTo>
                  <a:lnTo>
                    <a:pt x="318271" y="78423"/>
                  </a:lnTo>
                  <a:lnTo>
                    <a:pt x="331646" y="71170"/>
                  </a:lnTo>
                  <a:lnTo>
                    <a:pt x="345020" y="64144"/>
                  </a:lnTo>
                  <a:lnTo>
                    <a:pt x="358848" y="57571"/>
                  </a:lnTo>
                  <a:lnTo>
                    <a:pt x="372676" y="51451"/>
                  </a:lnTo>
                  <a:lnTo>
                    <a:pt x="386504" y="45558"/>
                  </a:lnTo>
                  <a:lnTo>
                    <a:pt x="400559" y="40118"/>
                  </a:lnTo>
                  <a:lnTo>
                    <a:pt x="414840" y="34905"/>
                  </a:lnTo>
                  <a:lnTo>
                    <a:pt x="429122" y="30146"/>
                  </a:lnTo>
                  <a:lnTo>
                    <a:pt x="443403" y="25839"/>
                  </a:lnTo>
                  <a:lnTo>
                    <a:pt x="457911" y="21533"/>
                  </a:lnTo>
                  <a:lnTo>
                    <a:pt x="472419" y="17906"/>
                  </a:lnTo>
                  <a:lnTo>
                    <a:pt x="486927" y="14506"/>
                  </a:lnTo>
                  <a:lnTo>
                    <a:pt x="501435" y="11560"/>
                  </a:lnTo>
                  <a:lnTo>
                    <a:pt x="515944" y="8840"/>
                  </a:lnTo>
                  <a:lnTo>
                    <a:pt x="530678" y="6573"/>
                  </a:lnTo>
                  <a:lnTo>
                    <a:pt x="545413" y="4533"/>
                  </a:lnTo>
                  <a:lnTo>
                    <a:pt x="560148" y="3173"/>
                  </a:lnTo>
                  <a:lnTo>
                    <a:pt x="575109" y="1587"/>
                  </a:lnTo>
                  <a:lnTo>
                    <a:pt x="589844" y="907"/>
                  </a:lnTo>
                  <a:lnTo>
                    <a:pt x="604806" y="227"/>
                  </a:lnTo>
                  <a:lnTo>
                    <a:pt x="6195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4980915" y="2904554"/>
            <a:ext cx="1073838" cy="723442"/>
            <a:chOff x="6642948" y="3872853"/>
            <a:chExt cx="1432157" cy="964841"/>
          </a:xfrm>
        </p:grpSpPr>
        <p:sp>
          <p:nvSpPr>
            <p:cNvPr id="84" name="任意多边形 83"/>
            <p:cNvSpPr/>
            <p:nvPr/>
          </p:nvSpPr>
          <p:spPr>
            <a:xfrm>
              <a:off x="6642948" y="3872853"/>
              <a:ext cx="1432157" cy="964841"/>
            </a:xfrm>
            <a:custGeom>
              <a:avLst/>
              <a:gdLst>
                <a:gd name="connsiteX0" fmla="*/ 0 w 1528733"/>
                <a:gd name="connsiteY0" fmla="*/ 0 h 1029904"/>
                <a:gd name="connsiteX1" fmla="*/ 1013781 w 1528733"/>
                <a:gd name="connsiteY1" fmla="*/ 0 h 1029904"/>
                <a:gd name="connsiteX2" fmla="*/ 1528733 w 1528733"/>
                <a:gd name="connsiteY2" fmla="*/ 514952 h 1029904"/>
                <a:gd name="connsiteX3" fmla="*/ 1528732 w 1528733"/>
                <a:gd name="connsiteY3" fmla="*/ 514952 h 1029904"/>
                <a:gd name="connsiteX4" fmla="*/ 1013780 w 1528733"/>
                <a:gd name="connsiteY4" fmla="*/ 1029904 h 1029904"/>
                <a:gd name="connsiteX5" fmla="*/ 0 w 1528733"/>
                <a:gd name="connsiteY5" fmla="*/ 1029904 h 102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8733" h="1029904">
                  <a:moveTo>
                    <a:pt x="0" y="0"/>
                  </a:moveTo>
                  <a:lnTo>
                    <a:pt x="1013781" y="0"/>
                  </a:lnTo>
                  <a:cubicBezTo>
                    <a:pt x="1298181" y="0"/>
                    <a:pt x="1528733" y="230552"/>
                    <a:pt x="1528733" y="514952"/>
                  </a:cubicBezTo>
                  <a:lnTo>
                    <a:pt x="1528732" y="514952"/>
                  </a:lnTo>
                  <a:cubicBezTo>
                    <a:pt x="1528732" y="799352"/>
                    <a:pt x="1298180" y="1029904"/>
                    <a:pt x="1013780" y="1029904"/>
                  </a:cubicBezTo>
                  <a:lnTo>
                    <a:pt x="0" y="1029904"/>
                  </a:lnTo>
                  <a:close/>
                </a:path>
              </a:pathLst>
            </a:custGeom>
            <a:solidFill>
              <a:srgbClr val="877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5" name="文本框 112"/>
            <p:cNvSpPr txBox="1"/>
            <p:nvPr/>
          </p:nvSpPr>
          <p:spPr>
            <a:xfrm>
              <a:off x="6899831" y="3939774"/>
              <a:ext cx="918391" cy="738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000" dirty="0">
                  <a:solidFill>
                    <a:schemeClr val="bg1"/>
                  </a:solidFill>
                  <a:latin typeface="Impact MT Std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30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2816168" y="3005973"/>
            <a:ext cx="2165957" cy="878335"/>
            <a:chOff x="3755867" y="4008114"/>
            <a:chExt cx="2888695" cy="1171419"/>
          </a:xfrm>
        </p:grpSpPr>
        <p:sp>
          <p:nvSpPr>
            <p:cNvPr id="87" name="任意多边形 86"/>
            <p:cNvSpPr/>
            <p:nvPr/>
          </p:nvSpPr>
          <p:spPr>
            <a:xfrm>
              <a:off x="3755867" y="4008114"/>
              <a:ext cx="2888695" cy="964841"/>
            </a:xfrm>
            <a:custGeom>
              <a:avLst/>
              <a:gdLst>
                <a:gd name="connsiteX0" fmla="*/ 0 w 3083492"/>
                <a:gd name="connsiteY0" fmla="*/ 514951 h 1029904"/>
                <a:gd name="connsiteX1" fmla="*/ 0 w 3083492"/>
                <a:gd name="connsiteY1" fmla="*/ 514952 h 1029904"/>
                <a:gd name="connsiteX2" fmla="*/ 0 w 3083492"/>
                <a:gd name="connsiteY2" fmla="*/ 514952 h 1029904"/>
                <a:gd name="connsiteX3" fmla="*/ 514952 w 3083492"/>
                <a:gd name="connsiteY3" fmla="*/ 0 h 1029904"/>
                <a:gd name="connsiteX4" fmla="*/ 3083492 w 3083492"/>
                <a:gd name="connsiteY4" fmla="*/ 0 h 1029904"/>
                <a:gd name="connsiteX5" fmla="*/ 3083492 w 3083492"/>
                <a:gd name="connsiteY5" fmla="*/ 1029904 h 1029904"/>
                <a:gd name="connsiteX6" fmla="*/ 514952 w 3083492"/>
                <a:gd name="connsiteY6" fmla="*/ 1029903 h 1029904"/>
                <a:gd name="connsiteX7" fmla="*/ 10462 w 3083492"/>
                <a:gd name="connsiteY7" fmla="*/ 618732 h 1029904"/>
                <a:gd name="connsiteX8" fmla="*/ 0 w 3083492"/>
                <a:gd name="connsiteY8" fmla="*/ 514952 h 1029904"/>
                <a:gd name="connsiteX9" fmla="*/ 10462 w 3083492"/>
                <a:gd name="connsiteY9" fmla="*/ 411171 h 1029904"/>
                <a:gd name="connsiteX10" fmla="*/ 514952 w 3083492"/>
                <a:gd name="connsiteY10" fmla="*/ 0 h 102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83492" h="1029904">
                  <a:moveTo>
                    <a:pt x="0" y="514951"/>
                  </a:moveTo>
                  <a:lnTo>
                    <a:pt x="0" y="514952"/>
                  </a:lnTo>
                  <a:lnTo>
                    <a:pt x="0" y="514952"/>
                  </a:lnTo>
                  <a:close/>
                  <a:moveTo>
                    <a:pt x="514952" y="0"/>
                  </a:moveTo>
                  <a:lnTo>
                    <a:pt x="3083492" y="0"/>
                  </a:lnTo>
                  <a:lnTo>
                    <a:pt x="3083492" y="1029904"/>
                  </a:lnTo>
                  <a:lnTo>
                    <a:pt x="514952" y="1029903"/>
                  </a:lnTo>
                  <a:cubicBezTo>
                    <a:pt x="266102" y="1029903"/>
                    <a:pt x="58480" y="853387"/>
                    <a:pt x="10462" y="618732"/>
                  </a:cubicBezTo>
                  <a:lnTo>
                    <a:pt x="0" y="514952"/>
                  </a:lnTo>
                  <a:lnTo>
                    <a:pt x="10462" y="411171"/>
                  </a:lnTo>
                  <a:cubicBezTo>
                    <a:pt x="58480" y="176517"/>
                    <a:pt x="266102" y="0"/>
                    <a:pt x="514952" y="0"/>
                  </a:cubicBezTo>
                  <a:close/>
                </a:path>
              </a:pathLst>
            </a:custGeom>
            <a:solidFill>
              <a:srgbClr val="877044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文本框 113"/>
            <p:cNvSpPr txBox="1"/>
            <p:nvPr/>
          </p:nvSpPr>
          <p:spPr>
            <a:xfrm>
              <a:off x="4752705" y="4317533"/>
              <a:ext cx="1559499" cy="862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输入标题文字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KSO_Shape"/>
            <p:cNvSpPr/>
            <p:nvPr/>
          </p:nvSpPr>
          <p:spPr bwMode="auto">
            <a:xfrm>
              <a:off x="4142857" y="4267459"/>
              <a:ext cx="433912" cy="373888"/>
            </a:xfrm>
            <a:custGeom>
              <a:avLst/>
              <a:gdLst>
                <a:gd name="T0" fmla="*/ 838518 w 3856038"/>
                <a:gd name="T1" fmla="*/ 3035936 h 3319463"/>
                <a:gd name="T2" fmla="*/ 807086 w 3856038"/>
                <a:gd name="T3" fmla="*/ 3078481 h 3319463"/>
                <a:gd name="T4" fmla="*/ 345758 w 3856038"/>
                <a:gd name="T5" fmla="*/ 3083244 h 3319463"/>
                <a:gd name="T6" fmla="*/ 306705 w 3856038"/>
                <a:gd name="T7" fmla="*/ 3047684 h 3319463"/>
                <a:gd name="T8" fmla="*/ 1938189 w 3856038"/>
                <a:gd name="T9" fmla="*/ 1874411 h 3319463"/>
                <a:gd name="T10" fmla="*/ 2032113 w 3856038"/>
                <a:gd name="T11" fmla="*/ 1927728 h 3319463"/>
                <a:gd name="T12" fmla="*/ 2127625 w 3856038"/>
                <a:gd name="T13" fmla="*/ 1936931 h 3319463"/>
                <a:gd name="T14" fmla="*/ 2209174 w 3856038"/>
                <a:gd name="T15" fmla="*/ 1913446 h 3319463"/>
                <a:gd name="T16" fmla="*/ 2208222 w 3856038"/>
                <a:gd name="T17" fmla="*/ 3063251 h 3319463"/>
                <a:gd name="T18" fmla="*/ 2159673 w 3856038"/>
                <a:gd name="T19" fmla="*/ 3086101 h 3319463"/>
                <a:gd name="T20" fmla="*/ 1703060 w 3856038"/>
                <a:gd name="T21" fmla="*/ 3067694 h 3319463"/>
                <a:gd name="T22" fmla="*/ 1684338 w 3856038"/>
                <a:gd name="T23" fmla="*/ 1620838 h 3319463"/>
                <a:gd name="T24" fmla="*/ 1517659 w 3856038"/>
                <a:gd name="T25" fmla="*/ 3063249 h 3319463"/>
                <a:gd name="T26" fmla="*/ 1469110 w 3856038"/>
                <a:gd name="T27" fmla="*/ 3086100 h 3319463"/>
                <a:gd name="T28" fmla="*/ 1012179 w 3856038"/>
                <a:gd name="T29" fmla="*/ 3067693 h 3319463"/>
                <a:gd name="T30" fmla="*/ 993775 w 3856038"/>
                <a:gd name="T31" fmla="*/ 2030516 h 3319463"/>
                <a:gd name="T32" fmla="*/ 2903512 w 3856038"/>
                <a:gd name="T33" fmla="*/ 3058483 h 3319463"/>
                <a:gd name="T34" fmla="*/ 2858002 w 3856038"/>
                <a:gd name="T35" fmla="*/ 3085784 h 3319463"/>
                <a:gd name="T36" fmla="*/ 2397814 w 3856038"/>
                <a:gd name="T37" fmla="*/ 3071816 h 3319463"/>
                <a:gd name="T38" fmla="*/ 2374900 w 3856038"/>
                <a:gd name="T39" fmla="*/ 3023247 h 3319463"/>
                <a:gd name="T40" fmla="*/ 3393565 w 3856038"/>
                <a:gd name="T41" fmla="*/ 829618 h 3319463"/>
                <a:gd name="T42" fmla="*/ 3441797 w 3856038"/>
                <a:gd name="T43" fmla="*/ 916284 h 3319463"/>
                <a:gd name="T44" fmla="*/ 3518904 w 3856038"/>
                <a:gd name="T45" fmla="*/ 976601 h 3319463"/>
                <a:gd name="T46" fmla="*/ 3605213 w 3856038"/>
                <a:gd name="T47" fmla="*/ 3023244 h 3319463"/>
                <a:gd name="T48" fmla="*/ 3582367 w 3856038"/>
                <a:gd name="T49" fmla="*/ 3071815 h 3319463"/>
                <a:gd name="T50" fmla="*/ 3123532 w 3856038"/>
                <a:gd name="T51" fmla="*/ 3085783 h 3319463"/>
                <a:gd name="T52" fmla="*/ 3077839 w 3856038"/>
                <a:gd name="T53" fmla="*/ 3058481 h 3319463"/>
                <a:gd name="T54" fmla="*/ 3032368 w 3856038"/>
                <a:gd name="T55" fmla="*/ 0 h 3319463"/>
                <a:gd name="T56" fmla="*/ 3669057 w 3856038"/>
                <a:gd name="T57" fmla="*/ 6984 h 3319463"/>
                <a:gd name="T58" fmla="*/ 3714445 w 3856038"/>
                <a:gd name="T59" fmla="*/ 35552 h 3319463"/>
                <a:gd name="T60" fmla="*/ 3742692 w 3856038"/>
                <a:gd name="T61" fmla="*/ 80308 h 3319463"/>
                <a:gd name="T62" fmla="*/ 3749358 w 3856038"/>
                <a:gd name="T63" fmla="*/ 717377 h 3319463"/>
                <a:gd name="T64" fmla="*/ 3735075 w 3856038"/>
                <a:gd name="T65" fmla="*/ 769117 h 3319463"/>
                <a:gd name="T66" fmla="*/ 3700797 w 3856038"/>
                <a:gd name="T67" fmla="*/ 808795 h 3319463"/>
                <a:gd name="T68" fmla="*/ 3652870 w 3856038"/>
                <a:gd name="T69" fmla="*/ 830698 h 3319463"/>
                <a:gd name="T70" fmla="*/ 3597644 w 3856038"/>
                <a:gd name="T71" fmla="*/ 829110 h 3319463"/>
                <a:gd name="T72" fmla="*/ 3550670 w 3856038"/>
                <a:gd name="T73" fmla="*/ 804986 h 3319463"/>
                <a:gd name="T74" fmla="*/ 3518296 w 3856038"/>
                <a:gd name="T75" fmla="*/ 764039 h 3319463"/>
                <a:gd name="T76" fmla="*/ 3506552 w 3856038"/>
                <a:gd name="T77" fmla="*/ 711346 h 3319463"/>
                <a:gd name="T78" fmla="*/ 2155095 w 3856038"/>
                <a:gd name="T79" fmla="*/ 1756621 h 3319463"/>
                <a:gd name="T80" fmla="*/ 2103678 w 3856038"/>
                <a:gd name="T81" fmla="*/ 1768049 h 3319463"/>
                <a:gd name="T82" fmla="*/ 2052577 w 3856038"/>
                <a:gd name="T83" fmla="*/ 1756621 h 3319463"/>
                <a:gd name="T84" fmla="*/ 207257 w 3856038"/>
                <a:gd name="T85" fmla="*/ 2594619 h 3319463"/>
                <a:gd name="T86" fmla="*/ 161553 w 3856038"/>
                <a:gd name="T87" fmla="*/ 2623505 h 3319463"/>
                <a:gd name="T88" fmla="*/ 109818 w 3856038"/>
                <a:gd name="T89" fmla="*/ 2629853 h 3319463"/>
                <a:gd name="T90" fmla="*/ 59670 w 3856038"/>
                <a:gd name="T91" fmla="*/ 2613665 h 3319463"/>
                <a:gd name="T92" fmla="*/ 19996 w 3856038"/>
                <a:gd name="T93" fmla="*/ 2575574 h 3319463"/>
                <a:gd name="T94" fmla="*/ 952 w 3856038"/>
                <a:gd name="T95" fmla="*/ 2526056 h 3319463"/>
                <a:gd name="T96" fmla="*/ 5078 w 3856038"/>
                <a:gd name="T97" fmla="*/ 2473998 h 3319463"/>
                <a:gd name="T98" fmla="*/ 31105 w 3856038"/>
                <a:gd name="T99" fmla="*/ 2427337 h 3319463"/>
                <a:gd name="T100" fmla="*/ 1492697 w 3856038"/>
                <a:gd name="T101" fmla="*/ 975760 h 3319463"/>
                <a:gd name="T102" fmla="*/ 1543797 w 3856038"/>
                <a:gd name="T103" fmla="*/ 964333 h 3319463"/>
                <a:gd name="T104" fmla="*/ 1595215 w 3856038"/>
                <a:gd name="T105" fmla="*/ 975760 h 3319463"/>
                <a:gd name="T106" fmla="*/ 3334526 w 3856038"/>
                <a:gd name="T107" fmla="*/ 243464 h 3319463"/>
                <a:gd name="T108" fmla="*/ 2991107 w 3856038"/>
                <a:gd name="T109" fmla="*/ 233624 h 3319463"/>
                <a:gd name="T110" fmla="*/ 2948576 w 3856038"/>
                <a:gd name="T111" fmla="*/ 203151 h 3319463"/>
                <a:gd name="T112" fmla="*/ 2922550 w 3856038"/>
                <a:gd name="T113" fmla="*/ 157760 h 3319463"/>
                <a:gd name="T114" fmla="*/ 2918424 w 3856038"/>
                <a:gd name="T115" fmla="*/ 102845 h 3319463"/>
                <a:gd name="T116" fmla="*/ 2937468 w 3856038"/>
                <a:gd name="T117" fmla="*/ 53645 h 3319463"/>
                <a:gd name="T118" fmla="*/ 2975555 w 3856038"/>
                <a:gd name="T119" fmla="*/ 17459 h 3319463"/>
                <a:gd name="T120" fmla="*/ 3026338 w 3856038"/>
                <a:gd name="T121" fmla="*/ 318 h 3319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56038" h="3319463">
                  <a:moveTo>
                    <a:pt x="50800" y="3187700"/>
                  </a:moveTo>
                  <a:lnTo>
                    <a:pt x="3856038" y="3187700"/>
                  </a:lnTo>
                  <a:lnTo>
                    <a:pt x="3856038" y="3319463"/>
                  </a:lnTo>
                  <a:lnTo>
                    <a:pt x="50800" y="3319463"/>
                  </a:lnTo>
                  <a:lnTo>
                    <a:pt x="50800" y="3187700"/>
                  </a:lnTo>
                  <a:close/>
                  <a:moveTo>
                    <a:pt x="839788" y="2182813"/>
                  </a:moveTo>
                  <a:lnTo>
                    <a:pt x="839788" y="3023236"/>
                  </a:lnTo>
                  <a:lnTo>
                    <a:pt x="839471" y="3029586"/>
                  </a:lnTo>
                  <a:lnTo>
                    <a:pt x="838518" y="3035936"/>
                  </a:lnTo>
                  <a:lnTo>
                    <a:pt x="837248" y="3041969"/>
                  </a:lnTo>
                  <a:lnTo>
                    <a:pt x="834708" y="3047684"/>
                  </a:lnTo>
                  <a:lnTo>
                    <a:pt x="832486" y="3053399"/>
                  </a:lnTo>
                  <a:lnTo>
                    <a:pt x="829311" y="3058479"/>
                  </a:lnTo>
                  <a:lnTo>
                    <a:pt x="825501" y="3063241"/>
                  </a:lnTo>
                  <a:lnTo>
                    <a:pt x="821373" y="3067686"/>
                  </a:lnTo>
                  <a:lnTo>
                    <a:pt x="816928" y="3071814"/>
                  </a:lnTo>
                  <a:lnTo>
                    <a:pt x="812166" y="3075306"/>
                  </a:lnTo>
                  <a:lnTo>
                    <a:pt x="807086" y="3078481"/>
                  </a:lnTo>
                  <a:lnTo>
                    <a:pt x="801688" y="3081339"/>
                  </a:lnTo>
                  <a:lnTo>
                    <a:pt x="795656" y="3083244"/>
                  </a:lnTo>
                  <a:lnTo>
                    <a:pt x="789623" y="3084831"/>
                  </a:lnTo>
                  <a:lnTo>
                    <a:pt x="783591" y="3085784"/>
                  </a:lnTo>
                  <a:lnTo>
                    <a:pt x="777241" y="3086101"/>
                  </a:lnTo>
                  <a:lnTo>
                    <a:pt x="364173" y="3086101"/>
                  </a:lnTo>
                  <a:lnTo>
                    <a:pt x="357823" y="3085784"/>
                  </a:lnTo>
                  <a:lnTo>
                    <a:pt x="351473" y="3084831"/>
                  </a:lnTo>
                  <a:lnTo>
                    <a:pt x="345758" y="3083244"/>
                  </a:lnTo>
                  <a:lnTo>
                    <a:pt x="339725" y="3081339"/>
                  </a:lnTo>
                  <a:lnTo>
                    <a:pt x="334328" y="3078481"/>
                  </a:lnTo>
                  <a:lnTo>
                    <a:pt x="329248" y="3075306"/>
                  </a:lnTo>
                  <a:lnTo>
                    <a:pt x="324485" y="3071814"/>
                  </a:lnTo>
                  <a:lnTo>
                    <a:pt x="320040" y="3067686"/>
                  </a:lnTo>
                  <a:lnTo>
                    <a:pt x="315595" y="3063241"/>
                  </a:lnTo>
                  <a:lnTo>
                    <a:pt x="312103" y="3058479"/>
                  </a:lnTo>
                  <a:lnTo>
                    <a:pt x="308928" y="3053399"/>
                  </a:lnTo>
                  <a:lnTo>
                    <a:pt x="306705" y="3047684"/>
                  </a:lnTo>
                  <a:lnTo>
                    <a:pt x="304165" y="3041969"/>
                  </a:lnTo>
                  <a:lnTo>
                    <a:pt x="302578" y="3035936"/>
                  </a:lnTo>
                  <a:lnTo>
                    <a:pt x="301943" y="3029586"/>
                  </a:lnTo>
                  <a:lnTo>
                    <a:pt x="301625" y="3023236"/>
                  </a:lnTo>
                  <a:lnTo>
                    <a:pt x="301625" y="2721293"/>
                  </a:lnTo>
                  <a:lnTo>
                    <a:pt x="839788" y="2182813"/>
                  </a:lnTo>
                  <a:close/>
                  <a:moveTo>
                    <a:pt x="1684338" y="1620838"/>
                  </a:moveTo>
                  <a:lnTo>
                    <a:pt x="1929304" y="1865842"/>
                  </a:lnTo>
                  <a:lnTo>
                    <a:pt x="1938189" y="1874411"/>
                  </a:lnTo>
                  <a:lnTo>
                    <a:pt x="1947708" y="1882345"/>
                  </a:lnTo>
                  <a:lnTo>
                    <a:pt x="1957227" y="1889644"/>
                  </a:lnTo>
                  <a:lnTo>
                    <a:pt x="1967064" y="1896944"/>
                  </a:lnTo>
                  <a:lnTo>
                    <a:pt x="1977218" y="1903291"/>
                  </a:lnTo>
                  <a:lnTo>
                    <a:pt x="1987690" y="1909003"/>
                  </a:lnTo>
                  <a:lnTo>
                    <a:pt x="1998478" y="1914716"/>
                  </a:lnTo>
                  <a:lnTo>
                    <a:pt x="2009267" y="1919476"/>
                  </a:lnTo>
                  <a:lnTo>
                    <a:pt x="2020690" y="1923602"/>
                  </a:lnTo>
                  <a:lnTo>
                    <a:pt x="2032113" y="1927728"/>
                  </a:lnTo>
                  <a:lnTo>
                    <a:pt x="2043537" y="1930901"/>
                  </a:lnTo>
                  <a:lnTo>
                    <a:pt x="2055277" y="1933440"/>
                  </a:lnTo>
                  <a:lnTo>
                    <a:pt x="2067335" y="1935344"/>
                  </a:lnTo>
                  <a:lnTo>
                    <a:pt x="2079393" y="1936931"/>
                  </a:lnTo>
                  <a:lnTo>
                    <a:pt x="2091768" y="1937883"/>
                  </a:lnTo>
                  <a:lnTo>
                    <a:pt x="2103826" y="1938201"/>
                  </a:lnTo>
                  <a:lnTo>
                    <a:pt x="2111759" y="1937883"/>
                  </a:lnTo>
                  <a:lnTo>
                    <a:pt x="2119692" y="1937566"/>
                  </a:lnTo>
                  <a:lnTo>
                    <a:pt x="2127625" y="1936931"/>
                  </a:lnTo>
                  <a:lnTo>
                    <a:pt x="2135240" y="1935979"/>
                  </a:lnTo>
                  <a:lnTo>
                    <a:pt x="2142856" y="1934710"/>
                  </a:lnTo>
                  <a:lnTo>
                    <a:pt x="2150788" y="1933440"/>
                  </a:lnTo>
                  <a:lnTo>
                    <a:pt x="2158404" y="1931536"/>
                  </a:lnTo>
                  <a:lnTo>
                    <a:pt x="2165702" y="1929949"/>
                  </a:lnTo>
                  <a:lnTo>
                    <a:pt x="2173318" y="1927728"/>
                  </a:lnTo>
                  <a:lnTo>
                    <a:pt x="2180299" y="1925189"/>
                  </a:lnTo>
                  <a:lnTo>
                    <a:pt x="2194895" y="1919794"/>
                  </a:lnTo>
                  <a:lnTo>
                    <a:pt x="2209174" y="1913446"/>
                  </a:lnTo>
                  <a:lnTo>
                    <a:pt x="2222501" y="1906782"/>
                  </a:lnTo>
                  <a:lnTo>
                    <a:pt x="2222501" y="3023263"/>
                  </a:lnTo>
                  <a:lnTo>
                    <a:pt x="2222501" y="3029611"/>
                  </a:lnTo>
                  <a:lnTo>
                    <a:pt x="2221232" y="3035958"/>
                  </a:lnTo>
                  <a:lnTo>
                    <a:pt x="2219645" y="3041988"/>
                  </a:lnTo>
                  <a:lnTo>
                    <a:pt x="2217742" y="3047700"/>
                  </a:lnTo>
                  <a:lnTo>
                    <a:pt x="2214886" y="3053413"/>
                  </a:lnTo>
                  <a:lnTo>
                    <a:pt x="2211713" y="3058491"/>
                  </a:lnTo>
                  <a:lnTo>
                    <a:pt x="2208222" y="3063251"/>
                  </a:lnTo>
                  <a:lnTo>
                    <a:pt x="2204414" y="3067694"/>
                  </a:lnTo>
                  <a:lnTo>
                    <a:pt x="2199655" y="3071820"/>
                  </a:lnTo>
                  <a:lnTo>
                    <a:pt x="2194895" y="3075311"/>
                  </a:lnTo>
                  <a:lnTo>
                    <a:pt x="2189818" y="3078484"/>
                  </a:lnTo>
                  <a:lnTo>
                    <a:pt x="2184424" y="3081341"/>
                  </a:lnTo>
                  <a:lnTo>
                    <a:pt x="2178712" y="3083245"/>
                  </a:lnTo>
                  <a:lnTo>
                    <a:pt x="2172366" y="3084832"/>
                  </a:lnTo>
                  <a:lnTo>
                    <a:pt x="2166654" y="3085784"/>
                  </a:lnTo>
                  <a:lnTo>
                    <a:pt x="2159673" y="3086101"/>
                  </a:lnTo>
                  <a:lnTo>
                    <a:pt x="1747166" y="3086101"/>
                  </a:lnTo>
                  <a:lnTo>
                    <a:pt x="1740820" y="3085784"/>
                  </a:lnTo>
                  <a:lnTo>
                    <a:pt x="1734474" y="3084832"/>
                  </a:lnTo>
                  <a:lnTo>
                    <a:pt x="1728445" y="3083245"/>
                  </a:lnTo>
                  <a:lnTo>
                    <a:pt x="1723050" y="3081341"/>
                  </a:lnTo>
                  <a:lnTo>
                    <a:pt x="1717656" y="3078484"/>
                  </a:lnTo>
                  <a:lnTo>
                    <a:pt x="1712579" y="3075311"/>
                  </a:lnTo>
                  <a:lnTo>
                    <a:pt x="1707185" y="3071820"/>
                  </a:lnTo>
                  <a:lnTo>
                    <a:pt x="1703060" y="3067694"/>
                  </a:lnTo>
                  <a:lnTo>
                    <a:pt x="1698935" y="3063251"/>
                  </a:lnTo>
                  <a:lnTo>
                    <a:pt x="1695444" y="3058491"/>
                  </a:lnTo>
                  <a:lnTo>
                    <a:pt x="1692271" y="3053413"/>
                  </a:lnTo>
                  <a:lnTo>
                    <a:pt x="1689415" y="3047700"/>
                  </a:lnTo>
                  <a:lnTo>
                    <a:pt x="1687511" y="3041988"/>
                  </a:lnTo>
                  <a:lnTo>
                    <a:pt x="1685925" y="3035958"/>
                  </a:lnTo>
                  <a:lnTo>
                    <a:pt x="1684973" y="3029611"/>
                  </a:lnTo>
                  <a:lnTo>
                    <a:pt x="1684338" y="3023263"/>
                  </a:lnTo>
                  <a:lnTo>
                    <a:pt x="1684338" y="1620838"/>
                  </a:lnTo>
                  <a:close/>
                  <a:moveTo>
                    <a:pt x="1531938" y="1492251"/>
                  </a:moveTo>
                  <a:lnTo>
                    <a:pt x="1531938" y="3023260"/>
                  </a:lnTo>
                  <a:lnTo>
                    <a:pt x="1531304" y="3029608"/>
                  </a:lnTo>
                  <a:lnTo>
                    <a:pt x="1530669" y="3035955"/>
                  </a:lnTo>
                  <a:lnTo>
                    <a:pt x="1529082" y="3041985"/>
                  </a:lnTo>
                  <a:lnTo>
                    <a:pt x="1527178" y="3047698"/>
                  </a:lnTo>
                  <a:lnTo>
                    <a:pt x="1524323" y="3053411"/>
                  </a:lnTo>
                  <a:lnTo>
                    <a:pt x="1521150" y="3058489"/>
                  </a:lnTo>
                  <a:lnTo>
                    <a:pt x="1517659" y="3063249"/>
                  </a:lnTo>
                  <a:lnTo>
                    <a:pt x="1513217" y="3067693"/>
                  </a:lnTo>
                  <a:lnTo>
                    <a:pt x="1509092" y="3071818"/>
                  </a:lnTo>
                  <a:lnTo>
                    <a:pt x="1504332" y="3075309"/>
                  </a:lnTo>
                  <a:lnTo>
                    <a:pt x="1498938" y="3078483"/>
                  </a:lnTo>
                  <a:lnTo>
                    <a:pt x="1493543" y="3081340"/>
                  </a:lnTo>
                  <a:lnTo>
                    <a:pt x="1487514" y="3083244"/>
                  </a:lnTo>
                  <a:lnTo>
                    <a:pt x="1481803" y="3084831"/>
                  </a:lnTo>
                  <a:lnTo>
                    <a:pt x="1475456" y="3085783"/>
                  </a:lnTo>
                  <a:lnTo>
                    <a:pt x="1469110" y="3086100"/>
                  </a:lnTo>
                  <a:lnTo>
                    <a:pt x="1056286" y="3086100"/>
                  </a:lnTo>
                  <a:lnTo>
                    <a:pt x="1050257" y="3085783"/>
                  </a:lnTo>
                  <a:lnTo>
                    <a:pt x="1043911" y="3084831"/>
                  </a:lnTo>
                  <a:lnTo>
                    <a:pt x="1037882" y="3083244"/>
                  </a:lnTo>
                  <a:lnTo>
                    <a:pt x="1031853" y="3081340"/>
                  </a:lnTo>
                  <a:lnTo>
                    <a:pt x="1026776" y="3078483"/>
                  </a:lnTo>
                  <a:lnTo>
                    <a:pt x="1021381" y="3075309"/>
                  </a:lnTo>
                  <a:lnTo>
                    <a:pt x="1016622" y="3071818"/>
                  </a:lnTo>
                  <a:lnTo>
                    <a:pt x="1012179" y="3067693"/>
                  </a:lnTo>
                  <a:lnTo>
                    <a:pt x="1008372" y="3063249"/>
                  </a:lnTo>
                  <a:lnTo>
                    <a:pt x="1004246" y="3058489"/>
                  </a:lnTo>
                  <a:lnTo>
                    <a:pt x="1001391" y="3053411"/>
                  </a:lnTo>
                  <a:lnTo>
                    <a:pt x="998852" y="3047698"/>
                  </a:lnTo>
                  <a:lnTo>
                    <a:pt x="996631" y="3041985"/>
                  </a:lnTo>
                  <a:lnTo>
                    <a:pt x="995044" y="3035955"/>
                  </a:lnTo>
                  <a:lnTo>
                    <a:pt x="994092" y="3029608"/>
                  </a:lnTo>
                  <a:lnTo>
                    <a:pt x="993775" y="3023260"/>
                  </a:lnTo>
                  <a:lnTo>
                    <a:pt x="993775" y="2030516"/>
                  </a:lnTo>
                  <a:lnTo>
                    <a:pt x="1531938" y="1492251"/>
                  </a:lnTo>
                  <a:close/>
                  <a:moveTo>
                    <a:pt x="2914650" y="1230313"/>
                  </a:moveTo>
                  <a:lnTo>
                    <a:pt x="2914650" y="3023247"/>
                  </a:lnTo>
                  <a:lnTo>
                    <a:pt x="2914014" y="3029596"/>
                  </a:lnTo>
                  <a:lnTo>
                    <a:pt x="2913059" y="3035945"/>
                  </a:lnTo>
                  <a:lnTo>
                    <a:pt x="2911468" y="3041976"/>
                  </a:lnTo>
                  <a:lnTo>
                    <a:pt x="2909240" y="3047690"/>
                  </a:lnTo>
                  <a:lnTo>
                    <a:pt x="2906694" y="3053404"/>
                  </a:lnTo>
                  <a:lnTo>
                    <a:pt x="2903512" y="3058483"/>
                  </a:lnTo>
                  <a:lnTo>
                    <a:pt x="2900011" y="3063245"/>
                  </a:lnTo>
                  <a:lnTo>
                    <a:pt x="2895874" y="3067689"/>
                  </a:lnTo>
                  <a:lnTo>
                    <a:pt x="2891736" y="3071816"/>
                  </a:lnTo>
                  <a:lnTo>
                    <a:pt x="2886326" y="3075308"/>
                  </a:lnTo>
                  <a:lnTo>
                    <a:pt x="2881234" y="3078482"/>
                  </a:lnTo>
                  <a:lnTo>
                    <a:pt x="2875824" y="3081340"/>
                  </a:lnTo>
                  <a:lnTo>
                    <a:pt x="2870414" y="3083244"/>
                  </a:lnTo>
                  <a:lnTo>
                    <a:pt x="2864367" y="3084831"/>
                  </a:lnTo>
                  <a:lnTo>
                    <a:pt x="2858002" y="3085784"/>
                  </a:lnTo>
                  <a:lnTo>
                    <a:pt x="2851637" y="3086101"/>
                  </a:lnTo>
                  <a:lnTo>
                    <a:pt x="2437914" y="3086101"/>
                  </a:lnTo>
                  <a:lnTo>
                    <a:pt x="2430912" y="3085784"/>
                  </a:lnTo>
                  <a:lnTo>
                    <a:pt x="2425184" y="3084831"/>
                  </a:lnTo>
                  <a:lnTo>
                    <a:pt x="2418819" y="3083244"/>
                  </a:lnTo>
                  <a:lnTo>
                    <a:pt x="2413090" y="3081340"/>
                  </a:lnTo>
                  <a:lnTo>
                    <a:pt x="2407680" y="3078482"/>
                  </a:lnTo>
                  <a:lnTo>
                    <a:pt x="2402588" y="3075308"/>
                  </a:lnTo>
                  <a:lnTo>
                    <a:pt x="2397814" y="3071816"/>
                  </a:lnTo>
                  <a:lnTo>
                    <a:pt x="2393040" y="3067689"/>
                  </a:lnTo>
                  <a:lnTo>
                    <a:pt x="2389221" y="3063245"/>
                  </a:lnTo>
                  <a:lnTo>
                    <a:pt x="2385721" y="3058483"/>
                  </a:lnTo>
                  <a:lnTo>
                    <a:pt x="2382538" y="3053404"/>
                  </a:lnTo>
                  <a:lnTo>
                    <a:pt x="2379674" y="3047690"/>
                  </a:lnTo>
                  <a:lnTo>
                    <a:pt x="2377764" y="3041976"/>
                  </a:lnTo>
                  <a:lnTo>
                    <a:pt x="2376173" y="3035945"/>
                  </a:lnTo>
                  <a:lnTo>
                    <a:pt x="2374900" y="3029596"/>
                  </a:lnTo>
                  <a:lnTo>
                    <a:pt x="2374900" y="3023247"/>
                  </a:lnTo>
                  <a:lnTo>
                    <a:pt x="2374900" y="1768701"/>
                  </a:lnTo>
                  <a:lnTo>
                    <a:pt x="2914650" y="1230313"/>
                  </a:lnTo>
                  <a:close/>
                  <a:moveTo>
                    <a:pt x="3382142" y="762000"/>
                  </a:moveTo>
                  <a:lnTo>
                    <a:pt x="3382777" y="774063"/>
                  </a:lnTo>
                  <a:lnTo>
                    <a:pt x="3384046" y="785492"/>
                  </a:lnTo>
                  <a:lnTo>
                    <a:pt x="3385633" y="796920"/>
                  </a:lnTo>
                  <a:lnTo>
                    <a:pt x="3387536" y="808031"/>
                  </a:lnTo>
                  <a:lnTo>
                    <a:pt x="3390392" y="818825"/>
                  </a:lnTo>
                  <a:lnTo>
                    <a:pt x="3393565" y="829618"/>
                  </a:lnTo>
                  <a:lnTo>
                    <a:pt x="3397056" y="840094"/>
                  </a:lnTo>
                  <a:lnTo>
                    <a:pt x="3401181" y="850888"/>
                  </a:lnTo>
                  <a:lnTo>
                    <a:pt x="3405623" y="860729"/>
                  </a:lnTo>
                  <a:lnTo>
                    <a:pt x="3410383" y="870570"/>
                  </a:lnTo>
                  <a:lnTo>
                    <a:pt x="3416095" y="880411"/>
                  </a:lnTo>
                  <a:lnTo>
                    <a:pt x="3421806" y="889935"/>
                  </a:lnTo>
                  <a:lnTo>
                    <a:pt x="3427835" y="899141"/>
                  </a:lnTo>
                  <a:lnTo>
                    <a:pt x="3434499" y="907713"/>
                  </a:lnTo>
                  <a:lnTo>
                    <a:pt x="3441797" y="916284"/>
                  </a:lnTo>
                  <a:lnTo>
                    <a:pt x="3448778" y="924220"/>
                  </a:lnTo>
                  <a:lnTo>
                    <a:pt x="3456711" y="932157"/>
                  </a:lnTo>
                  <a:lnTo>
                    <a:pt x="3464644" y="939776"/>
                  </a:lnTo>
                  <a:lnTo>
                    <a:pt x="3472894" y="946760"/>
                  </a:lnTo>
                  <a:lnTo>
                    <a:pt x="3481461" y="953426"/>
                  </a:lnTo>
                  <a:lnTo>
                    <a:pt x="3490663" y="960093"/>
                  </a:lnTo>
                  <a:lnTo>
                    <a:pt x="3499548" y="966125"/>
                  </a:lnTo>
                  <a:lnTo>
                    <a:pt x="3509067" y="971521"/>
                  </a:lnTo>
                  <a:lnTo>
                    <a:pt x="3518904" y="976601"/>
                  </a:lnTo>
                  <a:lnTo>
                    <a:pt x="3529058" y="981363"/>
                  </a:lnTo>
                  <a:lnTo>
                    <a:pt x="3539529" y="985807"/>
                  </a:lnTo>
                  <a:lnTo>
                    <a:pt x="3549683" y="989616"/>
                  </a:lnTo>
                  <a:lnTo>
                    <a:pt x="3560155" y="992791"/>
                  </a:lnTo>
                  <a:lnTo>
                    <a:pt x="3571261" y="995966"/>
                  </a:lnTo>
                  <a:lnTo>
                    <a:pt x="3582367" y="998505"/>
                  </a:lnTo>
                  <a:lnTo>
                    <a:pt x="3593790" y="1000093"/>
                  </a:lnTo>
                  <a:lnTo>
                    <a:pt x="3605213" y="1001680"/>
                  </a:lnTo>
                  <a:lnTo>
                    <a:pt x="3605213" y="3023244"/>
                  </a:lnTo>
                  <a:lnTo>
                    <a:pt x="3604896" y="3029593"/>
                  </a:lnTo>
                  <a:lnTo>
                    <a:pt x="3603944" y="3035942"/>
                  </a:lnTo>
                  <a:lnTo>
                    <a:pt x="3602357" y="3041974"/>
                  </a:lnTo>
                  <a:lnTo>
                    <a:pt x="3600136" y="3047688"/>
                  </a:lnTo>
                  <a:lnTo>
                    <a:pt x="3597598" y="3053402"/>
                  </a:lnTo>
                  <a:lnTo>
                    <a:pt x="3594425" y="3058481"/>
                  </a:lnTo>
                  <a:lnTo>
                    <a:pt x="3590617" y="3063243"/>
                  </a:lnTo>
                  <a:lnTo>
                    <a:pt x="3586809" y="3067688"/>
                  </a:lnTo>
                  <a:lnTo>
                    <a:pt x="3582367" y="3071815"/>
                  </a:lnTo>
                  <a:lnTo>
                    <a:pt x="3577607" y="3075307"/>
                  </a:lnTo>
                  <a:lnTo>
                    <a:pt x="3572213" y="3078481"/>
                  </a:lnTo>
                  <a:lnTo>
                    <a:pt x="3567136" y="3081338"/>
                  </a:lnTo>
                  <a:lnTo>
                    <a:pt x="3561107" y="3083243"/>
                  </a:lnTo>
                  <a:lnTo>
                    <a:pt x="3555078" y="3084830"/>
                  </a:lnTo>
                  <a:lnTo>
                    <a:pt x="3548732" y="3085783"/>
                  </a:lnTo>
                  <a:lnTo>
                    <a:pt x="3542703" y="3086100"/>
                  </a:lnTo>
                  <a:lnTo>
                    <a:pt x="3129878" y="3086100"/>
                  </a:lnTo>
                  <a:lnTo>
                    <a:pt x="3123532" y="3085783"/>
                  </a:lnTo>
                  <a:lnTo>
                    <a:pt x="3117186" y="3084830"/>
                  </a:lnTo>
                  <a:lnTo>
                    <a:pt x="3111474" y="3083243"/>
                  </a:lnTo>
                  <a:lnTo>
                    <a:pt x="3105445" y="3081338"/>
                  </a:lnTo>
                  <a:lnTo>
                    <a:pt x="3099733" y="3078481"/>
                  </a:lnTo>
                  <a:lnTo>
                    <a:pt x="3094656" y="3075307"/>
                  </a:lnTo>
                  <a:lnTo>
                    <a:pt x="3089897" y="3071815"/>
                  </a:lnTo>
                  <a:lnTo>
                    <a:pt x="3085454" y="3067688"/>
                  </a:lnTo>
                  <a:lnTo>
                    <a:pt x="3081329" y="3063243"/>
                  </a:lnTo>
                  <a:lnTo>
                    <a:pt x="3077839" y="3058481"/>
                  </a:lnTo>
                  <a:lnTo>
                    <a:pt x="3074666" y="3053402"/>
                  </a:lnTo>
                  <a:lnTo>
                    <a:pt x="3071810" y="3047688"/>
                  </a:lnTo>
                  <a:lnTo>
                    <a:pt x="3069906" y="3041974"/>
                  </a:lnTo>
                  <a:lnTo>
                    <a:pt x="3068320" y="3035942"/>
                  </a:lnTo>
                  <a:lnTo>
                    <a:pt x="3067685" y="3029593"/>
                  </a:lnTo>
                  <a:lnTo>
                    <a:pt x="3067050" y="3023244"/>
                  </a:lnTo>
                  <a:lnTo>
                    <a:pt x="3067050" y="1077552"/>
                  </a:lnTo>
                  <a:lnTo>
                    <a:pt x="3382142" y="762000"/>
                  </a:lnTo>
                  <a:close/>
                  <a:moveTo>
                    <a:pt x="3032368" y="0"/>
                  </a:moveTo>
                  <a:lnTo>
                    <a:pt x="3038399" y="0"/>
                  </a:lnTo>
                  <a:lnTo>
                    <a:pt x="3628114" y="0"/>
                  </a:lnTo>
                  <a:lnTo>
                    <a:pt x="3634144" y="0"/>
                  </a:lnTo>
                  <a:lnTo>
                    <a:pt x="3640175" y="318"/>
                  </a:lnTo>
                  <a:lnTo>
                    <a:pt x="3646205" y="1270"/>
                  </a:lnTo>
                  <a:lnTo>
                    <a:pt x="3651918" y="2222"/>
                  </a:lnTo>
                  <a:lnTo>
                    <a:pt x="3657631" y="3492"/>
                  </a:lnTo>
                  <a:lnTo>
                    <a:pt x="3663344" y="5079"/>
                  </a:lnTo>
                  <a:lnTo>
                    <a:pt x="3669057" y="6984"/>
                  </a:lnTo>
                  <a:lnTo>
                    <a:pt x="3674453" y="9206"/>
                  </a:lnTo>
                  <a:lnTo>
                    <a:pt x="3680166" y="11428"/>
                  </a:lnTo>
                  <a:lnTo>
                    <a:pt x="3685562" y="14284"/>
                  </a:lnTo>
                  <a:lnTo>
                    <a:pt x="3690640" y="17459"/>
                  </a:lnTo>
                  <a:lnTo>
                    <a:pt x="3695718" y="20633"/>
                  </a:lnTo>
                  <a:lnTo>
                    <a:pt x="3700479" y="23807"/>
                  </a:lnTo>
                  <a:lnTo>
                    <a:pt x="3705240" y="27616"/>
                  </a:lnTo>
                  <a:lnTo>
                    <a:pt x="3710001" y="31425"/>
                  </a:lnTo>
                  <a:lnTo>
                    <a:pt x="3714445" y="35552"/>
                  </a:lnTo>
                  <a:lnTo>
                    <a:pt x="3718253" y="39678"/>
                  </a:lnTo>
                  <a:lnTo>
                    <a:pt x="3722062" y="44440"/>
                  </a:lnTo>
                  <a:lnTo>
                    <a:pt x="3725871" y="49201"/>
                  </a:lnTo>
                  <a:lnTo>
                    <a:pt x="3729362" y="53962"/>
                  </a:lnTo>
                  <a:lnTo>
                    <a:pt x="3732536" y="59041"/>
                  </a:lnTo>
                  <a:lnTo>
                    <a:pt x="3735075" y="64437"/>
                  </a:lnTo>
                  <a:lnTo>
                    <a:pt x="3737932" y="69516"/>
                  </a:lnTo>
                  <a:lnTo>
                    <a:pt x="3740471" y="74912"/>
                  </a:lnTo>
                  <a:lnTo>
                    <a:pt x="3742692" y="80308"/>
                  </a:lnTo>
                  <a:lnTo>
                    <a:pt x="3744279" y="86339"/>
                  </a:lnTo>
                  <a:lnTo>
                    <a:pt x="3745866" y="91736"/>
                  </a:lnTo>
                  <a:lnTo>
                    <a:pt x="3747453" y="97767"/>
                  </a:lnTo>
                  <a:lnTo>
                    <a:pt x="3748088" y="103798"/>
                  </a:lnTo>
                  <a:lnTo>
                    <a:pt x="3749040" y="109511"/>
                  </a:lnTo>
                  <a:lnTo>
                    <a:pt x="3749358" y="115542"/>
                  </a:lnTo>
                  <a:lnTo>
                    <a:pt x="3749675" y="121573"/>
                  </a:lnTo>
                  <a:lnTo>
                    <a:pt x="3749675" y="711346"/>
                  </a:lnTo>
                  <a:lnTo>
                    <a:pt x="3749358" y="717377"/>
                  </a:lnTo>
                  <a:lnTo>
                    <a:pt x="3749040" y="723726"/>
                  </a:lnTo>
                  <a:lnTo>
                    <a:pt x="3748088" y="729757"/>
                  </a:lnTo>
                  <a:lnTo>
                    <a:pt x="3747453" y="735788"/>
                  </a:lnTo>
                  <a:lnTo>
                    <a:pt x="3745866" y="741819"/>
                  </a:lnTo>
                  <a:lnTo>
                    <a:pt x="3744279" y="747215"/>
                  </a:lnTo>
                  <a:lnTo>
                    <a:pt x="3742375" y="753246"/>
                  </a:lnTo>
                  <a:lnTo>
                    <a:pt x="3740471" y="758642"/>
                  </a:lnTo>
                  <a:lnTo>
                    <a:pt x="3737614" y="764039"/>
                  </a:lnTo>
                  <a:lnTo>
                    <a:pt x="3735075" y="769117"/>
                  </a:lnTo>
                  <a:lnTo>
                    <a:pt x="3732219" y="774196"/>
                  </a:lnTo>
                  <a:lnTo>
                    <a:pt x="3729045" y="779275"/>
                  </a:lnTo>
                  <a:lnTo>
                    <a:pt x="3725871" y="784036"/>
                  </a:lnTo>
                  <a:lnTo>
                    <a:pt x="3721745" y="788798"/>
                  </a:lnTo>
                  <a:lnTo>
                    <a:pt x="3718253" y="793242"/>
                  </a:lnTo>
                  <a:lnTo>
                    <a:pt x="3714445" y="797368"/>
                  </a:lnTo>
                  <a:lnTo>
                    <a:pt x="3710001" y="801495"/>
                  </a:lnTo>
                  <a:lnTo>
                    <a:pt x="3705558" y="804986"/>
                  </a:lnTo>
                  <a:lnTo>
                    <a:pt x="3700797" y="808795"/>
                  </a:lnTo>
                  <a:lnTo>
                    <a:pt x="3696036" y="811970"/>
                  </a:lnTo>
                  <a:lnTo>
                    <a:pt x="3690958" y="815144"/>
                  </a:lnTo>
                  <a:lnTo>
                    <a:pt x="3685879" y="818318"/>
                  </a:lnTo>
                  <a:lnTo>
                    <a:pt x="3680801" y="820857"/>
                  </a:lnTo>
                  <a:lnTo>
                    <a:pt x="3675405" y="823397"/>
                  </a:lnTo>
                  <a:lnTo>
                    <a:pt x="3669692" y="825301"/>
                  </a:lnTo>
                  <a:lnTo>
                    <a:pt x="3664297" y="827523"/>
                  </a:lnTo>
                  <a:lnTo>
                    <a:pt x="3658583" y="829110"/>
                  </a:lnTo>
                  <a:lnTo>
                    <a:pt x="3652870" y="830698"/>
                  </a:lnTo>
                  <a:lnTo>
                    <a:pt x="3646523" y="831332"/>
                  </a:lnTo>
                  <a:lnTo>
                    <a:pt x="3640492" y="832285"/>
                  </a:lnTo>
                  <a:lnTo>
                    <a:pt x="3634144" y="832919"/>
                  </a:lnTo>
                  <a:lnTo>
                    <a:pt x="3628114" y="832919"/>
                  </a:lnTo>
                  <a:lnTo>
                    <a:pt x="3622083" y="832919"/>
                  </a:lnTo>
                  <a:lnTo>
                    <a:pt x="3615735" y="832285"/>
                  </a:lnTo>
                  <a:lnTo>
                    <a:pt x="3609705" y="831332"/>
                  </a:lnTo>
                  <a:lnTo>
                    <a:pt x="3603675" y="830698"/>
                  </a:lnTo>
                  <a:lnTo>
                    <a:pt x="3597644" y="829110"/>
                  </a:lnTo>
                  <a:lnTo>
                    <a:pt x="3592248" y="827523"/>
                  </a:lnTo>
                  <a:lnTo>
                    <a:pt x="3586218" y="825301"/>
                  </a:lnTo>
                  <a:lnTo>
                    <a:pt x="3580822" y="823397"/>
                  </a:lnTo>
                  <a:lnTo>
                    <a:pt x="3575427" y="820857"/>
                  </a:lnTo>
                  <a:lnTo>
                    <a:pt x="3570031" y="818318"/>
                  </a:lnTo>
                  <a:lnTo>
                    <a:pt x="3565270" y="815144"/>
                  </a:lnTo>
                  <a:lnTo>
                    <a:pt x="3560192" y="811970"/>
                  </a:lnTo>
                  <a:lnTo>
                    <a:pt x="3555431" y="808795"/>
                  </a:lnTo>
                  <a:lnTo>
                    <a:pt x="3550670" y="804986"/>
                  </a:lnTo>
                  <a:lnTo>
                    <a:pt x="3546227" y="801495"/>
                  </a:lnTo>
                  <a:lnTo>
                    <a:pt x="3542100" y="797368"/>
                  </a:lnTo>
                  <a:lnTo>
                    <a:pt x="3537974" y="793242"/>
                  </a:lnTo>
                  <a:lnTo>
                    <a:pt x="3534166" y="788798"/>
                  </a:lnTo>
                  <a:lnTo>
                    <a:pt x="3530674" y="784036"/>
                  </a:lnTo>
                  <a:lnTo>
                    <a:pt x="3527500" y="779275"/>
                  </a:lnTo>
                  <a:lnTo>
                    <a:pt x="3524326" y="774196"/>
                  </a:lnTo>
                  <a:lnTo>
                    <a:pt x="3521153" y="769117"/>
                  </a:lnTo>
                  <a:lnTo>
                    <a:pt x="3518296" y="764039"/>
                  </a:lnTo>
                  <a:lnTo>
                    <a:pt x="3516074" y="758642"/>
                  </a:lnTo>
                  <a:lnTo>
                    <a:pt x="3514170" y="753246"/>
                  </a:lnTo>
                  <a:lnTo>
                    <a:pt x="3511948" y="747215"/>
                  </a:lnTo>
                  <a:lnTo>
                    <a:pt x="3510361" y="741819"/>
                  </a:lnTo>
                  <a:lnTo>
                    <a:pt x="3508774" y="735788"/>
                  </a:lnTo>
                  <a:lnTo>
                    <a:pt x="3508139" y="729757"/>
                  </a:lnTo>
                  <a:lnTo>
                    <a:pt x="3507187" y="723726"/>
                  </a:lnTo>
                  <a:lnTo>
                    <a:pt x="3506552" y="717377"/>
                  </a:lnTo>
                  <a:lnTo>
                    <a:pt x="3506552" y="711346"/>
                  </a:lnTo>
                  <a:lnTo>
                    <a:pt x="3506552" y="415190"/>
                  </a:lnTo>
                  <a:lnTo>
                    <a:pt x="2189691" y="1732180"/>
                  </a:lnTo>
                  <a:lnTo>
                    <a:pt x="2185247" y="1736624"/>
                  </a:lnTo>
                  <a:lnTo>
                    <a:pt x="2180487" y="1740433"/>
                  </a:lnTo>
                  <a:lnTo>
                    <a:pt x="2175726" y="1744242"/>
                  </a:lnTo>
                  <a:lnTo>
                    <a:pt x="2170647" y="1748051"/>
                  </a:lnTo>
                  <a:lnTo>
                    <a:pt x="2165569" y="1750908"/>
                  </a:lnTo>
                  <a:lnTo>
                    <a:pt x="2160491" y="1753765"/>
                  </a:lnTo>
                  <a:lnTo>
                    <a:pt x="2155095" y="1756621"/>
                  </a:lnTo>
                  <a:lnTo>
                    <a:pt x="2149382" y="1758843"/>
                  </a:lnTo>
                  <a:lnTo>
                    <a:pt x="2143986" y="1761065"/>
                  </a:lnTo>
                  <a:lnTo>
                    <a:pt x="2138273" y="1762970"/>
                  </a:lnTo>
                  <a:lnTo>
                    <a:pt x="2132878" y="1764557"/>
                  </a:lnTo>
                  <a:lnTo>
                    <a:pt x="2126847" y="1765509"/>
                  </a:lnTo>
                  <a:lnTo>
                    <a:pt x="2121452" y="1766461"/>
                  </a:lnTo>
                  <a:lnTo>
                    <a:pt x="2115421" y="1767096"/>
                  </a:lnTo>
                  <a:lnTo>
                    <a:pt x="2109708" y="1767731"/>
                  </a:lnTo>
                  <a:lnTo>
                    <a:pt x="2103678" y="1768049"/>
                  </a:lnTo>
                  <a:lnTo>
                    <a:pt x="2098282" y="1767731"/>
                  </a:lnTo>
                  <a:lnTo>
                    <a:pt x="2092252" y="1767096"/>
                  </a:lnTo>
                  <a:lnTo>
                    <a:pt x="2086221" y="1766461"/>
                  </a:lnTo>
                  <a:lnTo>
                    <a:pt x="2080508" y="1765509"/>
                  </a:lnTo>
                  <a:lnTo>
                    <a:pt x="2074795" y="1764557"/>
                  </a:lnTo>
                  <a:lnTo>
                    <a:pt x="2069399" y="1762970"/>
                  </a:lnTo>
                  <a:lnTo>
                    <a:pt x="2063369" y="1761065"/>
                  </a:lnTo>
                  <a:lnTo>
                    <a:pt x="2057973" y="1758843"/>
                  </a:lnTo>
                  <a:lnTo>
                    <a:pt x="2052577" y="1756621"/>
                  </a:lnTo>
                  <a:lnTo>
                    <a:pt x="2047182" y="1753765"/>
                  </a:lnTo>
                  <a:lnTo>
                    <a:pt x="2042104" y="1750908"/>
                  </a:lnTo>
                  <a:lnTo>
                    <a:pt x="2037025" y="1748051"/>
                  </a:lnTo>
                  <a:lnTo>
                    <a:pt x="2031947" y="1744242"/>
                  </a:lnTo>
                  <a:lnTo>
                    <a:pt x="2027186" y="1740433"/>
                  </a:lnTo>
                  <a:lnTo>
                    <a:pt x="2022425" y="1736624"/>
                  </a:lnTo>
                  <a:lnTo>
                    <a:pt x="2017664" y="1732180"/>
                  </a:lnTo>
                  <a:lnTo>
                    <a:pt x="1543797" y="1257949"/>
                  </a:lnTo>
                  <a:lnTo>
                    <a:pt x="207257" y="2594619"/>
                  </a:lnTo>
                  <a:lnTo>
                    <a:pt x="202814" y="2599063"/>
                  </a:lnTo>
                  <a:lnTo>
                    <a:pt x="198053" y="2602872"/>
                  </a:lnTo>
                  <a:lnTo>
                    <a:pt x="193292" y="2606999"/>
                  </a:lnTo>
                  <a:lnTo>
                    <a:pt x="188214" y="2610490"/>
                  </a:lnTo>
                  <a:lnTo>
                    <a:pt x="183136" y="2613665"/>
                  </a:lnTo>
                  <a:lnTo>
                    <a:pt x="178057" y="2616204"/>
                  </a:lnTo>
                  <a:lnTo>
                    <a:pt x="172662" y="2619061"/>
                  </a:lnTo>
                  <a:lnTo>
                    <a:pt x="166949" y="2621600"/>
                  </a:lnTo>
                  <a:lnTo>
                    <a:pt x="161553" y="2623505"/>
                  </a:lnTo>
                  <a:lnTo>
                    <a:pt x="155840" y="2625409"/>
                  </a:lnTo>
                  <a:lnTo>
                    <a:pt x="150444" y="2626996"/>
                  </a:lnTo>
                  <a:lnTo>
                    <a:pt x="144414" y="2628266"/>
                  </a:lnTo>
                  <a:lnTo>
                    <a:pt x="139018" y="2628901"/>
                  </a:lnTo>
                  <a:lnTo>
                    <a:pt x="132988" y="2629853"/>
                  </a:lnTo>
                  <a:lnTo>
                    <a:pt x="127275" y="2630171"/>
                  </a:lnTo>
                  <a:lnTo>
                    <a:pt x="121244" y="2630488"/>
                  </a:lnTo>
                  <a:lnTo>
                    <a:pt x="115214" y="2630171"/>
                  </a:lnTo>
                  <a:lnTo>
                    <a:pt x="109818" y="2629853"/>
                  </a:lnTo>
                  <a:lnTo>
                    <a:pt x="103787" y="2628901"/>
                  </a:lnTo>
                  <a:lnTo>
                    <a:pt x="98074" y="2628266"/>
                  </a:lnTo>
                  <a:lnTo>
                    <a:pt x="92361" y="2626996"/>
                  </a:lnTo>
                  <a:lnTo>
                    <a:pt x="86648" y="2625409"/>
                  </a:lnTo>
                  <a:lnTo>
                    <a:pt x="80935" y="2623505"/>
                  </a:lnTo>
                  <a:lnTo>
                    <a:pt x="75540" y="2621600"/>
                  </a:lnTo>
                  <a:lnTo>
                    <a:pt x="70144" y="2619061"/>
                  </a:lnTo>
                  <a:lnTo>
                    <a:pt x="64748" y="2616204"/>
                  </a:lnTo>
                  <a:lnTo>
                    <a:pt x="59670" y="2613665"/>
                  </a:lnTo>
                  <a:lnTo>
                    <a:pt x="54592" y="2610490"/>
                  </a:lnTo>
                  <a:lnTo>
                    <a:pt x="49513" y="2606999"/>
                  </a:lnTo>
                  <a:lnTo>
                    <a:pt x="44752" y="2602872"/>
                  </a:lnTo>
                  <a:lnTo>
                    <a:pt x="39992" y="2599063"/>
                  </a:lnTo>
                  <a:lnTo>
                    <a:pt x="35231" y="2594619"/>
                  </a:lnTo>
                  <a:lnTo>
                    <a:pt x="31105" y="2590175"/>
                  </a:lnTo>
                  <a:lnTo>
                    <a:pt x="26978" y="2585731"/>
                  </a:lnTo>
                  <a:lnTo>
                    <a:pt x="23170" y="2580335"/>
                  </a:lnTo>
                  <a:lnTo>
                    <a:pt x="19996" y="2575574"/>
                  </a:lnTo>
                  <a:lnTo>
                    <a:pt x="16822" y="2570495"/>
                  </a:lnTo>
                  <a:lnTo>
                    <a:pt x="13648" y="2565099"/>
                  </a:lnTo>
                  <a:lnTo>
                    <a:pt x="10791" y="2560020"/>
                  </a:lnTo>
                  <a:lnTo>
                    <a:pt x="8570" y="2554307"/>
                  </a:lnTo>
                  <a:lnTo>
                    <a:pt x="6665" y="2548910"/>
                  </a:lnTo>
                  <a:lnTo>
                    <a:pt x="5078" y="2543514"/>
                  </a:lnTo>
                  <a:lnTo>
                    <a:pt x="3491" y="2537483"/>
                  </a:lnTo>
                  <a:lnTo>
                    <a:pt x="2222" y="2532087"/>
                  </a:lnTo>
                  <a:lnTo>
                    <a:pt x="952" y="2526056"/>
                  </a:lnTo>
                  <a:lnTo>
                    <a:pt x="318" y="2520660"/>
                  </a:lnTo>
                  <a:lnTo>
                    <a:pt x="0" y="2514629"/>
                  </a:lnTo>
                  <a:lnTo>
                    <a:pt x="0" y="2508598"/>
                  </a:lnTo>
                  <a:lnTo>
                    <a:pt x="0" y="2502884"/>
                  </a:lnTo>
                  <a:lnTo>
                    <a:pt x="318" y="2497170"/>
                  </a:lnTo>
                  <a:lnTo>
                    <a:pt x="952" y="2491457"/>
                  </a:lnTo>
                  <a:lnTo>
                    <a:pt x="2222" y="2485426"/>
                  </a:lnTo>
                  <a:lnTo>
                    <a:pt x="3491" y="2480029"/>
                  </a:lnTo>
                  <a:lnTo>
                    <a:pt x="5078" y="2473998"/>
                  </a:lnTo>
                  <a:lnTo>
                    <a:pt x="6665" y="2468285"/>
                  </a:lnTo>
                  <a:lnTo>
                    <a:pt x="8570" y="2462889"/>
                  </a:lnTo>
                  <a:lnTo>
                    <a:pt x="10791" y="2457492"/>
                  </a:lnTo>
                  <a:lnTo>
                    <a:pt x="13648" y="2452414"/>
                  </a:lnTo>
                  <a:lnTo>
                    <a:pt x="16822" y="2446700"/>
                  </a:lnTo>
                  <a:lnTo>
                    <a:pt x="19996" y="2441621"/>
                  </a:lnTo>
                  <a:lnTo>
                    <a:pt x="23487" y="2436860"/>
                  </a:lnTo>
                  <a:lnTo>
                    <a:pt x="26978" y="2431781"/>
                  </a:lnTo>
                  <a:lnTo>
                    <a:pt x="31105" y="2427337"/>
                  </a:lnTo>
                  <a:lnTo>
                    <a:pt x="35231" y="2422576"/>
                  </a:lnTo>
                  <a:lnTo>
                    <a:pt x="1457784" y="1000202"/>
                  </a:lnTo>
                  <a:lnTo>
                    <a:pt x="1462227" y="995758"/>
                  </a:lnTo>
                  <a:lnTo>
                    <a:pt x="1466988" y="991631"/>
                  </a:lnTo>
                  <a:lnTo>
                    <a:pt x="1471749" y="987822"/>
                  </a:lnTo>
                  <a:lnTo>
                    <a:pt x="1476827" y="984330"/>
                  </a:lnTo>
                  <a:lnTo>
                    <a:pt x="1481906" y="981156"/>
                  </a:lnTo>
                  <a:lnTo>
                    <a:pt x="1486984" y="978617"/>
                  </a:lnTo>
                  <a:lnTo>
                    <a:pt x="1492697" y="975760"/>
                  </a:lnTo>
                  <a:lnTo>
                    <a:pt x="1498093" y="973221"/>
                  </a:lnTo>
                  <a:lnTo>
                    <a:pt x="1503488" y="971316"/>
                  </a:lnTo>
                  <a:lnTo>
                    <a:pt x="1509202" y="969411"/>
                  </a:lnTo>
                  <a:lnTo>
                    <a:pt x="1514597" y="967824"/>
                  </a:lnTo>
                  <a:lnTo>
                    <a:pt x="1520628" y="966555"/>
                  </a:lnTo>
                  <a:lnTo>
                    <a:pt x="1526023" y="965602"/>
                  </a:lnTo>
                  <a:lnTo>
                    <a:pt x="1532054" y="964968"/>
                  </a:lnTo>
                  <a:lnTo>
                    <a:pt x="1537767" y="964650"/>
                  </a:lnTo>
                  <a:lnTo>
                    <a:pt x="1543797" y="964333"/>
                  </a:lnTo>
                  <a:lnTo>
                    <a:pt x="1549828" y="964650"/>
                  </a:lnTo>
                  <a:lnTo>
                    <a:pt x="1555223" y="964968"/>
                  </a:lnTo>
                  <a:lnTo>
                    <a:pt x="1561254" y="965602"/>
                  </a:lnTo>
                  <a:lnTo>
                    <a:pt x="1566967" y="966555"/>
                  </a:lnTo>
                  <a:lnTo>
                    <a:pt x="1572680" y="967824"/>
                  </a:lnTo>
                  <a:lnTo>
                    <a:pt x="1578393" y="969411"/>
                  </a:lnTo>
                  <a:lnTo>
                    <a:pt x="1584106" y="971316"/>
                  </a:lnTo>
                  <a:lnTo>
                    <a:pt x="1589502" y="973221"/>
                  </a:lnTo>
                  <a:lnTo>
                    <a:pt x="1595215" y="975760"/>
                  </a:lnTo>
                  <a:lnTo>
                    <a:pt x="1600293" y="978617"/>
                  </a:lnTo>
                  <a:lnTo>
                    <a:pt x="1605371" y="981156"/>
                  </a:lnTo>
                  <a:lnTo>
                    <a:pt x="1610450" y="984330"/>
                  </a:lnTo>
                  <a:lnTo>
                    <a:pt x="1615528" y="987822"/>
                  </a:lnTo>
                  <a:lnTo>
                    <a:pt x="1620289" y="991631"/>
                  </a:lnTo>
                  <a:lnTo>
                    <a:pt x="1625050" y="995758"/>
                  </a:lnTo>
                  <a:lnTo>
                    <a:pt x="1629811" y="1000202"/>
                  </a:lnTo>
                  <a:lnTo>
                    <a:pt x="2103678" y="1474115"/>
                  </a:lnTo>
                  <a:lnTo>
                    <a:pt x="3334526" y="243464"/>
                  </a:lnTo>
                  <a:lnTo>
                    <a:pt x="3038399" y="243464"/>
                  </a:lnTo>
                  <a:lnTo>
                    <a:pt x="3032368" y="242829"/>
                  </a:lnTo>
                  <a:lnTo>
                    <a:pt x="3026338" y="242512"/>
                  </a:lnTo>
                  <a:lnTo>
                    <a:pt x="3019990" y="241877"/>
                  </a:lnTo>
                  <a:lnTo>
                    <a:pt x="3013959" y="240607"/>
                  </a:lnTo>
                  <a:lnTo>
                    <a:pt x="3008246" y="239338"/>
                  </a:lnTo>
                  <a:lnTo>
                    <a:pt x="3002216" y="237750"/>
                  </a:lnTo>
                  <a:lnTo>
                    <a:pt x="2996820" y="235846"/>
                  </a:lnTo>
                  <a:lnTo>
                    <a:pt x="2991107" y="233624"/>
                  </a:lnTo>
                  <a:lnTo>
                    <a:pt x="2985711" y="231085"/>
                  </a:lnTo>
                  <a:lnTo>
                    <a:pt x="2980633" y="228228"/>
                  </a:lnTo>
                  <a:lnTo>
                    <a:pt x="2975555" y="225688"/>
                  </a:lnTo>
                  <a:lnTo>
                    <a:pt x="2970794" y="222514"/>
                  </a:lnTo>
                  <a:lnTo>
                    <a:pt x="2966033" y="219022"/>
                  </a:lnTo>
                  <a:lnTo>
                    <a:pt x="2961272" y="215213"/>
                  </a:lnTo>
                  <a:lnTo>
                    <a:pt x="2956829" y="211404"/>
                  </a:lnTo>
                  <a:lnTo>
                    <a:pt x="2952703" y="207595"/>
                  </a:lnTo>
                  <a:lnTo>
                    <a:pt x="2948576" y="203151"/>
                  </a:lnTo>
                  <a:lnTo>
                    <a:pt x="2944768" y="198707"/>
                  </a:lnTo>
                  <a:lnTo>
                    <a:pt x="2941276" y="194581"/>
                  </a:lnTo>
                  <a:lnTo>
                    <a:pt x="2937468" y="189820"/>
                  </a:lnTo>
                  <a:lnTo>
                    <a:pt x="2934294" y="184423"/>
                  </a:lnTo>
                  <a:lnTo>
                    <a:pt x="2931755" y="179345"/>
                  </a:lnTo>
                  <a:lnTo>
                    <a:pt x="2928898" y="174266"/>
                  </a:lnTo>
                  <a:lnTo>
                    <a:pt x="2926676" y="168870"/>
                  </a:lnTo>
                  <a:lnTo>
                    <a:pt x="2924137" y="163156"/>
                  </a:lnTo>
                  <a:lnTo>
                    <a:pt x="2922550" y="157760"/>
                  </a:lnTo>
                  <a:lnTo>
                    <a:pt x="2920646" y="151729"/>
                  </a:lnTo>
                  <a:lnTo>
                    <a:pt x="2919376" y="146015"/>
                  </a:lnTo>
                  <a:lnTo>
                    <a:pt x="2918424" y="139984"/>
                  </a:lnTo>
                  <a:lnTo>
                    <a:pt x="2917472" y="133953"/>
                  </a:lnTo>
                  <a:lnTo>
                    <a:pt x="2917155" y="127922"/>
                  </a:lnTo>
                  <a:lnTo>
                    <a:pt x="2917155" y="121573"/>
                  </a:lnTo>
                  <a:lnTo>
                    <a:pt x="2917155" y="115225"/>
                  </a:lnTo>
                  <a:lnTo>
                    <a:pt x="2917472" y="109194"/>
                  </a:lnTo>
                  <a:lnTo>
                    <a:pt x="2918424" y="102845"/>
                  </a:lnTo>
                  <a:lnTo>
                    <a:pt x="2919376" y="97132"/>
                  </a:lnTo>
                  <a:lnTo>
                    <a:pt x="2920646" y="91101"/>
                  </a:lnTo>
                  <a:lnTo>
                    <a:pt x="2922550" y="85070"/>
                  </a:lnTo>
                  <a:lnTo>
                    <a:pt x="2924137" y="79674"/>
                  </a:lnTo>
                  <a:lnTo>
                    <a:pt x="2926676" y="74277"/>
                  </a:lnTo>
                  <a:lnTo>
                    <a:pt x="2928898" y="68564"/>
                  </a:lnTo>
                  <a:lnTo>
                    <a:pt x="2931755" y="63485"/>
                  </a:lnTo>
                  <a:lnTo>
                    <a:pt x="2934294" y="58406"/>
                  </a:lnTo>
                  <a:lnTo>
                    <a:pt x="2937468" y="53645"/>
                  </a:lnTo>
                  <a:lnTo>
                    <a:pt x="2941276" y="48883"/>
                  </a:lnTo>
                  <a:lnTo>
                    <a:pt x="2944768" y="44122"/>
                  </a:lnTo>
                  <a:lnTo>
                    <a:pt x="2948576" y="39678"/>
                  </a:lnTo>
                  <a:lnTo>
                    <a:pt x="2952703" y="35552"/>
                  </a:lnTo>
                  <a:lnTo>
                    <a:pt x="2956829" y="31425"/>
                  </a:lnTo>
                  <a:lnTo>
                    <a:pt x="2961272" y="27616"/>
                  </a:lnTo>
                  <a:lnTo>
                    <a:pt x="2966033" y="24124"/>
                  </a:lnTo>
                  <a:lnTo>
                    <a:pt x="2970794" y="20633"/>
                  </a:lnTo>
                  <a:lnTo>
                    <a:pt x="2975555" y="17459"/>
                  </a:lnTo>
                  <a:lnTo>
                    <a:pt x="2980633" y="14602"/>
                  </a:lnTo>
                  <a:lnTo>
                    <a:pt x="2985711" y="11745"/>
                  </a:lnTo>
                  <a:lnTo>
                    <a:pt x="2991107" y="9523"/>
                  </a:lnTo>
                  <a:lnTo>
                    <a:pt x="2996820" y="6984"/>
                  </a:lnTo>
                  <a:lnTo>
                    <a:pt x="3002216" y="5397"/>
                  </a:lnTo>
                  <a:lnTo>
                    <a:pt x="3008246" y="3492"/>
                  </a:lnTo>
                  <a:lnTo>
                    <a:pt x="3013959" y="2222"/>
                  </a:lnTo>
                  <a:lnTo>
                    <a:pt x="3019990" y="1270"/>
                  </a:lnTo>
                  <a:lnTo>
                    <a:pt x="3026338" y="318"/>
                  </a:lnTo>
                  <a:lnTo>
                    <a:pt x="303236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4980915" y="3802642"/>
            <a:ext cx="1073838" cy="723442"/>
            <a:chOff x="6642948" y="5070616"/>
            <a:chExt cx="1432157" cy="964841"/>
          </a:xfrm>
        </p:grpSpPr>
        <p:sp>
          <p:nvSpPr>
            <p:cNvPr id="91" name="任意多边形 90"/>
            <p:cNvSpPr/>
            <p:nvPr/>
          </p:nvSpPr>
          <p:spPr>
            <a:xfrm>
              <a:off x="6642948" y="5070616"/>
              <a:ext cx="1432157" cy="964841"/>
            </a:xfrm>
            <a:custGeom>
              <a:avLst/>
              <a:gdLst>
                <a:gd name="connsiteX0" fmla="*/ 0 w 1528733"/>
                <a:gd name="connsiteY0" fmla="*/ 0 h 1029904"/>
                <a:gd name="connsiteX1" fmla="*/ 1013781 w 1528733"/>
                <a:gd name="connsiteY1" fmla="*/ 0 h 1029904"/>
                <a:gd name="connsiteX2" fmla="*/ 1528733 w 1528733"/>
                <a:gd name="connsiteY2" fmla="*/ 514952 h 1029904"/>
                <a:gd name="connsiteX3" fmla="*/ 1528732 w 1528733"/>
                <a:gd name="connsiteY3" fmla="*/ 514952 h 1029904"/>
                <a:gd name="connsiteX4" fmla="*/ 1013780 w 1528733"/>
                <a:gd name="connsiteY4" fmla="*/ 1029904 h 1029904"/>
                <a:gd name="connsiteX5" fmla="*/ 0 w 1528733"/>
                <a:gd name="connsiteY5" fmla="*/ 1029904 h 102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8733" h="1029904">
                  <a:moveTo>
                    <a:pt x="0" y="0"/>
                  </a:moveTo>
                  <a:lnTo>
                    <a:pt x="1013781" y="0"/>
                  </a:lnTo>
                  <a:cubicBezTo>
                    <a:pt x="1298181" y="0"/>
                    <a:pt x="1528733" y="230552"/>
                    <a:pt x="1528733" y="514952"/>
                  </a:cubicBezTo>
                  <a:lnTo>
                    <a:pt x="1528732" y="514952"/>
                  </a:lnTo>
                  <a:cubicBezTo>
                    <a:pt x="1528732" y="799352"/>
                    <a:pt x="1298180" y="1029904"/>
                    <a:pt x="1013780" y="1029904"/>
                  </a:cubicBezTo>
                  <a:lnTo>
                    <a:pt x="0" y="1029904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92" name="文本框 117"/>
            <p:cNvSpPr txBox="1"/>
            <p:nvPr/>
          </p:nvSpPr>
          <p:spPr>
            <a:xfrm>
              <a:off x="6899831" y="5137537"/>
              <a:ext cx="918391" cy="738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000" dirty="0">
                  <a:solidFill>
                    <a:schemeClr val="bg1"/>
                  </a:solidFill>
                  <a:latin typeface="Impact MT Std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30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2816168" y="3904063"/>
            <a:ext cx="2165957" cy="878337"/>
            <a:chOff x="3755867" y="5205876"/>
            <a:chExt cx="2888695" cy="1171421"/>
          </a:xfrm>
        </p:grpSpPr>
        <p:sp>
          <p:nvSpPr>
            <p:cNvPr id="94" name="任意多边形 93"/>
            <p:cNvSpPr/>
            <p:nvPr/>
          </p:nvSpPr>
          <p:spPr>
            <a:xfrm>
              <a:off x="3755867" y="5205876"/>
              <a:ext cx="2888695" cy="964841"/>
            </a:xfrm>
            <a:custGeom>
              <a:avLst/>
              <a:gdLst>
                <a:gd name="connsiteX0" fmla="*/ 0 w 3083492"/>
                <a:gd name="connsiteY0" fmla="*/ 514951 h 1029904"/>
                <a:gd name="connsiteX1" fmla="*/ 0 w 3083492"/>
                <a:gd name="connsiteY1" fmla="*/ 514952 h 1029904"/>
                <a:gd name="connsiteX2" fmla="*/ 0 w 3083492"/>
                <a:gd name="connsiteY2" fmla="*/ 514952 h 1029904"/>
                <a:gd name="connsiteX3" fmla="*/ 514952 w 3083492"/>
                <a:gd name="connsiteY3" fmla="*/ 0 h 1029904"/>
                <a:gd name="connsiteX4" fmla="*/ 3083492 w 3083492"/>
                <a:gd name="connsiteY4" fmla="*/ 0 h 1029904"/>
                <a:gd name="connsiteX5" fmla="*/ 3083492 w 3083492"/>
                <a:gd name="connsiteY5" fmla="*/ 1029904 h 1029904"/>
                <a:gd name="connsiteX6" fmla="*/ 514952 w 3083492"/>
                <a:gd name="connsiteY6" fmla="*/ 1029903 h 1029904"/>
                <a:gd name="connsiteX7" fmla="*/ 10462 w 3083492"/>
                <a:gd name="connsiteY7" fmla="*/ 618732 h 1029904"/>
                <a:gd name="connsiteX8" fmla="*/ 0 w 3083492"/>
                <a:gd name="connsiteY8" fmla="*/ 514952 h 1029904"/>
                <a:gd name="connsiteX9" fmla="*/ 10462 w 3083492"/>
                <a:gd name="connsiteY9" fmla="*/ 411171 h 1029904"/>
                <a:gd name="connsiteX10" fmla="*/ 514952 w 3083492"/>
                <a:gd name="connsiteY10" fmla="*/ 0 h 102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83492" h="1029904">
                  <a:moveTo>
                    <a:pt x="0" y="514951"/>
                  </a:moveTo>
                  <a:lnTo>
                    <a:pt x="0" y="514952"/>
                  </a:lnTo>
                  <a:lnTo>
                    <a:pt x="0" y="514952"/>
                  </a:lnTo>
                  <a:close/>
                  <a:moveTo>
                    <a:pt x="514952" y="0"/>
                  </a:moveTo>
                  <a:lnTo>
                    <a:pt x="3083492" y="0"/>
                  </a:lnTo>
                  <a:lnTo>
                    <a:pt x="3083492" y="1029904"/>
                  </a:lnTo>
                  <a:lnTo>
                    <a:pt x="514952" y="1029903"/>
                  </a:lnTo>
                  <a:cubicBezTo>
                    <a:pt x="266102" y="1029903"/>
                    <a:pt x="58480" y="853387"/>
                    <a:pt x="10462" y="618732"/>
                  </a:cubicBezTo>
                  <a:lnTo>
                    <a:pt x="0" y="514952"/>
                  </a:lnTo>
                  <a:lnTo>
                    <a:pt x="10462" y="411171"/>
                  </a:lnTo>
                  <a:cubicBezTo>
                    <a:pt x="58480" y="176517"/>
                    <a:pt x="266102" y="0"/>
                    <a:pt x="514952" y="0"/>
                  </a:cubicBezTo>
                  <a:close/>
                </a:path>
              </a:pathLst>
            </a:custGeom>
            <a:solidFill>
              <a:schemeClr val="accent6">
                <a:lumMod val="7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文本框 118"/>
            <p:cNvSpPr txBox="1"/>
            <p:nvPr/>
          </p:nvSpPr>
          <p:spPr>
            <a:xfrm>
              <a:off x="4752705" y="5515297"/>
              <a:ext cx="1559499" cy="862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输入标题文字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KSO_Shape"/>
            <p:cNvSpPr/>
            <p:nvPr/>
          </p:nvSpPr>
          <p:spPr bwMode="auto">
            <a:xfrm>
              <a:off x="4113293" y="5465221"/>
              <a:ext cx="493039" cy="373887"/>
            </a:xfrm>
            <a:custGeom>
              <a:avLst/>
              <a:gdLst>
                <a:gd name="T0" fmla="*/ 104753 w 3040062"/>
                <a:gd name="T1" fmla="*/ 1241540 h 2303463"/>
                <a:gd name="T2" fmla="*/ 251725 w 3040062"/>
                <a:gd name="T3" fmla="*/ 1260899 h 2303463"/>
                <a:gd name="T4" fmla="*/ 265692 w 3040062"/>
                <a:gd name="T5" fmla="*/ 1110467 h 2303463"/>
                <a:gd name="T6" fmla="*/ 844867 w 3040062"/>
                <a:gd name="T7" fmla="*/ 970596 h 2303463"/>
                <a:gd name="T8" fmla="*/ 870584 w 3040062"/>
                <a:gd name="T9" fmla="*/ 987377 h 2303463"/>
                <a:gd name="T10" fmla="*/ 872172 w 3040062"/>
                <a:gd name="T11" fmla="*/ 1402771 h 2303463"/>
                <a:gd name="T12" fmla="*/ 848359 w 3040062"/>
                <a:gd name="T13" fmla="*/ 1421768 h 2303463"/>
                <a:gd name="T14" fmla="*/ 615315 w 3040062"/>
                <a:gd name="T15" fmla="*/ 1415119 h 2303463"/>
                <a:gd name="T16" fmla="*/ 603250 w 3040062"/>
                <a:gd name="T17" fmla="*/ 1002891 h 2303463"/>
                <a:gd name="T18" fmla="*/ 617855 w 3040062"/>
                <a:gd name="T19" fmla="*/ 975662 h 2303463"/>
                <a:gd name="T20" fmla="*/ 1240437 w 3040062"/>
                <a:gd name="T21" fmla="*/ 749300 h 2303463"/>
                <a:gd name="T22" fmla="*/ 1265867 w 3040062"/>
                <a:gd name="T23" fmla="*/ 766421 h 2303463"/>
                <a:gd name="T24" fmla="*/ 1267138 w 3040062"/>
                <a:gd name="T25" fmla="*/ 1402743 h 2303463"/>
                <a:gd name="T26" fmla="*/ 1243616 w 3040062"/>
                <a:gd name="T27" fmla="*/ 1421766 h 2303463"/>
                <a:gd name="T28" fmla="*/ 1010298 w 3040062"/>
                <a:gd name="T29" fmla="*/ 1415108 h 2303463"/>
                <a:gd name="T30" fmla="*/ 998537 w 3040062"/>
                <a:gd name="T31" fmla="*/ 782273 h 2303463"/>
                <a:gd name="T32" fmla="*/ 1012841 w 3040062"/>
                <a:gd name="T33" fmla="*/ 755007 h 2303463"/>
                <a:gd name="T34" fmla="*/ 2175011 w 3040062"/>
                <a:gd name="T35" fmla="*/ 666432 h 2303463"/>
                <a:gd name="T36" fmla="*/ 2235666 w 3040062"/>
                <a:gd name="T37" fmla="*/ 692135 h 2303463"/>
                <a:gd name="T38" fmla="*/ 2277268 w 3040062"/>
                <a:gd name="T39" fmla="*/ 742271 h 2303463"/>
                <a:gd name="T40" fmla="*/ 2290605 w 3040062"/>
                <a:gd name="T41" fmla="*/ 1286150 h 2303463"/>
                <a:gd name="T42" fmla="*/ 2948603 w 3040062"/>
                <a:gd name="T43" fmla="*/ 1365796 h 2303463"/>
                <a:gd name="T44" fmla="*/ 3005765 w 3040062"/>
                <a:gd name="T45" fmla="*/ 1408316 h 2303463"/>
                <a:gd name="T46" fmla="*/ 3036887 w 3040062"/>
                <a:gd name="T47" fmla="*/ 1473366 h 2303463"/>
                <a:gd name="T48" fmla="*/ 3035616 w 3040062"/>
                <a:gd name="T49" fmla="*/ 2191451 h 2303463"/>
                <a:gd name="T50" fmla="*/ 3001319 w 3040062"/>
                <a:gd name="T51" fmla="*/ 2254597 h 2303463"/>
                <a:gd name="T52" fmla="*/ 2941934 w 3040062"/>
                <a:gd name="T53" fmla="*/ 2294578 h 2303463"/>
                <a:gd name="T54" fmla="*/ 2171200 w 3040062"/>
                <a:gd name="T55" fmla="*/ 2303146 h 2303463"/>
                <a:gd name="T56" fmla="*/ 2113403 w 3040062"/>
                <a:gd name="T57" fmla="*/ 2292040 h 2303463"/>
                <a:gd name="T58" fmla="*/ 1552263 w 3040062"/>
                <a:gd name="T59" fmla="*/ 1741815 h 2303463"/>
                <a:gd name="T60" fmla="*/ 1526223 w 3040062"/>
                <a:gd name="T61" fmla="*/ 1686919 h 2303463"/>
                <a:gd name="T62" fmla="*/ 1529081 w 3040062"/>
                <a:gd name="T63" fmla="*/ 1626946 h 2303463"/>
                <a:gd name="T64" fmla="*/ 1560520 w 3040062"/>
                <a:gd name="T65" fmla="*/ 1574272 h 2303463"/>
                <a:gd name="T66" fmla="*/ 1612919 w 3040062"/>
                <a:gd name="T67" fmla="*/ 1542858 h 2303463"/>
                <a:gd name="T68" fmla="*/ 1673891 w 3040062"/>
                <a:gd name="T69" fmla="*/ 1539685 h 2303463"/>
                <a:gd name="T70" fmla="*/ 1728513 w 3040062"/>
                <a:gd name="T71" fmla="*/ 1565705 h 2303463"/>
                <a:gd name="T72" fmla="*/ 2024167 w 3040062"/>
                <a:gd name="T73" fmla="*/ 760992 h 2303463"/>
                <a:gd name="T74" fmla="*/ 2057829 w 3040062"/>
                <a:gd name="T75" fmla="*/ 704828 h 2303463"/>
                <a:gd name="T76" fmla="*/ 2113721 w 3040062"/>
                <a:gd name="T77" fmla="*/ 670875 h 2303463"/>
                <a:gd name="T78" fmla="*/ 1640947 w 3040062"/>
                <a:gd name="T79" fmla="*/ 485773 h 2303463"/>
                <a:gd name="T80" fmla="*/ 1662436 w 3040062"/>
                <a:gd name="T81" fmla="*/ 507334 h 2303463"/>
                <a:gd name="T82" fmla="*/ 1658328 w 3040062"/>
                <a:gd name="T83" fmla="*/ 1408133 h 2303463"/>
                <a:gd name="T84" fmla="*/ 1631151 w 3040062"/>
                <a:gd name="T85" fmla="*/ 1422401 h 2303463"/>
                <a:gd name="T86" fmla="*/ 1401409 w 3040062"/>
                <a:gd name="T87" fmla="*/ 1410669 h 2303463"/>
                <a:gd name="T88" fmla="*/ 1394457 w 3040062"/>
                <a:gd name="T89" fmla="*/ 510505 h 2303463"/>
                <a:gd name="T90" fmla="*/ 1413734 w 3040062"/>
                <a:gd name="T91" fmla="*/ 486725 h 2303463"/>
                <a:gd name="T92" fmla="*/ 2856582 w 3040062"/>
                <a:gd name="T93" fmla="*/ 2539 h 2303463"/>
                <a:gd name="T94" fmla="*/ 2942924 w 3040062"/>
                <a:gd name="T95" fmla="*/ 45384 h 2303463"/>
                <a:gd name="T96" fmla="*/ 3001649 w 3040062"/>
                <a:gd name="T97" fmla="*/ 130121 h 2303463"/>
                <a:gd name="T98" fmla="*/ 3021012 w 3040062"/>
                <a:gd name="T99" fmla="*/ 1276768 h 2303463"/>
                <a:gd name="T100" fmla="*/ 2944193 w 3040062"/>
                <a:gd name="T101" fmla="*/ 1247252 h 2303463"/>
                <a:gd name="T102" fmla="*/ 374889 w 3040062"/>
                <a:gd name="T103" fmla="*/ 1959424 h 2303463"/>
                <a:gd name="T104" fmla="*/ 127291 w 3040062"/>
                <a:gd name="T105" fmla="*/ 2259336 h 2303463"/>
                <a:gd name="T106" fmla="*/ 50472 w 3040062"/>
                <a:gd name="T107" fmla="*/ 2198402 h 2303463"/>
                <a:gd name="T108" fmla="*/ 6349 w 3040062"/>
                <a:gd name="T109" fmla="*/ 2100970 h 2303463"/>
                <a:gd name="T110" fmla="*/ 3809 w 3040062"/>
                <a:gd name="T111" fmla="*/ 183438 h 2303463"/>
                <a:gd name="T112" fmla="*/ 44441 w 3040062"/>
                <a:gd name="T113" fmla="*/ 83468 h 2303463"/>
                <a:gd name="T114" fmla="*/ 118720 w 3040062"/>
                <a:gd name="T115" fmla="*/ 17773 h 2303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40062" h="2303463">
                  <a:moveTo>
                    <a:pt x="124116" y="1098725"/>
                  </a:moveTo>
                  <a:lnTo>
                    <a:pt x="120307" y="1099042"/>
                  </a:lnTo>
                  <a:lnTo>
                    <a:pt x="116498" y="1099994"/>
                  </a:lnTo>
                  <a:lnTo>
                    <a:pt x="113324" y="1101898"/>
                  </a:lnTo>
                  <a:lnTo>
                    <a:pt x="110467" y="1104120"/>
                  </a:lnTo>
                  <a:lnTo>
                    <a:pt x="108245" y="1107294"/>
                  </a:lnTo>
                  <a:lnTo>
                    <a:pt x="106340" y="1110467"/>
                  </a:lnTo>
                  <a:lnTo>
                    <a:pt x="105071" y="1114276"/>
                  </a:lnTo>
                  <a:lnTo>
                    <a:pt x="104753" y="1118084"/>
                  </a:lnTo>
                  <a:lnTo>
                    <a:pt x="104753" y="1241540"/>
                  </a:lnTo>
                  <a:lnTo>
                    <a:pt x="105071" y="1245348"/>
                  </a:lnTo>
                  <a:lnTo>
                    <a:pt x="106340" y="1249157"/>
                  </a:lnTo>
                  <a:lnTo>
                    <a:pt x="108245" y="1252330"/>
                  </a:lnTo>
                  <a:lnTo>
                    <a:pt x="110467" y="1255187"/>
                  </a:lnTo>
                  <a:lnTo>
                    <a:pt x="113324" y="1257726"/>
                  </a:lnTo>
                  <a:lnTo>
                    <a:pt x="116498" y="1259312"/>
                  </a:lnTo>
                  <a:lnTo>
                    <a:pt x="120307" y="1260899"/>
                  </a:lnTo>
                  <a:lnTo>
                    <a:pt x="124116" y="1261217"/>
                  </a:lnTo>
                  <a:lnTo>
                    <a:pt x="247598" y="1261217"/>
                  </a:lnTo>
                  <a:lnTo>
                    <a:pt x="251725" y="1260899"/>
                  </a:lnTo>
                  <a:lnTo>
                    <a:pt x="255216" y="1259312"/>
                  </a:lnTo>
                  <a:lnTo>
                    <a:pt x="258708" y="1257726"/>
                  </a:lnTo>
                  <a:lnTo>
                    <a:pt x="261565" y="1255187"/>
                  </a:lnTo>
                  <a:lnTo>
                    <a:pt x="264105" y="1252330"/>
                  </a:lnTo>
                  <a:lnTo>
                    <a:pt x="265692" y="1249157"/>
                  </a:lnTo>
                  <a:lnTo>
                    <a:pt x="266644" y="1245348"/>
                  </a:lnTo>
                  <a:lnTo>
                    <a:pt x="266961" y="1241540"/>
                  </a:lnTo>
                  <a:lnTo>
                    <a:pt x="266961" y="1118084"/>
                  </a:lnTo>
                  <a:lnTo>
                    <a:pt x="266644" y="1114276"/>
                  </a:lnTo>
                  <a:lnTo>
                    <a:pt x="265692" y="1110467"/>
                  </a:lnTo>
                  <a:lnTo>
                    <a:pt x="264105" y="1107294"/>
                  </a:lnTo>
                  <a:lnTo>
                    <a:pt x="261565" y="1104120"/>
                  </a:lnTo>
                  <a:lnTo>
                    <a:pt x="258708" y="1101898"/>
                  </a:lnTo>
                  <a:lnTo>
                    <a:pt x="255216" y="1099994"/>
                  </a:lnTo>
                  <a:lnTo>
                    <a:pt x="251725" y="1099042"/>
                  </a:lnTo>
                  <a:lnTo>
                    <a:pt x="247598" y="1098725"/>
                  </a:lnTo>
                  <a:lnTo>
                    <a:pt x="124116" y="1098725"/>
                  </a:lnTo>
                  <a:close/>
                  <a:moveTo>
                    <a:pt x="636270" y="969963"/>
                  </a:moveTo>
                  <a:lnTo>
                    <a:pt x="841692" y="969963"/>
                  </a:lnTo>
                  <a:lnTo>
                    <a:pt x="844867" y="970596"/>
                  </a:lnTo>
                  <a:lnTo>
                    <a:pt x="848359" y="970913"/>
                  </a:lnTo>
                  <a:lnTo>
                    <a:pt x="851534" y="971546"/>
                  </a:lnTo>
                  <a:lnTo>
                    <a:pt x="854709" y="972813"/>
                  </a:lnTo>
                  <a:lnTo>
                    <a:pt x="857567" y="974396"/>
                  </a:lnTo>
                  <a:lnTo>
                    <a:pt x="860107" y="975662"/>
                  </a:lnTo>
                  <a:lnTo>
                    <a:pt x="862647" y="977878"/>
                  </a:lnTo>
                  <a:lnTo>
                    <a:pt x="865187" y="979778"/>
                  </a:lnTo>
                  <a:lnTo>
                    <a:pt x="867092" y="982311"/>
                  </a:lnTo>
                  <a:lnTo>
                    <a:pt x="868997" y="984844"/>
                  </a:lnTo>
                  <a:lnTo>
                    <a:pt x="870584" y="987377"/>
                  </a:lnTo>
                  <a:lnTo>
                    <a:pt x="872172" y="990226"/>
                  </a:lnTo>
                  <a:lnTo>
                    <a:pt x="873124" y="993076"/>
                  </a:lnTo>
                  <a:lnTo>
                    <a:pt x="873760" y="996242"/>
                  </a:lnTo>
                  <a:lnTo>
                    <a:pt x="874712" y="999725"/>
                  </a:lnTo>
                  <a:lnTo>
                    <a:pt x="874712" y="1002891"/>
                  </a:lnTo>
                  <a:lnTo>
                    <a:pt x="874712" y="1389790"/>
                  </a:lnTo>
                  <a:lnTo>
                    <a:pt x="874712" y="1393273"/>
                  </a:lnTo>
                  <a:lnTo>
                    <a:pt x="873760" y="1396439"/>
                  </a:lnTo>
                  <a:lnTo>
                    <a:pt x="873124" y="1399605"/>
                  </a:lnTo>
                  <a:lnTo>
                    <a:pt x="872172" y="1402771"/>
                  </a:lnTo>
                  <a:lnTo>
                    <a:pt x="870584" y="1405304"/>
                  </a:lnTo>
                  <a:lnTo>
                    <a:pt x="868997" y="1408154"/>
                  </a:lnTo>
                  <a:lnTo>
                    <a:pt x="867092" y="1410686"/>
                  </a:lnTo>
                  <a:lnTo>
                    <a:pt x="865187" y="1413219"/>
                  </a:lnTo>
                  <a:lnTo>
                    <a:pt x="862647" y="1415119"/>
                  </a:lnTo>
                  <a:lnTo>
                    <a:pt x="860107" y="1417019"/>
                  </a:lnTo>
                  <a:lnTo>
                    <a:pt x="857567" y="1418602"/>
                  </a:lnTo>
                  <a:lnTo>
                    <a:pt x="854709" y="1420185"/>
                  </a:lnTo>
                  <a:lnTo>
                    <a:pt x="851534" y="1421135"/>
                  </a:lnTo>
                  <a:lnTo>
                    <a:pt x="848359" y="1421768"/>
                  </a:lnTo>
                  <a:lnTo>
                    <a:pt x="844867" y="1422401"/>
                  </a:lnTo>
                  <a:lnTo>
                    <a:pt x="841692" y="1422401"/>
                  </a:lnTo>
                  <a:lnTo>
                    <a:pt x="636270" y="1422401"/>
                  </a:lnTo>
                  <a:lnTo>
                    <a:pt x="632777" y="1422401"/>
                  </a:lnTo>
                  <a:lnTo>
                    <a:pt x="629920" y="1421768"/>
                  </a:lnTo>
                  <a:lnTo>
                    <a:pt x="626745" y="1421135"/>
                  </a:lnTo>
                  <a:lnTo>
                    <a:pt x="623570" y="1420185"/>
                  </a:lnTo>
                  <a:lnTo>
                    <a:pt x="620713" y="1418602"/>
                  </a:lnTo>
                  <a:lnTo>
                    <a:pt x="617855" y="1417019"/>
                  </a:lnTo>
                  <a:lnTo>
                    <a:pt x="615315" y="1415119"/>
                  </a:lnTo>
                  <a:lnTo>
                    <a:pt x="613093" y="1413219"/>
                  </a:lnTo>
                  <a:lnTo>
                    <a:pt x="610870" y="1410686"/>
                  </a:lnTo>
                  <a:lnTo>
                    <a:pt x="608965" y="1408154"/>
                  </a:lnTo>
                  <a:lnTo>
                    <a:pt x="607378" y="1405304"/>
                  </a:lnTo>
                  <a:lnTo>
                    <a:pt x="606108" y="1402771"/>
                  </a:lnTo>
                  <a:lnTo>
                    <a:pt x="605155" y="1399605"/>
                  </a:lnTo>
                  <a:lnTo>
                    <a:pt x="603885" y="1396439"/>
                  </a:lnTo>
                  <a:lnTo>
                    <a:pt x="603568" y="1393273"/>
                  </a:lnTo>
                  <a:lnTo>
                    <a:pt x="603250" y="1389790"/>
                  </a:lnTo>
                  <a:lnTo>
                    <a:pt x="603250" y="1002891"/>
                  </a:lnTo>
                  <a:lnTo>
                    <a:pt x="603568" y="999725"/>
                  </a:lnTo>
                  <a:lnTo>
                    <a:pt x="603885" y="996242"/>
                  </a:lnTo>
                  <a:lnTo>
                    <a:pt x="605155" y="993076"/>
                  </a:lnTo>
                  <a:lnTo>
                    <a:pt x="606108" y="990226"/>
                  </a:lnTo>
                  <a:lnTo>
                    <a:pt x="607378" y="987377"/>
                  </a:lnTo>
                  <a:lnTo>
                    <a:pt x="608965" y="984844"/>
                  </a:lnTo>
                  <a:lnTo>
                    <a:pt x="610870" y="982311"/>
                  </a:lnTo>
                  <a:lnTo>
                    <a:pt x="613093" y="979778"/>
                  </a:lnTo>
                  <a:lnTo>
                    <a:pt x="615315" y="977878"/>
                  </a:lnTo>
                  <a:lnTo>
                    <a:pt x="617855" y="975662"/>
                  </a:lnTo>
                  <a:lnTo>
                    <a:pt x="620713" y="974396"/>
                  </a:lnTo>
                  <a:lnTo>
                    <a:pt x="623570" y="972813"/>
                  </a:lnTo>
                  <a:lnTo>
                    <a:pt x="626745" y="971546"/>
                  </a:lnTo>
                  <a:lnTo>
                    <a:pt x="629920" y="970913"/>
                  </a:lnTo>
                  <a:lnTo>
                    <a:pt x="632777" y="970596"/>
                  </a:lnTo>
                  <a:lnTo>
                    <a:pt x="636270" y="969963"/>
                  </a:lnTo>
                  <a:close/>
                  <a:moveTo>
                    <a:pt x="1027781" y="749300"/>
                  </a:moveTo>
                  <a:lnTo>
                    <a:pt x="1031278" y="749300"/>
                  </a:lnTo>
                  <a:lnTo>
                    <a:pt x="1236940" y="749300"/>
                  </a:lnTo>
                  <a:lnTo>
                    <a:pt x="1240437" y="749300"/>
                  </a:lnTo>
                  <a:lnTo>
                    <a:pt x="1243616" y="750251"/>
                  </a:lnTo>
                  <a:lnTo>
                    <a:pt x="1246476" y="750885"/>
                  </a:lnTo>
                  <a:lnTo>
                    <a:pt x="1249655" y="751837"/>
                  </a:lnTo>
                  <a:lnTo>
                    <a:pt x="1252516" y="753105"/>
                  </a:lnTo>
                  <a:lnTo>
                    <a:pt x="1255377" y="755007"/>
                  </a:lnTo>
                  <a:lnTo>
                    <a:pt x="1257920" y="756592"/>
                  </a:lnTo>
                  <a:lnTo>
                    <a:pt x="1260145" y="758812"/>
                  </a:lnTo>
                  <a:lnTo>
                    <a:pt x="1262370" y="761348"/>
                  </a:lnTo>
                  <a:lnTo>
                    <a:pt x="1264595" y="763567"/>
                  </a:lnTo>
                  <a:lnTo>
                    <a:pt x="1265867" y="766421"/>
                  </a:lnTo>
                  <a:lnTo>
                    <a:pt x="1267138" y="769274"/>
                  </a:lnTo>
                  <a:lnTo>
                    <a:pt x="1268410" y="772445"/>
                  </a:lnTo>
                  <a:lnTo>
                    <a:pt x="1269363" y="775615"/>
                  </a:lnTo>
                  <a:lnTo>
                    <a:pt x="1269681" y="778786"/>
                  </a:lnTo>
                  <a:lnTo>
                    <a:pt x="1269999" y="782273"/>
                  </a:lnTo>
                  <a:lnTo>
                    <a:pt x="1269999" y="1389744"/>
                  </a:lnTo>
                  <a:lnTo>
                    <a:pt x="1269681" y="1393231"/>
                  </a:lnTo>
                  <a:lnTo>
                    <a:pt x="1269363" y="1396402"/>
                  </a:lnTo>
                  <a:lnTo>
                    <a:pt x="1268410" y="1399572"/>
                  </a:lnTo>
                  <a:lnTo>
                    <a:pt x="1267138" y="1402743"/>
                  </a:lnTo>
                  <a:lnTo>
                    <a:pt x="1265867" y="1405279"/>
                  </a:lnTo>
                  <a:lnTo>
                    <a:pt x="1264595" y="1408133"/>
                  </a:lnTo>
                  <a:lnTo>
                    <a:pt x="1262370" y="1410669"/>
                  </a:lnTo>
                  <a:lnTo>
                    <a:pt x="1260145" y="1413206"/>
                  </a:lnTo>
                  <a:lnTo>
                    <a:pt x="1257920" y="1415108"/>
                  </a:lnTo>
                  <a:lnTo>
                    <a:pt x="1255377" y="1417010"/>
                  </a:lnTo>
                  <a:lnTo>
                    <a:pt x="1252516" y="1418595"/>
                  </a:lnTo>
                  <a:lnTo>
                    <a:pt x="1249655" y="1420181"/>
                  </a:lnTo>
                  <a:lnTo>
                    <a:pt x="1246476" y="1421132"/>
                  </a:lnTo>
                  <a:lnTo>
                    <a:pt x="1243616" y="1421766"/>
                  </a:lnTo>
                  <a:lnTo>
                    <a:pt x="1240437" y="1422400"/>
                  </a:lnTo>
                  <a:lnTo>
                    <a:pt x="1236940" y="1422400"/>
                  </a:lnTo>
                  <a:lnTo>
                    <a:pt x="1031278" y="1422400"/>
                  </a:lnTo>
                  <a:lnTo>
                    <a:pt x="1027781" y="1422400"/>
                  </a:lnTo>
                  <a:lnTo>
                    <a:pt x="1024602" y="1421766"/>
                  </a:lnTo>
                  <a:lnTo>
                    <a:pt x="1021424" y="1421132"/>
                  </a:lnTo>
                  <a:lnTo>
                    <a:pt x="1018245" y="1420181"/>
                  </a:lnTo>
                  <a:lnTo>
                    <a:pt x="1015384" y="1418595"/>
                  </a:lnTo>
                  <a:lnTo>
                    <a:pt x="1012841" y="1417010"/>
                  </a:lnTo>
                  <a:lnTo>
                    <a:pt x="1010298" y="1415108"/>
                  </a:lnTo>
                  <a:lnTo>
                    <a:pt x="1007755" y="1413206"/>
                  </a:lnTo>
                  <a:lnTo>
                    <a:pt x="1005848" y="1410669"/>
                  </a:lnTo>
                  <a:lnTo>
                    <a:pt x="1003941" y="1408133"/>
                  </a:lnTo>
                  <a:lnTo>
                    <a:pt x="1002351" y="1405279"/>
                  </a:lnTo>
                  <a:lnTo>
                    <a:pt x="1000762" y="1402743"/>
                  </a:lnTo>
                  <a:lnTo>
                    <a:pt x="999808" y="1399572"/>
                  </a:lnTo>
                  <a:lnTo>
                    <a:pt x="999173" y="1396402"/>
                  </a:lnTo>
                  <a:lnTo>
                    <a:pt x="998537" y="1393231"/>
                  </a:lnTo>
                  <a:lnTo>
                    <a:pt x="998537" y="1389744"/>
                  </a:lnTo>
                  <a:lnTo>
                    <a:pt x="998537" y="782273"/>
                  </a:lnTo>
                  <a:lnTo>
                    <a:pt x="998537" y="778786"/>
                  </a:lnTo>
                  <a:lnTo>
                    <a:pt x="999173" y="775615"/>
                  </a:lnTo>
                  <a:lnTo>
                    <a:pt x="999808" y="772445"/>
                  </a:lnTo>
                  <a:lnTo>
                    <a:pt x="1000762" y="769274"/>
                  </a:lnTo>
                  <a:lnTo>
                    <a:pt x="1002351" y="766421"/>
                  </a:lnTo>
                  <a:lnTo>
                    <a:pt x="1003941" y="763567"/>
                  </a:lnTo>
                  <a:lnTo>
                    <a:pt x="1005848" y="761348"/>
                  </a:lnTo>
                  <a:lnTo>
                    <a:pt x="1007755" y="758812"/>
                  </a:lnTo>
                  <a:lnTo>
                    <a:pt x="1010298" y="756592"/>
                  </a:lnTo>
                  <a:lnTo>
                    <a:pt x="1012841" y="755007"/>
                  </a:lnTo>
                  <a:lnTo>
                    <a:pt x="1015384" y="753105"/>
                  </a:lnTo>
                  <a:lnTo>
                    <a:pt x="1018245" y="751837"/>
                  </a:lnTo>
                  <a:lnTo>
                    <a:pt x="1021424" y="750885"/>
                  </a:lnTo>
                  <a:lnTo>
                    <a:pt x="1024602" y="750251"/>
                  </a:lnTo>
                  <a:lnTo>
                    <a:pt x="1027781" y="749300"/>
                  </a:lnTo>
                  <a:close/>
                  <a:moveTo>
                    <a:pt x="2147065" y="665163"/>
                  </a:moveTo>
                  <a:lnTo>
                    <a:pt x="2154052" y="665163"/>
                  </a:lnTo>
                  <a:lnTo>
                    <a:pt x="2161038" y="665163"/>
                  </a:lnTo>
                  <a:lnTo>
                    <a:pt x="2168025" y="665798"/>
                  </a:lnTo>
                  <a:lnTo>
                    <a:pt x="2175011" y="666432"/>
                  </a:lnTo>
                  <a:lnTo>
                    <a:pt x="2181680" y="667702"/>
                  </a:lnTo>
                  <a:lnTo>
                    <a:pt x="2188349" y="669288"/>
                  </a:lnTo>
                  <a:lnTo>
                    <a:pt x="2194700" y="670875"/>
                  </a:lnTo>
                  <a:lnTo>
                    <a:pt x="2201369" y="673413"/>
                  </a:lnTo>
                  <a:lnTo>
                    <a:pt x="2207085" y="675952"/>
                  </a:lnTo>
                  <a:lnTo>
                    <a:pt x="2213437" y="678173"/>
                  </a:lnTo>
                  <a:lnTo>
                    <a:pt x="2219471" y="681346"/>
                  </a:lnTo>
                  <a:lnTo>
                    <a:pt x="2224869" y="684519"/>
                  </a:lnTo>
                  <a:lnTo>
                    <a:pt x="2230585" y="688327"/>
                  </a:lnTo>
                  <a:lnTo>
                    <a:pt x="2235666" y="692135"/>
                  </a:lnTo>
                  <a:lnTo>
                    <a:pt x="2241065" y="695943"/>
                  </a:lnTo>
                  <a:lnTo>
                    <a:pt x="2245829" y="700702"/>
                  </a:lnTo>
                  <a:lnTo>
                    <a:pt x="2250910" y="704828"/>
                  </a:lnTo>
                  <a:lnTo>
                    <a:pt x="2255356" y="709587"/>
                  </a:lnTo>
                  <a:lnTo>
                    <a:pt x="2259484" y="714347"/>
                  </a:lnTo>
                  <a:lnTo>
                    <a:pt x="2263612" y="719741"/>
                  </a:lnTo>
                  <a:lnTo>
                    <a:pt x="2267423" y="724819"/>
                  </a:lnTo>
                  <a:lnTo>
                    <a:pt x="2270916" y="730530"/>
                  </a:lnTo>
                  <a:lnTo>
                    <a:pt x="2274092" y="736559"/>
                  </a:lnTo>
                  <a:lnTo>
                    <a:pt x="2277268" y="742271"/>
                  </a:lnTo>
                  <a:lnTo>
                    <a:pt x="2280126" y="748300"/>
                  </a:lnTo>
                  <a:lnTo>
                    <a:pt x="2282666" y="754646"/>
                  </a:lnTo>
                  <a:lnTo>
                    <a:pt x="2284572" y="760992"/>
                  </a:lnTo>
                  <a:lnTo>
                    <a:pt x="2286477" y="767021"/>
                  </a:lnTo>
                  <a:lnTo>
                    <a:pt x="2287747" y="773685"/>
                  </a:lnTo>
                  <a:lnTo>
                    <a:pt x="2289018" y="780349"/>
                  </a:lnTo>
                  <a:lnTo>
                    <a:pt x="2289970" y="787330"/>
                  </a:lnTo>
                  <a:lnTo>
                    <a:pt x="2290605" y="794311"/>
                  </a:lnTo>
                  <a:lnTo>
                    <a:pt x="2290605" y="801292"/>
                  </a:lnTo>
                  <a:lnTo>
                    <a:pt x="2290605" y="1286150"/>
                  </a:lnTo>
                  <a:lnTo>
                    <a:pt x="2884137" y="1353738"/>
                  </a:lnTo>
                  <a:lnTo>
                    <a:pt x="2890488" y="1354055"/>
                  </a:lnTo>
                  <a:lnTo>
                    <a:pt x="2898110" y="1354372"/>
                  </a:lnTo>
                  <a:lnTo>
                    <a:pt x="2905732" y="1355007"/>
                  </a:lnTo>
                  <a:lnTo>
                    <a:pt x="2913353" y="1355642"/>
                  </a:lnTo>
                  <a:lnTo>
                    <a:pt x="2920657" y="1357228"/>
                  </a:lnTo>
                  <a:lnTo>
                    <a:pt x="2927644" y="1358815"/>
                  </a:lnTo>
                  <a:lnTo>
                    <a:pt x="2934948" y="1361036"/>
                  </a:lnTo>
                  <a:lnTo>
                    <a:pt x="2941934" y="1362940"/>
                  </a:lnTo>
                  <a:lnTo>
                    <a:pt x="2948603" y="1365796"/>
                  </a:lnTo>
                  <a:lnTo>
                    <a:pt x="2955272" y="1368969"/>
                  </a:lnTo>
                  <a:lnTo>
                    <a:pt x="2961941" y="1372142"/>
                  </a:lnTo>
                  <a:lnTo>
                    <a:pt x="2968292" y="1375633"/>
                  </a:lnTo>
                  <a:lnTo>
                    <a:pt x="2974008" y="1379758"/>
                  </a:lnTo>
                  <a:lnTo>
                    <a:pt x="2980042" y="1383883"/>
                  </a:lnTo>
                  <a:lnTo>
                    <a:pt x="2985758" y="1388008"/>
                  </a:lnTo>
                  <a:lnTo>
                    <a:pt x="2990839" y="1393085"/>
                  </a:lnTo>
                  <a:lnTo>
                    <a:pt x="2996238" y="1397845"/>
                  </a:lnTo>
                  <a:lnTo>
                    <a:pt x="3001319" y="1403239"/>
                  </a:lnTo>
                  <a:lnTo>
                    <a:pt x="3005765" y="1408316"/>
                  </a:lnTo>
                  <a:lnTo>
                    <a:pt x="3010529" y="1414345"/>
                  </a:lnTo>
                  <a:lnTo>
                    <a:pt x="3014657" y="1419739"/>
                  </a:lnTo>
                  <a:lnTo>
                    <a:pt x="3018468" y="1426086"/>
                  </a:lnTo>
                  <a:lnTo>
                    <a:pt x="3021961" y="1432432"/>
                  </a:lnTo>
                  <a:lnTo>
                    <a:pt x="3025454" y="1438778"/>
                  </a:lnTo>
                  <a:lnTo>
                    <a:pt x="3028312" y="1445125"/>
                  </a:lnTo>
                  <a:lnTo>
                    <a:pt x="3030853" y="1452106"/>
                  </a:lnTo>
                  <a:lnTo>
                    <a:pt x="3033393" y="1459087"/>
                  </a:lnTo>
                  <a:lnTo>
                    <a:pt x="3035616" y="1466067"/>
                  </a:lnTo>
                  <a:lnTo>
                    <a:pt x="3036887" y="1473366"/>
                  </a:lnTo>
                  <a:lnTo>
                    <a:pt x="3038474" y="1480664"/>
                  </a:lnTo>
                  <a:lnTo>
                    <a:pt x="3039427" y="1488280"/>
                  </a:lnTo>
                  <a:lnTo>
                    <a:pt x="3040062" y="1495895"/>
                  </a:lnTo>
                  <a:lnTo>
                    <a:pt x="3040062" y="1503511"/>
                  </a:lnTo>
                  <a:lnTo>
                    <a:pt x="3040062" y="2154008"/>
                  </a:lnTo>
                  <a:lnTo>
                    <a:pt x="3040062" y="2161623"/>
                  </a:lnTo>
                  <a:lnTo>
                    <a:pt x="3039427" y="2169556"/>
                  </a:lnTo>
                  <a:lnTo>
                    <a:pt x="3038474" y="2177172"/>
                  </a:lnTo>
                  <a:lnTo>
                    <a:pt x="3036887" y="2184470"/>
                  </a:lnTo>
                  <a:lnTo>
                    <a:pt x="3035616" y="2191451"/>
                  </a:lnTo>
                  <a:lnTo>
                    <a:pt x="3033393" y="2198749"/>
                  </a:lnTo>
                  <a:lnTo>
                    <a:pt x="3030853" y="2205730"/>
                  </a:lnTo>
                  <a:lnTo>
                    <a:pt x="3028312" y="2212394"/>
                  </a:lnTo>
                  <a:lnTo>
                    <a:pt x="3025454" y="2219057"/>
                  </a:lnTo>
                  <a:lnTo>
                    <a:pt x="3021961" y="2225404"/>
                  </a:lnTo>
                  <a:lnTo>
                    <a:pt x="3018468" y="2231433"/>
                  </a:lnTo>
                  <a:lnTo>
                    <a:pt x="3014657" y="2237779"/>
                  </a:lnTo>
                  <a:lnTo>
                    <a:pt x="3010529" y="2243808"/>
                  </a:lnTo>
                  <a:lnTo>
                    <a:pt x="3005765" y="2249202"/>
                  </a:lnTo>
                  <a:lnTo>
                    <a:pt x="3001319" y="2254597"/>
                  </a:lnTo>
                  <a:lnTo>
                    <a:pt x="2996238" y="2259674"/>
                  </a:lnTo>
                  <a:lnTo>
                    <a:pt x="2990839" y="2264433"/>
                  </a:lnTo>
                  <a:lnTo>
                    <a:pt x="2985758" y="2269510"/>
                  </a:lnTo>
                  <a:lnTo>
                    <a:pt x="2980042" y="2273953"/>
                  </a:lnTo>
                  <a:lnTo>
                    <a:pt x="2974008" y="2278078"/>
                  </a:lnTo>
                  <a:lnTo>
                    <a:pt x="2968292" y="2281886"/>
                  </a:lnTo>
                  <a:lnTo>
                    <a:pt x="2961941" y="2285376"/>
                  </a:lnTo>
                  <a:lnTo>
                    <a:pt x="2955272" y="2288867"/>
                  </a:lnTo>
                  <a:lnTo>
                    <a:pt x="2948603" y="2291723"/>
                  </a:lnTo>
                  <a:lnTo>
                    <a:pt x="2941934" y="2294578"/>
                  </a:lnTo>
                  <a:lnTo>
                    <a:pt x="2934948" y="2297117"/>
                  </a:lnTo>
                  <a:lnTo>
                    <a:pt x="2927644" y="2298703"/>
                  </a:lnTo>
                  <a:lnTo>
                    <a:pt x="2920657" y="2300607"/>
                  </a:lnTo>
                  <a:lnTo>
                    <a:pt x="2913353" y="2301877"/>
                  </a:lnTo>
                  <a:lnTo>
                    <a:pt x="2905732" y="2302829"/>
                  </a:lnTo>
                  <a:lnTo>
                    <a:pt x="2898110" y="2303146"/>
                  </a:lnTo>
                  <a:lnTo>
                    <a:pt x="2890488" y="2303463"/>
                  </a:lnTo>
                  <a:lnTo>
                    <a:pt x="2177552" y="2303463"/>
                  </a:lnTo>
                  <a:lnTo>
                    <a:pt x="2173423" y="2303146"/>
                  </a:lnTo>
                  <a:lnTo>
                    <a:pt x="2171200" y="2303146"/>
                  </a:lnTo>
                  <a:lnTo>
                    <a:pt x="2169613" y="2303146"/>
                  </a:lnTo>
                  <a:lnTo>
                    <a:pt x="2162944" y="2303146"/>
                  </a:lnTo>
                  <a:lnTo>
                    <a:pt x="2156275" y="2303146"/>
                  </a:lnTo>
                  <a:lnTo>
                    <a:pt x="2149924" y="2302511"/>
                  </a:lnTo>
                  <a:lnTo>
                    <a:pt x="2143572" y="2301559"/>
                  </a:lnTo>
                  <a:lnTo>
                    <a:pt x="2137538" y="2300607"/>
                  </a:lnTo>
                  <a:lnTo>
                    <a:pt x="2131187" y="2298703"/>
                  </a:lnTo>
                  <a:lnTo>
                    <a:pt x="2125153" y="2297117"/>
                  </a:lnTo>
                  <a:lnTo>
                    <a:pt x="2119437" y="2294896"/>
                  </a:lnTo>
                  <a:lnTo>
                    <a:pt x="2113403" y="2292040"/>
                  </a:lnTo>
                  <a:lnTo>
                    <a:pt x="2107370" y="2289501"/>
                  </a:lnTo>
                  <a:lnTo>
                    <a:pt x="2101971" y="2286645"/>
                  </a:lnTo>
                  <a:lnTo>
                    <a:pt x="2096572" y="2283155"/>
                  </a:lnTo>
                  <a:lnTo>
                    <a:pt x="2091491" y="2279665"/>
                  </a:lnTo>
                  <a:lnTo>
                    <a:pt x="2086093" y="2275222"/>
                  </a:lnTo>
                  <a:lnTo>
                    <a:pt x="2081329" y="2271097"/>
                  </a:lnTo>
                  <a:lnTo>
                    <a:pt x="2076883" y="2266972"/>
                  </a:lnTo>
                  <a:lnTo>
                    <a:pt x="1560520" y="1751334"/>
                  </a:lnTo>
                  <a:lnTo>
                    <a:pt x="1556074" y="1746574"/>
                  </a:lnTo>
                  <a:lnTo>
                    <a:pt x="1552263" y="1741815"/>
                  </a:lnTo>
                  <a:lnTo>
                    <a:pt x="1548135" y="1737055"/>
                  </a:lnTo>
                  <a:lnTo>
                    <a:pt x="1544642" y="1731661"/>
                  </a:lnTo>
                  <a:lnTo>
                    <a:pt x="1541466" y="1726583"/>
                  </a:lnTo>
                  <a:lnTo>
                    <a:pt x="1538291" y="1720872"/>
                  </a:lnTo>
                  <a:lnTo>
                    <a:pt x="1535432" y="1715477"/>
                  </a:lnTo>
                  <a:lnTo>
                    <a:pt x="1532892" y="1709766"/>
                  </a:lnTo>
                  <a:lnTo>
                    <a:pt x="1530987" y="1704054"/>
                  </a:lnTo>
                  <a:lnTo>
                    <a:pt x="1529081" y="1698342"/>
                  </a:lnTo>
                  <a:lnTo>
                    <a:pt x="1527493" y="1692631"/>
                  </a:lnTo>
                  <a:lnTo>
                    <a:pt x="1526223" y="1686919"/>
                  </a:lnTo>
                  <a:lnTo>
                    <a:pt x="1525270" y="1680890"/>
                  </a:lnTo>
                  <a:lnTo>
                    <a:pt x="1524635" y="1674544"/>
                  </a:lnTo>
                  <a:lnTo>
                    <a:pt x="1524000" y="1668515"/>
                  </a:lnTo>
                  <a:lnTo>
                    <a:pt x="1524000" y="1662803"/>
                  </a:lnTo>
                  <a:lnTo>
                    <a:pt x="1524000" y="1656774"/>
                  </a:lnTo>
                  <a:lnTo>
                    <a:pt x="1524635" y="1650428"/>
                  </a:lnTo>
                  <a:lnTo>
                    <a:pt x="1525270" y="1644716"/>
                  </a:lnTo>
                  <a:lnTo>
                    <a:pt x="1526223" y="1638687"/>
                  </a:lnTo>
                  <a:lnTo>
                    <a:pt x="1527493" y="1632658"/>
                  </a:lnTo>
                  <a:lnTo>
                    <a:pt x="1529081" y="1626946"/>
                  </a:lnTo>
                  <a:lnTo>
                    <a:pt x="1530987" y="1621235"/>
                  </a:lnTo>
                  <a:lnTo>
                    <a:pt x="1532892" y="1615523"/>
                  </a:lnTo>
                  <a:lnTo>
                    <a:pt x="1535432" y="1609811"/>
                  </a:lnTo>
                  <a:lnTo>
                    <a:pt x="1538291" y="1604417"/>
                  </a:lnTo>
                  <a:lnTo>
                    <a:pt x="1541466" y="1599023"/>
                  </a:lnTo>
                  <a:lnTo>
                    <a:pt x="1544642" y="1593628"/>
                  </a:lnTo>
                  <a:lnTo>
                    <a:pt x="1548135" y="1588551"/>
                  </a:lnTo>
                  <a:lnTo>
                    <a:pt x="1552263" y="1583474"/>
                  </a:lnTo>
                  <a:lnTo>
                    <a:pt x="1556074" y="1578714"/>
                  </a:lnTo>
                  <a:lnTo>
                    <a:pt x="1560520" y="1574272"/>
                  </a:lnTo>
                  <a:lnTo>
                    <a:pt x="1564966" y="1569830"/>
                  </a:lnTo>
                  <a:lnTo>
                    <a:pt x="1570047" y="1565705"/>
                  </a:lnTo>
                  <a:lnTo>
                    <a:pt x="1574811" y="1561897"/>
                  </a:lnTo>
                  <a:lnTo>
                    <a:pt x="1579574" y="1558406"/>
                  </a:lnTo>
                  <a:lnTo>
                    <a:pt x="1584973" y="1554916"/>
                  </a:lnTo>
                  <a:lnTo>
                    <a:pt x="1590054" y="1552060"/>
                  </a:lnTo>
                  <a:lnTo>
                    <a:pt x="1595770" y="1549521"/>
                  </a:lnTo>
                  <a:lnTo>
                    <a:pt x="1601486" y="1546666"/>
                  </a:lnTo>
                  <a:lnTo>
                    <a:pt x="1606885" y="1544444"/>
                  </a:lnTo>
                  <a:lnTo>
                    <a:pt x="1612919" y="1542858"/>
                  </a:lnTo>
                  <a:lnTo>
                    <a:pt x="1618635" y="1540954"/>
                  </a:lnTo>
                  <a:lnTo>
                    <a:pt x="1624669" y="1539685"/>
                  </a:lnTo>
                  <a:lnTo>
                    <a:pt x="1630702" y="1538733"/>
                  </a:lnTo>
                  <a:lnTo>
                    <a:pt x="1637054" y="1538098"/>
                  </a:lnTo>
                  <a:lnTo>
                    <a:pt x="1642770" y="1537463"/>
                  </a:lnTo>
                  <a:lnTo>
                    <a:pt x="1649121" y="1537146"/>
                  </a:lnTo>
                  <a:lnTo>
                    <a:pt x="1655473" y="1537463"/>
                  </a:lnTo>
                  <a:lnTo>
                    <a:pt x="1661824" y="1538098"/>
                  </a:lnTo>
                  <a:lnTo>
                    <a:pt x="1667858" y="1538733"/>
                  </a:lnTo>
                  <a:lnTo>
                    <a:pt x="1673891" y="1539685"/>
                  </a:lnTo>
                  <a:lnTo>
                    <a:pt x="1679925" y="1540954"/>
                  </a:lnTo>
                  <a:lnTo>
                    <a:pt x="1685641" y="1542858"/>
                  </a:lnTo>
                  <a:lnTo>
                    <a:pt x="1691675" y="1544444"/>
                  </a:lnTo>
                  <a:lnTo>
                    <a:pt x="1697391" y="1546666"/>
                  </a:lnTo>
                  <a:lnTo>
                    <a:pt x="1702790" y="1549521"/>
                  </a:lnTo>
                  <a:lnTo>
                    <a:pt x="1708506" y="1552060"/>
                  </a:lnTo>
                  <a:lnTo>
                    <a:pt x="1713587" y="1554916"/>
                  </a:lnTo>
                  <a:lnTo>
                    <a:pt x="1718986" y="1558406"/>
                  </a:lnTo>
                  <a:lnTo>
                    <a:pt x="1723749" y="1561897"/>
                  </a:lnTo>
                  <a:lnTo>
                    <a:pt x="1728513" y="1565705"/>
                  </a:lnTo>
                  <a:lnTo>
                    <a:pt x="1733594" y="1569830"/>
                  </a:lnTo>
                  <a:lnTo>
                    <a:pt x="1738040" y="1574272"/>
                  </a:lnTo>
                  <a:lnTo>
                    <a:pt x="2017816" y="1853827"/>
                  </a:lnTo>
                  <a:lnTo>
                    <a:pt x="2017816" y="801292"/>
                  </a:lnTo>
                  <a:lnTo>
                    <a:pt x="2018133" y="794311"/>
                  </a:lnTo>
                  <a:lnTo>
                    <a:pt x="2018451" y="787330"/>
                  </a:lnTo>
                  <a:lnTo>
                    <a:pt x="2019404" y="780349"/>
                  </a:lnTo>
                  <a:lnTo>
                    <a:pt x="2020674" y="773685"/>
                  </a:lnTo>
                  <a:lnTo>
                    <a:pt x="2021944" y="767021"/>
                  </a:lnTo>
                  <a:lnTo>
                    <a:pt x="2024167" y="760992"/>
                  </a:lnTo>
                  <a:lnTo>
                    <a:pt x="2026073" y="754646"/>
                  </a:lnTo>
                  <a:lnTo>
                    <a:pt x="2028613" y="748300"/>
                  </a:lnTo>
                  <a:lnTo>
                    <a:pt x="2031471" y="742271"/>
                  </a:lnTo>
                  <a:lnTo>
                    <a:pt x="2034329" y="736559"/>
                  </a:lnTo>
                  <a:lnTo>
                    <a:pt x="2037823" y="730530"/>
                  </a:lnTo>
                  <a:lnTo>
                    <a:pt x="2040998" y="724819"/>
                  </a:lnTo>
                  <a:lnTo>
                    <a:pt x="2045127" y="719741"/>
                  </a:lnTo>
                  <a:lnTo>
                    <a:pt x="2048937" y="714347"/>
                  </a:lnTo>
                  <a:lnTo>
                    <a:pt x="2053383" y="709587"/>
                  </a:lnTo>
                  <a:lnTo>
                    <a:pt x="2057829" y="704828"/>
                  </a:lnTo>
                  <a:lnTo>
                    <a:pt x="2062275" y="700702"/>
                  </a:lnTo>
                  <a:lnTo>
                    <a:pt x="2067674" y="695943"/>
                  </a:lnTo>
                  <a:lnTo>
                    <a:pt x="2072437" y="692135"/>
                  </a:lnTo>
                  <a:lnTo>
                    <a:pt x="2078154" y="688327"/>
                  </a:lnTo>
                  <a:lnTo>
                    <a:pt x="2083552" y="684519"/>
                  </a:lnTo>
                  <a:lnTo>
                    <a:pt x="2089268" y="681346"/>
                  </a:lnTo>
                  <a:lnTo>
                    <a:pt x="2095302" y="678173"/>
                  </a:lnTo>
                  <a:lnTo>
                    <a:pt x="2101018" y="675952"/>
                  </a:lnTo>
                  <a:lnTo>
                    <a:pt x="2107370" y="673413"/>
                  </a:lnTo>
                  <a:lnTo>
                    <a:pt x="2113721" y="670875"/>
                  </a:lnTo>
                  <a:lnTo>
                    <a:pt x="2120390" y="669288"/>
                  </a:lnTo>
                  <a:lnTo>
                    <a:pt x="2127059" y="667702"/>
                  </a:lnTo>
                  <a:lnTo>
                    <a:pt x="2133728" y="666432"/>
                  </a:lnTo>
                  <a:lnTo>
                    <a:pt x="2140079" y="665798"/>
                  </a:lnTo>
                  <a:lnTo>
                    <a:pt x="2147065" y="665163"/>
                  </a:lnTo>
                  <a:close/>
                  <a:moveTo>
                    <a:pt x="1426690" y="484188"/>
                  </a:moveTo>
                  <a:lnTo>
                    <a:pt x="1631151" y="484188"/>
                  </a:lnTo>
                  <a:lnTo>
                    <a:pt x="1634627" y="484505"/>
                  </a:lnTo>
                  <a:lnTo>
                    <a:pt x="1637787" y="484822"/>
                  </a:lnTo>
                  <a:lnTo>
                    <a:pt x="1640947" y="485773"/>
                  </a:lnTo>
                  <a:lnTo>
                    <a:pt x="1644107" y="486725"/>
                  </a:lnTo>
                  <a:lnTo>
                    <a:pt x="1646635" y="488310"/>
                  </a:lnTo>
                  <a:lnTo>
                    <a:pt x="1649479" y="489895"/>
                  </a:lnTo>
                  <a:lnTo>
                    <a:pt x="1652008" y="491798"/>
                  </a:lnTo>
                  <a:lnTo>
                    <a:pt x="1654536" y="493700"/>
                  </a:lnTo>
                  <a:lnTo>
                    <a:pt x="1656432" y="496237"/>
                  </a:lnTo>
                  <a:lnTo>
                    <a:pt x="1658328" y="498773"/>
                  </a:lnTo>
                  <a:lnTo>
                    <a:pt x="1659908" y="501310"/>
                  </a:lnTo>
                  <a:lnTo>
                    <a:pt x="1661488" y="504164"/>
                  </a:lnTo>
                  <a:lnTo>
                    <a:pt x="1662436" y="507334"/>
                  </a:lnTo>
                  <a:lnTo>
                    <a:pt x="1663068" y="510505"/>
                  </a:lnTo>
                  <a:lnTo>
                    <a:pt x="1663700" y="513676"/>
                  </a:lnTo>
                  <a:lnTo>
                    <a:pt x="1663700" y="517164"/>
                  </a:lnTo>
                  <a:lnTo>
                    <a:pt x="1663700" y="1389743"/>
                  </a:lnTo>
                  <a:lnTo>
                    <a:pt x="1663700" y="1393231"/>
                  </a:lnTo>
                  <a:lnTo>
                    <a:pt x="1663068" y="1396401"/>
                  </a:lnTo>
                  <a:lnTo>
                    <a:pt x="1662436" y="1399572"/>
                  </a:lnTo>
                  <a:lnTo>
                    <a:pt x="1661488" y="1402743"/>
                  </a:lnTo>
                  <a:lnTo>
                    <a:pt x="1659908" y="1405279"/>
                  </a:lnTo>
                  <a:lnTo>
                    <a:pt x="1658328" y="1408133"/>
                  </a:lnTo>
                  <a:lnTo>
                    <a:pt x="1656432" y="1410669"/>
                  </a:lnTo>
                  <a:lnTo>
                    <a:pt x="1654536" y="1413206"/>
                  </a:lnTo>
                  <a:lnTo>
                    <a:pt x="1652008" y="1415108"/>
                  </a:lnTo>
                  <a:lnTo>
                    <a:pt x="1649479" y="1417011"/>
                  </a:lnTo>
                  <a:lnTo>
                    <a:pt x="1646635" y="1418596"/>
                  </a:lnTo>
                  <a:lnTo>
                    <a:pt x="1644107" y="1420182"/>
                  </a:lnTo>
                  <a:lnTo>
                    <a:pt x="1640947" y="1421133"/>
                  </a:lnTo>
                  <a:lnTo>
                    <a:pt x="1637787" y="1421767"/>
                  </a:lnTo>
                  <a:lnTo>
                    <a:pt x="1634627" y="1422401"/>
                  </a:lnTo>
                  <a:lnTo>
                    <a:pt x="1631151" y="1422401"/>
                  </a:lnTo>
                  <a:lnTo>
                    <a:pt x="1426690" y="1422401"/>
                  </a:lnTo>
                  <a:lnTo>
                    <a:pt x="1423214" y="1422401"/>
                  </a:lnTo>
                  <a:lnTo>
                    <a:pt x="1420054" y="1421767"/>
                  </a:lnTo>
                  <a:lnTo>
                    <a:pt x="1416894" y="1421133"/>
                  </a:lnTo>
                  <a:lnTo>
                    <a:pt x="1413734" y="1420182"/>
                  </a:lnTo>
                  <a:lnTo>
                    <a:pt x="1411206" y="1418596"/>
                  </a:lnTo>
                  <a:lnTo>
                    <a:pt x="1408362" y="1417011"/>
                  </a:lnTo>
                  <a:lnTo>
                    <a:pt x="1405834" y="1415108"/>
                  </a:lnTo>
                  <a:lnTo>
                    <a:pt x="1403622" y="1413206"/>
                  </a:lnTo>
                  <a:lnTo>
                    <a:pt x="1401409" y="1410669"/>
                  </a:lnTo>
                  <a:lnTo>
                    <a:pt x="1399513" y="1408133"/>
                  </a:lnTo>
                  <a:lnTo>
                    <a:pt x="1397933" y="1405279"/>
                  </a:lnTo>
                  <a:lnTo>
                    <a:pt x="1396669" y="1402743"/>
                  </a:lnTo>
                  <a:lnTo>
                    <a:pt x="1395405" y="1399572"/>
                  </a:lnTo>
                  <a:lnTo>
                    <a:pt x="1394457" y="1396401"/>
                  </a:lnTo>
                  <a:lnTo>
                    <a:pt x="1394141" y="1393231"/>
                  </a:lnTo>
                  <a:lnTo>
                    <a:pt x="1393825" y="1389743"/>
                  </a:lnTo>
                  <a:lnTo>
                    <a:pt x="1393825" y="517164"/>
                  </a:lnTo>
                  <a:lnTo>
                    <a:pt x="1394141" y="513676"/>
                  </a:lnTo>
                  <a:lnTo>
                    <a:pt x="1394457" y="510505"/>
                  </a:lnTo>
                  <a:lnTo>
                    <a:pt x="1395405" y="507334"/>
                  </a:lnTo>
                  <a:lnTo>
                    <a:pt x="1396669" y="504164"/>
                  </a:lnTo>
                  <a:lnTo>
                    <a:pt x="1397933" y="501310"/>
                  </a:lnTo>
                  <a:lnTo>
                    <a:pt x="1399513" y="498773"/>
                  </a:lnTo>
                  <a:lnTo>
                    <a:pt x="1401409" y="496237"/>
                  </a:lnTo>
                  <a:lnTo>
                    <a:pt x="1403622" y="493700"/>
                  </a:lnTo>
                  <a:lnTo>
                    <a:pt x="1405834" y="491798"/>
                  </a:lnTo>
                  <a:lnTo>
                    <a:pt x="1408362" y="489895"/>
                  </a:lnTo>
                  <a:lnTo>
                    <a:pt x="1411206" y="488310"/>
                  </a:lnTo>
                  <a:lnTo>
                    <a:pt x="1413734" y="486725"/>
                  </a:lnTo>
                  <a:lnTo>
                    <a:pt x="1416894" y="485773"/>
                  </a:lnTo>
                  <a:lnTo>
                    <a:pt x="1420054" y="484822"/>
                  </a:lnTo>
                  <a:lnTo>
                    <a:pt x="1423214" y="484505"/>
                  </a:lnTo>
                  <a:lnTo>
                    <a:pt x="1426690" y="484188"/>
                  </a:lnTo>
                  <a:close/>
                  <a:moveTo>
                    <a:pt x="183794" y="0"/>
                  </a:moveTo>
                  <a:lnTo>
                    <a:pt x="193952" y="0"/>
                  </a:lnTo>
                  <a:lnTo>
                    <a:pt x="2827060" y="0"/>
                  </a:lnTo>
                  <a:lnTo>
                    <a:pt x="2837218" y="0"/>
                  </a:lnTo>
                  <a:lnTo>
                    <a:pt x="2847059" y="952"/>
                  </a:lnTo>
                  <a:lnTo>
                    <a:pt x="2856582" y="2539"/>
                  </a:lnTo>
                  <a:lnTo>
                    <a:pt x="2866105" y="4443"/>
                  </a:lnTo>
                  <a:lnTo>
                    <a:pt x="2875628" y="6982"/>
                  </a:lnTo>
                  <a:lnTo>
                    <a:pt x="2884516" y="10156"/>
                  </a:lnTo>
                  <a:lnTo>
                    <a:pt x="2893721" y="13964"/>
                  </a:lnTo>
                  <a:lnTo>
                    <a:pt x="2902292" y="17773"/>
                  </a:lnTo>
                  <a:lnTo>
                    <a:pt x="2911180" y="22851"/>
                  </a:lnTo>
                  <a:lnTo>
                    <a:pt x="2919433" y="27611"/>
                  </a:lnTo>
                  <a:lnTo>
                    <a:pt x="2927369" y="33324"/>
                  </a:lnTo>
                  <a:lnTo>
                    <a:pt x="2935623" y="39036"/>
                  </a:lnTo>
                  <a:lnTo>
                    <a:pt x="2942924" y="45384"/>
                  </a:lnTo>
                  <a:lnTo>
                    <a:pt x="2950225" y="52366"/>
                  </a:lnTo>
                  <a:lnTo>
                    <a:pt x="2957525" y="59665"/>
                  </a:lnTo>
                  <a:lnTo>
                    <a:pt x="2964192" y="67282"/>
                  </a:lnTo>
                  <a:lnTo>
                    <a:pt x="2970540" y="74899"/>
                  </a:lnTo>
                  <a:lnTo>
                    <a:pt x="2976571" y="83468"/>
                  </a:lnTo>
                  <a:lnTo>
                    <a:pt x="2982285" y="92037"/>
                  </a:lnTo>
                  <a:lnTo>
                    <a:pt x="2987682" y="101240"/>
                  </a:lnTo>
                  <a:lnTo>
                    <a:pt x="2992761" y="110444"/>
                  </a:lnTo>
                  <a:lnTo>
                    <a:pt x="2997522" y="119965"/>
                  </a:lnTo>
                  <a:lnTo>
                    <a:pt x="3001649" y="130121"/>
                  </a:lnTo>
                  <a:lnTo>
                    <a:pt x="3005458" y="140276"/>
                  </a:lnTo>
                  <a:lnTo>
                    <a:pt x="3008950" y="150749"/>
                  </a:lnTo>
                  <a:lnTo>
                    <a:pt x="3012124" y="161540"/>
                  </a:lnTo>
                  <a:lnTo>
                    <a:pt x="3014663" y="172330"/>
                  </a:lnTo>
                  <a:lnTo>
                    <a:pt x="3016885" y="183438"/>
                  </a:lnTo>
                  <a:lnTo>
                    <a:pt x="3018473" y="194546"/>
                  </a:lnTo>
                  <a:lnTo>
                    <a:pt x="3019742" y="205971"/>
                  </a:lnTo>
                  <a:lnTo>
                    <a:pt x="3020695" y="218031"/>
                  </a:lnTo>
                  <a:lnTo>
                    <a:pt x="3021012" y="229774"/>
                  </a:lnTo>
                  <a:lnTo>
                    <a:pt x="3021012" y="1276768"/>
                  </a:lnTo>
                  <a:lnTo>
                    <a:pt x="3013711" y="1272642"/>
                  </a:lnTo>
                  <a:lnTo>
                    <a:pt x="3006410" y="1268833"/>
                  </a:lnTo>
                  <a:lnTo>
                    <a:pt x="2999109" y="1265342"/>
                  </a:lnTo>
                  <a:lnTo>
                    <a:pt x="2991808" y="1262169"/>
                  </a:lnTo>
                  <a:lnTo>
                    <a:pt x="2983872" y="1258995"/>
                  </a:lnTo>
                  <a:lnTo>
                    <a:pt x="2976254" y="1256139"/>
                  </a:lnTo>
                  <a:lnTo>
                    <a:pt x="2968318" y="1253282"/>
                  </a:lnTo>
                  <a:lnTo>
                    <a:pt x="2960382" y="1251061"/>
                  </a:lnTo>
                  <a:lnTo>
                    <a:pt x="2952129" y="1248839"/>
                  </a:lnTo>
                  <a:lnTo>
                    <a:pt x="2944193" y="1247252"/>
                  </a:lnTo>
                  <a:lnTo>
                    <a:pt x="2935940" y="1245348"/>
                  </a:lnTo>
                  <a:lnTo>
                    <a:pt x="2927369" y="1244079"/>
                  </a:lnTo>
                  <a:lnTo>
                    <a:pt x="2919116" y="1242809"/>
                  </a:lnTo>
                  <a:lnTo>
                    <a:pt x="2910863" y="1242175"/>
                  </a:lnTo>
                  <a:lnTo>
                    <a:pt x="2901975" y="1241540"/>
                  </a:lnTo>
                  <a:lnTo>
                    <a:pt x="2893404" y="1241540"/>
                  </a:lnTo>
                  <a:lnTo>
                    <a:pt x="2646123" y="1213294"/>
                  </a:lnTo>
                  <a:lnTo>
                    <a:pt x="2646123" y="313876"/>
                  </a:lnTo>
                  <a:lnTo>
                    <a:pt x="374889" y="313876"/>
                  </a:lnTo>
                  <a:lnTo>
                    <a:pt x="374889" y="1959424"/>
                  </a:lnTo>
                  <a:lnTo>
                    <a:pt x="1610021" y="1959424"/>
                  </a:lnTo>
                  <a:lnTo>
                    <a:pt x="1923646" y="2273300"/>
                  </a:lnTo>
                  <a:lnTo>
                    <a:pt x="193952" y="2273300"/>
                  </a:lnTo>
                  <a:lnTo>
                    <a:pt x="183794" y="2273300"/>
                  </a:lnTo>
                  <a:lnTo>
                    <a:pt x="173953" y="2272348"/>
                  </a:lnTo>
                  <a:lnTo>
                    <a:pt x="164113" y="2270761"/>
                  </a:lnTo>
                  <a:lnTo>
                    <a:pt x="154908" y="2268857"/>
                  </a:lnTo>
                  <a:lnTo>
                    <a:pt x="145385" y="2266318"/>
                  </a:lnTo>
                  <a:lnTo>
                    <a:pt x="136496" y="2263144"/>
                  </a:lnTo>
                  <a:lnTo>
                    <a:pt x="127291" y="2259336"/>
                  </a:lnTo>
                  <a:lnTo>
                    <a:pt x="118720" y="2255528"/>
                  </a:lnTo>
                  <a:lnTo>
                    <a:pt x="109832" y="2250450"/>
                  </a:lnTo>
                  <a:lnTo>
                    <a:pt x="101579" y="2245689"/>
                  </a:lnTo>
                  <a:lnTo>
                    <a:pt x="93326" y="2240294"/>
                  </a:lnTo>
                  <a:lnTo>
                    <a:pt x="85390" y="2234264"/>
                  </a:lnTo>
                  <a:lnTo>
                    <a:pt x="77771" y="2227917"/>
                  </a:lnTo>
                  <a:lnTo>
                    <a:pt x="70470" y="2220935"/>
                  </a:lnTo>
                  <a:lnTo>
                    <a:pt x="63487" y="2213635"/>
                  </a:lnTo>
                  <a:lnTo>
                    <a:pt x="56821" y="2206018"/>
                  </a:lnTo>
                  <a:lnTo>
                    <a:pt x="50472" y="2198402"/>
                  </a:lnTo>
                  <a:lnTo>
                    <a:pt x="44441" y="2189833"/>
                  </a:lnTo>
                  <a:lnTo>
                    <a:pt x="38727" y="2181264"/>
                  </a:lnTo>
                  <a:lnTo>
                    <a:pt x="33013" y="2172060"/>
                  </a:lnTo>
                  <a:lnTo>
                    <a:pt x="28252" y="2162856"/>
                  </a:lnTo>
                  <a:lnTo>
                    <a:pt x="23490" y="2153335"/>
                  </a:lnTo>
                  <a:lnTo>
                    <a:pt x="19364" y="2143180"/>
                  </a:lnTo>
                  <a:lnTo>
                    <a:pt x="15237" y="2133024"/>
                  </a:lnTo>
                  <a:lnTo>
                    <a:pt x="11745" y="2122551"/>
                  </a:lnTo>
                  <a:lnTo>
                    <a:pt x="8888" y="2112078"/>
                  </a:lnTo>
                  <a:lnTo>
                    <a:pt x="6349" y="2100970"/>
                  </a:lnTo>
                  <a:lnTo>
                    <a:pt x="3809" y="2089862"/>
                  </a:lnTo>
                  <a:lnTo>
                    <a:pt x="2540" y="2078754"/>
                  </a:lnTo>
                  <a:lnTo>
                    <a:pt x="952" y="2067329"/>
                  </a:lnTo>
                  <a:lnTo>
                    <a:pt x="318" y="2055269"/>
                  </a:lnTo>
                  <a:lnTo>
                    <a:pt x="0" y="2043844"/>
                  </a:lnTo>
                  <a:lnTo>
                    <a:pt x="0" y="229774"/>
                  </a:lnTo>
                  <a:lnTo>
                    <a:pt x="318" y="218031"/>
                  </a:lnTo>
                  <a:lnTo>
                    <a:pt x="952" y="205971"/>
                  </a:lnTo>
                  <a:lnTo>
                    <a:pt x="2540" y="194546"/>
                  </a:lnTo>
                  <a:lnTo>
                    <a:pt x="3809" y="183438"/>
                  </a:lnTo>
                  <a:lnTo>
                    <a:pt x="6349" y="172330"/>
                  </a:lnTo>
                  <a:lnTo>
                    <a:pt x="8888" y="161540"/>
                  </a:lnTo>
                  <a:lnTo>
                    <a:pt x="11745" y="150749"/>
                  </a:lnTo>
                  <a:lnTo>
                    <a:pt x="15237" y="140276"/>
                  </a:lnTo>
                  <a:lnTo>
                    <a:pt x="19364" y="130121"/>
                  </a:lnTo>
                  <a:lnTo>
                    <a:pt x="23490" y="119965"/>
                  </a:lnTo>
                  <a:lnTo>
                    <a:pt x="28252" y="110444"/>
                  </a:lnTo>
                  <a:lnTo>
                    <a:pt x="33013" y="101240"/>
                  </a:lnTo>
                  <a:lnTo>
                    <a:pt x="38727" y="92037"/>
                  </a:lnTo>
                  <a:lnTo>
                    <a:pt x="44441" y="83468"/>
                  </a:lnTo>
                  <a:lnTo>
                    <a:pt x="50472" y="74899"/>
                  </a:lnTo>
                  <a:lnTo>
                    <a:pt x="56821" y="67282"/>
                  </a:lnTo>
                  <a:lnTo>
                    <a:pt x="63487" y="59665"/>
                  </a:lnTo>
                  <a:lnTo>
                    <a:pt x="70470" y="52366"/>
                  </a:lnTo>
                  <a:lnTo>
                    <a:pt x="77771" y="45384"/>
                  </a:lnTo>
                  <a:lnTo>
                    <a:pt x="85390" y="39036"/>
                  </a:lnTo>
                  <a:lnTo>
                    <a:pt x="93326" y="33324"/>
                  </a:lnTo>
                  <a:lnTo>
                    <a:pt x="101579" y="27611"/>
                  </a:lnTo>
                  <a:lnTo>
                    <a:pt x="109832" y="22851"/>
                  </a:lnTo>
                  <a:lnTo>
                    <a:pt x="118720" y="17773"/>
                  </a:lnTo>
                  <a:lnTo>
                    <a:pt x="127291" y="13964"/>
                  </a:lnTo>
                  <a:lnTo>
                    <a:pt x="136496" y="10156"/>
                  </a:lnTo>
                  <a:lnTo>
                    <a:pt x="145385" y="6982"/>
                  </a:lnTo>
                  <a:lnTo>
                    <a:pt x="154908" y="4443"/>
                  </a:lnTo>
                  <a:lnTo>
                    <a:pt x="164113" y="2539"/>
                  </a:lnTo>
                  <a:lnTo>
                    <a:pt x="173953" y="952"/>
                  </a:lnTo>
                  <a:lnTo>
                    <a:pt x="18379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337087" y="1109407"/>
            <a:ext cx="1632024" cy="1013261"/>
            <a:chOff x="8572500" y="1292661"/>
            <a:chExt cx="2176599" cy="1351366"/>
          </a:xfrm>
        </p:grpSpPr>
        <p:sp>
          <p:nvSpPr>
            <p:cNvPr id="98" name="文本框 33"/>
            <p:cNvSpPr txBox="1"/>
            <p:nvPr/>
          </p:nvSpPr>
          <p:spPr>
            <a:xfrm>
              <a:off x="8572500" y="1292661"/>
              <a:ext cx="1790700" cy="861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输入标题文字</a:t>
              </a:r>
              <a:endPara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文本框 120"/>
            <p:cNvSpPr txBox="1"/>
            <p:nvPr/>
          </p:nvSpPr>
          <p:spPr>
            <a:xfrm>
              <a:off x="8572500" y="1634258"/>
              <a:ext cx="2176599" cy="100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900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在此录入上述图表的综合描述说明，在此录入上述图表的综合描述说明，在此录入上述图表的综合描述说明。</a:t>
              </a: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6337087" y="2854358"/>
            <a:ext cx="1632024" cy="1013261"/>
            <a:chOff x="8572500" y="1292661"/>
            <a:chExt cx="2176599" cy="1351366"/>
          </a:xfrm>
        </p:grpSpPr>
        <p:sp>
          <p:nvSpPr>
            <p:cNvPr id="101" name="文本框 122"/>
            <p:cNvSpPr txBox="1"/>
            <p:nvPr/>
          </p:nvSpPr>
          <p:spPr>
            <a:xfrm>
              <a:off x="8572500" y="1292661"/>
              <a:ext cx="1790700" cy="861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输入标题文字</a:t>
              </a:r>
              <a:endPara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文本框 123"/>
            <p:cNvSpPr txBox="1"/>
            <p:nvPr/>
          </p:nvSpPr>
          <p:spPr>
            <a:xfrm>
              <a:off x="8572500" y="1634258"/>
              <a:ext cx="2176599" cy="100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900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在此录入上述图表的综合描述说明，在此录入上述图表的综合描述说明，在此录入上述图表的综合描述说明。</a:t>
              </a: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905353" y="2107883"/>
            <a:ext cx="1632024" cy="1013261"/>
            <a:chOff x="8572500" y="1292661"/>
            <a:chExt cx="2176599" cy="1351366"/>
          </a:xfrm>
        </p:grpSpPr>
        <p:sp>
          <p:nvSpPr>
            <p:cNvPr id="104" name="文本框 125"/>
            <p:cNvSpPr txBox="1"/>
            <p:nvPr/>
          </p:nvSpPr>
          <p:spPr>
            <a:xfrm>
              <a:off x="8958399" y="1292661"/>
              <a:ext cx="1790700" cy="861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输入标题文字</a:t>
              </a:r>
              <a:endPara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文本框 126"/>
            <p:cNvSpPr txBox="1"/>
            <p:nvPr/>
          </p:nvSpPr>
          <p:spPr>
            <a:xfrm>
              <a:off x="8572500" y="1634258"/>
              <a:ext cx="2176599" cy="100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900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在此录入上述图表的综合描述说明，在此录入上述图表的综合描述说明，在此录入上述图表的综合描述说明。</a:t>
              </a: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905353" y="3826773"/>
            <a:ext cx="1632024" cy="1013261"/>
            <a:chOff x="8572500" y="1292661"/>
            <a:chExt cx="2176599" cy="1351366"/>
          </a:xfrm>
        </p:grpSpPr>
        <p:sp>
          <p:nvSpPr>
            <p:cNvPr id="107" name="文本框 128"/>
            <p:cNvSpPr txBox="1"/>
            <p:nvPr/>
          </p:nvSpPr>
          <p:spPr>
            <a:xfrm>
              <a:off x="8958399" y="1292661"/>
              <a:ext cx="1790700" cy="861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输入标题文字</a:t>
              </a:r>
              <a:endPara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文本框 129"/>
            <p:cNvSpPr txBox="1"/>
            <p:nvPr/>
          </p:nvSpPr>
          <p:spPr>
            <a:xfrm>
              <a:off x="8572500" y="1634258"/>
              <a:ext cx="2176599" cy="100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900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在此录入上述图表的综合描述说明，在此录入上述图表的综合描述说明，在此录入上述图表的综合描述说明。</a:t>
              </a:r>
            </a:p>
          </p:txBody>
        </p:sp>
      </p:grpSp>
    </p:spTree>
  </p:cSld>
  <p:clrMapOvr>
    <a:masterClrMapping/>
  </p:clrMapOvr>
  <p:transition spd="slow" advClick="0" advTm="3713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5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5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50"/>
                            </p:stCondLst>
                            <p:childTnLst>
                              <p:par>
                                <p:cTn id="4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50"/>
                            </p:stCondLst>
                            <p:childTnLst>
                              <p:par>
                                <p:cTn id="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50"/>
                            </p:stCondLst>
                            <p:childTnLst>
                              <p:par>
                                <p:cTn id="6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50"/>
                            </p:stCondLst>
                            <p:childTnLst>
                              <p:par>
                                <p:cTn id="6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50"/>
                            </p:stCondLst>
                            <p:childTnLst>
                              <p:par>
                                <p:cTn id="8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50"/>
                            </p:stCondLst>
                            <p:childTnLst>
                              <p:par>
                                <p:cTn id="8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050"/>
                            </p:stCondLst>
                            <p:childTnLst>
                              <p:par>
                                <p:cTn id="9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4" grpId="0" animBg="1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673167" y="-19863"/>
            <a:ext cx="2543703" cy="421446"/>
          </a:xfrm>
        </p:spPr>
        <p:txBody>
          <a:bodyPr>
            <a:noAutofit/>
          </a:bodyPr>
          <a:lstStyle/>
          <a:p>
            <a:pPr algn="l"/>
            <a:r>
              <a:rPr lang="zh-CN" altLang="en-US" sz="1800" dirty="0" smtClean="0">
                <a:solidFill>
                  <a:schemeClr val="accent6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单击添加文字标题</a:t>
            </a:r>
            <a:endParaRPr lang="zh-CN" altLang="en-US" sz="785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-17315" y="358081"/>
            <a:ext cx="9161315" cy="1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367441" y="61125"/>
            <a:ext cx="215968" cy="215968"/>
            <a:chOff x="624979" y="908720"/>
            <a:chExt cx="288032" cy="288032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矩形 73"/>
          <p:cNvSpPr/>
          <p:nvPr/>
        </p:nvSpPr>
        <p:spPr>
          <a:xfrm>
            <a:off x="-17315" y="5001387"/>
            <a:ext cx="1079839" cy="161976"/>
          </a:xfrm>
          <a:prstGeom prst="rect">
            <a:avLst/>
          </a:prstGeom>
          <a:solidFill>
            <a:srgbClr val="87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矩形 74"/>
          <p:cNvSpPr/>
          <p:nvPr/>
        </p:nvSpPr>
        <p:spPr>
          <a:xfrm>
            <a:off x="1062524" y="5001387"/>
            <a:ext cx="8081476" cy="16197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-17314" y="439068"/>
            <a:ext cx="360628" cy="21596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标题 4"/>
          <p:cNvSpPr txBox="1"/>
          <p:nvPr/>
        </p:nvSpPr>
        <p:spPr>
          <a:xfrm>
            <a:off x="360629" y="358080"/>
            <a:ext cx="1079839" cy="377944"/>
          </a:xfrm>
          <a:prstGeom prst="rect">
            <a:avLst/>
          </a:prstGeom>
        </p:spPr>
        <p:txBody>
          <a:bodyPr vert="horz" lIns="68562" tIns="34281" rIns="68562" bIns="34281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35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输入小标题</a:t>
            </a:r>
            <a:endParaRPr lang="en-US" altLang="zh-CN" sz="135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2" name="直接连接符 301"/>
          <p:cNvCxnSpPr/>
          <p:nvPr/>
        </p:nvCxnSpPr>
        <p:spPr>
          <a:xfrm>
            <a:off x="4949944" y="1178767"/>
            <a:ext cx="0" cy="3169232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3" name="组合 302"/>
          <p:cNvGrpSpPr/>
          <p:nvPr/>
        </p:nvGrpSpPr>
        <p:grpSpPr>
          <a:xfrm>
            <a:off x="2590132" y="1419772"/>
            <a:ext cx="2157841" cy="295466"/>
            <a:chOff x="3249264" y="1751685"/>
            <a:chExt cx="2994025" cy="394057"/>
          </a:xfrm>
        </p:grpSpPr>
        <p:grpSp>
          <p:nvGrpSpPr>
            <p:cNvPr id="304" name="组合 303"/>
            <p:cNvGrpSpPr/>
            <p:nvPr/>
          </p:nvGrpSpPr>
          <p:grpSpPr>
            <a:xfrm>
              <a:off x="3249264" y="1776444"/>
              <a:ext cx="2994025" cy="314202"/>
              <a:chOff x="2940050" y="2132898"/>
              <a:chExt cx="2994025" cy="314202"/>
            </a:xfrm>
          </p:grpSpPr>
          <p:sp>
            <p:nvSpPr>
              <p:cNvPr id="306" name="圆角矩形 305"/>
              <p:cNvSpPr/>
              <p:nvPr/>
            </p:nvSpPr>
            <p:spPr>
              <a:xfrm>
                <a:off x="2940050" y="2132898"/>
                <a:ext cx="2994025" cy="314202"/>
              </a:xfrm>
              <a:prstGeom prst="roundRect">
                <a:avLst>
                  <a:gd name="adj" fmla="val 50000"/>
                </a:avLst>
              </a:prstGeom>
              <a:solidFill>
                <a:srgbClr val="B4B7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07" name="圆角矩形 306"/>
              <p:cNvSpPr/>
              <p:nvPr/>
            </p:nvSpPr>
            <p:spPr>
              <a:xfrm>
                <a:off x="2940050" y="2132898"/>
                <a:ext cx="2108200" cy="314202"/>
              </a:xfrm>
              <a:prstGeom prst="roundRect">
                <a:avLst>
                  <a:gd name="adj" fmla="val 50000"/>
                </a:avLst>
              </a:prstGeom>
              <a:solidFill>
                <a:srgbClr val="8770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05" name="文本框 4"/>
            <p:cNvSpPr txBox="1"/>
            <p:nvPr/>
          </p:nvSpPr>
          <p:spPr>
            <a:xfrm>
              <a:off x="5335260" y="1751685"/>
              <a:ext cx="673754" cy="394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70%</a:t>
              </a:r>
              <a:endParaRPr lang="zh-CN" altLang="en-US" sz="1100" baseline="-3000" dirty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08" name="组合 307"/>
          <p:cNvGrpSpPr/>
          <p:nvPr/>
        </p:nvGrpSpPr>
        <p:grpSpPr>
          <a:xfrm>
            <a:off x="2590132" y="1727992"/>
            <a:ext cx="2157841" cy="295466"/>
            <a:chOff x="3249264" y="2162753"/>
            <a:chExt cx="2994025" cy="394058"/>
          </a:xfrm>
        </p:grpSpPr>
        <p:grpSp>
          <p:nvGrpSpPr>
            <p:cNvPr id="309" name="组合 308"/>
            <p:cNvGrpSpPr/>
            <p:nvPr/>
          </p:nvGrpSpPr>
          <p:grpSpPr>
            <a:xfrm>
              <a:off x="3249264" y="2178703"/>
              <a:ext cx="2994025" cy="314618"/>
              <a:chOff x="2940050" y="2519659"/>
              <a:chExt cx="2994025" cy="314618"/>
            </a:xfrm>
          </p:grpSpPr>
          <p:sp>
            <p:nvSpPr>
              <p:cNvPr id="311" name="圆角矩形 310"/>
              <p:cNvSpPr/>
              <p:nvPr/>
            </p:nvSpPr>
            <p:spPr>
              <a:xfrm>
                <a:off x="2940050" y="2520075"/>
                <a:ext cx="2994025" cy="314202"/>
              </a:xfrm>
              <a:prstGeom prst="roundRect">
                <a:avLst>
                  <a:gd name="adj" fmla="val 50000"/>
                </a:avLst>
              </a:prstGeom>
              <a:solidFill>
                <a:srgbClr val="B4B7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12" name="圆角矩形 311"/>
              <p:cNvSpPr/>
              <p:nvPr/>
            </p:nvSpPr>
            <p:spPr>
              <a:xfrm>
                <a:off x="2940051" y="2519659"/>
                <a:ext cx="889000" cy="314202"/>
              </a:xfrm>
              <a:prstGeom prst="roundRect">
                <a:avLst>
                  <a:gd name="adj" fmla="val 50000"/>
                </a:avLst>
              </a:prstGeom>
              <a:solidFill>
                <a:srgbClr val="8770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10" name="文本框 9"/>
            <p:cNvSpPr txBox="1"/>
            <p:nvPr/>
          </p:nvSpPr>
          <p:spPr>
            <a:xfrm>
              <a:off x="4118870" y="2162753"/>
              <a:ext cx="673754" cy="394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30%</a:t>
              </a:r>
              <a:endParaRPr lang="zh-CN" altLang="en-US" sz="1100" baseline="-3000" dirty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13" name="组合 312"/>
          <p:cNvGrpSpPr/>
          <p:nvPr/>
        </p:nvGrpSpPr>
        <p:grpSpPr>
          <a:xfrm>
            <a:off x="2586387" y="3055284"/>
            <a:ext cx="2170479" cy="295466"/>
            <a:chOff x="3244272" y="3932941"/>
            <a:chExt cx="3011560" cy="394056"/>
          </a:xfrm>
        </p:grpSpPr>
        <p:sp>
          <p:nvSpPr>
            <p:cNvPr id="314" name="圆角矩形 313"/>
            <p:cNvSpPr/>
            <p:nvPr/>
          </p:nvSpPr>
          <p:spPr>
            <a:xfrm>
              <a:off x="3261807" y="3971332"/>
              <a:ext cx="2994025" cy="314202"/>
            </a:xfrm>
            <a:prstGeom prst="roundRect">
              <a:avLst>
                <a:gd name="adj" fmla="val 50000"/>
              </a:avLst>
            </a:prstGeom>
            <a:solidFill>
              <a:srgbClr val="B4B7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15" name="圆角矩形 314"/>
            <p:cNvSpPr/>
            <p:nvPr/>
          </p:nvSpPr>
          <p:spPr>
            <a:xfrm>
              <a:off x="3244272" y="3971332"/>
              <a:ext cx="1201953" cy="314202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16" name="文本框 15"/>
            <p:cNvSpPr txBox="1"/>
            <p:nvPr/>
          </p:nvSpPr>
          <p:spPr>
            <a:xfrm>
              <a:off x="4418924" y="3932941"/>
              <a:ext cx="907693" cy="394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40%</a:t>
              </a:r>
              <a:endParaRPr lang="zh-CN" altLang="en-US" sz="1100" baseline="-3000" dirty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17" name="组合 316"/>
          <p:cNvGrpSpPr/>
          <p:nvPr/>
        </p:nvGrpSpPr>
        <p:grpSpPr>
          <a:xfrm>
            <a:off x="2586391" y="3349238"/>
            <a:ext cx="2168304" cy="295466"/>
            <a:chOff x="3244272" y="4324968"/>
            <a:chExt cx="3008542" cy="394054"/>
          </a:xfrm>
        </p:grpSpPr>
        <p:sp>
          <p:nvSpPr>
            <p:cNvPr id="318" name="圆角矩形 317"/>
            <p:cNvSpPr/>
            <p:nvPr/>
          </p:nvSpPr>
          <p:spPr>
            <a:xfrm>
              <a:off x="3258789" y="4362615"/>
              <a:ext cx="2994025" cy="314202"/>
            </a:xfrm>
            <a:prstGeom prst="roundRect">
              <a:avLst>
                <a:gd name="adj" fmla="val 50000"/>
              </a:avLst>
            </a:prstGeom>
            <a:solidFill>
              <a:srgbClr val="B4B7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19" name="圆角矩形 318"/>
            <p:cNvSpPr/>
            <p:nvPr/>
          </p:nvSpPr>
          <p:spPr>
            <a:xfrm>
              <a:off x="3244272" y="4362651"/>
              <a:ext cx="2108200" cy="314202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20" name="文本框 19"/>
            <p:cNvSpPr txBox="1"/>
            <p:nvPr/>
          </p:nvSpPr>
          <p:spPr>
            <a:xfrm>
              <a:off x="5326614" y="4324968"/>
              <a:ext cx="673754" cy="394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60%</a:t>
              </a:r>
              <a:endParaRPr lang="zh-CN" altLang="en-US" sz="1100" baseline="-3000" dirty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21" name="组合 320"/>
          <p:cNvGrpSpPr>
            <a:grpSpLocks noChangeAspect="1"/>
          </p:cNvGrpSpPr>
          <p:nvPr/>
        </p:nvGrpSpPr>
        <p:grpSpPr>
          <a:xfrm>
            <a:off x="1116516" y="1191825"/>
            <a:ext cx="1618420" cy="1646571"/>
            <a:chOff x="5397500" y="5734050"/>
            <a:chExt cx="365125" cy="371476"/>
          </a:xfrm>
          <a:solidFill>
            <a:srgbClr val="877044"/>
          </a:solidFill>
        </p:grpSpPr>
        <p:sp>
          <p:nvSpPr>
            <p:cNvPr id="322" name="Freeform 288"/>
            <p:cNvSpPr/>
            <p:nvPr/>
          </p:nvSpPr>
          <p:spPr bwMode="auto">
            <a:xfrm>
              <a:off x="5532438" y="5907088"/>
              <a:ext cx="71438" cy="68263"/>
            </a:xfrm>
            <a:custGeom>
              <a:avLst/>
              <a:gdLst>
                <a:gd name="T0" fmla="*/ 45 w 45"/>
                <a:gd name="T1" fmla="*/ 17 h 43"/>
                <a:gd name="T2" fmla="*/ 17 w 45"/>
                <a:gd name="T3" fmla="*/ 43 h 43"/>
                <a:gd name="T4" fmla="*/ 0 w 45"/>
                <a:gd name="T5" fmla="*/ 26 h 43"/>
                <a:gd name="T6" fmla="*/ 29 w 45"/>
                <a:gd name="T7" fmla="*/ 0 h 43"/>
                <a:gd name="T8" fmla="*/ 45 w 45"/>
                <a:gd name="T9" fmla="*/ 1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3">
                  <a:moveTo>
                    <a:pt x="45" y="17"/>
                  </a:moveTo>
                  <a:lnTo>
                    <a:pt x="17" y="43"/>
                  </a:lnTo>
                  <a:lnTo>
                    <a:pt x="0" y="26"/>
                  </a:lnTo>
                  <a:lnTo>
                    <a:pt x="29" y="0"/>
                  </a:lnTo>
                  <a:lnTo>
                    <a:pt x="45" y="1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23" name="Freeform 289"/>
            <p:cNvSpPr>
              <a:spLocks noEditPoints="1"/>
            </p:cNvSpPr>
            <p:nvPr/>
          </p:nvSpPr>
          <p:spPr bwMode="auto">
            <a:xfrm>
              <a:off x="5537200" y="5734050"/>
              <a:ext cx="225425" cy="225425"/>
            </a:xfrm>
            <a:custGeom>
              <a:avLst/>
              <a:gdLst>
                <a:gd name="T0" fmla="*/ 30 w 60"/>
                <a:gd name="T1" fmla="*/ 0 h 60"/>
                <a:gd name="T2" fmla="*/ 0 w 60"/>
                <a:gd name="T3" fmla="*/ 30 h 60"/>
                <a:gd name="T4" fmla="*/ 30 w 60"/>
                <a:gd name="T5" fmla="*/ 60 h 60"/>
                <a:gd name="T6" fmla="*/ 60 w 60"/>
                <a:gd name="T7" fmla="*/ 30 h 60"/>
                <a:gd name="T8" fmla="*/ 30 w 60"/>
                <a:gd name="T9" fmla="*/ 0 h 60"/>
                <a:gd name="T10" fmla="*/ 30 w 60"/>
                <a:gd name="T11" fmla="*/ 51 h 60"/>
                <a:gd name="T12" fmla="*/ 8 w 60"/>
                <a:gd name="T13" fmla="*/ 30 h 60"/>
                <a:gd name="T14" fmla="*/ 30 w 60"/>
                <a:gd name="T15" fmla="*/ 8 h 60"/>
                <a:gd name="T16" fmla="*/ 52 w 60"/>
                <a:gd name="T17" fmla="*/ 30 h 60"/>
                <a:gd name="T18" fmla="*/ 30 w 60"/>
                <a:gd name="T19" fmla="*/ 5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cubicBezTo>
                    <a:pt x="13" y="0"/>
                    <a:pt x="0" y="13"/>
                    <a:pt x="0" y="30"/>
                  </a:cubicBezTo>
                  <a:cubicBezTo>
                    <a:pt x="0" y="47"/>
                    <a:pt x="13" y="60"/>
                    <a:pt x="30" y="60"/>
                  </a:cubicBezTo>
                  <a:cubicBezTo>
                    <a:pt x="47" y="60"/>
                    <a:pt x="60" y="47"/>
                    <a:pt x="60" y="30"/>
                  </a:cubicBezTo>
                  <a:cubicBezTo>
                    <a:pt x="60" y="13"/>
                    <a:pt x="47" y="0"/>
                    <a:pt x="30" y="0"/>
                  </a:cubicBezTo>
                  <a:close/>
                  <a:moveTo>
                    <a:pt x="30" y="51"/>
                  </a:moveTo>
                  <a:cubicBezTo>
                    <a:pt x="18" y="51"/>
                    <a:pt x="8" y="42"/>
                    <a:pt x="8" y="30"/>
                  </a:cubicBezTo>
                  <a:cubicBezTo>
                    <a:pt x="8" y="18"/>
                    <a:pt x="18" y="8"/>
                    <a:pt x="30" y="8"/>
                  </a:cubicBezTo>
                  <a:cubicBezTo>
                    <a:pt x="42" y="8"/>
                    <a:pt x="52" y="18"/>
                    <a:pt x="52" y="30"/>
                  </a:cubicBezTo>
                  <a:cubicBezTo>
                    <a:pt x="52" y="42"/>
                    <a:pt x="42" y="51"/>
                    <a:pt x="30" y="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24" name="Freeform 291"/>
            <p:cNvSpPr/>
            <p:nvPr/>
          </p:nvSpPr>
          <p:spPr bwMode="auto">
            <a:xfrm>
              <a:off x="5397500" y="5951538"/>
              <a:ext cx="158750" cy="153988"/>
            </a:xfrm>
            <a:custGeom>
              <a:avLst/>
              <a:gdLst>
                <a:gd name="T0" fmla="*/ 30 w 42"/>
                <a:gd name="T1" fmla="*/ 0 h 41"/>
                <a:gd name="T2" fmla="*/ 3 w 42"/>
                <a:gd name="T3" fmla="*/ 26 h 41"/>
                <a:gd name="T4" fmla="*/ 3 w 42"/>
                <a:gd name="T5" fmla="*/ 38 h 41"/>
                <a:gd name="T6" fmla="*/ 15 w 42"/>
                <a:gd name="T7" fmla="*/ 38 h 41"/>
                <a:gd name="T8" fmla="*/ 42 w 42"/>
                <a:gd name="T9" fmla="*/ 12 h 41"/>
                <a:gd name="T10" fmla="*/ 30 w 42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41">
                  <a:moveTo>
                    <a:pt x="30" y="0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0" y="29"/>
                    <a:pt x="0" y="34"/>
                    <a:pt x="3" y="38"/>
                  </a:cubicBezTo>
                  <a:cubicBezTo>
                    <a:pt x="6" y="41"/>
                    <a:pt x="12" y="41"/>
                    <a:pt x="15" y="38"/>
                  </a:cubicBezTo>
                  <a:cubicBezTo>
                    <a:pt x="42" y="12"/>
                    <a:pt x="42" y="12"/>
                    <a:pt x="42" y="1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25" name="组合 324"/>
          <p:cNvGrpSpPr>
            <a:grpSpLocks noChangeAspect="1"/>
          </p:cNvGrpSpPr>
          <p:nvPr/>
        </p:nvGrpSpPr>
        <p:grpSpPr>
          <a:xfrm>
            <a:off x="1124070" y="2851917"/>
            <a:ext cx="1618420" cy="1646571"/>
            <a:chOff x="5397500" y="5734050"/>
            <a:chExt cx="365125" cy="371476"/>
          </a:xfrm>
          <a:solidFill>
            <a:schemeClr val="accent6">
              <a:lumMod val="75000"/>
            </a:schemeClr>
          </a:solidFill>
        </p:grpSpPr>
        <p:sp>
          <p:nvSpPr>
            <p:cNvPr id="326" name="Freeform 288"/>
            <p:cNvSpPr/>
            <p:nvPr/>
          </p:nvSpPr>
          <p:spPr bwMode="auto">
            <a:xfrm>
              <a:off x="5532438" y="5907088"/>
              <a:ext cx="71438" cy="68263"/>
            </a:xfrm>
            <a:custGeom>
              <a:avLst/>
              <a:gdLst>
                <a:gd name="T0" fmla="*/ 45 w 45"/>
                <a:gd name="T1" fmla="*/ 17 h 43"/>
                <a:gd name="T2" fmla="*/ 17 w 45"/>
                <a:gd name="T3" fmla="*/ 43 h 43"/>
                <a:gd name="T4" fmla="*/ 0 w 45"/>
                <a:gd name="T5" fmla="*/ 26 h 43"/>
                <a:gd name="T6" fmla="*/ 29 w 45"/>
                <a:gd name="T7" fmla="*/ 0 h 43"/>
                <a:gd name="T8" fmla="*/ 45 w 45"/>
                <a:gd name="T9" fmla="*/ 1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3">
                  <a:moveTo>
                    <a:pt x="45" y="17"/>
                  </a:moveTo>
                  <a:lnTo>
                    <a:pt x="17" y="43"/>
                  </a:lnTo>
                  <a:lnTo>
                    <a:pt x="0" y="26"/>
                  </a:lnTo>
                  <a:lnTo>
                    <a:pt x="29" y="0"/>
                  </a:lnTo>
                  <a:lnTo>
                    <a:pt x="45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zh-CN" altLang="en-US" sz="1865"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27" name="Freeform 289"/>
            <p:cNvSpPr>
              <a:spLocks noEditPoints="1"/>
            </p:cNvSpPr>
            <p:nvPr/>
          </p:nvSpPr>
          <p:spPr bwMode="auto">
            <a:xfrm>
              <a:off x="5537200" y="5734050"/>
              <a:ext cx="225425" cy="225425"/>
            </a:xfrm>
            <a:custGeom>
              <a:avLst/>
              <a:gdLst>
                <a:gd name="T0" fmla="*/ 30 w 60"/>
                <a:gd name="T1" fmla="*/ 0 h 60"/>
                <a:gd name="T2" fmla="*/ 0 w 60"/>
                <a:gd name="T3" fmla="*/ 30 h 60"/>
                <a:gd name="T4" fmla="*/ 30 w 60"/>
                <a:gd name="T5" fmla="*/ 60 h 60"/>
                <a:gd name="T6" fmla="*/ 60 w 60"/>
                <a:gd name="T7" fmla="*/ 30 h 60"/>
                <a:gd name="T8" fmla="*/ 30 w 60"/>
                <a:gd name="T9" fmla="*/ 0 h 60"/>
                <a:gd name="T10" fmla="*/ 30 w 60"/>
                <a:gd name="T11" fmla="*/ 51 h 60"/>
                <a:gd name="T12" fmla="*/ 8 w 60"/>
                <a:gd name="T13" fmla="*/ 30 h 60"/>
                <a:gd name="T14" fmla="*/ 30 w 60"/>
                <a:gd name="T15" fmla="*/ 8 h 60"/>
                <a:gd name="T16" fmla="*/ 52 w 60"/>
                <a:gd name="T17" fmla="*/ 30 h 60"/>
                <a:gd name="T18" fmla="*/ 30 w 60"/>
                <a:gd name="T19" fmla="*/ 5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cubicBezTo>
                    <a:pt x="13" y="0"/>
                    <a:pt x="0" y="13"/>
                    <a:pt x="0" y="30"/>
                  </a:cubicBezTo>
                  <a:cubicBezTo>
                    <a:pt x="0" y="47"/>
                    <a:pt x="13" y="60"/>
                    <a:pt x="30" y="60"/>
                  </a:cubicBezTo>
                  <a:cubicBezTo>
                    <a:pt x="47" y="60"/>
                    <a:pt x="60" y="47"/>
                    <a:pt x="60" y="30"/>
                  </a:cubicBezTo>
                  <a:cubicBezTo>
                    <a:pt x="60" y="13"/>
                    <a:pt x="47" y="0"/>
                    <a:pt x="30" y="0"/>
                  </a:cubicBezTo>
                  <a:close/>
                  <a:moveTo>
                    <a:pt x="30" y="51"/>
                  </a:moveTo>
                  <a:cubicBezTo>
                    <a:pt x="18" y="51"/>
                    <a:pt x="8" y="42"/>
                    <a:pt x="8" y="30"/>
                  </a:cubicBezTo>
                  <a:cubicBezTo>
                    <a:pt x="8" y="18"/>
                    <a:pt x="18" y="8"/>
                    <a:pt x="30" y="8"/>
                  </a:cubicBezTo>
                  <a:cubicBezTo>
                    <a:pt x="42" y="8"/>
                    <a:pt x="52" y="18"/>
                    <a:pt x="52" y="30"/>
                  </a:cubicBezTo>
                  <a:cubicBezTo>
                    <a:pt x="52" y="42"/>
                    <a:pt x="42" y="51"/>
                    <a:pt x="3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zh-CN" altLang="en-US" sz="1865"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28" name="Freeform 291"/>
            <p:cNvSpPr/>
            <p:nvPr/>
          </p:nvSpPr>
          <p:spPr bwMode="auto">
            <a:xfrm>
              <a:off x="5397500" y="5951538"/>
              <a:ext cx="158750" cy="153988"/>
            </a:xfrm>
            <a:custGeom>
              <a:avLst/>
              <a:gdLst>
                <a:gd name="T0" fmla="*/ 30 w 42"/>
                <a:gd name="T1" fmla="*/ 0 h 41"/>
                <a:gd name="T2" fmla="*/ 3 w 42"/>
                <a:gd name="T3" fmla="*/ 26 h 41"/>
                <a:gd name="T4" fmla="*/ 3 w 42"/>
                <a:gd name="T5" fmla="*/ 38 h 41"/>
                <a:gd name="T6" fmla="*/ 15 w 42"/>
                <a:gd name="T7" fmla="*/ 38 h 41"/>
                <a:gd name="T8" fmla="*/ 42 w 42"/>
                <a:gd name="T9" fmla="*/ 12 h 41"/>
                <a:gd name="T10" fmla="*/ 30 w 42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41">
                  <a:moveTo>
                    <a:pt x="30" y="0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0" y="29"/>
                    <a:pt x="0" y="34"/>
                    <a:pt x="3" y="38"/>
                  </a:cubicBezTo>
                  <a:cubicBezTo>
                    <a:pt x="6" y="41"/>
                    <a:pt x="12" y="41"/>
                    <a:pt x="15" y="38"/>
                  </a:cubicBezTo>
                  <a:cubicBezTo>
                    <a:pt x="42" y="12"/>
                    <a:pt x="42" y="12"/>
                    <a:pt x="42" y="1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zh-CN" altLang="en-US" sz="1865"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29" name="组合 328"/>
          <p:cNvGrpSpPr/>
          <p:nvPr/>
        </p:nvGrpSpPr>
        <p:grpSpPr>
          <a:xfrm>
            <a:off x="5274322" y="1113969"/>
            <a:ext cx="2715456" cy="942071"/>
            <a:chOff x="7240597" y="1621474"/>
            <a:chExt cx="3621551" cy="1256421"/>
          </a:xfrm>
        </p:grpSpPr>
        <p:sp>
          <p:nvSpPr>
            <p:cNvPr id="330" name="矩形 329"/>
            <p:cNvSpPr/>
            <p:nvPr/>
          </p:nvSpPr>
          <p:spPr>
            <a:xfrm>
              <a:off x="7240597" y="1621474"/>
              <a:ext cx="1313455" cy="430967"/>
            </a:xfrm>
            <a:prstGeom prst="rect">
              <a:avLst/>
            </a:prstGeom>
          </p:spPr>
          <p:txBody>
            <a:bodyPr wrap="none" lIns="68555" tIns="34278" rIns="68555" bIns="34278">
              <a:spAutoFit/>
            </a:bodyPr>
            <a:lstStyle/>
            <a:p>
              <a:r>
                <a:rPr lang="zh-CN" altLang="en-US" sz="1650" b="1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165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1" name="矩形 47"/>
            <p:cNvSpPr>
              <a:spLocks noChangeArrowheads="1"/>
            </p:cNvSpPr>
            <p:nvPr/>
          </p:nvSpPr>
          <p:spPr bwMode="auto">
            <a:xfrm>
              <a:off x="7240597" y="2009772"/>
              <a:ext cx="3621551" cy="868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55" tIns="34278" rIns="68555" bIns="34278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050" dirty="0">
                  <a:solidFill>
                    <a:schemeClr val="accent6">
                      <a:lumMod val="75000"/>
                    </a:schemeClr>
                  </a:solidFill>
                  <a:sym typeface="微软雅黑" panose="020B0503020204020204" pitchFamily="34" charset="-122"/>
                </a:rPr>
                <a:t>在此录入上述图表的综合描述说明，在此录入上述图表的综合描述说明，在此录入上述图表的综合描述说明。</a:t>
              </a:r>
            </a:p>
          </p:txBody>
        </p:sp>
      </p:grpSp>
      <p:grpSp>
        <p:nvGrpSpPr>
          <p:cNvPr id="332" name="组合 331"/>
          <p:cNvGrpSpPr/>
          <p:nvPr/>
        </p:nvGrpSpPr>
        <p:grpSpPr>
          <a:xfrm>
            <a:off x="5274322" y="2256615"/>
            <a:ext cx="2715456" cy="942072"/>
            <a:chOff x="7240597" y="3145399"/>
            <a:chExt cx="3621551" cy="1256423"/>
          </a:xfrm>
        </p:grpSpPr>
        <p:sp>
          <p:nvSpPr>
            <p:cNvPr id="333" name="矩形 332"/>
            <p:cNvSpPr/>
            <p:nvPr/>
          </p:nvSpPr>
          <p:spPr>
            <a:xfrm>
              <a:off x="7240597" y="3145399"/>
              <a:ext cx="1313455" cy="430967"/>
            </a:xfrm>
            <a:prstGeom prst="rect">
              <a:avLst/>
            </a:prstGeom>
          </p:spPr>
          <p:txBody>
            <a:bodyPr wrap="none" lIns="68555" tIns="34278" rIns="68555" bIns="34278">
              <a:spAutoFit/>
            </a:bodyPr>
            <a:lstStyle/>
            <a:p>
              <a:r>
                <a:rPr lang="zh-CN" altLang="en-US" sz="1650" b="1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165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4" name="矩形 47"/>
            <p:cNvSpPr>
              <a:spLocks noChangeArrowheads="1"/>
            </p:cNvSpPr>
            <p:nvPr/>
          </p:nvSpPr>
          <p:spPr bwMode="auto">
            <a:xfrm>
              <a:off x="7240597" y="3533698"/>
              <a:ext cx="3621551" cy="868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55" tIns="34278" rIns="68555" bIns="34278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050" dirty="0">
                  <a:solidFill>
                    <a:schemeClr val="accent6">
                      <a:lumMod val="75000"/>
                    </a:schemeClr>
                  </a:solidFill>
                  <a:sym typeface="微软雅黑" panose="020B0503020204020204" pitchFamily="34" charset="-122"/>
                </a:rPr>
                <a:t>在此录入上述图表的综合描述说明，在此录入上述图表的综合描述说明，在此录入上述图表的综合描述说明。</a:t>
              </a:r>
            </a:p>
          </p:txBody>
        </p:sp>
      </p:grpSp>
      <p:grpSp>
        <p:nvGrpSpPr>
          <p:cNvPr id="335" name="组合 334"/>
          <p:cNvGrpSpPr/>
          <p:nvPr/>
        </p:nvGrpSpPr>
        <p:grpSpPr>
          <a:xfrm>
            <a:off x="5274322" y="3399260"/>
            <a:ext cx="2715456" cy="942070"/>
            <a:chOff x="7240597" y="4669323"/>
            <a:chExt cx="3621551" cy="1256421"/>
          </a:xfrm>
        </p:grpSpPr>
        <p:sp>
          <p:nvSpPr>
            <p:cNvPr id="336" name="矩形 335"/>
            <p:cNvSpPr/>
            <p:nvPr/>
          </p:nvSpPr>
          <p:spPr>
            <a:xfrm>
              <a:off x="7240597" y="4669323"/>
              <a:ext cx="1313455" cy="430967"/>
            </a:xfrm>
            <a:prstGeom prst="rect">
              <a:avLst/>
            </a:prstGeom>
          </p:spPr>
          <p:txBody>
            <a:bodyPr wrap="none" lIns="68555" tIns="34278" rIns="68555" bIns="34278">
              <a:spAutoFit/>
            </a:bodyPr>
            <a:lstStyle/>
            <a:p>
              <a:r>
                <a:rPr lang="zh-CN" altLang="en-US" sz="1650" b="1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165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7" name="矩形 47"/>
            <p:cNvSpPr>
              <a:spLocks noChangeArrowheads="1"/>
            </p:cNvSpPr>
            <p:nvPr/>
          </p:nvSpPr>
          <p:spPr bwMode="auto">
            <a:xfrm>
              <a:off x="7240597" y="5057620"/>
              <a:ext cx="3621551" cy="868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55" tIns="34278" rIns="68555" bIns="34278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050" dirty="0">
                  <a:solidFill>
                    <a:schemeClr val="accent6">
                      <a:lumMod val="75000"/>
                    </a:schemeClr>
                  </a:solidFill>
                  <a:sym typeface="微软雅黑" panose="020B0503020204020204" pitchFamily="34" charset="-122"/>
                </a:rPr>
                <a:t>在此录入上述图表的综合描述说明，在此录入上述图表的综合描述说明，在此录入上述图表的描述说明。</a:t>
              </a:r>
            </a:p>
          </p:txBody>
        </p:sp>
      </p:grpSp>
      <p:sp>
        <p:nvSpPr>
          <p:cNvPr id="338" name="矩形 337"/>
          <p:cNvSpPr/>
          <p:nvPr/>
        </p:nvSpPr>
        <p:spPr>
          <a:xfrm>
            <a:off x="2659739" y="1118596"/>
            <a:ext cx="907890" cy="300058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r>
              <a:rPr lang="zh-CN" altLang="en-US" sz="15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输入名称</a:t>
            </a:r>
            <a:endParaRPr lang="en-US" altLang="zh-CN" sz="15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9" name="矩形 47"/>
          <p:cNvSpPr>
            <a:spLocks noChangeArrowheads="1"/>
          </p:cNvSpPr>
          <p:nvPr/>
        </p:nvSpPr>
        <p:spPr bwMode="auto">
          <a:xfrm>
            <a:off x="2647920" y="2004920"/>
            <a:ext cx="2108948" cy="40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accent6">
                    <a:lumMod val="7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340" name="矩形 339"/>
          <p:cNvSpPr/>
          <p:nvPr/>
        </p:nvSpPr>
        <p:spPr>
          <a:xfrm>
            <a:off x="2659739" y="2772202"/>
            <a:ext cx="907890" cy="300058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r>
              <a:rPr lang="zh-CN" altLang="en-US" sz="15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输入名称</a:t>
            </a:r>
            <a:endParaRPr lang="en-US" altLang="zh-CN" sz="15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1" name="矩形 47"/>
          <p:cNvSpPr>
            <a:spLocks noChangeArrowheads="1"/>
          </p:cNvSpPr>
          <p:nvPr/>
        </p:nvSpPr>
        <p:spPr bwMode="auto">
          <a:xfrm>
            <a:off x="2647920" y="3646706"/>
            <a:ext cx="2108948" cy="40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accent6">
                    <a:lumMod val="7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</p:spTree>
  </p:cSld>
  <p:clrMapOvr>
    <a:masterClrMapping/>
  </p:clrMapOvr>
  <p:transition spd="slow" advClick="0" advTm="3713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5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5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5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2" dur="25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50"/>
                            </p:stCondLst>
                            <p:childTnLst>
                              <p:par>
                                <p:cTn id="7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550"/>
                            </p:stCondLst>
                            <p:childTnLst>
                              <p:par>
                                <p:cTn id="8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50"/>
                            </p:stCondLst>
                            <p:childTnLst>
                              <p:par>
                                <p:cTn id="8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4" grpId="0" animBg="1"/>
      <p:bldP spid="35" grpId="0"/>
      <p:bldP spid="338" grpId="0"/>
      <p:bldP spid="339" grpId="0"/>
      <p:bldP spid="340" grpId="0"/>
      <p:bldP spid="3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673168" y="-19863"/>
            <a:ext cx="2374872" cy="421446"/>
          </a:xfrm>
        </p:spPr>
        <p:txBody>
          <a:bodyPr>
            <a:noAutofit/>
          </a:bodyPr>
          <a:lstStyle/>
          <a:p>
            <a:pPr algn="l"/>
            <a:r>
              <a:rPr lang="zh-CN" altLang="en-US" sz="1800" dirty="0" smtClean="0">
                <a:solidFill>
                  <a:schemeClr val="accent6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单击添加文字标题</a:t>
            </a:r>
            <a:endParaRPr lang="zh-CN" altLang="en-US" sz="785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-17315" y="358081"/>
            <a:ext cx="9161315" cy="1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367441" y="61125"/>
            <a:ext cx="215968" cy="215968"/>
            <a:chOff x="624979" y="908720"/>
            <a:chExt cx="288032" cy="288032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矩形 73"/>
          <p:cNvSpPr/>
          <p:nvPr/>
        </p:nvSpPr>
        <p:spPr>
          <a:xfrm>
            <a:off x="-17315" y="5001387"/>
            <a:ext cx="1079839" cy="161976"/>
          </a:xfrm>
          <a:prstGeom prst="rect">
            <a:avLst/>
          </a:prstGeom>
          <a:solidFill>
            <a:srgbClr val="87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矩形 74"/>
          <p:cNvSpPr/>
          <p:nvPr/>
        </p:nvSpPr>
        <p:spPr>
          <a:xfrm>
            <a:off x="1062524" y="5001387"/>
            <a:ext cx="8081476" cy="16197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-17314" y="439068"/>
            <a:ext cx="360628" cy="21596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标题 4"/>
          <p:cNvSpPr txBox="1"/>
          <p:nvPr/>
        </p:nvSpPr>
        <p:spPr>
          <a:xfrm>
            <a:off x="360629" y="358080"/>
            <a:ext cx="1620639" cy="377944"/>
          </a:xfrm>
          <a:prstGeom prst="rect">
            <a:avLst/>
          </a:prstGeom>
        </p:spPr>
        <p:txBody>
          <a:bodyPr vert="horz" lIns="68562" tIns="34281" rIns="68562" bIns="34281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35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输入小标题</a:t>
            </a:r>
            <a:endParaRPr lang="en-US" altLang="zh-CN" sz="135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386476" y="1869855"/>
            <a:ext cx="1403790" cy="1403790"/>
            <a:chOff x="5161483" y="2924415"/>
            <a:chExt cx="1872208" cy="1872208"/>
          </a:xfrm>
        </p:grpSpPr>
        <p:sp>
          <p:nvSpPr>
            <p:cNvPr id="37" name="椭圆 36"/>
            <p:cNvSpPr/>
            <p:nvPr/>
          </p:nvSpPr>
          <p:spPr>
            <a:xfrm>
              <a:off x="5161483" y="2924415"/>
              <a:ext cx="1872208" cy="1872208"/>
            </a:xfrm>
            <a:prstGeom prst="ellipse">
              <a:avLst/>
            </a:prstGeom>
            <a:noFill/>
            <a:ln w="31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5233491" y="2996952"/>
              <a:ext cx="1728192" cy="172819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Freeform 84"/>
          <p:cNvSpPr>
            <a:spLocks noChangeAspect="1" noEditPoints="1" noChangeArrowheads="1"/>
          </p:cNvSpPr>
          <p:nvPr/>
        </p:nvSpPr>
        <p:spPr bwMode="auto">
          <a:xfrm>
            <a:off x="1818411" y="2324518"/>
            <a:ext cx="577686" cy="571184"/>
          </a:xfrm>
          <a:custGeom>
            <a:avLst/>
            <a:gdLst>
              <a:gd name="T0" fmla="*/ 170 w 170"/>
              <a:gd name="T1" fmla="*/ 0 h 168"/>
              <a:gd name="T2" fmla="*/ 162 w 170"/>
              <a:gd name="T3" fmla="*/ 16 h 168"/>
              <a:gd name="T4" fmla="*/ 170 w 170"/>
              <a:gd name="T5" fmla="*/ 103 h 168"/>
              <a:gd name="T6" fmla="*/ 93 w 170"/>
              <a:gd name="T7" fmla="*/ 119 h 168"/>
              <a:gd name="T8" fmla="*/ 128 w 170"/>
              <a:gd name="T9" fmla="*/ 152 h 168"/>
              <a:gd name="T10" fmla="*/ 42 w 170"/>
              <a:gd name="T11" fmla="*/ 168 h 168"/>
              <a:gd name="T12" fmla="*/ 77 w 170"/>
              <a:gd name="T13" fmla="*/ 152 h 168"/>
              <a:gd name="T14" fmla="*/ 0 w 170"/>
              <a:gd name="T15" fmla="*/ 119 h 168"/>
              <a:gd name="T16" fmla="*/ 6 w 170"/>
              <a:gd name="T17" fmla="*/ 103 h 168"/>
              <a:gd name="T18" fmla="*/ 0 w 170"/>
              <a:gd name="T19" fmla="*/ 16 h 168"/>
              <a:gd name="T20" fmla="*/ 0 w 170"/>
              <a:gd name="T21" fmla="*/ 0 h 168"/>
              <a:gd name="T22" fmla="*/ 122 w 170"/>
              <a:gd name="T23" fmla="*/ 40 h 168"/>
              <a:gd name="T24" fmla="*/ 115 w 170"/>
              <a:gd name="T25" fmla="*/ 44 h 168"/>
              <a:gd name="T26" fmla="*/ 75 w 170"/>
              <a:gd name="T27" fmla="*/ 52 h 168"/>
              <a:gd name="T28" fmla="*/ 73 w 170"/>
              <a:gd name="T29" fmla="*/ 50 h 168"/>
              <a:gd name="T30" fmla="*/ 50 w 170"/>
              <a:gd name="T31" fmla="*/ 67 h 168"/>
              <a:gd name="T32" fmla="*/ 85 w 170"/>
              <a:gd name="T33" fmla="*/ 65 h 168"/>
              <a:gd name="T34" fmla="*/ 89 w 170"/>
              <a:gd name="T35" fmla="*/ 67 h 168"/>
              <a:gd name="T36" fmla="*/ 120 w 170"/>
              <a:gd name="T37" fmla="*/ 52 h 168"/>
              <a:gd name="T38" fmla="*/ 128 w 170"/>
              <a:gd name="T39" fmla="*/ 40 h 168"/>
              <a:gd name="T40" fmla="*/ 113 w 170"/>
              <a:gd name="T41" fmla="*/ 58 h 168"/>
              <a:gd name="T42" fmla="*/ 122 w 170"/>
              <a:gd name="T43" fmla="*/ 85 h 168"/>
              <a:gd name="T44" fmla="*/ 113 w 170"/>
              <a:gd name="T45" fmla="*/ 58 h 168"/>
              <a:gd name="T46" fmla="*/ 101 w 170"/>
              <a:gd name="T47" fmla="*/ 67 h 168"/>
              <a:gd name="T48" fmla="*/ 109 w 170"/>
              <a:gd name="T49" fmla="*/ 85 h 168"/>
              <a:gd name="T50" fmla="*/ 101 w 170"/>
              <a:gd name="T51" fmla="*/ 67 h 168"/>
              <a:gd name="T52" fmla="*/ 87 w 170"/>
              <a:gd name="T53" fmla="*/ 77 h 168"/>
              <a:gd name="T54" fmla="*/ 95 w 170"/>
              <a:gd name="T55" fmla="*/ 85 h 168"/>
              <a:gd name="T56" fmla="*/ 87 w 170"/>
              <a:gd name="T57" fmla="*/ 77 h 168"/>
              <a:gd name="T58" fmla="*/ 75 w 170"/>
              <a:gd name="T59" fmla="*/ 69 h 168"/>
              <a:gd name="T60" fmla="*/ 83 w 170"/>
              <a:gd name="T61" fmla="*/ 85 h 168"/>
              <a:gd name="T62" fmla="*/ 75 w 170"/>
              <a:gd name="T63" fmla="*/ 69 h 168"/>
              <a:gd name="T64" fmla="*/ 63 w 170"/>
              <a:gd name="T65" fmla="*/ 69 h 168"/>
              <a:gd name="T66" fmla="*/ 71 w 170"/>
              <a:gd name="T67" fmla="*/ 85 h 168"/>
              <a:gd name="T68" fmla="*/ 63 w 170"/>
              <a:gd name="T69" fmla="*/ 69 h 168"/>
              <a:gd name="T70" fmla="*/ 48 w 170"/>
              <a:gd name="T71" fmla="*/ 73 h 168"/>
              <a:gd name="T72" fmla="*/ 56 w 170"/>
              <a:gd name="T73" fmla="*/ 85 h 168"/>
              <a:gd name="T74" fmla="*/ 48 w 170"/>
              <a:gd name="T75" fmla="*/ 73 h 168"/>
              <a:gd name="T76" fmla="*/ 146 w 170"/>
              <a:gd name="T77" fmla="*/ 18 h 168"/>
              <a:gd name="T78" fmla="*/ 24 w 170"/>
              <a:gd name="T79" fmla="*/ 101 h 168"/>
              <a:gd name="T80" fmla="*/ 146 w 170"/>
              <a:gd name="T81" fmla="*/ 18 h 1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70"/>
              <a:gd name="T124" fmla="*/ 0 h 168"/>
              <a:gd name="T125" fmla="*/ 170 w 170"/>
              <a:gd name="T126" fmla="*/ 168 h 16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70" h="168">
                <a:moveTo>
                  <a:pt x="0" y="0"/>
                </a:moveTo>
                <a:lnTo>
                  <a:pt x="170" y="0"/>
                </a:lnTo>
                <a:lnTo>
                  <a:pt x="170" y="16"/>
                </a:lnTo>
                <a:lnTo>
                  <a:pt x="162" y="16"/>
                </a:lnTo>
                <a:lnTo>
                  <a:pt x="162" y="103"/>
                </a:lnTo>
                <a:lnTo>
                  <a:pt x="170" y="103"/>
                </a:lnTo>
                <a:lnTo>
                  <a:pt x="170" y="119"/>
                </a:lnTo>
                <a:lnTo>
                  <a:pt x="93" y="119"/>
                </a:lnTo>
                <a:lnTo>
                  <a:pt x="93" y="152"/>
                </a:lnTo>
                <a:lnTo>
                  <a:pt x="128" y="152"/>
                </a:lnTo>
                <a:lnTo>
                  <a:pt x="128" y="168"/>
                </a:lnTo>
                <a:lnTo>
                  <a:pt x="42" y="168"/>
                </a:lnTo>
                <a:lnTo>
                  <a:pt x="42" y="152"/>
                </a:lnTo>
                <a:lnTo>
                  <a:pt x="77" y="152"/>
                </a:lnTo>
                <a:lnTo>
                  <a:pt x="77" y="119"/>
                </a:lnTo>
                <a:lnTo>
                  <a:pt x="0" y="119"/>
                </a:lnTo>
                <a:lnTo>
                  <a:pt x="0" y="103"/>
                </a:lnTo>
                <a:lnTo>
                  <a:pt x="6" y="103"/>
                </a:lnTo>
                <a:lnTo>
                  <a:pt x="6" y="16"/>
                </a:lnTo>
                <a:lnTo>
                  <a:pt x="0" y="16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128" y="40"/>
                </a:moveTo>
                <a:lnTo>
                  <a:pt x="122" y="40"/>
                </a:lnTo>
                <a:lnTo>
                  <a:pt x="113" y="40"/>
                </a:lnTo>
                <a:lnTo>
                  <a:pt x="115" y="44"/>
                </a:lnTo>
                <a:lnTo>
                  <a:pt x="87" y="61"/>
                </a:lnTo>
                <a:lnTo>
                  <a:pt x="75" y="52"/>
                </a:lnTo>
                <a:lnTo>
                  <a:pt x="75" y="50"/>
                </a:lnTo>
                <a:lnTo>
                  <a:pt x="73" y="50"/>
                </a:lnTo>
                <a:lnTo>
                  <a:pt x="48" y="61"/>
                </a:lnTo>
                <a:lnTo>
                  <a:pt x="50" y="67"/>
                </a:lnTo>
                <a:lnTo>
                  <a:pt x="73" y="56"/>
                </a:lnTo>
                <a:lnTo>
                  <a:pt x="85" y="65"/>
                </a:lnTo>
                <a:lnTo>
                  <a:pt x="87" y="67"/>
                </a:lnTo>
                <a:lnTo>
                  <a:pt x="89" y="67"/>
                </a:lnTo>
                <a:lnTo>
                  <a:pt x="117" y="48"/>
                </a:lnTo>
                <a:lnTo>
                  <a:pt x="120" y="52"/>
                </a:lnTo>
                <a:lnTo>
                  <a:pt x="124" y="46"/>
                </a:lnTo>
                <a:lnTo>
                  <a:pt x="128" y="40"/>
                </a:lnTo>
                <a:lnTo>
                  <a:pt x="128" y="40"/>
                </a:lnTo>
                <a:close/>
                <a:moveTo>
                  <a:pt x="113" y="58"/>
                </a:moveTo>
                <a:lnTo>
                  <a:pt x="113" y="85"/>
                </a:lnTo>
                <a:lnTo>
                  <a:pt x="122" y="85"/>
                </a:lnTo>
                <a:lnTo>
                  <a:pt x="122" y="58"/>
                </a:lnTo>
                <a:lnTo>
                  <a:pt x="113" y="58"/>
                </a:lnTo>
                <a:lnTo>
                  <a:pt x="113" y="58"/>
                </a:lnTo>
                <a:close/>
                <a:moveTo>
                  <a:pt x="101" y="67"/>
                </a:moveTo>
                <a:lnTo>
                  <a:pt x="101" y="85"/>
                </a:lnTo>
                <a:lnTo>
                  <a:pt x="109" y="85"/>
                </a:lnTo>
                <a:lnTo>
                  <a:pt x="109" y="67"/>
                </a:lnTo>
                <a:lnTo>
                  <a:pt x="101" y="67"/>
                </a:lnTo>
                <a:lnTo>
                  <a:pt x="101" y="67"/>
                </a:lnTo>
                <a:close/>
                <a:moveTo>
                  <a:pt x="87" y="77"/>
                </a:moveTo>
                <a:lnTo>
                  <a:pt x="87" y="85"/>
                </a:lnTo>
                <a:lnTo>
                  <a:pt x="95" y="85"/>
                </a:lnTo>
                <a:lnTo>
                  <a:pt x="95" y="77"/>
                </a:lnTo>
                <a:lnTo>
                  <a:pt x="87" y="77"/>
                </a:lnTo>
                <a:lnTo>
                  <a:pt x="87" y="77"/>
                </a:lnTo>
                <a:close/>
                <a:moveTo>
                  <a:pt x="75" y="69"/>
                </a:moveTo>
                <a:lnTo>
                  <a:pt x="75" y="85"/>
                </a:lnTo>
                <a:lnTo>
                  <a:pt x="83" y="85"/>
                </a:lnTo>
                <a:lnTo>
                  <a:pt x="83" y="69"/>
                </a:lnTo>
                <a:lnTo>
                  <a:pt x="75" y="69"/>
                </a:lnTo>
                <a:lnTo>
                  <a:pt x="75" y="69"/>
                </a:lnTo>
                <a:close/>
                <a:moveTo>
                  <a:pt x="63" y="69"/>
                </a:moveTo>
                <a:lnTo>
                  <a:pt x="63" y="85"/>
                </a:lnTo>
                <a:lnTo>
                  <a:pt x="71" y="85"/>
                </a:lnTo>
                <a:lnTo>
                  <a:pt x="71" y="69"/>
                </a:lnTo>
                <a:lnTo>
                  <a:pt x="63" y="69"/>
                </a:lnTo>
                <a:lnTo>
                  <a:pt x="63" y="69"/>
                </a:lnTo>
                <a:close/>
                <a:moveTo>
                  <a:pt x="48" y="73"/>
                </a:moveTo>
                <a:lnTo>
                  <a:pt x="48" y="85"/>
                </a:lnTo>
                <a:lnTo>
                  <a:pt x="56" y="85"/>
                </a:lnTo>
                <a:lnTo>
                  <a:pt x="56" y="73"/>
                </a:lnTo>
                <a:lnTo>
                  <a:pt x="48" y="73"/>
                </a:lnTo>
                <a:lnTo>
                  <a:pt x="48" y="73"/>
                </a:lnTo>
                <a:close/>
                <a:moveTo>
                  <a:pt x="146" y="18"/>
                </a:moveTo>
                <a:lnTo>
                  <a:pt x="24" y="18"/>
                </a:lnTo>
                <a:lnTo>
                  <a:pt x="24" y="101"/>
                </a:lnTo>
                <a:lnTo>
                  <a:pt x="146" y="101"/>
                </a:lnTo>
                <a:lnTo>
                  <a:pt x="146" y="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FC4B4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 flipV="1">
            <a:off x="2574298" y="1321241"/>
            <a:ext cx="971855" cy="603003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2574298" y="3273645"/>
            <a:ext cx="971855" cy="674899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2898250" y="2610109"/>
            <a:ext cx="647903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3708129" y="1087368"/>
            <a:ext cx="3504960" cy="9444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455359" y="951992"/>
            <a:ext cx="2168335" cy="2699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9"/>
          <p:cNvSpPr txBox="1"/>
          <p:nvPr/>
        </p:nvSpPr>
        <p:spPr>
          <a:xfrm>
            <a:off x="4572000" y="951992"/>
            <a:ext cx="1943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11"/>
          <p:cNvSpPr txBox="1"/>
          <p:nvPr/>
        </p:nvSpPr>
        <p:spPr>
          <a:xfrm>
            <a:off x="3708130" y="1221952"/>
            <a:ext cx="350495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在此输入详细介绍，以表达项目工作的详细资料和文字信息。在此输入详细介绍，以表达项目工作的详细资料和文字信息。</a:t>
            </a:r>
          </a:p>
          <a:p>
            <a:pPr>
              <a:lnSpc>
                <a:spcPct val="150000"/>
              </a:lnSpc>
            </a:pPr>
            <a:endParaRPr lang="zh-CN" altLang="en-US" sz="105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3708129" y="2221199"/>
            <a:ext cx="3504960" cy="9444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4455359" y="2085822"/>
            <a:ext cx="2168335" cy="269960"/>
          </a:xfrm>
          <a:prstGeom prst="rect">
            <a:avLst/>
          </a:prstGeom>
          <a:solidFill>
            <a:srgbClr val="87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文本框 9"/>
          <p:cNvSpPr txBox="1"/>
          <p:nvPr/>
        </p:nvSpPr>
        <p:spPr>
          <a:xfrm>
            <a:off x="4572000" y="2085822"/>
            <a:ext cx="1943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11"/>
          <p:cNvSpPr txBox="1"/>
          <p:nvPr/>
        </p:nvSpPr>
        <p:spPr>
          <a:xfrm>
            <a:off x="3708130" y="2355783"/>
            <a:ext cx="350495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在此输入详细介绍，以表达项目工作的详细资料和文字信息。在此输入详细介绍，以表达项目工作的详细资料和文字信息。</a:t>
            </a:r>
          </a:p>
          <a:p>
            <a:pPr>
              <a:lnSpc>
                <a:spcPct val="150000"/>
              </a:lnSpc>
            </a:pPr>
            <a:endParaRPr lang="zh-CN" altLang="en-US" sz="105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3708129" y="3355030"/>
            <a:ext cx="3504960" cy="9444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4455359" y="3219653"/>
            <a:ext cx="2168335" cy="2699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文本框 9"/>
          <p:cNvSpPr txBox="1"/>
          <p:nvPr/>
        </p:nvSpPr>
        <p:spPr>
          <a:xfrm>
            <a:off x="4572000" y="3219653"/>
            <a:ext cx="1943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11"/>
          <p:cNvSpPr txBox="1"/>
          <p:nvPr/>
        </p:nvSpPr>
        <p:spPr>
          <a:xfrm>
            <a:off x="3708130" y="3489613"/>
            <a:ext cx="350495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在此输入详细介绍，以表达项目工作的详细资料和文字信息。在此输入详细介绍，以表达项目工作的详细资料和文字信息。</a:t>
            </a:r>
          </a:p>
          <a:p>
            <a:pPr>
              <a:lnSpc>
                <a:spcPct val="150000"/>
              </a:lnSpc>
            </a:pPr>
            <a:endParaRPr lang="zh-CN" altLang="en-US" sz="105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3713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5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5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5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5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5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50"/>
                            </p:stCondLst>
                            <p:childTnLst>
                              <p:par>
                                <p:cTn id="5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299"/>
                            </p:stCondLst>
                            <p:childTnLst>
                              <p:par>
                                <p:cTn id="6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299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799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299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799"/>
                            </p:stCondLst>
                            <p:childTnLst>
                              <p:par>
                                <p:cTn id="8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300"/>
                            </p:stCondLst>
                            <p:childTnLst>
                              <p:par>
                                <p:cTn id="9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3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8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3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1800"/>
                            </p:stCondLst>
                            <p:childTnLst>
                              <p:par>
                                <p:cTn id="1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 tmFilter="0,0; .5, 1; 1, 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2300"/>
                            </p:stCondLst>
                            <p:childTnLst>
                              <p:par>
                                <p:cTn id="1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300"/>
                            </p:stCondLst>
                            <p:childTnLst>
                              <p:par>
                                <p:cTn id="1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4" grpId="0" animBg="1"/>
      <p:bldP spid="35" grpId="0"/>
      <p:bldP spid="39" grpId="0" animBg="1"/>
      <p:bldP spid="15" grpId="0" animBg="1"/>
      <p:bldP spid="14" grpId="0" animBg="1"/>
      <p:bldP spid="33" grpId="0"/>
      <p:bldP spid="40" grpId="0"/>
      <p:bldP spid="41" grpId="0" animBg="1"/>
      <p:bldP spid="42" grpId="0" animBg="1"/>
      <p:bldP spid="43" grpId="0"/>
      <p:bldP spid="44" grpId="0"/>
      <p:bldP spid="45" grpId="0" animBg="1"/>
      <p:bldP spid="46" grpId="0" animBg="1"/>
      <p:bldP spid="47" grpId="0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673167" y="-19863"/>
            <a:ext cx="2341529" cy="421446"/>
          </a:xfrm>
        </p:spPr>
        <p:txBody>
          <a:bodyPr>
            <a:noAutofit/>
          </a:bodyPr>
          <a:lstStyle/>
          <a:p>
            <a:pPr algn="l"/>
            <a:r>
              <a:rPr lang="zh-CN" altLang="en-US" sz="1800" dirty="0" smtClean="0">
                <a:solidFill>
                  <a:schemeClr val="accent6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单击添加文字标题</a:t>
            </a:r>
            <a:endParaRPr lang="zh-CN" altLang="en-US" sz="785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-17315" y="358081"/>
            <a:ext cx="9161315" cy="1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367441" y="61125"/>
            <a:ext cx="215968" cy="215968"/>
            <a:chOff x="624979" y="908720"/>
            <a:chExt cx="288032" cy="288032"/>
          </a:xfrm>
          <a:solidFill>
            <a:schemeClr val="accent6">
              <a:lumMod val="75000"/>
            </a:schemeClr>
          </a:solidFill>
        </p:grpSpPr>
        <p:cxnSp>
          <p:nvCxnSpPr>
            <p:cNvPr id="23" name="直接连接符 22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矩形 73"/>
          <p:cNvSpPr/>
          <p:nvPr/>
        </p:nvSpPr>
        <p:spPr>
          <a:xfrm>
            <a:off x="-17315" y="5001387"/>
            <a:ext cx="1079839" cy="161976"/>
          </a:xfrm>
          <a:prstGeom prst="rect">
            <a:avLst/>
          </a:prstGeom>
          <a:solidFill>
            <a:srgbClr val="87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矩形 74"/>
          <p:cNvSpPr/>
          <p:nvPr/>
        </p:nvSpPr>
        <p:spPr>
          <a:xfrm>
            <a:off x="1062524" y="5001387"/>
            <a:ext cx="8081476" cy="16197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-17314" y="439068"/>
            <a:ext cx="360628" cy="21596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标题 4"/>
          <p:cNvSpPr txBox="1"/>
          <p:nvPr/>
        </p:nvSpPr>
        <p:spPr>
          <a:xfrm>
            <a:off x="360629" y="358080"/>
            <a:ext cx="1079839" cy="377944"/>
          </a:xfrm>
          <a:prstGeom prst="rect">
            <a:avLst/>
          </a:prstGeom>
        </p:spPr>
        <p:txBody>
          <a:bodyPr vert="horz" lIns="68562" tIns="34281" rIns="68562" bIns="34281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35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输入小标题</a:t>
            </a:r>
            <a:endParaRPr lang="en-US" altLang="zh-CN" sz="135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6" name="肘形连接符 35"/>
          <p:cNvCxnSpPr>
            <a:stCxn id="38" idx="6"/>
            <a:endCxn id="86" idx="2"/>
          </p:cNvCxnSpPr>
          <p:nvPr/>
        </p:nvCxnSpPr>
        <p:spPr>
          <a:xfrm>
            <a:off x="3614469" y="1486238"/>
            <a:ext cx="4018925" cy="822513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组合 36"/>
          <p:cNvGrpSpPr/>
          <p:nvPr/>
        </p:nvGrpSpPr>
        <p:grpSpPr>
          <a:xfrm>
            <a:off x="3047617" y="1202811"/>
            <a:ext cx="566852" cy="566852"/>
            <a:chOff x="4534974" y="2492893"/>
            <a:chExt cx="756000" cy="756000"/>
          </a:xfrm>
        </p:grpSpPr>
        <p:sp>
          <p:nvSpPr>
            <p:cNvPr id="38" name="椭圆 37"/>
            <p:cNvSpPr/>
            <p:nvPr/>
          </p:nvSpPr>
          <p:spPr>
            <a:xfrm>
              <a:off x="4534974" y="2492893"/>
              <a:ext cx="756000" cy="75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4687974" y="2629656"/>
              <a:ext cx="450000" cy="434596"/>
              <a:chOff x="5512720" y="2152017"/>
              <a:chExt cx="583915" cy="496874"/>
            </a:xfrm>
          </p:grpSpPr>
          <p:sp>
            <p:nvSpPr>
              <p:cNvPr id="40" name="Freeform 159"/>
              <p:cNvSpPr/>
              <p:nvPr/>
            </p:nvSpPr>
            <p:spPr bwMode="auto">
              <a:xfrm>
                <a:off x="5574376" y="2246314"/>
                <a:ext cx="460603" cy="402577"/>
              </a:xfrm>
              <a:custGeom>
                <a:avLst/>
                <a:gdLst>
                  <a:gd name="T0" fmla="*/ 29 w 54"/>
                  <a:gd name="T1" fmla="*/ 1 h 47"/>
                  <a:gd name="T2" fmla="*/ 24 w 54"/>
                  <a:gd name="T3" fmla="*/ 1 h 47"/>
                  <a:gd name="T4" fmla="*/ 2 w 54"/>
                  <a:gd name="T5" fmla="*/ 15 h 47"/>
                  <a:gd name="T6" fmla="*/ 0 w 54"/>
                  <a:gd name="T7" fmla="*/ 20 h 47"/>
                  <a:gd name="T8" fmla="*/ 0 w 54"/>
                  <a:gd name="T9" fmla="*/ 44 h 47"/>
                  <a:gd name="T10" fmla="*/ 3 w 54"/>
                  <a:gd name="T11" fmla="*/ 47 h 47"/>
                  <a:gd name="T12" fmla="*/ 13 w 54"/>
                  <a:gd name="T13" fmla="*/ 47 h 47"/>
                  <a:gd name="T14" fmla="*/ 16 w 54"/>
                  <a:gd name="T15" fmla="*/ 44 h 47"/>
                  <a:gd name="T16" fmla="*/ 16 w 54"/>
                  <a:gd name="T17" fmla="*/ 27 h 47"/>
                  <a:gd name="T18" fmla="*/ 19 w 54"/>
                  <a:gd name="T19" fmla="*/ 24 h 47"/>
                  <a:gd name="T20" fmla="*/ 35 w 54"/>
                  <a:gd name="T21" fmla="*/ 24 h 47"/>
                  <a:gd name="T22" fmla="*/ 38 w 54"/>
                  <a:gd name="T23" fmla="*/ 27 h 47"/>
                  <a:gd name="T24" fmla="*/ 38 w 54"/>
                  <a:gd name="T25" fmla="*/ 44 h 47"/>
                  <a:gd name="T26" fmla="*/ 41 w 54"/>
                  <a:gd name="T27" fmla="*/ 47 h 47"/>
                  <a:gd name="T28" fmla="*/ 51 w 54"/>
                  <a:gd name="T29" fmla="*/ 47 h 47"/>
                  <a:gd name="T30" fmla="*/ 54 w 54"/>
                  <a:gd name="T31" fmla="*/ 44 h 47"/>
                  <a:gd name="T32" fmla="*/ 54 w 54"/>
                  <a:gd name="T33" fmla="*/ 20 h 47"/>
                  <a:gd name="T34" fmla="*/ 52 w 54"/>
                  <a:gd name="T35" fmla="*/ 16 h 47"/>
                  <a:gd name="T36" fmla="*/ 29 w 54"/>
                  <a:gd name="T3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4" h="47">
                    <a:moveTo>
                      <a:pt x="29" y="1"/>
                    </a:moveTo>
                    <a:cubicBezTo>
                      <a:pt x="28" y="0"/>
                      <a:pt x="25" y="0"/>
                      <a:pt x="24" y="1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6"/>
                      <a:pt x="0" y="18"/>
                      <a:pt x="0" y="2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1" y="47"/>
                      <a:pt x="3" y="47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4" y="47"/>
                      <a:pt x="16" y="46"/>
                      <a:pt x="16" y="44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6" y="26"/>
                      <a:pt x="17" y="24"/>
                      <a:pt x="19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7" y="24"/>
                      <a:pt x="38" y="26"/>
                      <a:pt x="38" y="27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8" y="46"/>
                      <a:pt x="39" y="47"/>
                      <a:pt x="41" y="47"/>
                    </a:cubicBezTo>
                    <a:cubicBezTo>
                      <a:pt x="51" y="47"/>
                      <a:pt x="51" y="47"/>
                      <a:pt x="51" y="47"/>
                    </a:cubicBezTo>
                    <a:cubicBezTo>
                      <a:pt x="53" y="47"/>
                      <a:pt x="54" y="46"/>
                      <a:pt x="54" y="44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19"/>
                      <a:pt x="53" y="17"/>
                      <a:pt x="52" y="16"/>
                    </a:cubicBezTo>
                    <a:lnTo>
                      <a:pt x="2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65"/>
              </a:p>
            </p:txBody>
          </p:sp>
          <p:sp>
            <p:nvSpPr>
              <p:cNvPr id="41" name="Freeform 160"/>
              <p:cNvSpPr/>
              <p:nvPr/>
            </p:nvSpPr>
            <p:spPr bwMode="auto">
              <a:xfrm>
                <a:off x="5512720" y="2152017"/>
                <a:ext cx="583915" cy="224863"/>
              </a:xfrm>
              <a:custGeom>
                <a:avLst/>
                <a:gdLst>
                  <a:gd name="T0" fmla="*/ 64 w 68"/>
                  <a:gd name="T1" fmla="*/ 20 h 26"/>
                  <a:gd name="T2" fmla="*/ 61 w 68"/>
                  <a:gd name="T3" fmla="*/ 15 h 26"/>
                  <a:gd name="T4" fmla="*/ 61 w 68"/>
                  <a:gd name="T5" fmla="*/ 10 h 26"/>
                  <a:gd name="T6" fmla="*/ 58 w 68"/>
                  <a:gd name="T7" fmla="*/ 7 h 26"/>
                  <a:gd name="T8" fmla="*/ 57 w 68"/>
                  <a:gd name="T9" fmla="*/ 7 h 26"/>
                  <a:gd name="T10" fmla="*/ 54 w 68"/>
                  <a:gd name="T11" fmla="*/ 10 h 26"/>
                  <a:gd name="T12" fmla="*/ 54 w 68"/>
                  <a:gd name="T13" fmla="*/ 10 h 26"/>
                  <a:gd name="T14" fmla="*/ 52 w 68"/>
                  <a:gd name="T15" fmla="*/ 12 h 26"/>
                  <a:gd name="T16" fmla="*/ 36 w 68"/>
                  <a:gd name="T17" fmla="*/ 1 h 26"/>
                  <a:gd name="T18" fmla="*/ 33 w 68"/>
                  <a:gd name="T19" fmla="*/ 0 h 26"/>
                  <a:gd name="T20" fmla="*/ 30 w 68"/>
                  <a:gd name="T21" fmla="*/ 1 h 26"/>
                  <a:gd name="T22" fmla="*/ 2 w 68"/>
                  <a:gd name="T23" fmla="*/ 20 h 26"/>
                  <a:gd name="T24" fmla="*/ 1 w 68"/>
                  <a:gd name="T25" fmla="*/ 24 h 26"/>
                  <a:gd name="T26" fmla="*/ 5 w 68"/>
                  <a:gd name="T27" fmla="*/ 24 h 26"/>
                  <a:gd name="T28" fmla="*/ 31 w 68"/>
                  <a:gd name="T29" fmla="*/ 7 h 26"/>
                  <a:gd name="T30" fmla="*/ 36 w 68"/>
                  <a:gd name="T31" fmla="*/ 7 h 26"/>
                  <a:gd name="T32" fmla="*/ 63 w 68"/>
                  <a:gd name="T33" fmla="*/ 25 h 26"/>
                  <a:gd name="T34" fmla="*/ 67 w 68"/>
                  <a:gd name="T35" fmla="*/ 25 h 26"/>
                  <a:gd name="T36" fmla="*/ 66 w 68"/>
                  <a:gd name="T37" fmla="*/ 21 h 26"/>
                  <a:gd name="T38" fmla="*/ 64 w 68"/>
                  <a:gd name="T39" fmla="*/ 2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8" h="26">
                    <a:moveTo>
                      <a:pt x="64" y="20"/>
                    </a:moveTo>
                    <a:cubicBezTo>
                      <a:pt x="62" y="19"/>
                      <a:pt x="61" y="17"/>
                      <a:pt x="61" y="15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61" y="8"/>
                      <a:pt x="60" y="7"/>
                      <a:pt x="58" y="7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56" y="7"/>
                      <a:pt x="54" y="8"/>
                      <a:pt x="54" y="10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54" y="12"/>
                      <a:pt x="53" y="13"/>
                      <a:pt x="52" y="12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5" y="1"/>
                      <a:pt x="33" y="0"/>
                      <a:pt x="33" y="0"/>
                    </a:cubicBezTo>
                    <a:cubicBezTo>
                      <a:pt x="33" y="0"/>
                      <a:pt x="32" y="1"/>
                      <a:pt x="30" y="1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2" y="25"/>
                      <a:pt x="3" y="25"/>
                      <a:pt x="5" y="24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2" y="6"/>
                      <a:pt x="34" y="6"/>
                      <a:pt x="36" y="7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4" y="26"/>
                      <a:pt x="66" y="26"/>
                      <a:pt x="67" y="25"/>
                    </a:cubicBezTo>
                    <a:cubicBezTo>
                      <a:pt x="68" y="24"/>
                      <a:pt x="67" y="22"/>
                      <a:pt x="66" y="21"/>
                    </a:cubicBezTo>
                    <a:lnTo>
                      <a:pt x="6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65"/>
              </a:p>
            </p:txBody>
          </p:sp>
        </p:grpSp>
      </p:grpSp>
      <p:cxnSp>
        <p:nvCxnSpPr>
          <p:cNvPr id="42" name="肘形连接符 41"/>
          <p:cNvCxnSpPr>
            <a:stCxn id="44" idx="6"/>
            <a:endCxn id="88" idx="2"/>
          </p:cNvCxnSpPr>
          <p:nvPr/>
        </p:nvCxnSpPr>
        <p:spPr>
          <a:xfrm>
            <a:off x="3614470" y="3125785"/>
            <a:ext cx="2168381" cy="398694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组合 42"/>
          <p:cNvGrpSpPr/>
          <p:nvPr/>
        </p:nvGrpSpPr>
        <p:grpSpPr>
          <a:xfrm>
            <a:off x="3047617" y="2842358"/>
            <a:ext cx="566852" cy="566852"/>
            <a:chOff x="4534974" y="4368345"/>
            <a:chExt cx="756000" cy="756000"/>
          </a:xfrm>
        </p:grpSpPr>
        <p:sp>
          <p:nvSpPr>
            <p:cNvPr id="44" name="椭圆 43"/>
            <p:cNvSpPr/>
            <p:nvPr/>
          </p:nvSpPr>
          <p:spPr>
            <a:xfrm>
              <a:off x="4534974" y="4368345"/>
              <a:ext cx="756000" cy="75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Freeform 277"/>
            <p:cNvSpPr>
              <a:spLocks noEditPoints="1"/>
            </p:cNvSpPr>
            <p:nvPr/>
          </p:nvSpPr>
          <p:spPr bwMode="auto">
            <a:xfrm>
              <a:off x="4725418" y="4490152"/>
              <a:ext cx="383972" cy="455826"/>
            </a:xfrm>
            <a:custGeom>
              <a:avLst/>
              <a:gdLst>
                <a:gd name="T0" fmla="*/ 62 w 72"/>
                <a:gd name="T1" fmla="*/ 33 h 86"/>
                <a:gd name="T2" fmla="*/ 57 w 72"/>
                <a:gd name="T3" fmla="*/ 33 h 86"/>
                <a:gd name="T4" fmla="*/ 57 w 72"/>
                <a:gd name="T5" fmla="*/ 19 h 86"/>
                <a:gd name="T6" fmla="*/ 38 w 72"/>
                <a:gd name="T7" fmla="*/ 0 h 86"/>
                <a:gd name="T8" fmla="*/ 34 w 72"/>
                <a:gd name="T9" fmla="*/ 0 h 86"/>
                <a:gd name="T10" fmla="*/ 15 w 72"/>
                <a:gd name="T11" fmla="*/ 19 h 86"/>
                <a:gd name="T12" fmla="*/ 15 w 72"/>
                <a:gd name="T13" fmla="*/ 33 h 86"/>
                <a:gd name="T14" fmla="*/ 10 w 72"/>
                <a:gd name="T15" fmla="*/ 33 h 86"/>
                <a:gd name="T16" fmla="*/ 0 w 72"/>
                <a:gd name="T17" fmla="*/ 43 h 86"/>
                <a:gd name="T18" fmla="*/ 0 w 72"/>
                <a:gd name="T19" fmla="*/ 76 h 86"/>
                <a:gd name="T20" fmla="*/ 10 w 72"/>
                <a:gd name="T21" fmla="*/ 86 h 86"/>
                <a:gd name="T22" fmla="*/ 62 w 72"/>
                <a:gd name="T23" fmla="*/ 86 h 86"/>
                <a:gd name="T24" fmla="*/ 72 w 72"/>
                <a:gd name="T25" fmla="*/ 76 h 86"/>
                <a:gd name="T26" fmla="*/ 72 w 72"/>
                <a:gd name="T27" fmla="*/ 43 h 86"/>
                <a:gd name="T28" fmla="*/ 62 w 72"/>
                <a:gd name="T29" fmla="*/ 33 h 86"/>
                <a:gd name="T30" fmla="*/ 42 w 72"/>
                <a:gd name="T31" fmla="*/ 78 h 86"/>
                <a:gd name="T32" fmla="*/ 31 w 72"/>
                <a:gd name="T33" fmla="*/ 78 h 86"/>
                <a:gd name="T34" fmla="*/ 32 w 72"/>
                <a:gd name="T35" fmla="*/ 64 h 86"/>
                <a:gd name="T36" fmla="*/ 29 w 72"/>
                <a:gd name="T37" fmla="*/ 58 h 86"/>
                <a:gd name="T38" fmla="*/ 36 w 72"/>
                <a:gd name="T39" fmla="*/ 51 h 86"/>
                <a:gd name="T40" fmla="*/ 43 w 72"/>
                <a:gd name="T41" fmla="*/ 58 h 86"/>
                <a:gd name="T42" fmla="*/ 40 w 72"/>
                <a:gd name="T43" fmla="*/ 64 h 86"/>
                <a:gd name="T44" fmla="*/ 42 w 72"/>
                <a:gd name="T45" fmla="*/ 78 h 86"/>
                <a:gd name="T46" fmla="*/ 50 w 72"/>
                <a:gd name="T47" fmla="*/ 33 h 86"/>
                <a:gd name="T48" fmla="*/ 22 w 72"/>
                <a:gd name="T49" fmla="*/ 33 h 86"/>
                <a:gd name="T50" fmla="*/ 22 w 72"/>
                <a:gd name="T51" fmla="*/ 19 h 86"/>
                <a:gd name="T52" fmla="*/ 34 w 72"/>
                <a:gd name="T53" fmla="*/ 7 h 86"/>
                <a:gd name="T54" fmla="*/ 38 w 72"/>
                <a:gd name="T55" fmla="*/ 7 h 86"/>
                <a:gd name="T56" fmla="*/ 50 w 72"/>
                <a:gd name="T57" fmla="*/ 19 h 86"/>
                <a:gd name="T58" fmla="*/ 50 w 72"/>
                <a:gd name="T59" fmla="*/ 3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2" h="86">
                  <a:moveTo>
                    <a:pt x="62" y="33"/>
                  </a:moveTo>
                  <a:cubicBezTo>
                    <a:pt x="57" y="33"/>
                    <a:pt x="57" y="33"/>
                    <a:pt x="57" y="33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9"/>
                    <a:pt x="49" y="0"/>
                    <a:pt x="3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4" y="0"/>
                    <a:pt x="15" y="9"/>
                    <a:pt x="15" y="19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5" y="33"/>
                    <a:pt x="0" y="37"/>
                    <a:pt x="0" y="43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1"/>
                    <a:pt x="5" y="86"/>
                    <a:pt x="10" y="86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68" y="86"/>
                    <a:pt x="72" y="81"/>
                    <a:pt x="72" y="76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37"/>
                    <a:pt x="68" y="33"/>
                    <a:pt x="62" y="33"/>
                  </a:cubicBezTo>
                  <a:close/>
                  <a:moveTo>
                    <a:pt x="42" y="78"/>
                  </a:moveTo>
                  <a:cubicBezTo>
                    <a:pt x="31" y="78"/>
                    <a:pt x="31" y="78"/>
                    <a:pt x="31" y="78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0" y="63"/>
                    <a:pt x="29" y="60"/>
                    <a:pt x="29" y="58"/>
                  </a:cubicBezTo>
                  <a:cubicBezTo>
                    <a:pt x="29" y="54"/>
                    <a:pt x="32" y="51"/>
                    <a:pt x="36" y="51"/>
                  </a:cubicBezTo>
                  <a:cubicBezTo>
                    <a:pt x="40" y="51"/>
                    <a:pt x="43" y="54"/>
                    <a:pt x="43" y="58"/>
                  </a:cubicBezTo>
                  <a:cubicBezTo>
                    <a:pt x="43" y="60"/>
                    <a:pt x="42" y="63"/>
                    <a:pt x="40" y="64"/>
                  </a:cubicBezTo>
                  <a:lnTo>
                    <a:pt x="42" y="78"/>
                  </a:lnTo>
                  <a:close/>
                  <a:moveTo>
                    <a:pt x="50" y="33"/>
                  </a:moveTo>
                  <a:cubicBezTo>
                    <a:pt x="22" y="33"/>
                    <a:pt x="22" y="33"/>
                    <a:pt x="22" y="33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3"/>
                    <a:pt x="28" y="7"/>
                    <a:pt x="34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5" y="7"/>
                    <a:pt x="50" y="13"/>
                    <a:pt x="50" y="19"/>
                  </a:cubicBezTo>
                  <a:lnTo>
                    <a:pt x="50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zh-CN" altLang="en-US" sz="1865">
                <a:cs typeface="Arial" panose="020B0604020202020204" pitchFamily="34" charset="0"/>
              </a:endParaRPr>
            </a:p>
          </p:txBody>
        </p:sp>
      </p:grpSp>
      <p:cxnSp>
        <p:nvCxnSpPr>
          <p:cNvPr id="46" name="肘形连接符 45"/>
          <p:cNvCxnSpPr>
            <a:stCxn id="48" idx="6"/>
            <a:endCxn id="87" idx="2"/>
          </p:cNvCxnSpPr>
          <p:nvPr/>
        </p:nvCxnSpPr>
        <p:spPr>
          <a:xfrm>
            <a:off x="3614469" y="2306012"/>
            <a:ext cx="3093654" cy="738612"/>
          </a:xfrm>
          <a:prstGeom prst="bentConnector3">
            <a:avLst>
              <a:gd name="adj1" fmla="val 50000"/>
            </a:avLst>
          </a:prstGeom>
          <a:ln w="12700">
            <a:solidFill>
              <a:srgbClr val="8770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组合 46"/>
          <p:cNvGrpSpPr/>
          <p:nvPr/>
        </p:nvGrpSpPr>
        <p:grpSpPr>
          <a:xfrm>
            <a:off x="3047617" y="2022585"/>
            <a:ext cx="566852" cy="566852"/>
            <a:chOff x="4534974" y="3430619"/>
            <a:chExt cx="756000" cy="756000"/>
          </a:xfrm>
        </p:grpSpPr>
        <p:sp>
          <p:nvSpPr>
            <p:cNvPr id="48" name="椭圆 47"/>
            <p:cNvSpPr/>
            <p:nvPr/>
          </p:nvSpPr>
          <p:spPr>
            <a:xfrm>
              <a:off x="4534974" y="3430619"/>
              <a:ext cx="756000" cy="756000"/>
            </a:xfrm>
            <a:prstGeom prst="ellipse">
              <a:avLst/>
            </a:prstGeom>
            <a:solidFill>
              <a:srgbClr val="877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49" name="Group 92"/>
            <p:cNvGrpSpPr/>
            <p:nvPr/>
          </p:nvGrpSpPr>
          <p:grpSpPr>
            <a:xfrm>
              <a:off x="4688410" y="3660828"/>
              <a:ext cx="474528" cy="295582"/>
              <a:chOff x="5172076" y="1938338"/>
              <a:chExt cx="471488" cy="293688"/>
            </a:xfrm>
            <a:solidFill>
              <a:schemeClr val="bg1"/>
            </a:solidFill>
          </p:grpSpPr>
          <p:sp>
            <p:nvSpPr>
              <p:cNvPr id="50" name="Freeform 8"/>
              <p:cNvSpPr>
                <a:spLocks noEditPoints="1"/>
              </p:cNvSpPr>
              <p:nvPr/>
            </p:nvSpPr>
            <p:spPr bwMode="auto">
              <a:xfrm>
                <a:off x="5172076" y="1938338"/>
                <a:ext cx="471488" cy="293688"/>
              </a:xfrm>
              <a:custGeom>
                <a:avLst/>
                <a:gdLst>
                  <a:gd name="T0" fmla="*/ 113 w 125"/>
                  <a:gd name="T1" fmla="*/ 18 h 78"/>
                  <a:gd name="T2" fmla="*/ 113 w 125"/>
                  <a:gd name="T3" fmla="*/ 0 h 78"/>
                  <a:gd name="T4" fmla="*/ 0 w 125"/>
                  <a:gd name="T5" fmla="*/ 0 h 78"/>
                  <a:gd name="T6" fmla="*/ 0 w 125"/>
                  <a:gd name="T7" fmla="*/ 78 h 78"/>
                  <a:gd name="T8" fmla="*/ 113 w 125"/>
                  <a:gd name="T9" fmla="*/ 78 h 78"/>
                  <a:gd name="T10" fmla="*/ 113 w 125"/>
                  <a:gd name="T11" fmla="*/ 60 h 78"/>
                  <a:gd name="T12" fmla="*/ 125 w 125"/>
                  <a:gd name="T13" fmla="*/ 54 h 78"/>
                  <a:gd name="T14" fmla="*/ 125 w 125"/>
                  <a:gd name="T15" fmla="*/ 26 h 78"/>
                  <a:gd name="T16" fmla="*/ 113 w 125"/>
                  <a:gd name="T17" fmla="*/ 18 h 78"/>
                  <a:gd name="T18" fmla="*/ 104 w 125"/>
                  <a:gd name="T19" fmla="*/ 69 h 78"/>
                  <a:gd name="T20" fmla="*/ 10 w 125"/>
                  <a:gd name="T21" fmla="*/ 69 h 78"/>
                  <a:gd name="T22" fmla="*/ 10 w 125"/>
                  <a:gd name="T23" fmla="*/ 10 h 78"/>
                  <a:gd name="T24" fmla="*/ 104 w 125"/>
                  <a:gd name="T25" fmla="*/ 10 h 78"/>
                  <a:gd name="T26" fmla="*/ 104 w 125"/>
                  <a:gd name="T27" fmla="*/ 6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5" h="78">
                    <a:moveTo>
                      <a:pt x="113" y="18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13" y="78"/>
                      <a:pt x="113" y="78"/>
                      <a:pt x="113" y="78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7" y="60"/>
                      <a:pt x="125" y="61"/>
                      <a:pt x="125" y="54"/>
                    </a:cubicBezTo>
                    <a:cubicBezTo>
                      <a:pt x="125" y="26"/>
                      <a:pt x="125" y="26"/>
                      <a:pt x="125" y="26"/>
                    </a:cubicBezTo>
                    <a:cubicBezTo>
                      <a:pt x="125" y="17"/>
                      <a:pt x="116" y="18"/>
                      <a:pt x="113" y="18"/>
                    </a:cubicBezTo>
                    <a:close/>
                    <a:moveTo>
                      <a:pt x="104" y="69"/>
                    </a:moveTo>
                    <a:cubicBezTo>
                      <a:pt x="10" y="69"/>
                      <a:pt x="10" y="69"/>
                      <a:pt x="10" y="6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4" y="10"/>
                      <a:pt x="104" y="10"/>
                      <a:pt x="104" y="10"/>
                    </a:cubicBezTo>
                    <a:lnTo>
                      <a:pt x="104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en-US" sz="1900"/>
              </a:p>
            </p:txBody>
          </p:sp>
          <p:sp>
            <p:nvSpPr>
              <p:cNvPr id="51" name="Rectangle 9"/>
              <p:cNvSpPr>
                <a:spLocks noChangeArrowheads="1"/>
              </p:cNvSpPr>
              <p:nvPr/>
            </p:nvSpPr>
            <p:spPr bwMode="auto">
              <a:xfrm>
                <a:off x="5235576" y="2001838"/>
                <a:ext cx="90488" cy="1666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en-US" sz="1900"/>
              </a:p>
            </p:txBody>
          </p:sp>
          <p:sp>
            <p:nvSpPr>
              <p:cNvPr id="52" name="Rectangle 10"/>
              <p:cNvSpPr>
                <a:spLocks noChangeArrowheads="1"/>
              </p:cNvSpPr>
              <p:nvPr/>
            </p:nvSpPr>
            <p:spPr bwMode="auto">
              <a:xfrm>
                <a:off x="5341938" y="2001838"/>
                <a:ext cx="85725" cy="1666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en-US" sz="1900"/>
              </a:p>
            </p:txBody>
          </p:sp>
        </p:grpSp>
      </p:grpSp>
      <p:cxnSp>
        <p:nvCxnSpPr>
          <p:cNvPr id="53" name="直接连接符 52"/>
          <p:cNvCxnSpPr>
            <a:endCxn id="55" idx="6"/>
          </p:cNvCxnSpPr>
          <p:nvPr/>
        </p:nvCxnSpPr>
        <p:spPr>
          <a:xfrm flipH="1" flipV="1">
            <a:off x="3614469" y="3945557"/>
            <a:ext cx="959815" cy="1"/>
          </a:xfrm>
          <a:prstGeom prst="line">
            <a:avLst/>
          </a:prstGeom>
          <a:ln w="12700">
            <a:solidFill>
              <a:srgbClr val="8770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组合 53"/>
          <p:cNvGrpSpPr/>
          <p:nvPr/>
        </p:nvGrpSpPr>
        <p:grpSpPr>
          <a:xfrm>
            <a:off x="3047617" y="3662131"/>
            <a:ext cx="566852" cy="566852"/>
            <a:chOff x="4534974" y="5306072"/>
            <a:chExt cx="756000" cy="756000"/>
          </a:xfrm>
        </p:grpSpPr>
        <p:sp>
          <p:nvSpPr>
            <p:cNvPr id="55" name="椭圆 54"/>
            <p:cNvSpPr/>
            <p:nvPr/>
          </p:nvSpPr>
          <p:spPr>
            <a:xfrm>
              <a:off x="4534974" y="5306072"/>
              <a:ext cx="756000" cy="756000"/>
            </a:xfrm>
            <a:prstGeom prst="ellipse">
              <a:avLst/>
            </a:prstGeom>
            <a:solidFill>
              <a:srgbClr val="877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6" name="Group 9"/>
            <p:cNvGrpSpPr/>
            <p:nvPr/>
          </p:nvGrpSpPr>
          <p:grpSpPr>
            <a:xfrm>
              <a:off x="4659950" y="5504420"/>
              <a:ext cx="516045" cy="382660"/>
              <a:chOff x="4572000" y="3414713"/>
              <a:chExt cx="374651" cy="277813"/>
            </a:xfrm>
            <a:solidFill>
              <a:schemeClr val="bg1"/>
            </a:solidFill>
          </p:grpSpPr>
          <p:sp>
            <p:nvSpPr>
              <p:cNvPr id="57" name="Freeform 17"/>
              <p:cNvSpPr/>
              <p:nvPr/>
            </p:nvSpPr>
            <p:spPr bwMode="auto">
              <a:xfrm>
                <a:off x="4713288" y="3481388"/>
                <a:ext cx="233363" cy="211138"/>
              </a:xfrm>
              <a:custGeom>
                <a:avLst/>
                <a:gdLst>
                  <a:gd name="T0" fmla="*/ 89 w 89"/>
                  <a:gd name="T1" fmla="*/ 33 h 81"/>
                  <a:gd name="T2" fmla="*/ 43 w 89"/>
                  <a:gd name="T3" fmla="*/ 0 h 81"/>
                  <a:gd name="T4" fmla="*/ 40 w 89"/>
                  <a:gd name="T5" fmla="*/ 1 h 81"/>
                  <a:gd name="T6" fmla="*/ 43 w 89"/>
                  <a:gd name="T7" fmla="*/ 11 h 81"/>
                  <a:gd name="T8" fmla="*/ 0 w 89"/>
                  <a:gd name="T9" fmla="*/ 44 h 81"/>
                  <a:gd name="T10" fmla="*/ 0 w 89"/>
                  <a:gd name="T11" fmla="*/ 44 h 81"/>
                  <a:gd name="T12" fmla="*/ 40 w 89"/>
                  <a:gd name="T13" fmla="*/ 65 h 81"/>
                  <a:gd name="T14" fmla="*/ 74 w 89"/>
                  <a:gd name="T15" fmla="*/ 81 h 81"/>
                  <a:gd name="T16" fmla="*/ 64 w 89"/>
                  <a:gd name="T17" fmla="*/ 62 h 81"/>
                  <a:gd name="T18" fmla="*/ 89 w 89"/>
                  <a:gd name="T19" fmla="*/ 33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9" h="81">
                    <a:moveTo>
                      <a:pt x="89" y="33"/>
                    </a:moveTo>
                    <a:cubicBezTo>
                      <a:pt x="89" y="15"/>
                      <a:pt x="68" y="0"/>
                      <a:pt x="43" y="0"/>
                    </a:cubicBezTo>
                    <a:cubicBezTo>
                      <a:pt x="42" y="0"/>
                      <a:pt x="41" y="1"/>
                      <a:pt x="40" y="1"/>
                    </a:cubicBezTo>
                    <a:cubicBezTo>
                      <a:pt x="42" y="4"/>
                      <a:pt x="43" y="8"/>
                      <a:pt x="43" y="11"/>
                    </a:cubicBezTo>
                    <a:cubicBezTo>
                      <a:pt x="43" y="29"/>
                      <a:pt x="24" y="43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" y="56"/>
                      <a:pt x="21" y="64"/>
                      <a:pt x="40" y="65"/>
                    </a:cubicBezTo>
                    <a:cubicBezTo>
                      <a:pt x="53" y="75"/>
                      <a:pt x="74" y="81"/>
                      <a:pt x="74" y="81"/>
                    </a:cubicBezTo>
                    <a:cubicBezTo>
                      <a:pt x="64" y="72"/>
                      <a:pt x="63" y="65"/>
                      <a:pt x="64" y="62"/>
                    </a:cubicBezTo>
                    <a:cubicBezTo>
                      <a:pt x="79" y="56"/>
                      <a:pt x="89" y="46"/>
                      <a:pt x="89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58" name="Freeform 18"/>
              <p:cNvSpPr/>
              <p:nvPr/>
            </p:nvSpPr>
            <p:spPr bwMode="auto">
              <a:xfrm>
                <a:off x="4572000" y="3414713"/>
                <a:ext cx="241300" cy="209550"/>
              </a:xfrm>
              <a:custGeom>
                <a:avLst/>
                <a:gdLst>
                  <a:gd name="T0" fmla="*/ 89 w 92"/>
                  <a:gd name="T1" fmla="*/ 21 h 80"/>
                  <a:gd name="T2" fmla="*/ 46 w 92"/>
                  <a:gd name="T3" fmla="*/ 0 h 80"/>
                  <a:gd name="T4" fmla="*/ 0 w 92"/>
                  <a:gd name="T5" fmla="*/ 32 h 80"/>
                  <a:gd name="T6" fmla="*/ 25 w 92"/>
                  <a:gd name="T7" fmla="*/ 61 h 80"/>
                  <a:gd name="T8" fmla="*/ 14 w 92"/>
                  <a:gd name="T9" fmla="*/ 80 h 80"/>
                  <a:gd name="T10" fmla="*/ 48 w 92"/>
                  <a:gd name="T11" fmla="*/ 65 h 80"/>
                  <a:gd name="T12" fmla="*/ 49 w 92"/>
                  <a:gd name="T13" fmla="*/ 64 h 80"/>
                  <a:gd name="T14" fmla="*/ 92 w 92"/>
                  <a:gd name="T15" fmla="*/ 32 h 80"/>
                  <a:gd name="T16" fmla="*/ 89 w 92"/>
                  <a:gd name="T17" fmla="*/ 21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80">
                    <a:moveTo>
                      <a:pt x="89" y="21"/>
                    </a:moveTo>
                    <a:cubicBezTo>
                      <a:pt x="83" y="9"/>
                      <a:pt x="66" y="0"/>
                      <a:pt x="46" y="0"/>
                    </a:cubicBezTo>
                    <a:cubicBezTo>
                      <a:pt x="20" y="0"/>
                      <a:pt x="0" y="14"/>
                      <a:pt x="0" y="32"/>
                    </a:cubicBezTo>
                    <a:cubicBezTo>
                      <a:pt x="0" y="45"/>
                      <a:pt x="10" y="56"/>
                      <a:pt x="25" y="61"/>
                    </a:cubicBezTo>
                    <a:cubicBezTo>
                      <a:pt x="26" y="65"/>
                      <a:pt x="25" y="71"/>
                      <a:pt x="14" y="80"/>
                    </a:cubicBezTo>
                    <a:cubicBezTo>
                      <a:pt x="14" y="80"/>
                      <a:pt x="36" y="75"/>
                      <a:pt x="48" y="65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73" y="63"/>
                      <a:pt x="92" y="49"/>
                      <a:pt x="92" y="32"/>
                    </a:cubicBezTo>
                    <a:cubicBezTo>
                      <a:pt x="92" y="28"/>
                      <a:pt x="91" y="25"/>
                      <a:pt x="89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82" name="任意多边形 81"/>
          <p:cNvSpPr/>
          <p:nvPr/>
        </p:nvSpPr>
        <p:spPr>
          <a:xfrm>
            <a:off x="7298568" y="1423350"/>
            <a:ext cx="885594" cy="2773434"/>
          </a:xfrm>
          <a:custGeom>
            <a:avLst/>
            <a:gdLst>
              <a:gd name="connsiteX0" fmla="*/ 1176576 w 1181100"/>
              <a:gd name="connsiteY0" fmla="*/ 0 h 3698875"/>
              <a:gd name="connsiteX1" fmla="*/ 1181100 w 1181100"/>
              <a:gd name="connsiteY1" fmla="*/ 0 h 3698875"/>
              <a:gd name="connsiteX2" fmla="*/ 1181100 w 1181100"/>
              <a:gd name="connsiteY2" fmla="*/ 3698875 h 3698875"/>
              <a:gd name="connsiteX3" fmla="*/ 0 w 1181100"/>
              <a:gd name="connsiteY3" fmla="*/ 3698875 h 3698875"/>
              <a:gd name="connsiteX4" fmla="*/ 0 w 1181100"/>
              <a:gd name="connsiteY4" fmla="*/ 1735795 h 3698875"/>
              <a:gd name="connsiteX5" fmla="*/ 48924 w 1181100"/>
              <a:gd name="connsiteY5" fmla="*/ 1697678 h 3698875"/>
              <a:gd name="connsiteX6" fmla="*/ 278759 w 1181100"/>
              <a:gd name="connsiteY6" fmla="*/ 1500788 h 3698875"/>
              <a:gd name="connsiteX7" fmla="*/ 453153 w 1181100"/>
              <a:gd name="connsiteY7" fmla="*/ 1330349 h 3698875"/>
              <a:gd name="connsiteX8" fmla="*/ 510936 w 1181100"/>
              <a:gd name="connsiteY8" fmla="*/ 1369307 h 3698875"/>
              <a:gd name="connsiteX9" fmla="*/ 590551 w 1181100"/>
              <a:gd name="connsiteY9" fmla="*/ 1385380 h 3698875"/>
              <a:gd name="connsiteX10" fmla="*/ 795088 w 1181100"/>
              <a:gd name="connsiteY10" fmla="*/ 1180843 h 3698875"/>
              <a:gd name="connsiteX11" fmla="*/ 735181 w 1181100"/>
              <a:gd name="connsiteY11" fmla="*/ 1036213 h 3698875"/>
              <a:gd name="connsiteX12" fmla="*/ 717723 w 1181100"/>
              <a:gd name="connsiteY12" fmla="*/ 1024442 h 3698875"/>
              <a:gd name="connsiteX13" fmla="*/ 820291 w 1181100"/>
              <a:gd name="connsiteY13" fmla="*/ 886780 h 3698875"/>
              <a:gd name="connsiteX14" fmla="*/ 1174186 w 1181100"/>
              <a:gd name="connsiteY14" fmla="*/ 21448 h 3698875"/>
              <a:gd name="connsiteX15" fmla="*/ 1176576 w 1181100"/>
              <a:gd name="connsiteY15" fmla="*/ 0 h 3698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81100" h="3698875">
                <a:moveTo>
                  <a:pt x="1176576" y="0"/>
                </a:moveTo>
                <a:lnTo>
                  <a:pt x="1181100" y="0"/>
                </a:lnTo>
                <a:lnTo>
                  <a:pt x="1181100" y="3698875"/>
                </a:lnTo>
                <a:lnTo>
                  <a:pt x="0" y="3698875"/>
                </a:lnTo>
                <a:lnTo>
                  <a:pt x="0" y="1735795"/>
                </a:lnTo>
                <a:lnTo>
                  <a:pt x="48924" y="1697678"/>
                </a:lnTo>
                <a:cubicBezTo>
                  <a:pt x="129510" y="1632743"/>
                  <a:pt x="206155" y="1567101"/>
                  <a:pt x="278759" y="1500788"/>
                </a:cubicBezTo>
                <a:lnTo>
                  <a:pt x="453153" y="1330349"/>
                </a:lnTo>
                <a:lnTo>
                  <a:pt x="510936" y="1369307"/>
                </a:lnTo>
                <a:cubicBezTo>
                  <a:pt x="535406" y="1379657"/>
                  <a:pt x="562310" y="1385380"/>
                  <a:pt x="590551" y="1385380"/>
                </a:cubicBezTo>
                <a:cubicBezTo>
                  <a:pt x="703514" y="1385380"/>
                  <a:pt x="795088" y="1293806"/>
                  <a:pt x="795088" y="1180843"/>
                </a:cubicBezTo>
                <a:cubicBezTo>
                  <a:pt x="795088" y="1124362"/>
                  <a:pt x="772195" y="1073227"/>
                  <a:pt x="735181" y="1036213"/>
                </a:cubicBezTo>
                <a:lnTo>
                  <a:pt x="717723" y="1024442"/>
                </a:lnTo>
                <a:lnTo>
                  <a:pt x="820291" y="886780"/>
                </a:lnTo>
                <a:cubicBezTo>
                  <a:pt x="1010014" y="606666"/>
                  <a:pt x="1130158" y="317479"/>
                  <a:pt x="1174186" y="21448"/>
                </a:cubicBezTo>
                <a:lnTo>
                  <a:pt x="1176576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任意多边形 82"/>
          <p:cNvSpPr/>
          <p:nvPr/>
        </p:nvSpPr>
        <p:spPr>
          <a:xfrm>
            <a:off x="6373297" y="2755767"/>
            <a:ext cx="885594" cy="1441015"/>
          </a:xfrm>
          <a:custGeom>
            <a:avLst/>
            <a:gdLst>
              <a:gd name="connsiteX0" fmla="*/ 1181100 w 1181100"/>
              <a:gd name="connsiteY0" fmla="*/ 0 h 1921854"/>
              <a:gd name="connsiteX1" fmla="*/ 1181100 w 1181100"/>
              <a:gd name="connsiteY1" fmla="*/ 1921854 h 1921854"/>
              <a:gd name="connsiteX2" fmla="*/ 0 w 1181100"/>
              <a:gd name="connsiteY2" fmla="*/ 1921854 h 1921854"/>
              <a:gd name="connsiteX3" fmla="*/ 0 w 1181100"/>
              <a:gd name="connsiteY3" fmla="*/ 731966 h 1921854"/>
              <a:gd name="connsiteX4" fmla="*/ 319230 w 1181100"/>
              <a:gd name="connsiteY4" fmla="*/ 562253 h 1921854"/>
              <a:gd name="connsiteX5" fmla="*/ 425975 w 1181100"/>
              <a:gd name="connsiteY5" fmla="*/ 500289 h 1921854"/>
              <a:gd name="connsiteX6" fmla="*/ 445921 w 1181100"/>
              <a:gd name="connsiteY6" fmla="*/ 529872 h 1921854"/>
              <a:gd name="connsiteX7" fmla="*/ 590551 w 1181100"/>
              <a:gd name="connsiteY7" fmla="*/ 589779 h 1921854"/>
              <a:gd name="connsiteX8" fmla="*/ 795088 w 1181100"/>
              <a:gd name="connsiteY8" fmla="*/ 385242 h 1921854"/>
              <a:gd name="connsiteX9" fmla="*/ 779015 w 1181100"/>
              <a:gd name="connsiteY9" fmla="*/ 305627 h 1921854"/>
              <a:gd name="connsiteX10" fmla="*/ 768996 w 1181100"/>
              <a:gd name="connsiteY10" fmla="*/ 290767 h 1921854"/>
              <a:gd name="connsiteX11" fmla="*/ 952789 w 1181100"/>
              <a:gd name="connsiteY11" fmla="*/ 167545 h 1921854"/>
              <a:gd name="connsiteX12" fmla="*/ 1140954 w 1181100"/>
              <a:gd name="connsiteY12" fmla="*/ 31276 h 1921854"/>
              <a:gd name="connsiteX13" fmla="*/ 1181100 w 1181100"/>
              <a:gd name="connsiteY13" fmla="*/ 0 h 192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81100" h="1921854">
                <a:moveTo>
                  <a:pt x="1181100" y="0"/>
                </a:moveTo>
                <a:lnTo>
                  <a:pt x="1181100" y="1921854"/>
                </a:lnTo>
                <a:lnTo>
                  <a:pt x="0" y="1921854"/>
                </a:lnTo>
                <a:lnTo>
                  <a:pt x="0" y="731966"/>
                </a:lnTo>
                <a:lnTo>
                  <a:pt x="319230" y="562253"/>
                </a:lnTo>
                <a:lnTo>
                  <a:pt x="425975" y="500289"/>
                </a:lnTo>
                <a:lnTo>
                  <a:pt x="445921" y="529872"/>
                </a:lnTo>
                <a:cubicBezTo>
                  <a:pt x="482935" y="566886"/>
                  <a:pt x="534069" y="589779"/>
                  <a:pt x="590551" y="589779"/>
                </a:cubicBezTo>
                <a:cubicBezTo>
                  <a:pt x="703514" y="589779"/>
                  <a:pt x="795088" y="498205"/>
                  <a:pt x="795088" y="385242"/>
                </a:cubicBezTo>
                <a:cubicBezTo>
                  <a:pt x="795088" y="357001"/>
                  <a:pt x="789365" y="330097"/>
                  <a:pt x="779015" y="305627"/>
                </a:cubicBezTo>
                <a:lnTo>
                  <a:pt x="768996" y="290767"/>
                </a:lnTo>
                <a:lnTo>
                  <a:pt x="952789" y="167545"/>
                </a:lnTo>
                <a:cubicBezTo>
                  <a:pt x="1017466" y="122501"/>
                  <a:pt x="1080201" y="77074"/>
                  <a:pt x="1140954" y="31276"/>
                </a:cubicBezTo>
                <a:lnTo>
                  <a:pt x="118110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任意多边形 83"/>
          <p:cNvSpPr/>
          <p:nvPr/>
        </p:nvSpPr>
        <p:spPr>
          <a:xfrm>
            <a:off x="5448025" y="3325695"/>
            <a:ext cx="885594" cy="871089"/>
          </a:xfrm>
          <a:custGeom>
            <a:avLst/>
            <a:gdLst>
              <a:gd name="connsiteX0" fmla="*/ 1181100 w 1181100"/>
              <a:gd name="connsiteY0" fmla="*/ 0 h 1161755"/>
              <a:gd name="connsiteX1" fmla="*/ 1181100 w 1181100"/>
              <a:gd name="connsiteY1" fmla="*/ 1161755 h 1161755"/>
              <a:gd name="connsiteX2" fmla="*/ 0 w 1181100"/>
              <a:gd name="connsiteY2" fmla="*/ 1161755 h 1161755"/>
              <a:gd name="connsiteX3" fmla="*/ 0 w 1181100"/>
              <a:gd name="connsiteY3" fmla="*/ 517854 h 1161755"/>
              <a:gd name="connsiteX4" fmla="*/ 336342 w 1181100"/>
              <a:gd name="connsiteY4" fmla="*/ 385518 h 1161755"/>
              <a:gd name="connsiteX5" fmla="*/ 408490 w 1181100"/>
              <a:gd name="connsiteY5" fmla="*/ 354228 h 1161755"/>
              <a:gd name="connsiteX6" fmla="*/ 445921 w 1181100"/>
              <a:gd name="connsiteY6" fmla="*/ 409746 h 1161755"/>
              <a:gd name="connsiteX7" fmla="*/ 590551 w 1181100"/>
              <a:gd name="connsiteY7" fmla="*/ 469653 h 1161755"/>
              <a:gd name="connsiteX8" fmla="*/ 795088 w 1181100"/>
              <a:gd name="connsiteY8" fmla="*/ 265116 h 1161755"/>
              <a:gd name="connsiteX9" fmla="*/ 790933 w 1181100"/>
              <a:gd name="connsiteY9" fmla="*/ 223895 h 1161755"/>
              <a:gd name="connsiteX10" fmla="*/ 781056 w 1181100"/>
              <a:gd name="connsiteY10" fmla="*/ 192076 h 1161755"/>
              <a:gd name="connsiteX11" fmla="*/ 1174526 w 1181100"/>
              <a:gd name="connsiteY11" fmla="*/ 3495 h 1161755"/>
              <a:gd name="connsiteX12" fmla="*/ 1181100 w 1181100"/>
              <a:gd name="connsiteY12" fmla="*/ 0 h 1161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81100" h="1161755">
                <a:moveTo>
                  <a:pt x="1181100" y="0"/>
                </a:moveTo>
                <a:lnTo>
                  <a:pt x="1181100" y="1161755"/>
                </a:lnTo>
                <a:lnTo>
                  <a:pt x="0" y="1161755"/>
                </a:lnTo>
                <a:lnTo>
                  <a:pt x="0" y="517854"/>
                </a:lnTo>
                <a:lnTo>
                  <a:pt x="336342" y="385518"/>
                </a:lnTo>
                <a:lnTo>
                  <a:pt x="408490" y="354228"/>
                </a:lnTo>
                <a:lnTo>
                  <a:pt x="445921" y="409746"/>
                </a:lnTo>
                <a:cubicBezTo>
                  <a:pt x="482935" y="446760"/>
                  <a:pt x="534070" y="469653"/>
                  <a:pt x="590551" y="469653"/>
                </a:cubicBezTo>
                <a:cubicBezTo>
                  <a:pt x="703514" y="469653"/>
                  <a:pt x="795088" y="378079"/>
                  <a:pt x="795088" y="265116"/>
                </a:cubicBezTo>
                <a:cubicBezTo>
                  <a:pt x="795088" y="250996"/>
                  <a:pt x="793657" y="237210"/>
                  <a:pt x="790933" y="223895"/>
                </a:cubicBezTo>
                <a:lnTo>
                  <a:pt x="781056" y="192076"/>
                </a:lnTo>
                <a:lnTo>
                  <a:pt x="1174526" y="3495"/>
                </a:lnTo>
                <a:lnTo>
                  <a:pt x="118110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任意多边形 84"/>
          <p:cNvSpPr/>
          <p:nvPr/>
        </p:nvSpPr>
        <p:spPr>
          <a:xfrm>
            <a:off x="3956164" y="3729594"/>
            <a:ext cx="1452183" cy="467188"/>
          </a:xfrm>
          <a:custGeom>
            <a:avLst/>
            <a:gdLst>
              <a:gd name="connsiteX0" fmla="*/ 1936748 w 1936748"/>
              <a:gd name="connsiteY0" fmla="*/ 0 h 623080"/>
              <a:gd name="connsiteX1" fmla="*/ 1936748 w 1936748"/>
              <a:gd name="connsiteY1" fmla="*/ 623080 h 623080"/>
              <a:gd name="connsiteX2" fmla="*/ 0 w 1936748"/>
              <a:gd name="connsiteY2" fmla="*/ 623080 h 623080"/>
              <a:gd name="connsiteX3" fmla="*/ 0 w 1936748"/>
              <a:gd name="connsiteY3" fmla="*/ 613884 h 623080"/>
              <a:gd name="connsiteX4" fmla="*/ 352298 w 1936748"/>
              <a:gd name="connsiteY4" fmla="*/ 519526 h 623080"/>
              <a:gd name="connsiteX5" fmla="*/ 750617 w 1936748"/>
              <a:gd name="connsiteY5" fmla="*/ 403342 h 623080"/>
              <a:gd name="connsiteX6" fmla="*/ 791646 w 1936748"/>
              <a:gd name="connsiteY6" fmla="*/ 390480 h 623080"/>
              <a:gd name="connsiteX7" fmla="*/ 823745 w 1936748"/>
              <a:gd name="connsiteY7" fmla="*/ 438090 h 623080"/>
              <a:gd name="connsiteX8" fmla="*/ 968375 w 1936748"/>
              <a:gd name="connsiteY8" fmla="*/ 497997 h 623080"/>
              <a:gd name="connsiteX9" fmla="*/ 1172912 w 1936748"/>
              <a:gd name="connsiteY9" fmla="*/ 293460 h 623080"/>
              <a:gd name="connsiteX10" fmla="*/ 1170635 w 1936748"/>
              <a:gd name="connsiteY10" fmla="*/ 270869 h 623080"/>
              <a:gd name="connsiteX11" fmla="*/ 1509041 w 1936748"/>
              <a:gd name="connsiteY11" fmla="*/ 156899 h 623080"/>
              <a:gd name="connsiteX12" fmla="*/ 1868376 w 1936748"/>
              <a:gd name="connsiteY12" fmla="*/ 26902 h 623080"/>
              <a:gd name="connsiteX13" fmla="*/ 1936748 w 1936748"/>
              <a:gd name="connsiteY13" fmla="*/ 0 h 62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36748" h="623080">
                <a:moveTo>
                  <a:pt x="1936748" y="0"/>
                </a:moveTo>
                <a:lnTo>
                  <a:pt x="1936748" y="623080"/>
                </a:lnTo>
                <a:lnTo>
                  <a:pt x="0" y="623080"/>
                </a:lnTo>
                <a:lnTo>
                  <a:pt x="0" y="613884"/>
                </a:lnTo>
                <a:lnTo>
                  <a:pt x="352298" y="519526"/>
                </a:lnTo>
                <a:cubicBezTo>
                  <a:pt x="487129" y="481602"/>
                  <a:pt x="619924" y="442867"/>
                  <a:pt x="750617" y="403342"/>
                </a:cubicBezTo>
                <a:lnTo>
                  <a:pt x="791646" y="390480"/>
                </a:lnTo>
                <a:lnTo>
                  <a:pt x="823745" y="438090"/>
                </a:lnTo>
                <a:cubicBezTo>
                  <a:pt x="860759" y="475104"/>
                  <a:pt x="911894" y="497997"/>
                  <a:pt x="968375" y="497997"/>
                </a:cubicBezTo>
                <a:cubicBezTo>
                  <a:pt x="1081338" y="497997"/>
                  <a:pt x="1172912" y="406423"/>
                  <a:pt x="1172912" y="293460"/>
                </a:cubicBezTo>
                <a:lnTo>
                  <a:pt x="1170635" y="270869"/>
                </a:lnTo>
                <a:lnTo>
                  <a:pt x="1509041" y="156899"/>
                </a:lnTo>
                <a:cubicBezTo>
                  <a:pt x="1631071" y="114305"/>
                  <a:pt x="1750871" y="70965"/>
                  <a:pt x="1868376" y="26902"/>
                </a:cubicBezTo>
                <a:lnTo>
                  <a:pt x="1936748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椭圆 85"/>
          <p:cNvSpPr/>
          <p:nvPr/>
        </p:nvSpPr>
        <p:spPr>
          <a:xfrm>
            <a:off x="7633394" y="2200779"/>
            <a:ext cx="215944" cy="21594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椭圆 86"/>
          <p:cNvSpPr/>
          <p:nvPr/>
        </p:nvSpPr>
        <p:spPr>
          <a:xfrm>
            <a:off x="6708123" y="2936651"/>
            <a:ext cx="215944" cy="215944"/>
          </a:xfrm>
          <a:prstGeom prst="ellipse">
            <a:avLst/>
          </a:prstGeom>
          <a:solidFill>
            <a:srgbClr val="87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椭圆 87"/>
          <p:cNvSpPr/>
          <p:nvPr/>
        </p:nvSpPr>
        <p:spPr>
          <a:xfrm>
            <a:off x="5782851" y="3416507"/>
            <a:ext cx="215944" cy="21594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椭圆 88"/>
          <p:cNvSpPr/>
          <p:nvPr/>
        </p:nvSpPr>
        <p:spPr>
          <a:xfrm>
            <a:off x="4574284" y="3841660"/>
            <a:ext cx="215944" cy="215944"/>
          </a:xfrm>
          <a:prstGeom prst="ellipse">
            <a:avLst/>
          </a:prstGeom>
          <a:solidFill>
            <a:srgbClr val="87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矩形 89"/>
          <p:cNvSpPr/>
          <p:nvPr/>
        </p:nvSpPr>
        <p:spPr>
          <a:xfrm>
            <a:off x="2029862" y="1143819"/>
            <a:ext cx="984835" cy="323141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pPr algn="r"/>
            <a:r>
              <a:rPr lang="zh-CN" altLang="en-US" sz="165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5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1092928" y="1428728"/>
            <a:ext cx="192176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05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点击输入图表的描述说明，点击输入图表的描述说明</a:t>
            </a:r>
            <a:endParaRPr lang="zh-CN" altLang="en-US" sz="105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2029862" y="1969970"/>
            <a:ext cx="984835" cy="323141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pPr algn="r"/>
            <a:r>
              <a:rPr lang="zh-CN" altLang="en-US" sz="165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5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1092928" y="2254878"/>
            <a:ext cx="192176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05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点击输入图表的描述说明，点击输入图表的描述说明</a:t>
            </a:r>
            <a:endParaRPr lang="zh-CN" altLang="en-US" sz="105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2029862" y="2796121"/>
            <a:ext cx="984835" cy="323141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pPr algn="r"/>
            <a:r>
              <a:rPr lang="zh-CN" altLang="en-US" sz="165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5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1092928" y="3081029"/>
            <a:ext cx="192176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05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点击输入图表的描述说明，点击输入图表的描述说明</a:t>
            </a:r>
            <a:endParaRPr lang="zh-CN" altLang="en-US" sz="105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2029862" y="3622271"/>
            <a:ext cx="984835" cy="323141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pPr algn="r"/>
            <a:r>
              <a:rPr lang="zh-CN" altLang="en-US" sz="165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5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矩形 96"/>
          <p:cNvSpPr/>
          <p:nvPr/>
        </p:nvSpPr>
        <p:spPr>
          <a:xfrm>
            <a:off x="1092928" y="3907179"/>
            <a:ext cx="192176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05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点击输入图表的描述说明，点击输入图表的描述说明</a:t>
            </a:r>
            <a:endParaRPr lang="zh-CN" altLang="en-US" sz="105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3713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5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5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4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6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9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50"/>
                            </p:stCondLst>
                            <p:childTnLst>
                              <p:par>
                                <p:cTn id="6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50"/>
                            </p:stCondLst>
                            <p:childTnLst>
                              <p:par>
                                <p:cTn id="6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5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50"/>
                            </p:stCondLst>
                            <p:childTnLst>
                              <p:par>
                                <p:cTn id="7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50"/>
                            </p:stCondLst>
                            <p:childTnLst>
                              <p:par>
                                <p:cTn id="8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550"/>
                            </p:stCondLst>
                            <p:childTnLst>
                              <p:par>
                                <p:cTn id="8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5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50"/>
                            </p:stCondLst>
                            <p:childTnLst>
                              <p:par>
                                <p:cTn id="9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050"/>
                            </p:stCondLst>
                            <p:childTnLst>
                              <p:par>
                                <p:cTn id="10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550"/>
                            </p:stCondLst>
                            <p:childTnLst>
                              <p:par>
                                <p:cTn id="10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6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5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50"/>
                            </p:stCondLst>
                            <p:childTnLst>
                              <p:par>
                                <p:cTn id="1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550"/>
                            </p:stCondLst>
                            <p:childTnLst>
                              <p:par>
                                <p:cTn id="1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050"/>
                            </p:stCondLst>
                            <p:childTnLst>
                              <p:par>
                                <p:cTn id="1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205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550"/>
                            </p:stCondLst>
                            <p:childTnLst>
                              <p:par>
                                <p:cTn id="1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4" grpId="0" animBg="1"/>
      <p:bldP spid="35" grpId="0"/>
      <p:bldP spid="82" grpId="0" animBg="1"/>
      <p:bldP spid="83" grpId="0" animBg="1"/>
      <p:bldP spid="84" grpId="0" animBg="1"/>
      <p:bldP spid="85" grpId="0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673168" y="-19863"/>
            <a:ext cx="2908258" cy="421446"/>
          </a:xfrm>
        </p:spPr>
        <p:txBody>
          <a:bodyPr>
            <a:noAutofit/>
          </a:bodyPr>
          <a:lstStyle/>
          <a:p>
            <a:pPr algn="l"/>
            <a:r>
              <a:rPr lang="zh-CN" altLang="en-US" sz="1800" dirty="0" smtClean="0">
                <a:solidFill>
                  <a:schemeClr val="accent6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单击添加文字标题</a:t>
            </a:r>
            <a:endParaRPr lang="zh-CN" altLang="en-US" sz="785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-17315" y="358081"/>
            <a:ext cx="9161315" cy="1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367441" y="61125"/>
            <a:ext cx="215968" cy="215968"/>
            <a:chOff x="624979" y="908720"/>
            <a:chExt cx="288032" cy="288032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矩形 73"/>
          <p:cNvSpPr/>
          <p:nvPr/>
        </p:nvSpPr>
        <p:spPr>
          <a:xfrm>
            <a:off x="-17315" y="5001387"/>
            <a:ext cx="1079839" cy="161976"/>
          </a:xfrm>
          <a:prstGeom prst="rect">
            <a:avLst/>
          </a:prstGeom>
          <a:solidFill>
            <a:srgbClr val="87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矩形 74"/>
          <p:cNvSpPr/>
          <p:nvPr/>
        </p:nvSpPr>
        <p:spPr>
          <a:xfrm>
            <a:off x="1062524" y="5001387"/>
            <a:ext cx="8081476" cy="16197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-17314" y="439068"/>
            <a:ext cx="360628" cy="21596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标题 4"/>
          <p:cNvSpPr txBox="1"/>
          <p:nvPr/>
        </p:nvSpPr>
        <p:spPr>
          <a:xfrm>
            <a:off x="360629" y="358080"/>
            <a:ext cx="1079839" cy="377944"/>
          </a:xfrm>
          <a:prstGeom prst="rect">
            <a:avLst/>
          </a:prstGeom>
        </p:spPr>
        <p:txBody>
          <a:bodyPr vert="horz" lIns="68562" tIns="34281" rIns="68562" bIns="34281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35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输入小标题</a:t>
            </a:r>
            <a:endParaRPr lang="en-US" altLang="zh-CN" sz="135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1571646" y="1073618"/>
            <a:ext cx="1670132" cy="1673882"/>
            <a:chOff x="800752" y="1176303"/>
            <a:chExt cx="2227424" cy="2232424"/>
          </a:xfrm>
        </p:grpSpPr>
        <p:grpSp>
          <p:nvGrpSpPr>
            <p:cNvPr id="60" name="组合 59"/>
            <p:cNvGrpSpPr/>
            <p:nvPr/>
          </p:nvGrpSpPr>
          <p:grpSpPr>
            <a:xfrm>
              <a:off x="800752" y="1176303"/>
              <a:ext cx="2227424" cy="2232424"/>
              <a:chOff x="1529375" y="1276859"/>
              <a:chExt cx="2373418" cy="2378746"/>
            </a:xfrm>
          </p:grpSpPr>
          <p:sp>
            <p:nvSpPr>
              <p:cNvPr id="63" name="椭圆 62"/>
              <p:cNvSpPr/>
              <p:nvPr/>
            </p:nvSpPr>
            <p:spPr>
              <a:xfrm>
                <a:off x="1636782" y="1386930"/>
                <a:ext cx="2158604" cy="2158604"/>
              </a:xfrm>
              <a:prstGeom prst="ellipse">
                <a:avLst/>
              </a:prstGeom>
              <a:noFill/>
              <a:ln w="19050">
                <a:solidFill>
                  <a:srgbClr val="3333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4" name="椭圆 1"/>
              <p:cNvSpPr/>
              <p:nvPr/>
            </p:nvSpPr>
            <p:spPr>
              <a:xfrm>
                <a:off x="1529375" y="1276859"/>
                <a:ext cx="2373418" cy="2378746"/>
              </a:xfrm>
              <a:custGeom>
                <a:avLst/>
                <a:gdLst/>
                <a:ahLst/>
                <a:cxnLst/>
                <a:rect l="l" t="t" r="r" b="b"/>
                <a:pathLst>
                  <a:path w="2373418" h="2378746">
                    <a:moveTo>
                      <a:pt x="1189373" y="0"/>
                    </a:moveTo>
                    <a:lnTo>
                      <a:pt x="1189373" y="287688"/>
                    </a:lnTo>
                    <a:cubicBezTo>
                      <a:pt x="691386" y="287688"/>
                      <a:pt x="287688" y="691386"/>
                      <a:pt x="287688" y="1189373"/>
                    </a:cubicBezTo>
                    <a:cubicBezTo>
                      <a:pt x="287688" y="1687360"/>
                      <a:pt x="691386" y="2091058"/>
                      <a:pt x="1189373" y="2091058"/>
                    </a:cubicBezTo>
                    <a:cubicBezTo>
                      <a:pt x="1651642" y="2091058"/>
                      <a:pt x="2032663" y="1743194"/>
                      <a:pt x="2084369" y="1294891"/>
                    </a:cubicBezTo>
                    <a:lnTo>
                      <a:pt x="2373418" y="1294891"/>
                    </a:lnTo>
                    <a:cubicBezTo>
                      <a:pt x="2320695" y="1902370"/>
                      <a:pt x="1810666" y="2378746"/>
                      <a:pt x="1189373" y="2378746"/>
                    </a:cubicBezTo>
                    <a:cubicBezTo>
                      <a:pt x="532500" y="2378746"/>
                      <a:pt x="0" y="1846246"/>
                      <a:pt x="0" y="1189373"/>
                    </a:cubicBezTo>
                    <a:cubicBezTo>
                      <a:pt x="0" y="532500"/>
                      <a:pt x="532500" y="0"/>
                      <a:pt x="1189373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61" name="TextBox 50"/>
            <p:cNvSpPr txBox="1"/>
            <p:nvPr/>
          </p:nvSpPr>
          <p:spPr>
            <a:xfrm>
              <a:off x="1584481" y="1844450"/>
              <a:ext cx="862000" cy="4925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accent6">
                      <a:lumMod val="75000"/>
                    </a:schemeClr>
                  </a:solidFill>
                  <a:latin typeface="方正大黑简体" pitchFamily="2" charset="-122"/>
                  <a:ea typeface="方正大黑简体" pitchFamily="2" charset="-122"/>
                </a:rPr>
                <a:t>76%</a:t>
              </a:r>
              <a:endParaRPr lang="zh-CN" altLang="en-US" dirty="0">
                <a:solidFill>
                  <a:schemeClr val="accent6">
                    <a:lumMod val="75000"/>
                  </a:schemeClr>
                </a:solidFill>
                <a:latin typeface="方正大黑简体" pitchFamily="2" charset="-122"/>
                <a:ea typeface="方正大黑简体" pitchFamily="2" charset="-122"/>
              </a:endParaRPr>
            </a:p>
          </p:txBody>
        </p:sp>
        <p:sp>
          <p:nvSpPr>
            <p:cNvPr id="62" name="TextBox 51"/>
            <p:cNvSpPr txBox="1"/>
            <p:nvPr/>
          </p:nvSpPr>
          <p:spPr>
            <a:xfrm>
              <a:off x="1382102" y="2288609"/>
              <a:ext cx="1272475" cy="430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b="1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1498526" y="2803854"/>
            <a:ext cx="1925743" cy="1238569"/>
            <a:chOff x="703235" y="3483883"/>
            <a:chExt cx="2568326" cy="1651855"/>
          </a:xfrm>
        </p:grpSpPr>
        <p:sp>
          <p:nvSpPr>
            <p:cNvPr id="66" name="矩形 65"/>
            <p:cNvSpPr/>
            <p:nvPr/>
          </p:nvSpPr>
          <p:spPr>
            <a:xfrm>
              <a:off x="901552" y="3483883"/>
              <a:ext cx="2126624" cy="7071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05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703235" y="3633397"/>
              <a:ext cx="2568326" cy="15023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zh-CN" altLang="en-US" sz="1050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您的内容打在这里，或者通过复制您的文本后，在此框中选择粘贴，并选择只保留，</a:t>
              </a:r>
              <a:r>
                <a:rPr lang="zh-CN" altLang="en-US" sz="1050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在此录入上述图表的描述说明。</a:t>
              </a:r>
            </a:p>
            <a:p>
              <a:pPr>
                <a:lnSpc>
                  <a:spcPct val="120000"/>
                </a:lnSpc>
              </a:pPr>
              <a:endParaRPr lang="zh-CN" altLang="en-US" sz="105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3902126" y="1073619"/>
            <a:ext cx="1594554" cy="1596427"/>
            <a:chOff x="3540169" y="1176303"/>
            <a:chExt cx="2126625" cy="2129124"/>
          </a:xfrm>
        </p:grpSpPr>
        <p:sp>
          <p:nvSpPr>
            <p:cNvPr id="69" name="椭圆 68"/>
            <p:cNvSpPr/>
            <p:nvPr/>
          </p:nvSpPr>
          <p:spPr>
            <a:xfrm>
              <a:off x="3540169" y="1176303"/>
              <a:ext cx="2025824" cy="2025823"/>
            </a:xfrm>
            <a:prstGeom prst="ellipse">
              <a:avLst/>
            </a:prstGeom>
            <a:noFill/>
            <a:ln w="19050">
              <a:solidFill>
                <a:srgbClr val="33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70" name="椭圆 1"/>
            <p:cNvSpPr/>
            <p:nvPr/>
          </p:nvSpPr>
          <p:spPr>
            <a:xfrm>
              <a:off x="3577963" y="2288243"/>
              <a:ext cx="2088831" cy="1017184"/>
            </a:xfrm>
            <a:custGeom>
              <a:avLst/>
              <a:gdLst/>
              <a:ahLst/>
              <a:cxnLst/>
              <a:rect l="l" t="t" r="r" b="b"/>
              <a:pathLst>
                <a:path w="2088831" h="1017184">
                  <a:moveTo>
                    <a:pt x="1817562" y="0"/>
                  </a:moveTo>
                  <a:lnTo>
                    <a:pt x="2088831" y="0"/>
                  </a:lnTo>
                  <a:cubicBezTo>
                    <a:pt x="2039351" y="570111"/>
                    <a:pt x="1560695" y="1017184"/>
                    <a:pt x="977619" y="1017184"/>
                  </a:cubicBezTo>
                  <a:cubicBezTo>
                    <a:pt x="556457" y="1017184"/>
                    <a:pt x="189775" y="783931"/>
                    <a:pt x="0" y="439399"/>
                  </a:cubicBezTo>
                  <a:lnTo>
                    <a:pt x="248210" y="323051"/>
                  </a:lnTo>
                  <a:cubicBezTo>
                    <a:pt x="391494" y="577373"/>
                    <a:pt x="664725" y="747193"/>
                    <a:pt x="977619" y="747193"/>
                  </a:cubicBezTo>
                  <a:cubicBezTo>
                    <a:pt x="1411453" y="747193"/>
                    <a:pt x="1769037" y="420726"/>
                    <a:pt x="1817562" y="0"/>
                  </a:cubicBezTo>
                  <a:close/>
                </a:path>
              </a:pathLst>
            </a:custGeom>
            <a:solidFill>
              <a:srgbClr val="877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71" name="TextBox 60"/>
            <p:cNvSpPr txBox="1"/>
            <p:nvPr/>
          </p:nvSpPr>
          <p:spPr>
            <a:xfrm>
              <a:off x="4223097" y="1741150"/>
              <a:ext cx="861999" cy="4925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accent6">
                      <a:lumMod val="75000"/>
                    </a:schemeClr>
                  </a:solidFill>
                  <a:latin typeface="方正大黑简体" pitchFamily="2" charset="-122"/>
                  <a:ea typeface="方正大黑简体" pitchFamily="2" charset="-122"/>
                </a:rPr>
                <a:t>48%</a:t>
              </a:r>
              <a:endParaRPr lang="zh-CN" altLang="en-US" dirty="0">
                <a:solidFill>
                  <a:schemeClr val="accent6">
                    <a:lumMod val="75000"/>
                  </a:schemeClr>
                </a:solidFill>
                <a:latin typeface="方正大黑简体" pitchFamily="2" charset="-122"/>
                <a:ea typeface="方正大黑简体" pitchFamily="2" charset="-122"/>
              </a:endParaRPr>
            </a:p>
          </p:txBody>
        </p:sp>
        <p:sp>
          <p:nvSpPr>
            <p:cNvPr id="72" name="TextBox 61"/>
            <p:cNvSpPr txBox="1"/>
            <p:nvPr/>
          </p:nvSpPr>
          <p:spPr>
            <a:xfrm>
              <a:off x="3996970" y="2209059"/>
              <a:ext cx="1272474" cy="430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b="1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3725880" y="2803246"/>
            <a:ext cx="1871465" cy="1254726"/>
            <a:chOff x="3305112" y="3483074"/>
            <a:chExt cx="2495936" cy="1673404"/>
          </a:xfrm>
        </p:grpSpPr>
        <p:sp>
          <p:nvSpPr>
            <p:cNvPr id="81" name="矩形 80"/>
            <p:cNvSpPr/>
            <p:nvPr/>
          </p:nvSpPr>
          <p:spPr>
            <a:xfrm>
              <a:off x="3540169" y="3483074"/>
              <a:ext cx="2126624" cy="7071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05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305112" y="3632588"/>
              <a:ext cx="2495936" cy="15238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zh-CN" altLang="en-US" sz="1050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您的内容打在这里，或者通过复制您的文本后，在此框中选择粘贴，并选择只保留，</a:t>
              </a:r>
              <a:r>
                <a:rPr lang="zh-CN" altLang="en-US" sz="1050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在此录入上述图表的描述说明。</a:t>
              </a: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6090679" y="1073619"/>
            <a:ext cx="1591242" cy="1596427"/>
            <a:chOff x="6178788" y="1176303"/>
            <a:chExt cx="2122208" cy="2129124"/>
          </a:xfrm>
        </p:grpSpPr>
        <p:sp>
          <p:nvSpPr>
            <p:cNvPr id="100" name="椭圆 99"/>
            <p:cNvSpPr/>
            <p:nvPr/>
          </p:nvSpPr>
          <p:spPr>
            <a:xfrm>
              <a:off x="6275172" y="1176303"/>
              <a:ext cx="2025824" cy="2025823"/>
            </a:xfrm>
            <a:prstGeom prst="ellipse">
              <a:avLst/>
            </a:prstGeom>
            <a:noFill/>
            <a:ln w="19050">
              <a:solidFill>
                <a:srgbClr val="33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01" name="TextBox 68"/>
            <p:cNvSpPr txBox="1"/>
            <p:nvPr/>
          </p:nvSpPr>
          <p:spPr>
            <a:xfrm>
              <a:off x="6958100" y="1741150"/>
              <a:ext cx="861999" cy="4925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accent6">
                      <a:lumMod val="75000"/>
                    </a:schemeClr>
                  </a:solidFill>
                  <a:latin typeface="方正大黑简体" pitchFamily="2" charset="-122"/>
                  <a:ea typeface="方正大黑简体" pitchFamily="2" charset="-122"/>
                </a:rPr>
                <a:t>22%</a:t>
              </a:r>
              <a:endParaRPr lang="zh-CN" altLang="en-US" dirty="0">
                <a:solidFill>
                  <a:schemeClr val="accent6">
                    <a:lumMod val="75000"/>
                  </a:schemeClr>
                </a:solidFill>
                <a:latin typeface="方正大黑简体" pitchFamily="2" charset="-122"/>
                <a:ea typeface="方正大黑简体" pitchFamily="2" charset="-122"/>
              </a:endParaRPr>
            </a:p>
          </p:txBody>
        </p:sp>
        <p:sp>
          <p:nvSpPr>
            <p:cNvPr id="102" name="TextBox 69"/>
            <p:cNvSpPr txBox="1"/>
            <p:nvPr/>
          </p:nvSpPr>
          <p:spPr>
            <a:xfrm>
              <a:off x="6743848" y="2244684"/>
              <a:ext cx="1272474" cy="430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b="1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103" name="椭圆 1"/>
            <p:cNvSpPr/>
            <p:nvPr/>
          </p:nvSpPr>
          <p:spPr>
            <a:xfrm>
              <a:off x="6178788" y="2276645"/>
              <a:ext cx="1173991" cy="1028782"/>
            </a:xfrm>
            <a:custGeom>
              <a:avLst/>
              <a:gdLst/>
              <a:ahLst/>
              <a:cxnLst/>
              <a:rect l="l" t="t" r="r" b="b"/>
              <a:pathLst>
                <a:path w="1173991" h="1028782">
                  <a:moveTo>
                    <a:pt x="0" y="0"/>
                  </a:moveTo>
                  <a:lnTo>
                    <a:pt x="270084" y="0"/>
                  </a:lnTo>
                  <a:cubicBezTo>
                    <a:pt x="313795" y="426278"/>
                    <a:pt x="673965" y="758791"/>
                    <a:pt x="1111797" y="758791"/>
                  </a:cubicBezTo>
                  <a:lnTo>
                    <a:pt x="1173991" y="755875"/>
                  </a:lnTo>
                  <a:lnTo>
                    <a:pt x="1173991" y="1025811"/>
                  </a:lnTo>
                  <a:cubicBezTo>
                    <a:pt x="1153450" y="1028208"/>
                    <a:pt x="1132691" y="1028782"/>
                    <a:pt x="1111797" y="1028782"/>
                  </a:cubicBezTo>
                  <a:cubicBezTo>
                    <a:pt x="524781" y="1028782"/>
                    <a:pt x="43600" y="575645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6010552" y="2804958"/>
            <a:ext cx="1915329" cy="1254726"/>
            <a:chOff x="6071921" y="3485358"/>
            <a:chExt cx="2554437" cy="1673404"/>
          </a:xfrm>
        </p:grpSpPr>
        <p:sp>
          <p:nvSpPr>
            <p:cNvPr id="105" name="矩形 104"/>
            <p:cNvSpPr/>
            <p:nvPr/>
          </p:nvSpPr>
          <p:spPr>
            <a:xfrm>
              <a:off x="6275172" y="3485358"/>
              <a:ext cx="2126624" cy="7071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05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06" name="矩形 105"/>
            <p:cNvSpPr/>
            <p:nvPr/>
          </p:nvSpPr>
          <p:spPr>
            <a:xfrm>
              <a:off x="6071921" y="3634872"/>
              <a:ext cx="2554437" cy="15238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zh-CN" altLang="en-US" sz="1050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您的内容打在这里，或者通过复制您的文本后，在此框中选择粘贴并选择只保留，</a:t>
              </a:r>
              <a:r>
                <a:rPr lang="zh-CN" altLang="en-US" sz="1050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在此录入上述图表的描述说明。</a:t>
              </a:r>
            </a:p>
          </p:txBody>
        </p:sp>
      </p:grpSp>
      <p:sp>
        <p:nvSpPr>
          <p:cNvPr id="107" name="矩形 47"/>
          <p:cNvSpPr>
            <a:spLocks noChangeArrowheads="1"/>
          </p:cNvSpPr>
          <p:nvPr/>
        </p:nvSpPr>
        <p:spPr bwMode="auto">
          <a:xfrm>
            <a:off x="1051646" y="4026229"/>
            <a:ext cx="7038329" cy="48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accent6">
                    <a:lumMod val="7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在此录入上述图表的描述说明，在此录入上述图表的综合描述说明，在此录入上述图表的综合描述说明，在此录入上述图表的综合描述说明。</a:t>
            </a:r>
          </a:p>
        </p:txBody>
      </p:sp>
    </p:spTree>
  </p:cSld>
  <p:clrMapOvr>
    <a:masterClrMapping/>
  </p:clrMapOvr>
  <p:transition spd="slow" advClick="0" advTm="3713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5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50"/>
                            </p:stCondLst>
                            <p:childTnLst>
                              <p:par>
                                <p:cTn id="3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9" presetClass="entr" presetSubtype="0" decel="10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50"/>
                            </p:stCondLst>
                            <p:childTnLst>
                              <p:par>
                                <p:cTn id="7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4" grpId="0" animBg="1"/>
      <p:bldP spid="35" grpId="0"/>
      <p:bldP spid="10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685902" y="368570"/>
            <a:ext cx="1253227" cy="475438"/>
          </a:xfrm>
        </p:spPr>
        <p:txBody>
          <a:bodyPr>
            <a:noAutofit/>
          </a:bodyPr>
          <a:lstStyle/>
          <a:p>
            <a:r>
              <a:rPr lang="zh-CN" altLang="en-US" sz="21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过渡页</a:t>
            </a:r>
            <a:r>
              <a:rPr lang="en-US" altLang="zh-CN" sz="21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21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825" dirty="0">
                <a:solidFill>
                  <a:schemeClr val="accent6">
                    <a:lumMod val="75000"/>
                  </a:schemeClr>
                </a:solidFill>
              </a:rPr>
              <a:t>TRANSITION PAGE</a:t>
            </a:r>
            <a:endParaRPr lang="zh-CN" altLang="en-US" sz="825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67441" y="439068"/>
            <a:ext cx="215968" cy="215968"/>
            <a:chOff x="624979" y="908720"/>
            <a:chExt cx="288032" cy="288032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组合 46"/>
          <p:cNvGrpSpPr/>
          <p:nvPr/>
        </p:nvGrpSpPr>
        <p:grpSpPr>
          <a:xfrm>
            <a:off x="2647454" y="1885968"/>
            <a:ext cx="1403790" cy="1403790"/>
            <a:chOff x="5161483" y="2924415"/>
            <a:chExt cx="1872208" cy="1872208"/>
          </a:xfrm>
        </p:grpSpPr>
        <p:sp>
          <p:nvSpPr>
            <p:cNvPr id="48" name="椭圆 47"/>
            <p:cNvSpPr/>
            <p:nvPr/>
          </p:nvSpPr>
          <p:spPr>
            <a:xfrm>
              <a:off x="5161483" y="2924415"/>
              <a:ext cx="1872208" cy="1872208"/>
            </a:xfrm>
            <a:prstGeom prst="ellipse">
              <a:avLst/>
            </a:prstGeom>
            <a:noFill/>
            <a:ln w="31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5233491" y="2996952"/>
              <a:ext cx="1728192" cy="172819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2" name="Freeform 84"/>
          <p:cNvSpPr>
            <a:spLocks noChangeAspect="1" noEditPoints="1" noChangeArrowheads="1"/>
          </p:cNvSpPr>
          <p:nvPr/>
        </p:nvSpPr>
        <p:spPr bwMode="auto">
          <a:xfrm>
            <a:off x="3079389" y="2340631"/>
            <a:ext cx="577686" cy="571184"/>
          </a:xfrm>
          <a:custGeom>
            <a:avLst/>
            <a:gdLst>
              <a:gd name="T0" fmla="*/ 170 w 170"/>
              <a:gd name="T1" fmla="*/ 0 h 168"/>
              <a:gd name="T2" fmla="*/ 162 w 170"/>
              <a:gd name="T3" fmla="*/ 16 h 168"/>
              <a:gd name="T4" fmla="*/ 170 w 170"/>
              <a:gd name="T5" fmla="*/ 103 h 168"/>
              <a:gd name="T6" fmla="*/ 93 w 170"/>
              <a:gd name="T7" fmla="*/ 119 h 168"/>
              <a:gd name="T8" fmla="*/ 128 w 170"/>
              <a:gd name="T9" fmla="*/ 152 h 168"/>
              <a:gd name="T10" fmla="*/ 42 w 170"/>
              <a:gd name="T11" fmla="*/ 168 h 168"/>
              <a:gd name="T12" fmla="*/ 77 w 170"/>
              <a:gd name="T13" fmla="*/ 152 h 168"/>
              <a:gd name="T14" fmla="*/ 0 w 170"/>
              <a:gd name="T15" fmla="*/ 119 h 168"/>
              <a:gd name="T16" fmla="*/ 6 w 170"/>
              <a:gd name="T17" fmla="*/ 103 h 168"/>
              <a:gd name="T18" fmla="*/ 0 w 170"/>
              <a:gd name="T19" fmla="*/ 16 h 168"/>
              <a:gd name="T20" fmla="*/ 0 w 170"/>
              <a:gd name="T21" fmla="*/ 0 h 168"/>
              <a:gd name="T22" fmla="*/ 122 w 170"/>
              <a:gd name="T23" fmla="*/ 40 h 168"/>
              <a:gd name="T24" fmla="*/ 115 w 170"/>
              <a:gd name="T25" fmla="*/ 44 h 168"/>
              <a:gd name="T26" fmla="*/ 75 w 170"/>
              <a:gd name="T27" fmla="*/ 52 h 168"/>
              <a:gd name="T28" fmla="*/ 73 w 170"/>
              <a:gd name="T29" fmla="*/ 50 h 168"/>
              <a:gd name="T30" fmla="*/ 50 w 170"/>
              <a:gd name="T31" fmla="*/ 67 h 168"/>
              <a:gd name="T32" fmla="*/ 85 w 170"/>
              <a:gd name="T33" fmla="*/ 65 h 168"/>
              <a:gd name="T34" fmla="*/ 89 w 170"/>
              <a:gd name="T35" fmla="*/ 67 h 168"/>
              <a:gd name="T36" fmla="*/ 120 w 170"/>
              <a:gd name="T37" fmla="*/ 52 h 168"/>
              <a:gd name="T38" fmla="*/ 128 w 170"/>
              <a:gd name="T39" fmla="*/ 40 h 168"/>
              <a:gd name="T40" fmla="*/ 113 w 170"/>
              <a:gd name="T41" fmla="*/ 58 h 168"/>
              <a:gd name="T42" fmla="*/ 122 w 170"/>
              <a:gd name="T43" fmla="*/ 85 h 168"/>
              <a:gd name="T44" fmla="*/ 113 w 170"/>
              <a:gd name="T45" fmla="*/ 58 h 168"/>
              <a:gd name="T46" fmla="*/ 101 w 170"/>
              <a:gd name="T47" fmla="*/ 67 h 168"/>
              <a:gd name="T48" fmla="*/ 109 w 170"/>
              <a:gd name="T49" fmla="*/ 85 h 168"/>
              <a:gd name="T50" fmla="*/ 101 w 170"/>
              <a:gd name="T51" fmla="*/ 67 h 168"/>
              <a:gd name="T52" fmla="*/ 87 w 170"/>
              <a:gd name="T53" fmla="*/ 77 h 168"/>
              <a:gd name="T54" fmla="*/ 95 w 170"/>
              <a:gd name="T55" fmla="*/ 85 h 168"/>
              <a:gd name="T56" fmla="*/ 87 w 170"/>
              <a:gd name="T57" fmla="*/ 77 h 168"/>
              <a:gd name="T58" fmla="*/ 75 w 170"/>
              <a:gd name="T59" fmla="*/ 69 h 168"/>
              <a:gd name="T60" fmla="*/ 83 w 170"/>
              <a:gd name="T61" fmla="*/ 85 h 168"/>
              <a:gd name="T62" fmla="*/ 75 w 170"/>
              <a:gd name="T63" fmla="*/ 69 h 168"/>
              <a:gd name="T64" fmla="*/ 63 w 170"/>
              <a:gd name="T65" fmla="*/ 69 h 168"/>
              <a:gd name="T66" fmla="*/ 71 w 170"/>
              <a:gd name="T67" fmla="*/ 85 h 168"/>
              <a:gd name="T68" fmla="*/ 63 w 170"/>
              <a:gd name="T69" fmla="*/ 69 h 168"/>
              <a:gd name="T70" fmla="*/ 48 w 170"/>
              <a:gd name="T71" fmla="*/ 73 h 168"/>
              <a:gd name="T72" fmla="*/ 56 w 170"/>
              <a:gd name="T73" fmla="*/ 85 h 168"/>
              <a:gd name="T74" fmla="*/ 48 w 170"/>
              <a:gd name="T75" fmla="*/ 73 h 168"/>
              <a:gd name="T76" fmla="*/ 146 w 170"/>
              <a:gd name="T77" fmla="*/ 18 h 168"/>
              <a:gd name="T78" fmla="*/ 24 w 170"/>
              <a:gd name="T79" fmla="*/ 101 h 168"/>
              <a:gd name="T80" fmla="*/ 146 w 170"/>
              <a:gd name="T81" fmla="*/ 18 h 1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70"/>
              <a:gd name="T124" fmla="*/ 0 h 168"/>
              <a:gd name="T125" fmla="*/ 170 w 170"/>
              <a:gd name="T126" fmla="*/ 168 h 16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70" h="168">
                <a:moveTo>
                  <a:pt x="0" y="0"/>
                </a:moveTo>
                <a:lnTo>
                  <a:pt x="170" y="0"/>
                </a:lnTo>
                <a:lnTo>
                  <a:pt x="170" y="16"/>
                </a:lnTo>
                <a:lnTo>
                  <a:pt x="162" y="16"/>
                </a:lnTo>
                <a:lnTo>
                  <a:pt x="162" y="103"/>
                </a:lnTo>
                <a:lnTo>
                  <a:pt x="170" y="103"/>
                </a:lnTo>
                <a:lnTo>
                  <a:pt x="170" y="119"/>
                </a:lnTo>
                <a:lnTo>
                  <a:pt x="93" y="119"/>
                </a:lnTo>
                <a:lnTo>
                  <a:pt x="93" y="152"/>
                </a:lnTo>
                <a:lnTo>
                  <a:pt x="128" y="152"/>
                </a:lnTo>
                <a:lnTo>
                  <a:pt x="128" y="168"/>
                </a:lnTo>
                <a:lnTo>
                  <a:pt x="42" y="168"/>
                </a:lnTo>
                <a:lnTo>
                  <a:pt x="42" y="152"/>
                </a:lnTo>
                <a:lnTo>
                  <a:pt x="77" y="152"/>
                </a:lnTo>
                <a:lnTo>
                  <a:pt x="77" y="119"/>
                </a:lnTo>
                <a:lnTo>
                  <a:pt x="0" y="119"/>
                </a:lnTo>
                <a:lnTo>
                  <a:pt x="0" y="103"/>
                </a:lnTo>
                <a:lnTo>
                  <a:pt x="6" y="103"/>
                </a:lnTo>
                <a:lnTo>
                  <a:pt x="6" y="16"/>
                </a:lnTo>
                <a:lnTo>
                  <a:pt x="0" y="16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128" y="40"/>
                </a:moveTo>
                <a:lnTo>
                  <a:pt x="122" y="40"/>
                </a:lnTo>
                <a:lnTo>
                  <a:pt x="113" y="40"/>
                </a:lnTo>
                <a:lnTo>
                  <a:pt x="115" y="44"/>
                </a:lnTo>
                <a:lnTo>
                  <a:pt x="87" y="61"/>
                </a:lnTo>
                <a:lnTo>
                  <a:pt x="75" y="52"/>
                </a:lnTo>
                <a:lnTo>
                  <a:pt x="75" y="50"/>
                </a:lnTo>
                <a:lnTo>
                  <a:pt x="73" y="50"/>
                </a:lnTo>
                <a:lnTo>
                  <a:pt x="48" y="61"/>
                </a:lnTo>
                <a:lnTo>
                  <a:pt x="50" y="67"/>
                </a:lnTo>
                <a:lnTo>
                  <a:pt x="73" y="56"/>
                </a:lnTo>
                <a:lnTo>
                  <a:pt x="85" y="65"/>
                </a:lnTo>
                <a:lnTo>
                  <a:pt x="87" y="67"/>
                </a:lnTo>
                <a:lnTo>
                  <a:pt x="89" y="67"/>
                </a:lnTo>
                <a:lnTo>
                  <a:pt x="117" y="48"/>
                </a:lnTo>
                <a:lnTo>
                  <a:pt x="120" y="52"/>
                </a:lnTo>
                <a:lnTo>
                  <a:pt x="124" y="46"/>
                </a:lnTo>
                <a:lnTo>
                  <a:pt x="128" y="40"/>
                </a:lnTo>
                <a:lnTo>
                  <a:pt x="128" y="40"/>
                </a:lnTo>
                <a:close/>
                <a:moveTo>
                  <a:pt x="113" y="58"/>
                </a:moveTo>
                <a:lnTo>
                  <a:pt x="113" y="85"/>
                </a:lnTo>
                <a:lnTo>
                  <a:pt x="122" y="85"/>
                </a:lnTo>
                <a:lnTo>
                  <a:pt x="122" y="58"/>
                </a:lnTo>
                <a:lnTo>
                  <a:pt x="113" y="58"/>
                </a:lnTo>
                <a:lnTo>
                  <a:pt x="113" y="58"/>
                </a:lnTo>
                <a:close/>
                <a:moveTo>
                  <a:pt x="101" y="67"/>
                </a:moveTo>
                <a:lnTo>
                  <a:pt x="101" y="85"/>
                </a:lnTo>
                <a:lnTo>
                  <a:pt x="109" y="85"/>
                </a:lnTo>
                <a:lnTo>
                  <a:pt x="109" y="67"/>
                </a:lnTo>
                <a:lnTo>
                  <a:pt x="101" y="67"/>
                </a:lnTo>
                <a:lnTo>
                  <a:pt x="101" y="67"/>
                </a:lnTo>
                <a:close/>
                <a:moveTo>
                  <a:pt x="87" y="77"/>
                </a:moveTo>
                <a:lnTo>
                  <a:pt x="87" y="85"/>
                </a:lnTo>
                <a:lnTo>
                  <a:pt x="95" y="85"/>
                </a:lnTo>
                <a:lnTo>
                  <a:pt x="95" y="77"/>
                </a:lnTo>
                <a:lnTo>
                  <a:pt x="87" y="77"/>
                </a:lnTo>
                <a:lnTo>
                  <a:pt x="87" y="77"/>
                </a:lnTo>
                <a:close/>
                <a:moveTo>
                  <a:pt x="75" y="69"/>
                </a:moveTo>
                <a:lnTo>
                  <a:pt x="75" y="85"/>
                </a:lnTo>
                <a:lnTo>
                  <a:pt x="83" y="85"/>
                </a:lnTo>
                <a:lnTo>
                  <a:pt x="83" y="69"/>
                </a:lnTo>
                <a:lnTo>
                  <a:pt x="75" y="69"/>
                </a:lnTo>
                <a:lnTo>
                  <a:pt x="75" y="69"/>
                </a:lnTo>
                <a:close/>
                <a:moveTo>
                  <a:pt x="63" y="69"/>
                </a:moveTo>
                <a:lnTo>
                  <a:pt x="63" y="85"/>
                </a:lnTo>
                <a:lnTo>
                  <a:pt x="71" y="85"/>
                </a:lnTo>
                <a:lnTo>
                  <a:pt x="71" y="69"/>
                </a:lnTo>
                <a:lnTo>
                  <a:pt x="63" y="69"/>
                </a:lnTo>
                <a:lnTo>
                  <a:pt x="63" y="69"/>
                </a:lnTo>
                <a:close/>
                <a:moveTo>
                  <a:pt x="48" y="73"/>
                </a:moveTo>
                <a:lnTo>
                  <a:pt x="48" y="85"/>
                </a:lnTo>
                <a:lnTo>
                  <a:pt x="56" y="85"/>
                </a:lnTo>
                <a:lnTo>
                  <a:pt x="56" y="73"/>
                </a:lnTo>
                <a:lnTo>
                  <a:pt x="48" y="73"/>
                </a:lnTo>
                <a:lnTo>
                  <a:pt x="48" y="73"/>
                </a:lnTo>
                <a:close/>
                <a:moveTo>
                  <a:pt x="146" y="18"/>
                </a:moveTo>
                <a:lnTo>
                  <a:pt x="24" y="18"/>
                </a:lnTo>
                <a:lnTo>
                  <a:pt x="24" y="101"/>
                </a:lnTo>
                <a:lnTo>
                  <a:pt x="146" y="101"/>
                </a:lnTo>
                <a:lnTo>
                  <a:pt x="146" y="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FC4B4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57" name="矩形 2"/>
          <p:cNvSpPr/>
          <p:nvPr/>
        </p:nvSpPr>
        <p:spPr>
          <a:xfrm>
            <a:off x="3693397" y="1920517"/>
            <a:ext cx="5450603" cy="1369242"/>
          </a:xfrm>
          <a:custGeom>
            <a:avLst/>
            <a:gdLst>
              <a:gd name="connsiteX0" fmla="*/ 0 w 6097587"/>
              <a:gd name="connsiteY0" fmla="*/ 0 h 1872208"/>
              <a:gd name="connsiteX1" fmla="*/ 6097587 w 6097587"/>
              <a:gd name="connsiteY1" fmla="*/ 0 h 1872208"/>
              <a:gd name="connsiteX2" fmla="*/ 6097587 w 6097587"/>
              <a:gd name="connsiteY2" fmla="*/ 1872208 h 1872208"/>
              <a:gd name="connsiteX3" fmla="*/ 0 w 6097587"/>
              <a:gd name="connsiteY3" fmla="*/ 1872208 h 1872208"/>
              <a:gd name="connsiteX4" fmla="*/ 0 w 6097587"/>
              <a:gd name="connsiteY4" fmla="*/ 0 h 1872208"/>
              <a:gd name="connsiteX0-1" fmla="*/ 617 w 6098204"/>
              <a:gd name="connsiteY0-2" fmla="*/ 0 h 1872208"/>
              <a:gd name="connsiteX1-3" fmla="*/ 6098204 w 6098204"/>
              <a:gd name="connsiteY1-4" fmla="*/ 0 h 1872208"/>
              <a:gd name="connsiteX2-5" fmla="*/ 6098204 w 6098204"/>
              <a:gd name="connsiteY2-6" fmla="*/ 1872208 h 1872208"/>
              <a:gd name="connsiteX3-7" fmla="*/ 617 w 6098204"/>
              <a:gd name="connsiteY3-8" fmla="*/ 1872208 h 1872208"/>
              <a:gd name="connsiteX4-9" fmla="*/ 0 w 6098204"/>
              <a:gd name="connsiteY4-10" fmla="*/ 922922 h 1872208"/>
              <a:gd name="connsiteX5" fmla="*/ 617 w 6098204"/>
              <a:gd name="connsiteY5" fmla="*/ 0 h 1872208"/>
              <a:gd name="connsiteX0-11" fmla="*/ 617 w 6098204"/>
              <a:gd name="connsiteY0-12" fmla="*/ 0 h 1872208"/>
              <a:gd name="connsiteX1-13" fmla="*/ 6098204 w 6098204"/>
              <a:gd name="connsiteY1-14" fmla="*/ 0 h 1872208"/>
              <a:gd name="connsiteX2-15" fmla="*/ 6098204 w 6098204"/>
              <a:gd name="connsiteY2-16" fmla="*/ 1872208 h 1872208"/>
              <a:gd name="connsiteX3-17" fmla="*/ 617 w 6098204"/>
              <a:gd name="connsiteY3-18" fmla="*/ 1872208 h 1872208"/>
              <a:gd name="connsiteX4-19" fmla="*/ 0 w 6098204"/>
              <a:gd name="connsiteY4-20" fmla="*/ 922922 h 1872208"/>
              <a:gd name="connsiteX5-21" fmla="*/ 617 w 6098204"/>
              <a:gd name="connsiteY5-22" fmla="*/ 0 h 1872208"/>
              <a:gd name="connsiteX0-23" fmla="*/ 1 w 6097588"/>
              <a:gd name="connsiteY0-24" fmla="*/ 0 h 1872208"/>
              <a:gd name="connsiteX1-25" fmla="*/ 6097588 w 6097588"/>
              <a:gd name="connsiteY1-26" fmla="*/ 0 h 1872208"/>
              <a:gd name="connsiteX2-27" fmla="*/ 6097588 w 6097588"/>
              <a:gd name="connsiteY2-28" fmla="*/ 1872208 h 1872208"/>
              <a:gd name="connsiteX3-29" fmla="*/ 1 w 6097588"/>
              <a:gd name="connsiteY3-30" fmla="*/ 1872208 h 1872208"/>
              <a:gd name="connsiteX4-31" fmla="*/ 665132 w 6097588"/>
              <a:gd name="connsiteY4-32" fmla="*/ 987090 h 1872208"/>
              <a:gd name="connsiteX5-33" fmla="*/ 1 w 6097588"/>
              <a:gd name="connsiteY5-34" fmla="*/ 0 h 1872208"/>
              <a:gd name="connsiteX0-35" fmla="*/ 0 w 6097587"/>
              <a:gd name="connsiteY0-36" fmla="*/ 0 h 1872208"/>
              <a:gd name="connsiteX1-37" fmla="*/ 6097587 w 6097587"/>
              <a:gd name="connsiteY1-38" fmla="*/ 0 h 1872208"/>
              <a:gd name="connsiteX2-39" fmla="*/ 6097587 w 6097587"/>
              <a:gd name="connsiteY2-40" fmla="*/ 1872208 h 1872208"/>
              <a:gd name="connsiteX3-41" fmla="*/ 0 w 6097587"/>
              <a:gd name="connsiteY3-42" fmla="*/ 1872208 h 1872208"/>
              <a:gd name="connsiteX4-43" fmla="*/ 665131 w 6097587"/>
              <a:gd name="connsiteY4-44" fmla="*/ 987090 h 1872208"/>
              <a:gd name="connsiteX5-45" fmla="*/ 0 w 6097587"/>
              <a:gd name="connsiteY5-46" fmla="*/ 0 h 1872208"/>
              <a:gd name="connsiteX0-47" fmla="*/ 0 w 6097587"/>
              <a:gd name="connsiteY0-48" fmla="*/ 0 h 1872208"/>
              <a:gd name="connsiteX1-49" fmla="*/ 6097587 w 6097587"/>
              <a:gd name="connsiteY1-50" fmla="*/ 0 h 1872208"/>
              <a:gd name="connsiteX2-51" fmla="*/ 6097587 w 6097587"/>
              <a:gd name="connsiteY2-52" fmla="*/ 1872208 h 1872208"/>
              <a:gd name="connsiteX3-53" fmla="*/ 0 w 6097587"/>
              <a:gd name="connsiteY3-54" fmla="*/ 1872208 h 1872208"/>
              <a:gd name="connsiteX4-55" fmla="*/ 649089 w 6097587"/>
              <a:gd name="connsiteY4-56" fmla="*/ 963027 h 1872208"/>
              <a:gd name="connsiteX5-57" fmla="*/ 0 w 6097587"/>
              <a:gd name="connsiteY5-58" fmla="*/ 0 h 1872208"/>
              <a:gd name="connsiteX0-59" fmla="*/ 0 w 6097587"/>
              <a:gd name="connsiteY0-60" fmla="*/ 0 h 1872208"/>
              <a:gd name="connsiteX1-61" fmla="*/ 6097587 w 6097587"/>
              <a:gd name="connsiteY1-62" fmla="*/ 0 h 1872208"/>
              <a:gd name="connsiteX2-63" fmla="*/ 6097587 w 6097587"/>
              <a:gd name="connsiteY2-64" fmla="*/ 1872208 h 1872208"/>
              <a:gd name="connsiteX3-65" fmla="*/ 0 w 6097587"/>
              <a:gd name="connsiteY3-66" fmla="*/ 1872208 h 1872208"/>
              <a:gd name="connsiteX4-67" fmla="*/ 649089 w 6097587"/>
              <a:gd name="connsiteY4-68" fmla="*/ 963027 h 1872208"/>
              <a:gd name="connsiteX5-69" fmla="*/ 0 w 6097587"/>
              <a:gd name="connsiteY5-70" fmla="*/ 0 h 1872208"/>
              <a:gd name="connsiteX0-71" fmla="*/ 0 w 6097587"/>
              <a:gd name="connsiteY0-72" fmla="*/ 0 h 1872208"/>
              <a:gd name="connsiteX1-73" fmla="*/ 6097587 w 6097587"/>
              <a:gd name="connsiteY1-74" fmla="*/ 0 h 1872208"/>
              <a:gd name="connsiteX2-75" fmla="*/ 6097587 w 6097587"/>
              <a:gd name="connsiteY2-76" fmla="*/ 1872208 h 1872208"/>
              <a:gd name="connsiteX3-77" fmla="*/ 0 w 6097587"/>
              <a:gd name="connsiteY3-78" fmla="*/ 1872208 h 1872208"/>
              <a:gd name="connsiteX4-79" fmla="*/ 649089 w 6097587"/>
              <a:gd name="connsiteY4-80" fmla="*/ 963027 h 1872208"/>
              <a:gd name="connsiteX5-81" fmla="*/ 0 w 6097587"/>
              <a:gd name="connsiteY5-82" fmla="*/ 0 h 1872208"/>
              <a:gd name="connsiteX0-83" fmla="*/ 0 w 6097587"/>
              <a:gd name="connsiteY0-84" fmla="*/ 0 h 1872208"/>
              <a:gd name="connsiteX1-85" fmla="*/ 6097587 w 6097587"/>
              <a:gd name="connsiteY1-86" fmla="*/ 0 h 1872208"/>
              <a:gd name="connsiteX2-87" fmla="*/ 6097587 w 6097587"/>
              <a:gd name="connsiteY2-88" fmla="*/ 1872208 h 1872208"/>
              <a:gd name="connsiteX3-89" fmla="*/ 0 w 6097587"/>
              <a:gd name="connsiteY3-90" fmla="*/ 1872208 h 1872208"/>
              <a:gd name="connsiteX4-91" fmla="*/ 649089 w 6097587"/>
              <a:gd name="connsiteY4-92" fmla="*/ 963027 h 1872208"/>
              <a:gd name="connsiteX5-93" fmla="*/ 0 w 6097587"/>
              <a:gd name="connsiteY5-94" fmla="*/ 0 h 1872208"/>
              <a:gd name="connsiteX0-95" fmla="*/ 0 w 6097587"/>
              <a:gd name="connsiteY0-96" fmla="*/ 0 h 1872208"/>
              <a:gd name="connsiteX1-97" fmla="*/ 6097587 w 6097587"/>
              <a:gd name="connsiteY1-98" fmla="*/ 0 h 1872208"/>
              <a:gd name="connsiteX2-99" fmla="*/ 6097587 w 6097587"/>
              <a:gd name="connsiteY2-100" fmla="*/ 1872208 h 1872208"/>
              <a:gd name="connsiteX3-101" fmla="*/ 0 w 6097587"/>
              <a:gd name="connsiteY3-102" fmla="*/ 1872208 h 1872208"/>
              <a:gd name="connsiteX4-103" fmla="*/ 649089 w 6097587"/>
              <a:gd name="connsiteY4-104" fmla="*/ 963027 h 1872208"/>
              <a:gd name="connsiteX5-105" fmla="*/ 0 w 6097587"/>
              <a:gd name="connsiteY5-106" fmla="*/ 0 h 1872208"/>
              <a:gd name="connsiteX0-107" fmla="*/ 21125 w 6097587"/>
              <a:gd name="connsiteY0-108" fmla="*/ 0 h 1872208"/>
              <a:gd name="connsiteX1-109" fmla="*/ 6097587 w 6097587"/>
              <a:gd name="connsiteY1-110" fmla="*/ 0 h 1872208"/>
              <a:gd name="connsiteX2-111" fmla="*/ 6097587 w 6097587"/>
              <a:gd name="connsiteY2-112" fmla="*/ 1872208 h 1872208"/>
              <a:gd name="connsiteX3-113" fmla="*/ 0 w 6097587"/>
              <a:gd name="connsiteY3-114" fmla="*/ 1872208 h 1872208"/>
              <a:gd name="connsiteX4-115" fmla="*/ 649089 w 6097587"/>
              <a:gd name="connsiteY4-116" fmla="*/ 963027 h 1872208"/>
              <a:gd name="connsiteX5-117" fmla="*/ 21125 w 6097587"/>
              <a:gd name="connsiteY5-118" fmla="*/ 0 h 1872208"/>
              <a:gd name="connsiteX0-119" fmla="*/ 45268 w 6097587"/>
              <a:gd name="connsiteY0-120" fmla="*/ 0 h 1875225"/>
              <a:gd name="connsiteX1-121" fmla="*/ 6097587 w 6097587"/>
              <a:gd name="connsiteY1-122" fmla="*/ 3017 h 1875225"/>
              <a:gd name="connsiteX2-123" fmla="*/ 6097587 w 6097587"/>
              <a:gd name="connsiteY2-124" fmla="*/ 1875225 h 1875225"/>
              <a:gd name="connsiteX3-125" fmla="*/ 0 w 6097587"/>
              <a:gd name="connsiteY3-126" fmla="*/ 1875225 h 1875225"/>
              <a:gd name="connsiteX4-127" fmla="*/ 649089 w 6097587"/>
              <a:gd name="connsiteY4-128" fmla="*/ 966044 h 1875225"/>
              <a:gd name="connsiteX5-129" fmla="*/ 45268 w 6097587"/>
              <a:gd name="connsiteY5-130" fmla="*/ 0 h 1875225"/>
              <a:gd name="connsiteX0-131" fmla="*/ 45268 w 6097587"/>
              <a:gd name="connsiteY0-132" fmla="*/ 0 h 1875225"/>
              <a:gd name="connsiteX1-133" fmla="*/ 6097587 w 6097587"/>
              <a:gd name="connsiteY1-134" fmla="*/ 3017 h 1875225"/>
              <a:gd name="connsiteX2-135" fmla="*/ 6097587 w 6097587"/>
              <a:gd name="connsiteY2-136" fmla="*/ 1875225 h 1875225"/>
              <a:gd name="connsiteX3-137" fmla="*/ 0 w 6097587"/>
              <a:gd name="connsiteY3-138" fmla="*/ 1875225 h 1875225"/>
              <a:gd name="connsiteX4-139" fmla="*/ 649089 w 6097587"/>
              <a:gd name="connsiteY4-140" fmla="*/ 966044 h 1875225"/>
              <a:gd name="connsiteX5-141" fmla="*/ 45268 w 6097587"/>
              <a:gd name="connsiteY5-142" fmla="*/ 0 h 1875225"/>
              <a:gd name="connsiteX0-143" fmla="*/ 0 w 6052319"/>
              <a:gd name="connsiteY0-144" fmla="*/ 0 h 1875225"/>
              <a:gd name="connsiteX1-145" fmla="*/ 6052319 w 6052319"/>
              <a:gd name="connsiteY1-146" fmla="*/ 3017 h 1875225"/>
              <a:gd name="connsiteX2-147" fmla="*/ 6052319 w 6052319"/>
              <a:gd name="connsiteY2-148" fmla="*/ 1875225 h 1875225"/>
              <a:gd name="connsiteX3-149" fmla="*/ 18106 w 6052319"/>
              <a:gd name="connsiteY3-150" fmla="*/ 1872207 h 1875225"/>
              <a:gd name="connsiteX4-151" fmla="*/ 603821 w 6052319"/>
              <a:gd name="connsiteY4-152" fmla="*/ 966044 h 1875225"/>
              <a:gd name="connsiteX5-153" fmla="*/ 0 w 6052319"/>
              <a:gd name="connsiteY5-154" fmla="*/ 0 h 1875225"/>
              <a:gd name="connsiteX0-155" fmla="*/ 0 w 6052319"/>
              <a:gd name="connsiteY0-156" fmla="*/ 0 h 1875225"/>
              <a:gd name="connsiteX1-157" fmla="*/ 6052319 w 6052319"/>
              <a:gd name="connsiteY1-158" fmla="*/ 3017 h 1875225"/>
              <a:gd name="connsiteX2-159" fmla="*/ 6052319 w 6052319"/>
              <a:gd name="connsiteY2-160" fmla="*/ 1875225 h 1875225"/>
              <a:gd name="connsiteX3-161" fmla="*/ 18106 w 6052319"/>
              <a:gd name="connsiteY3-162" fmla="*/ 1872207 h 1875225"/>
              <a:gd name="connsiteX4-163" fmla="*/ 603821 w 6052319"/>
              <a:gd name="connsiteY4-164" fmla="*/ 966044 h 1875225"/>
              <a:gd name="connsiteX5-165" fmla="*/ 0 w 6052319"/>
              <a:gd name="connsiteY5-166" fmla="*/ 0 h 1875225"/>
              <a:gd name="connsiteX0-167" fmla="*/ 0 w 6777029"/>
              <a:gd name="connsiteY0-168" fmla="*/ 1847 h 1877072"/>
              <a:gd name="connsiteX1-169" fmla="*/ 6777029 w 6777029"/>
              <a:gd name="connsiteY1-170" fmla="*/ 0 h 1877072"/>
              <a:gd name="connsiteX2-171" fmla="*/ 6052319 w 6777029"/>
              <a:gd name="connsiteY2-172" fmla="*/ 1877072 h 1877072"/>
              <a:gd name="connsiteX3-173" fmla="*/ 18106 w 6777029"/>
              <a:gd name="connsiteY3-174" fmla="*/ 1874054 h 1877072"/>
              <a:gd name="connsiteX4-175" fmla="*/ 603821 w 6777029"/>
              <a:gd name="connsiteY4-176" fmla="*/ 967891 h 1877072"/>
              <a:gd name="connsiteX5-177" fmla="*/ 0 w 6777029"/>
              <a:gd name="connsiteY5-178" fmla="*/ 1847 h 1877072"/>
              <a:gd name="connsiteX0-179" fmla="*/ 0 w 6781893"/>
              <a:gd name="connsiteY0-180" fmla="*/ 1847 h 1881936"/>
              <a:gd name="connsiteX1-181" fmla="*/ 6777029 w 6781893"/>
              <a:gd name="connsiteY1-182" fmla="*/ 0 h 1881936"/>
              <a:gd name="connsiteX2-183" fmla="*/ 6781893 w 6781893"/>
              <a:gd name="connsiteY2-184" fmla="*/ 1881936 h 1881936"/>
              <a:gd name="connsiteX3-185" fmla="*/ 18106 w 6781893"/>
              <a:gd name="connsiteY3-186" fmla="*/ 1874054 h 1881936"/>
              <a:gd name="connsiteX4-187" fmla="*/ 603821 w 6781893"/>
              <a:gd name="connsiteY4-188" fmla="*/ 967891 h 1881936"/>
              <a:gd name="connsiteX5-189" fmla="*/ 0 w 6781893"/>
              <a:gd name="connsiteY5-190" fmla="*/ 1847 h 1881936"/>
              <a:gd name="connsiteX0-191" fmla="*/ 0 w 6781893"/>
              <a:gd name="connsiteY0-192" fmla="*/ 1847 h 1881936"/>
              <a:gd name="connsiteX1-193" fmla="*/ 6777029 w 6781893"/>
              <a:gd name="connsiteY1-194" fmla="*/ 0 h 1881936"/>
              <a:gd name="connsiteX2-195" fmla="*/ 6781893 w 6781893"/>
              <a:gd name="connsiteY2-196" fmla="*/ 1881936 h 1881936"/>
              <a:gd name="connsiteX3-197" fmla="*/ 43388 w 6781893"/>
              <a:gd name="connsiteY3-198" fmla="*/ 1874054 h 1881936"/>
              <a:gd name="connsiteX4-199" fmla="*/ 603821 w 6781893"/>
              <a:gd name="connsiteY4-200" fmla="*/ 967891 h 1881936"/>
              <a:gd name="connsiteX5-201" fmla="*/ 0 w 6781893"/>
              <a:gd name="connsiteY5-202" fmla="*/ 1847 h 1881936"/>
              <a:gd name="connsiteX0-203" fmla="*/ 0 w 6781893"/>
              <a:gd name="connsiteY0-204" fmla="*/ 1847 h 1881936"/>
              <a:gd name="connsiteX1-205" fmla="*/ 6777029 w 6781893"/>
              <a:gd name="connsiteY1-206" fmla="*/ 0 h 1881936"/>
              <a:gd name="connsiteX2-207" fmla="*/ 6781893 w 6781893"/>
              <a:gd name="connsiteY2-208" fmla="*/ 1881936 h 1881936"/>
              <a:gd name="connsiteX3-209" fmla="*/ 43388 w 6781893"/>
              <a:gd name="connsiteY3-210" fmla="*/ 1874054 h 1881936"/>
              <a:gd name="connsiteX4-211" fmla="*/ 603821 w 6781893"/>
              <a:gd name="connsiteY4-212" fmla="*/ 967891 h 1881936"/>
              <a:gd name="connsiteX5-213" fmla="*/ 0 w 6781893"/>
              <a:gd name="connsiteY5-214" fmla="*/ 1847 h 1881936"/>
              <a:gd name="connsiteX0-215" fmla="*/ 0 w 7456652"/>
              <a:gd name="connsiteY0-216" fmla="*/ 0 h 1880089"/>
              <a:gd name="connsiteX1-217" fmla="*/ 7456650 w 7456652"/>
              <a:gd name="connsiteY1-218" fmla="*/ 4331 h 1880089"/>
              <a:gd name="connsiteX2-219" fmla="*/ 6781893 w 7456652"/>
              <a:gd name="connsiteY2-220" fmla="*/ 1880089 h 1880089"/>
              <a:gd name="connsiteX3-221" fmla="*/ 43388 w 7456652"/>
              <a:gd name="connsiteY3-222" fmla="*/ 1872207 h 1880089"/>
              <a:gd name="connsiteX4-223" fmla="*/ 603821 w 7456652"/>
              <a:gd name="connsiteY4-224" fmla="*/ 966044 h 1880089"/>
              <a:gd name="connsiteX5-225" fmla="*/ 0 w 7456652"/>
              <a:gd name="connsiteY5-226" fmla="*/ 0 h 1880089"/>
              <a:gd name="connsiteX0-227" fmla="*/ 0 w 7456659"/>
              <a:gd name="connsiteY0-228" fmla="*/ 0 h 1886267"/>
              <a:gd name="connsiteX1-229" fmla="*/ 7456650 w 7456659"/>
              <a:gd name="connsiteY1-230" fmla="*/ 4331 h 1886267"/>
              <a:gd name="connsiteX2-231" fmla="*/ 7263807 w 7456659"/>
              <a:gd name="connsiteY2-232" fmla="*/ 1886267 h 1886267"/>
              <a:gd name="connsiteX3-233" fmla="*/ 43388 w 7456659"/>
              <a:gd name="connsiteY3-234" fmla="*/ 1872207 h 1886267"/>
              <a:gd name="connsiteX4-235" fmla="*/ 603821 w 7456659"/>
              <a:gd name="connsiteY4-236" fmla="*/ 966044 h 1886267"/>
              <a:gd name="connsiteX5-237" fmla="*/ 0 w 7456659"/>
              <a:gd name="connsiteY5-238" fmla="*/ 0 h 1886267"/>
              <a:gd name="connsiteX0-239" fmla="*/ 0 w 7263807"/>
              <a:gd name="connsiteY0-240" fmla="*/ 0 h 1886267"/>
              <a:gd name="connsiteX1-241" fmla="*/ 7252764 w 7263807"/>
              <a:gd name="connsiteY1-242" fmla="*/ 16688 h 1886267"/>
              <a:gd name="connsiteX2-243" fmla="*/ 7263807 w 7263807"/>
              <a:gd name="connsiteY2-244" fmla="*/ 1886267 h 1886267"/>
              <a:gd name="connsiteX3-245" fmla="*/ 43388 w 7263807"/>
              <a:gd name="connsiteY3-246" fmla="*/ 1872207 h 1886267"/>
              <a:gd name="connsiteX4-247" fmla="*/ 603821 w 7263807"/>
              <a:gd name="connsiteY4-248" fmla="*/ 966044 h 1886267"/>
              <a:gd name="connsiteX5-249" fmla="*/ 0 w 7263807"/>
              <a:gd name="connsiteY5-250" fmla="*/ 0 h 1886267"/>
              <a:gd name="connsiteX0-251" fmla="*/ 0 w 7263807"/>
              <a:gd name="connsiteY0-252" fmla="*/ 0 h 1886267"/>
              <a:gd name="connsiteX1-253" fmla="*/ 7252764 w 7263807"/>
              <a:gd name="connsiteY1-254" fmla="*/ 16688 h 1886267"/>
              <a:gd name="connsiteX2-255" fmla="*/ 7263807 w 7263807"/>
              <a:gd name="connsiteY2-256" fmla="*/ 1886267 h 1886267"/>
              <a:gd name="connsiteX3-257" fmla="*/ 66834 w 7263807"/>
              <a:gd name="connsiteY3-258" fmla="*/ 1872207 h 1886267"/>
              <a:gd name="connsiteX4-259" fmla="*/ 603821 w 7263807"/>
              <a:gd name="connsiteY4-260" fmla="*/ 966044 h 1886267"/>
              <a:gd name="connsiteX5-261" fmla="*/ 0 w 7263807"/>
              <a:gd name="connsiteY5-262" fmla="*/ 0 h 1886267"/>
              <a:gd name="connsiteX0-263" fmla="*/ 5556 w 7269363"/>
              <a:gd name="connsiteY0-264" fmla="*/ 0 h 1886267"/>
              <a:gd name="connsiteX1-265" fmla="*/ 7258320 w 7269363"/>
              <a:gd name="connsiteY1-266" fmla="*/ 16688 h 1886267"/>
              <a:gd name="connsiteX2-267" fmla="*/ 7269363 w 7269363"/>
              <a:gd name="connsiteY2-268" fmla="*/ 1886267 h 1886267"/>
              <a:gd name="connsiteX3-269" fmla="*/ 0 w 7269363"/>
              <a:gd name="connsiteY3-270" fmla="*/ 1876142 h 1886267"/>
              <a:gd name="connsiteX4-271" fmla="*/ 609377 w 7269363"/>
              <a:gd name="connsiteY4-272" fmla="*/ 966044 h 1886267"/>
              <a:gd name="connsiteX5-273" fmla="*/ 5556 w 7269363"/>
              <a:gd name="connsiteY5-274" fmla="*/ 0 h 1886267"/>
              <a:gd name="connsiteX0-275" fmla="*/ 5556 w 7269363"/>
              <a:gd name="connsiteY0-276" fmla="*/ 0 h 1886267"/>
              <a:gd name="connsiteX1-277" fmla="*/ 7258320 w 7269363"/>
              <a:gd name="connsiteY1-278" fmla="*/ 16688 h 1886267"/>
              <a:gd name="connsiteX2-279" fmla="*/ 7269363 w 7269363"/>
              <a:gd name="connsiteY2-280" fmla="*/ 1886267 h 1886267"/>
              <a:gd name="connsiteX3-281" fmla="*/ 0 w 7269363"/>
              <a:gd name="connsiteY3-282" fmla="*/ 1876142 h 1886267"/>
              <a:gd name="connsiteX4-283" fmla="*/ 571277 w 7269363"/>
              <a:gd name="connsiteY4-284" fmla="*/ 973915 h 1886267"/>
              <a:gd name="connsiteX5-285" fmla="*/ 5556 w 7269363"/>
              <a:gd name="connsiteY5-286" fmla="*/ 0 h 18862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7269363" h="1886267">
                <a:moveTo>
                  <a:pt x="5556" y="0"/>
                </a:moveTo>
                <a:lnTo>
                  <a:pt x="7258320" y="16688"/>
                </a:lnTo>
                <a:cubicBezTo>
                  <a:pt x="7259941" y="644000"/>
                  <a:pt x="7267742" y="1258955"/>
                  <a:pt x="7269363" y="1886267"/>
                </a:cubicBezTo>
                <a:lnTo>
                  <a:pt x="0" y="1876142"/>
                </a:lnTo>
                <a:cubicBezTo>
                  <a:pt x="411803" y="1636152"/>
                  <a:pt x="571483" y="1290344"/>
                  <a:pt x="571277" y="973915"/>
                </a:cubicBezTo>
                <a:cubicBezTo>
                  <a:pt x="571483" y="666274"/>
                  <a:pt x="512912" y="229377"/>
                  <a:pt x="5556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标题 4"/>
          <p:cNvSpPr txBox="1"/>
          <p:nvPr/>
        </p:nvSpPr>
        <p:spPr>
          <a:xfrm>
            <a:off x="4456185" y="2155928"/>
            <a:ext cx="4687814" cy="954675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4050" b="1" dirty="0" smtClean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02</a:t>
            </a:r>
            <a:r>
              <a:rPr lang="en-US" altLang="zh-CN" sz="405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405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40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ANNUAL WORK SUMMARY</a:t>
            </a:r>
          </a:p>
        </p:txBody>
      </p:sp>
      <p:sp>
        <p:nvSpPr>
          <p:cNvPr id="66" name="矩形 65"/>
          <p:cNvSpPr/>
          <p:nvPr/>
        </p:nvSpPr>
        <p:spPr>
          <a:xfrm>
            <a:off x="4375197" y="3480895"/>
            <a:ext cx="116641" cy="1166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7" name="标题 4"/>
          <p:cNvSpPr txBox="1"/>
          <p:nvPr/>
        </p:nvSpPr>
        <p:spPr>
          <a:xfrm>
            <a:off x="4483180" y="3451734"/>
            <a:ext cx="917863" cy="174962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05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输入小标题</a:t>
            </a:r>
            <a:endParaRPr lang="en-US" altLang="zh-CN" sz="105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5455036" y="3480895"/>
            <a:ext cx="116641" cy="1166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1" name="标题 4"/>
          <p:cNvSpPr txBox="1"/>
          <p:nvPr/>
        </p:nvSpPr>
        <p:spPr>
          <a:xfrm>
            <a:off x="5563019" y="3451734"/>
            <a:ext cx="917863" cy="174962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05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输入小标题</a:t>
            </a:r>
            <a:endParaRPr lang="en-US" altLang="zh-CN" sz="105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6534874" y="3480895"/>
            <a:ext cx="116641" cy="1166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3" name="标题 4"/>
          <p:cNvSpPr txBox="1"/>
          <p:nvPr/>
        </p:nvSpPr>
        <p:spPr>
          <a:xfrm>
            <a:off x="6642857" y="3451734"/>
            <a:ext cx="917863" cy="174962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05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输入小标题</a:t>
            </a:r>
            <a:endParaRPr lang="en-US" altLang="zh-CN" sz="105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7614713" y="3480895"/>
            <a:ext cx="116641" cy="1166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5" name="标题 4"/>
          <p:cNvSpPr txBox="1"/>
          <p:nvPr/>
        </p:nvSpPr>
        <p:spPr>
          <a:xfrm>
            <a:off x="7722696" y="3451734"/>
            <a:ext cx="917863" cy="174962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05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输入小标题</a:t>
            </a:r>
            <a:endParaRPr lang="en-US" altLang="zh-CN" sz="105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3713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900"/>
                            </p:stCondLst>
                            <p:childTnLst>
                              <p:par>
                                <p:cTn id="4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400"/>
                            </p:stCondLst>
                            <p:childTnLst>
                              <p:par>
                                <p:cTn id="5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100"/>
                            </p:stCondLst>
                            <p:childTnLst>
                              <p:par>
                                <p:cTn id="5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600"/>
                            </p:stCondLst>
                            <p:childTnLst>
                              <p:par>
                                <p:cTn id="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300"/>
                            </p:stCondLst>
                            <p:childTnLst>
                              <p:par>
                                <p:cTn id="7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800"/>
                            </p:stCondLst>
                            <p:childTnLst>
                              <p:par>
                                <p:cTn id="8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500"/>
                            </p:stCondLst>
                            <p:childTnLst>
                              <p:par>
                                <p:cTn id="8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tmFilter="0,0; .5, 1; 1, 1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2" grpId="0" animBg="1"/>
      <p:bldP spid="57" grpId="0" animBg="1"/>
      <p:bldP spid="64" grpId="0"/>
      <p:bldP spid="66" grpId="0" animBg="1"/>
      <p:bldP spid="67" grpId="0"/>
      <p:bldP spid="68" grpId="0" animBg="1"/>
      <p:bldP spid="81" grpId="0"/>
      <p:bldP spid="82" grpId="0" animBg="1"/>
      <p:bldP spid="83" grpId="0"/>
      <p:bldP spid="84" grpId="0" animBg="1"/>
      <p:bldP spid="8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3"/>
</p:tagLst>
</file>

<file path=ppt/theme/theme1.xml><?xml version="1.0" encoding="utf-8"?>
<a:theme xmlns:a="http://schemas.openxmlformats.org/drawingml/2006/main" name=" www.2ppt.com">
  <a:themeElements>
    <a:clrScheme name="3_Default Design 2">
      <a:dk1>
        <a:srgbClr val="000000"/>
      </a:dk1>
      <a:lt1>
        <a:srgbClr val="FFFFFF"/>
      </a:lt1>
      <a:dk2>
        <a:srgbClr val="AFE91F"/>
      </a:dk2>
      <a:lt2>
        <a:srgbClr val="B2B2B2"/>
      </a:lt2>
      <a:accent1>
        <a:srgbClr val="70D34D"/>
      </a:accent1>
      <a:accent2>
        <a:srgbClr val="4192DB"/>
      </a:accent2>
      <a:accent3>
        <a:srgbClr val="FFFFFF"/>
      </a:accent3>
      <a:accent4>
        <a:srgbClr val="000000"/>
      </a:accent4>
      <a:accent5>
        <a:srgbClr val="BBE6B2"/>
      </a:accent5>
      <a:accent6>
        <a:srgbClr val="3A84C6"/>
      </a:accent6>
      <a:hlink>
        <a:srgbClr val="EC7A24"/>
      </a:hlink>
      <a:folHlink>
        <a:srgbClr val="AB6CCE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FDD903"/>
        </a:dk2>
        <a:lt2>
          <a:srgbClr val="B2B2B2"/>
        </a:lt2>
        <a:accent1>
          <a:srgbClr val="FF9900"/>
        </a:accent1>
        <a:accent2>
          <a:srgbClr val="76C73F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6AB438"/>
        </a:accent6>
        <a:hlink>
          <a:srgbClr val="E2507A"/>
        </a:hlink>
        <a:folHlink>
          <a:srgbClr val="5ACA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AFE91F"/>
        </a:dk2>
        <a:lt2>
          <a:srgbClr val="B2B2B2"/>
        </a:lt2>
        <a:accent1>
          <a:srgbClr val="70D34D"/>
        </a:accent1>
        <a:accent2>
          <a:srgbClr val="4192DB"/>
        </a:accent2>
        <a:accent3>
          <a:srgbClr val="FFFFFF"/>
        </a:accent3>
        <a:accent4>
          <a:srgbClr val="000000"/>
        </a:accent4>
        <a:accent5>
          <a:srgbClr val="BBE6B2"/>
        </a:accent5>
        <a:accent6>
          <a:srgbClr val="3A84C6"/>
        </a:accent6>
        <a:hlink>
          <a:srgbClr val="EC7A24"/>
        </a:hlink>
        <a:folHlink>
          <a:srgbClr val="AB6C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72D3F6"/>
        </a:dk2>
        <a:lt2>
          <a:srgbClr val="B2B2B2"/>
        </a:lt2>
        <a:accent1>
          <a:srgbClr val="51A0E1"/>
        </a:accent1>
        <a:accent2>
          <a:srgbClr val="7FCD53"/>
        </a:accent2>
        <a:accent3>
          <a:srgbClr val="FFFFFF"/>
        </a:accent3>
        <a:accent4>
          <a:srgbClr val="000000"/>
        </a:accent4>
        <a:accent5>
          <a:srgbClr val="B3CDEE"/>
        </a:accent5>
        <a:accent6>
          <a:srgbClr val="72BA4A"/>
        </a:accent6>
        <a:hlink>
          <a:srgbClr val="CB518E"/>
        </a:hlink>
        <a:folHlink>
          <a:srgbClr val="DB862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1910</Words>
  <Application>Microsoft Office PowerPoint</Application>
  <PresentationFormat>全屏显示(16:9)</PresentationFormat>
  <Paragraphs>294</Paragraphs>
  <Slides>27</Slides>
  <Notes>27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  <vt:variant>
        <vt:lpstr>自定义放映</vt:lpstr>
      </vt:variant>
      <vt:variant>
        <vt:i4>1</vt:i4>
      </vt:variant>
    </vt:vector>
  </HeadingPairs>
  <TitlesOfParts>
    <vt:vector size="38" baseType="lpstr">
      <vt:lpstr>Impact MT Std</vt:lpstr>
      <vt:lpstr>方正大黑简体</vt:lpstr>
      <vt:lpstr>华文黑体</vt:lpstr>
      <vt:lpstr>宋体</vt:lpstr>
      <vt:lpstr>微软雅黑</vt:lpstr>
      <vt:lpstr>造字工房悦圆演示版常规体</vt:lpstr>
      <vt:lpstr>Arial</vt:lpstr>
      <vt:lpstr>Calibri</vt:lpstr>
      <vt:lpstr>Times New Roman</vt:lpstr>
      <vt:lpstr> www.2ppt.com</vt:lpstr>
      <vt:lpstr>PowerPoint 演示文稿</vt:lpstr>
      <vt:lpstr>PowerPoint 演示文稿</vt:lpstr>
      <vt:lpstr>过渡页 TRANSITION PAGE</vt:lpstr>
      <vt:lpstr>单击添加文字标题</vt:lpstr>
      <vt:lpstr>单击添加文字标题</vt:lpstr>
      <vt:lpstr>单击添加文字标题</vt:lpstr>
      <vt:lpstr>单击添加文字标题</vt:lpstr>
      <vt:lpstr>单击添加文字标题</vt:lpstr>
      <vt:lpstr>过渡页 TRANSITION PAGE</vt:lpstr>
      <vt:lpstr>单击添加文字标题</vt:lpstr>
      <vt:lpstr>单击添加文字标题</vt:lpstr>
      <vt:lpstr>单击添加文字标题</vt:lpstr>
      <vt:lpstr>单击添加文字标题</vt:lpstr>
      <vt:lpstr>单击添加文字标题</vt:lpstr>
      <vt:lpstr>过渡页 TRANSITION PAGE</vt:lpstr>
      <vt:lpstr>单击添加文字标题</vt:lpstr>
      <vt:lpstr>单击添加文字标题</vt:lpstr>
      <vt:lpstr>单击添加文字标题</vt:lpstr>
      <vt:lpstr>单击添加文字标题</vt:lpstr>
      <vt:lpstr>单击添加文字标题</vt:lpstr>
      <vt:lpstr>过渡页 TRANSITION PAGE</vt:lpstr>
      <vt:lpstr>单击添加文字标题</vt:lpstr>
      <vt:lpstr>单击添加文字标题</vt:lpstr>
      <vt:lpstr>单击添加文字标题</vt:lpstr>
      <vt:lpstr>单击添加文字标题</vt:lpstr>
      <vt:lpstr>单击添加文字标题</vt:lpstr>
      <vt:lpstr>PowerPoint 演示文稿</vt:lpstr>
      <vt:lpstr>自定义放映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2411-12-30T00:00:00Z</cp:lastPrinted>
  <dcterms:created xsi:type="dcterms:W3CDTF">2022-03-16T03:42:35Z</dcterms:created>
  <dcterms:modified xsi:type="dcterms:W3CDTF">2023-01-10T07:03:17Z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DB8D48F5F74B440AAD005FD17130698A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