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8" r:id="rId2"/>
    <p:sldId id="257" r:id="rId3"/>
    <p:sldId id="269" r:id="rId4"/>
    <p:sldId id="261" r:id="rId5"/>
    <p:sldId id="274" r:id="rId6"/>
    <p:sldId id="303" r:id="rId7"/>
    <p:sldId id="272" r:id="rId8"/>
    <p:sldId id="273" r:id="rId9"/>
    <p:sldId id="266" r:id="rId10"/>
    <p:sldId id="258" r:id="rId11"/>
    <p:sldId id="259" r:id="rId12"/>
    <p:sldId id="260" r:id="rId13"/>
    <p:sldId id="262" r:id="rId14"/>
    <p:sldId id="267" r:id="rId15"/>
    <p:sldId id="299" r:id="rId16"/>
    <p:sldId id="300" r:id="rId17"/>
    <p:sldId id="301" r:id="rId18"/>
    <p:sldId id="302" r:id="rId19"/>
    <p:sldId id="268" r:id="rId20"/>
    <p:sldId id="263" r:id="rId21"/>
    <p:sldId id="264" r:id="rId22"/>
    <p:sldId id="265" r:id="rId23"/>
    <p:sldId id="280" r:id="rId24"/>
    <p:sldId id="281" r:id="rId25"/>
    <p:sldId id="306"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p15:clr>
            <a:srgbClr val="A4A3A4"/>
          </p15:clr>
        </p15:guide>
        <p15:guide id="2" pos="3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C6C1"/>
    <a:srgbClr val="31DAA4"/>
    <a:srgbClr val="17CB89"/>
    <a:srgbClr val="8BD07D"/>
    <a:srgbClr val="04A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2028" autoAdjust="0"/>
  </p:normalViewPr>
  <p:slideViewPr>
    <p:cSldViewPr snapToGrid="0" showGuides="1">
      <p:cViewPr varScale="1">
        <p:scale>
          <a:sx n="105" d="100"/>
          <a:sy n="105" d="100"/>
        </p:scale>
        <p:origin x="714" y="78"/>
      </p:cViewPr>
      <p:guideLst>
        <p:guide orient="horz" pos="2167"/>
        <p:guide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系列 1</c:v>
                </c:pt>
              </c:strCache>
            </c:strRef>
          </c:tx>
          <c:spPr>
            <a:ln w="28575" cap="rnd">
              <a:solidFill>
                <a:srgbClr val="7AC6C1"/>
              </a:solidFill>
              <a:round/>
            </a:ln>
            <a:effectLst/>
          </c:spPr>
          <c:marker>
            <c:symbol val="circle"/>
            <c:size val="5"/>
            <c:spPr>
              <a:solidFill>
                <a:schemeClr val="accent1"/>
              </a:solidFill>
              <a:ln w="9525">
                <a:solidFill>
                  <a:srgbClr val="7AC6C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extLst>
            <c:ext xmlns:c16="http://schemas.microsoft.com/office/drawing/2014/chart" uri="{C3380CC4-5D6E-409C-BE32-E72D297353CC}">
              <c16:uniqueId val="{00000000-DF85-4039-87AA-EEE1425851BF}"/>
            </c:ext>
          </c:extLst>
        </c:ser>
        <c:ser>
          <c:idx val="1"/>
          <c:order val="1"/>
          <c:tx>
            <c:strRef>
              <c:f>Sheet1!$C$1</c:f>
              <c:strCache>
                <c:ptCount val="1"/>
                <c:pt idx="0">
                  <c:v>系列 2</c:v>
                </c:pt>
              </c:strCache>
            </c:strRef>
          </c:tx>
          <c:spPr>
            <a:ln w="28575" cap="rnd">
              <a:solidFill>
                <a:srgbClr val="7AC6C1"/>
              </a:solidFill>
              <a:round/>
            </a:ln>
            <a:effectLst/>
          </c:spPr>
          <c:marker>
            <c:symbol val="circle"/>
            <c:size val="5"/>
            <c:spPr>
              <a:solidFill>
                <a:schemeClr val="accent2"/>
              </a:solidFill>
              <a:ln w="9525">
                <a:solidFill>
                  <a:srgbClr val="7AC6C1"/>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1"/>
          <c:extLst>
            <c:ext xmlns:c16="http://schemas.microsoft.com/office/drawing/2014/chart" uri="{C3380CC4-5D6E-409C-BE32-E72D297353CC}">
              <c16:uniqueId val="{00000001-DF85-4039-87AA-EEE1425851BF}"/>
            </c:ext>
          </c:extLst>
        </c:ser>
        <c:ser>
          <c:idx val="2"/>
          <c:order val="2"/>
          <c:tx>
            <c:strRef>
              <c:f>Sheet1!$D$1</c:f>
              <c:strCache>
                <c:ptCount val="1"/>
                <c:pt idx="0">
                  <c:v>系列 3</c:v>
                </c:pt>
              </c:strCache>
            </c:strRef>
          </c:tx>
          <c:spPr>
            <a:ln w="28575" cap="rnd">
              <a:solidFill>
                <a:srgbClr val="7AC6C1"/>
              </a:solidFill>
              <a:round/>
            </a:ln>
            <a:effectLst/>
          </c:spPr>
          <c:marker>
            <c:symbol val="circle"/>
            <c:size val="5"/>
            <c:spPr>
              <a:solidFill>
                <a:schemeClr val="accent3"/>
              </a:solidFill>
              <a:ln w="9525">
                <a:solidFill>
                  <a:srgbClr val="7AC6C1"/>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DF85-4039-87AA-EEE1425851BF}"/>
            </c:ext>
          </c:extLst>
        </c:ser>
        <c:dLbls>
          <c:showLegendKey val="0"/>
          <c:showVal val="0"/>
          <c:showCatName val="0"/>
          <c:showSerName val="0"/>
          <c:showPercent val="0"/>
          <c:showBubbleSize val="0"/>
        </c:dLbls>
        <c:marker val="1"/>
        <c:smooth val="0"/>
        <c:axId val="443737600"/>
        <c:axId val="443739136"/>
      </c:lineChart>
      <c:catAx>
        <c:axId val="44373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mn-ea"/>
                <a:cs typeface="+mn-cs"/>
              </a:defRPr>
            </a:pPr>
            <a:endParaRPr lang="zh-CN"/>
          </a:p>
        </c:txPr>
        <c:crossAx val="443739136"/>
        <c:crosses val="autoZero"/>
        <c:auto val="1"/>
        <c:lblAlgn val="ctr"/>
        <c:lblOffset val="100"/>
        <c:noMultiLvlLbl val="0"/>
      </c:catAx>
      <c:valAx>
        <c:axId val="44373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mn-ea"/>
                <a:cs typeface="+mn-cs"/>
              </a:defRPr>
            </a:pPr>
            <a:endParaRPr lang="zh-CN"/>
          </a:p>
        </c:txPr>
        <c:crossAx val="443737600"/>
        <c:crosses val="autoZero"/>
        <c:crossBetween val="between"/>
      </c:valAx>
      <c:spPr>
        <a:noFill/>
        <a:ln>
          <a:noFill/>
        </a:ln>
        <a:effectLst/>
      </c:spPr>
    </c:plotArea>
    <c:plotVisOnly val="1"/>
    <c:dispBlanksAs val="zero"/>
    <c:showDLblsOverMax val="0"/>
  </c:chart>
  <c:spPr>
    <a:noFill/>
    <a:ln>
      <a:noFill/>
    </a:ln>
    <a:effectLst/>
  </c:spPr>
  <c:txPr>
    <a:bodyPr/>
    <a:lstStyle/>
    <a:p>
      <a:pPr>
        <a:defRPr lang="zh-CN">
          <a:latin typeface="Century Gothic" panose="020B0502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7AC6C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7C1-4F71-9121-87EBFBAC3CD2}"/>
            </c:ext>
          </c:extLst>
        </c:ser>
        <c:ser>
          <c:idx val="1"/>
          <c:order val="1"/>
          <c:tx>
            <c:strRef>
              <c:f>Sheet1!$C$1</c:f>
              <c:strCache>
                <c:ptCount val="1"/>
                <c:pt idx="0">
                  <c:v>系列 2</c:v>
                </c:pt>
              </c:strCache>
            </c:strRef>
          </c:tx>
          <c:spPr>
            <a:solidFill>
              <a:schemeClr val="bg1">
                <a:lumMod val="8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7C1-4F71-9121-87EBFBAC3CD2}"/>
            </c:ext>
          </c:extLst>
        </c:ser>
        <c:dLbls>
          <c:showLegendKey val="0"/>
          <c:showVal val="0"/>
          <c:showCatName val="0"/>
          <c:showSerName val="0"/>
          <c:showPercent val="0"/>
          <c:showBubbleSize val="0"/>
        </c:dLbls>
        <c:gapWidth val="219"/>
        <c:overlap val="-27"/>
        <c:axId val="495920640"/>
        <c:axId val="495922176"/>
      </c:barChart>
      <c:catAx>
        <c:axId val="49592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mn-ea"/>
                <a:cs typeface="+mn-cs"/>
              </a:defRPr>
            </a:pPr>
            <a:endParaRPr lang="zh-CN"/>
          </a:p>
        </c:txPr>
        <c:crossAx val="495922176"/>
        <c:crosses val="autoZero"/>
        <c:auto val="1"/>
        <c:lblAlgn val="ctr"/>
        <c:lblOffset val="100"/>
        <c:noMultiLvlLbl val="0"/>
      </c:catAx>
      <c:valAx>
        <c:axId val="495922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Century Gothic" panose="020B0502020202020204" pitchFamily="34" charset="0"/>
                <a:ea typeface="+mn-ea"/>
                <a:cs typeface="+mn-cs"/>
              </a:defRPr>
            </a:pPr>
            <a:endParaRPr lang="zh-CN"/>
          </a:p>
        </c:txPr>
        <c:crossAx val="49592064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Century Gothic" panose="020B0502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28690745640599E-2"/>
          <c:y val="4.1719864714897199E-2"/>
          <c:w val="0.73723022729446297"/>
          <c:h val="0.860601120329757"/>
        </c:manualLayout>
      </c:layout>
      <c:barChart>
        <c:barDir val="col"/>
        <c:grouping val="clustered"/>
        <c:varyColors val="0"/>
        <c:ser>
          <c:idx val="0"/>
          <c:order val="0"/>
          <c:tx>
            <c:strRef>
              <c:f>Sheet1!$B$1</c:f>
              <c:strCache>
                <c:ptCount val="1"/>
                <c:pt idx="0">
                  <c:v>实际完成</c:v>
                </c:pt>
              </c:strCache>
            </c:strRef>
          </c:tx>
          <c:spPr>
            <a:solidFill>
              <a:srgbClr val="7AC6C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bg1"/>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option 01</c:v>
                </c:pt>
                <c:pt idx="1">
                  <c:v>option 02</c:v>
                </c:pt>
                <c:pt idx="2">
                  <c:v>option 03</c:v>
                </c:pt>
                <c:pt idx="3">
                  <c:v>option 04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A24-4F0D-B2A9-4FB122E96DBD}"/>
            </c:ext>
          </c:extLst>
        </c:ser>
        <c:ser>
          <c:idx val="2"/>
          <c:order val="1"/>
          <c:tx>
            <c:strRef>
              <c:f>Sheet1!$D$1</c:f>
              <c:strCache>
                <c:ptCount val="1"/>
                <c:pt idx="0">
                  <c:v>计划完成</c:v>
                </c:pt>
              </c:strCache>
            </c:strRef>
          </c:tx>
          <c:spPr>
            <a:solidFill>
              <a:schemeClr val="accent3"/>
            </a:solidFill>
            <a:ln>
              <a:noFill/>
            </a:ln>
            <a:effectLst/>
          </c:spPr>
          <c:invertIfNegative val="0"/>
          <c:cat>
            <c:strRef>
              <c:f>Sheet1!$A$2:$A$5</c:f>
              <c:strCache>
                <c:ptCount val="4"/>
                <c:pt idx="0">
                  <c:v>option 01</c:v>
                </c:pt>
                <c:pt idx="1">
                  <c:v>option 02</c:v>
                </c:pt>
                <c:pt idx="2">
                  <c:v>option 03</c:v>
                </c:pt>
                <c:pt idx="3">
                  <c:v>option 04</c:v>
                </c:pt>
              </c:strCache>
            </c:strRef>
          </c:cat>
          <c:val>
            <c:numRef>
              <c:f>Sheet1!$D$2:$D$5</c:f>
              <c:numCache>
                <c:formatCode>General</c:formatCode>
                <c:ptCount val="4"/>
                <c:pt idx="0">
                  <c:v>2.5</c:v>
                </c:pt>
                <c:pt idx="1">
                  <c:v>2.1</c:v>
                </c:pt>
                <c:pt idx="2">
                  <c:v>3.1</c:v>
                </c:pt>
                <c:pt idx="3">
                  <c:v>4.2</c:v>
                </c:pt>
              </c:numCache>
            </c:numRef>
          </c:val>
          <c:extLst>
            <c:ext xmlns:c16="http://schemas.microsoft.com/office/drawing/2014/chart" uri="{C3380CC4-5D6E-409C-BE32-E72D297353CC}">
              <c16:uniqueId val="{00000001-4A24-4F0D-B2A9-4FB122E96DBD}"/>
            </c:ext>
          </c:extLst>
        </c:ser>
        <c:dLbls>
          <c:showLegendKey val="0"/>
          <c:showVal val="0"/>
          <c:showCatName val="0"/>
          <c:showSerName val="0"/>
          <c:showPercent val="0"/>
          <c:showBubbleSize val="0"/>
        </c:dLbls>
        <c:gapWidth val="243"/>
        <c:axId val="495678976"/>
        <c:axId val="495680512"/>
      </c:barChart>
      <c:catAx>
        <c:axId val="4956789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495680512"/>
        <c:crosses val="autoZero"/>
        <c:auto val="1"/>
        <c:lblAlgn val="ctr"/>
        <c:lblOffset val="100"/>
        <c:noMultiLvlLbl val="0"/>
      </c:catAx>
      <c:valAx>
        <c:axId val="495680512"/>
        <c:scaling>
          <c:orientation val="minMax"/>
        </c:scaling>
        <c:delete val="0"/>
        <c:axPos val="l"/>
        <c:majorGridlines>
          <c:spPr>
            <a:ln w="12700" cap="flat" cmpd="sng" algn="ctr">
              <a:solidFill>
                <a:schemeClr val="bg1">
                  <a:lumMod val="50000"/>
                  <a:alpha val="5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495678976"/>
        <c:crosses val="autoZero"/>
        <c:crossBetween val="between"/>
        <c:majorUnit val="1"/>
      </c:valAx>
      <c:spPr>
        <a:noFill/>
        <a:ln>
          <a:noFill/>
        </a:ln>
        <a:effectLst/>
      </c:spPr>
    </c:plotArea>
    <c:legend>
      <c:legendPos val="r"/>
      <c:layout>
        <c:manualLayout>
          <c:xMode val="edge"/>
          <c:yMode val="edge"/>
          <c:x val="0.81964758200771504"/>
          <c:y val="0.42126195634941599"/>
          <c:w val="0.15589467308489299"/>
          <c:h val="0.17458489668657201"/>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bg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D3FDB-7D39-43E8-934F-A32D7751D9D6}"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A962B-2290-4C71-A071-F30E6D51F8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4574BF-D3A6-4BBD-9F3F-AC50F3B41B2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4574BF-D3A6-4BBD-9F3F-AC50F3B41B2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4574BF-D3A6-4BBD-9F3F-AC50F3B41B2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4574BF-D3A6-4BBD-9F3F-AC50F3B41B2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AB310-83A2-49B5-A575-F01C853B0B7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4574BF-D3A6-4BBD-9F3F-AC50F3B41B2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AB310-83A2-49B5-A575-F01C853B0B7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AB310-83A2-49B5-A575-F01C853B0B7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9A962B-2290-4C71-A071-F30E6D51F8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47A02-A1E8-47DA-896D-6A86D19C3A15}" type="slidenum">
              <a:rPr lang="zh-CN" altLang="en-US" smtClean="0"/>
              <a:t>‹#›</a:t>
            </a:fld>
            <a:endParaRPr lang="zh-CN" altLang="en-US"/>
          </a:p>
        </p:txBody>
      </p:sp>
      <p:pic>
        <p:nvPicPr>
          <p:cNvPr id="7" name="图片 6" descr="2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图文版式（4）">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182688" y="1600200"/>
            <a:ext cx="9829800" cy="43434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图文版式（5）">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182688" y="1600200"/>
            <a:ext cx="4680000" cy="29718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6332488" y="1600200"/>
            <a:ext cx="4680000" cy="29718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图文版式（3）">
    <p:spTree>
      <p:nvGrpSpPr>
        <p:cNvPr id="1" name=""/>
        <p:cNvGrpSpPr/>
        <p:nvPr/>
      </p:nvGrpSpPr>
      <p:grpSpPr>
        <a:xfrm>
          <a:off x="0" y="0"/>
          <a:ext cx="0" cy="0"/>
          <a:chOff x="0" y="0"/>
          <a:chExt cx="0" cy="0"/>
        </a:xfrm>
      </p:grpSpPr>
      <p:sp>
        <p:nvSpPr>
          <p:cNvPr id="27" name="Picture Placeholder 13"/>
          <p:cNvSpPr>
            <a:spLocks noGrp="1"/>
          </p:cNvSpPr>
          <p:nvPr>
            <p:ph type="pic" sz="quarter" idx="30"/>
          </p:nvPr>
        </p:nvSpPr>
        <p:spPr>
          <a:xfrm>
            <a:off x="1182687" y="1838829"/>
            <a:ext cx="2469600" cy="1849295"/>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2" name="Picture Placeholder 13"/>
          <p:cNvSpPr>
            <a:spLocks noGrp="1"/>
          </p:cNvSpPr>
          <p:nvPr>
            <p:ph type="pic" sz="quarter" idx="25"/>
          </p:nvPr>
        </p:nvSpPr>
        <p:spPr>
          <a:xfrm>
            <a:off x="1182688" y="3738924"/>
            <a:ext cx="4771226" cy="2110551"/>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3" name="Picture Placeholder 13"/>
          <p:cNvSpPr>
            <a:spLocks noGrp="1"/>
          </p:cNvSpPr>
          <p:nvPr>
            <p:ph type="pic" sz="quarter" idx="26"/>
          </p:nvPr>
        </p:nvSpPr>
        <p:spPr>
          <a:xfrm>
            <a:off x="3711000" y="1838829"/>
            <a:ext cx="4770000" cy="1849295"/>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4" name="Picture Placeholder 13"/>
          <p:cNvSpPr>
            <a:spLocks noGrp="1"/>
          </p:cNvSpPr>
          <p:nvPr>
            <p:ph type="pic" sz="quarter" idx="27"/>
          </p:nvPr>
        </p:nvSpPr>
        <p:spPr>
          <a:xfrm>
            <a:off x="6013200" y="3738661"/>
            <a:ext cx="2469600" cy="2110551"/>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5" name="Picture Placeholder 13"/>
          <p:cNvSpPr>
            <a:spLocks noGrp="1"/>
          </p:cNvSpPr>
          <p:nvPr>
            <p:ph type="pic" sz="quarter" idx="28"/>
          </p:nvPr>
        </p:nvSpPr>
        <p:spPr>
          <a:xfrm>
            <a:off x="8542085" y="3738661"/>
            <a:ext cx="2470403" cy="2110551"/>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
        <p:nvSpPr>
          <p:cNvPr id="26" name="Picture Placeholder 13"/>
          <p:cNvSpPr>
            <a:spLocks noGrp="1"/>
          </p:cNvSpPr>
          <p:nvPr>
            <p:ph type="pic" sz="quarter" idx="29"/>
          </p:nvPr>
        </p:nvSpPr>
        <p:spPr>
          <a:xfrm>
            <a:off x="8542084" y="1838828"/>
            <a:ext cx="2470404" cy="1849295"/>
          </a:xfrm>
          <a:prstGeom prst="rect">
            <a:avLst/>
          </a:prstGeom>
          <a:effectLst/>
        </p:spPr>
        <p:txBody>
          <a:bodyPr>
            <a:normAutofit/>
          </a:bodyPr>
          <a:lstStyle>
            <a:lvl1pPr marL="0" indent="0">
              <a:buNone/>
              <a:defRPr sz="1400">
                <a:ln>
                  <a:noFill/>
                </a:ln>
                <a:solidFill>
                  <a:schemeClr val="bg1">
                    <a:lumMod val="85000"/>
                  </a:schemeClr>
                </a:solidFill>
                <a:latin typeface="Arial" panose="020B0604020202020204" pitchFamily="34"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图文版式（8）">
    <p:spTree>
      <p:nvGrpSpPr>
        <p:cNvPr id="1" name=""/>
        <p:cNvGrpSpPr/>
        <p:nvPr/>
      </p:nvGrpSpPr>
      <p:grpSpPr>
        <a:xfrm>
          <a:off x="0" y="0"/>
          <a:ext cx="0" cy="0"/>
          <a:chOff x="0" y="0"/>
          <a:chExt cx="0" cy="0"/>
        </a:xfrm>
      </p:grpSpPr>
      <p:sp>
        <p:nvSpPr>
          <p:cNvPr id="8" name="Picture Placeholder 2"/>
          <p:cNvSpPr>
            <a:spLocks noGrp="1"/>
          </p:cNvSpPr>
          <p:nvPr>
            <p:ph type="pic" sz="quarter" idx="11"/>
          </p:nvPr>
        </p:nvSpPr>
        <p:spPr>
          <a:xfrm>
            <a:off x="9242854" y="3348680"/>
            <a:ext cx="3085072" cy="2236573"/>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endParaRPr lang="en-US" dirty="0"/>
          </a:p>
        </p:txBody>
      </p:sp>
      <p:sp>
        <p:nvSpPr>
          <p:cNvPr id="9" name="Picture Placeholder 2"/>
          <p:cNvSpPr>
            <a:spLocks noGrp="1"/>
          </p:cNvSpPr>
          <p:nvPr>
            <p:ph type="pic" sz="quarter" idx="12"/>
          </p:nvPr>
        </p:nvSpPr>
        <p:spPr>
          <a:xfrm>
            <a:off x="6157782" y="3348680"/>
            <a:ext cx="3085072" cy="2236573"/>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endParaRPr lang="en-US" dirty="0"/>
          </a:p>
        </p:txBody>
      </p:sp>
      <p:sp>
        <p:nvSpPr>
          <p:cNvPr id="10" name="Picture Placeholder 2"/>
          <p:cNvSpPr>
            <a:spLocks noGrp="1"/>
          </p:cNvSpPr>
          <p:nvPr>
            <p:ph type="pic" sz="quarter" idx="13"/>
          </p:nvPr>
        </p:nvSpPr>
        <p:spPr>
          <a:xfrm>
            <a:off x="3072710" y="3348680"/>
            <a:ext cx="3085072" cy="2236573"/>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endParaRPr lang="en-US" dirty="0"/>
          </a:p>
        </p:txBody>
      </p:sp>
      <p:sp>
        <p:nvSpPr>
          <p:cNvPr id="11" name="Picture Placeholder 2"/>
          <p:cNvSpPr>
            <a:spLocks noGrp="1"/>
          </p:cNvSpPr>
          <p:nvPr>
            <p:ph type="pic" sz="quarter" idx="14"/>
          </p:nvPr>
        </p:nvSpPr>
        <p:spPr>
          <a:xfrm>
            <a:off x="-12362" y="3348680"/>
            <a:ext cx="3085072" cy="2236573"/>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图文版式（6）">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182688" y="1367971"/>
            <a:ext cx="2093912" cy="48006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5" name="Picture Placeholder 13"/>
          <p:cNvSpPr>
            <a:spLocks noGrp="1"/>
          </p:cNvSpPr>
          <p:nvPr>
            <p:ph type="pic" sz="quarter" idx="14"/>
          </p:nvPr>
        </p:nvSpPr>
        <p:spPr>
          <a:xfrm>
            <a:off x="3761317" y="1367971"/>
            <a:ext cx="2093912" cy="48006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6339946" y="1367971"/>
            <a:ext cx="2093912" cy="48006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6"/>
          </p:nvPr>
        </p:nvSpPr>
        <p:spPr>
          <a:xfrm>
            <a:off x="8918576" y="1367971"/>
            <a:ext cx="2093912" cy="48006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F2F4B3F-293A-4E70-8EC7-574A2250C8C2}"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4447A02-A1E8-47DA-896D-6A86D19C3A1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3" cstate="email"/>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F4B3F-293A-4E70-8EC7-574A2250C8C2}"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47A02-A1E8-47DA-896D-6A86D19C3A1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花"/>
          <p:cNvPicPr>
            <a:picLocks noChangeAspect="1"/>
          </p:cNvPicPr>
          <p:nvPr/>
        </p:nvPicPr>
        <p:blipFill>
          <a:blip r:embed="rId3" cstate="email"/>
          <a:stretch>
            <a:fillRect/>
          </a:stretch>
        </p:blipFill>
        <p:spPr>
          <a:xfrm>
            <a:off x="8809355" y="26670"/>
            <a:ext cx="3412490" cy="2594610"/>
          </a:xfrm>
          <a:prstGeom prst="rect">
            <a:avLst/>
          </a:prstGeom>
        </p:spPr>
      </p:pic>
      <p:pic>
        <p:nvPicPr>
          <p:cNvPr id="5" name="图片 4" descr="花1"/>
          <p:cNvPicPr>
            <a:picLocks noChangeAspect="1"/>
          </p:cNvPicPr>
          <p:nvPr/>
        </p:nvPicPr>
        <p:blipFill>
          <a:blip r:embed="rId4" cstate="email"/>
          <a:stretch>
            <a:fillRect/>
          </a:stretch>
        </p:blipFill>
        <p:spPr>
          <a:xfrm flipH="1">
            <a:off x="22860" y="85725"/>
            <a:ext cx="2793411" cy="6686550"/>
          </a:xfrm>
          <a:prstGeom prst="rect">
            <a:avLst/>
          </a:prstGeom>
        </p:spPr>
      </p:pic>
      <p:pic>
        <p:nvPicPr>
          <p:cNvPr id="6" name="图片 5" descr="母亲节字"/>
          <p:cNvPicPr>
            <a:picLocks noChangeAspect="1"/>
          </p:cNvPicPr>
          <p:nvPr/>
        </p:nvPicPr>
        <p:blipFill>
          <a:blip r:embed="rId5" cstate="email"/>
          <a:stretch>
            <a:fillRect/>
          </a:stretch>
        </p:blipFill>
        <p:spPr>
          <a:xfrm>
            <a:off x="9632315" y="4497705"/>
            <a:ext cx="2828290" cy="2747010"/>
          </a:xfrm>
          <a:prstGeom prst="rect">
            <a:avLst/>
          </a:prstGeom>
        </p:spPr>
      </p:pic>
      <p:sp>
        <p:nvSpPr>
          <p:cNvPr id="10" name="文本框 9"/>
          <p:cNvSpPr txBox="1"/>
          <p:nvPr/>
        </p:nvSpPr>
        <p:spPr>
          <a:xfrm>
            <a:off x="5704205" y="2621280"/>
            <a:ext cx="4892040" cy="829945"/>
          </a:xfrm>
          <a:prstGeom prst="rect">
            <a:avLst/>
          </a:prstGeom>
          <a:noFill/>
        </p:spPr>
        <p:txBody>
          <a:bodyPr wrap="square" rtlCol="0">
            <a:spAutoFit/>
          </a:bodyPr>
          <a:lstStyle/>
          <a:p>
            <a:r>
              <a:rPr lang="zh-CN" altLang="en-US" sz="4800" b="1" dirty="0">
                <a:ln w="19050">
                  <a:solidFill>
                    <a:schemeClr val="bg1"/>
                  </a:solidFill>
                </a:ln>
                <a:solidFill>
                  <a:srgbClr val="7AC6C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母亲节活动策划</a:t>
            </a:r>
          </a:p>
        </p:txBody>
      </p:sp>
      <p:sp>
        <p:nvSpPr>
          <p:cNvPr id="11" name="文本框 10"/>
          <p:cNvSpPr txBox="1"/>
          <p:nvPr/>
        </p:nvSpPr>
        <p:spPr>
          <a:xfrm>
            <a:off x="5456625" y="3451443"/>
            <a:ext cx="5038815" cy="338554"/>
          </a:xfrm>
          <a:prstGeom prst="rect">
            <a:avLst/>
          </a:prstGeom>
          <a:noFill/>
        </p:spPr>
        <p:txBody>
          <a:bodyPr wrap="none">
            <a:spAutoFit/>
          </a:bodyPr>
          <a:lstStyle/>
          <a:p>
            <a:pPr algn="ctr">
              <a:defRPr/>
            </a:pPr>
            <a:r>
              <a:rPr lang="en-US" altLang="zh-CN" sz="1600" dirty="0">
                <a:latin typeface="微软雅黑" panose="020B0503020204020204" pitchFamily="34" charset="-122"/>
                <a:ea typeface="微软雅黑" panose="020B0503020204020204" pitchFamily="34" charset="-122"/>
              </a:rPr>
              <a:t>LOREM IPSUM DOLOR SIT AMET CONSECTETUER</a:t>
            </a:r>
          </a:p>
        </p:txBody>
      </p:sp>
      <p:sp>
        <p:nvSpPr>
          <p:cNvPr id="13" name="矩形 8"/>
          <p:cNvSpPr>
            <a:spLocks noChangeArrowheads="1"/>
          </p:cNvSpPr>
          <p:nvPr/>
        </p:nvSpPr>
        <p:spPr bwMode="auto">
          <a:xfrm>
            <a:off x="5669044" y="3927428"/>
            <a:ext cx="2124300" cy="400110"/>
          </a:xfrm>
          <a:prstGeom prst="rect">
            <a:avLst/>
          </a:prstGeom>
          <a:solidFill>
            <a:srgbClr val="7AC6C1"/>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smtClean="0">
                <a:solidFill>
                  <a:schemeClr val="bg1"/>
                </a:solidFill>
                <a:latin typeface="微软雅黑" panose="020B0503020204020204" pitchFamily="34" charset="-122"/>
                <a:ea typeface="微软雅黑" panose="020B0503020204020204" pitchFamily="34" charset="-122"/>
              </a:rPr>
              <a:t>策划人：</a:t>
            </a:r>
            <a:r>
              <a:rPr lang="en-US" altLang="zh-CN" sz="2000" smtClean="0">
                <a:solidFill>
                  <a:schemeClr val="bg1"/>
                </a:solidFill>
                <a:latin typeface="微软雅黑" panose="020B0503020204020204" pitchFamily="34" charset="-122"/>
                <a:ea typeface="微软雅黑" panose="020B0503020204020204" pitchFamily="34" charset="-122"/>
              </a:rPr>
              <a:t>PPT818</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4" name="矩形 9"/>
          <p:cNvSpPr>
            <a:spLocks noChangeArrowheads="1"/>
          </p:cNvSpPr>
          <p:nvPr/>
        </p:nvSpPr>
        <p:spPr bwMode="auto">
          <a:xfrm>
            <a:off x="8004119" y="3927428"/>
            <a:ext cx="2108200" cy="398780"/>
          </a:xfrm>
          <a:prstGeom prst="rect">
            <a:avLst/>
          </a:prstGeom>
          <a:solidFill>
            <a:srgbClr val="7AC6C1"/>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时间：</a:t>
            </a:r>
            <a:r>
              <a:rPr lang="en-US" altLang="zh-CN" sz="2000" dirty="0">
                <a:solidFill>
                  <a:schemeClr val="bg1"/>
                </a:solidFill>
                <a:latin typeface="微软雅黑" panose="020B0503020204020204" pitchFamily="34" charset="-122"/>
                <a:ea typeface="微软雅黑" panose="020B0503020204020204" pitchFamily="34" charset="-122"/>
              </a:rPr>
              <a:t>XX</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XX</a:t>
            </a:r>
            <a:r>
              <a:rPr lang="zh-CN" altLang="en-US" sz="2000" dirty="0">
                <a:solidFill>
                  <a:schemeClr val="bg1"/>
                </a:solidFill>
                <a:latin typeface="微软雅黑" panose="020B0503020204020204" pitchFamily="34" charset="-122"/>
                <a:ea typeface="微软雅黑" panose="020B0503020204020204" pitchFamily="34" charset="-122"/>
              </a:rPr>
              <a:t>月</a:t>
            </a:r>
          </a:p>
        </p:txBody>
      </p:sp>
      <p:pic>
        <p:nvPicPr>
          <p:cNvPr id="12" name="图片 11" descr="f2e1625dc3ddccc282a32e4bac68bbac"/>
          <p:cNvPicPr>
            <a:picLocks noChangeAspect="1"/>
          </p:cNvPicPr>
          <p:nvPr/>
        </p:nvPicPr>
        <p:blipFill>
          <a:blip r:embed="rId6" cstate="email"/>
          <a:stretch>
            <a:fillRect/>
          </a:stretch>
        </p:blipFill>
        <p:spPr>
          <a:xfrm>
            <a:off x="1845945" y="1768475"/>
            <a:ext cx="4141470" cy="5003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3" grpId="0" bldLvl="0" animBg="1"/>
      <p:bldP spid="1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829050" y="2534266"/>
            <a:ext cx="762000" cy="762000"/>
            <a:chOff x="3829050" y="2534266"/>
            <a:chExt cx="762000" cy="762000"/>
          </a:xfrm>
        </p:grpSpPr>
        <p:sp>
          <p:nvSpPr>
            <p:cNvPr id="8" name="椭圆 7"/>
            <p:cNvSpPr/>
            <p:nvPr/>
          </p:nvSpPr>
          <p:spPr>
            <a:xfrm>
              <a:off x="38290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9" name="椭圆 7"/>
            <p:cNvSpPr/>
            <p:nvPr/>
          </p:nvSpPr>
          <p:spPr>
            <a:xfrm>
              <a:off x="4028459" y="2733788"/>
              <a:ext cx="363182" cy="362957"/>
            </a:xfrm>
            <a:custGeom>
              <a:avLst/>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0" name="组合 9"/>
          <p:cNvGrpSpPr/>
          <p:nvPr/>
        </p:nvGrpSpPr>
        <p:grpSpPr>
          <a:xfrm>
            <a:off x="3829050" y="4641234"/>
            <a:ext cx="762000" cy="762000"/>
            <a:chOff x="3829050" y="4641234"/>
            <a:chExt cx="762000" cy="762000"/>
          </a:xfrm>
        </p:grpSpPr>
        <p:sp>
          <p:nvSpPr>
            <p:cNvPr id="11" name="椭圆 10"/>
            <p:cNvSpPr/>
            <p:nvPr/>
          </p:nvSpPr>
          <p:spPr>
            <a:xfrm>
              <a:off x="3829050" y="4641234"/>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CB89"/>
                </a:solidFill>
                <a:latin typeface="华康娃娃体W5" panose="040B0509000000000000" pitchFamily="81" charset="-122"/>
                <a:ea typeface="华康娃娃体W5" panose="040B0509000000000000" pitchFamily="81" charset="-122"/>
              </a:endParaRPr>
            </a:p>
          </p:txBody>
        </p:sp>
        <p:sp>
          <p:nvSpPr>
            <p:cNvPr id="12" name="椭圆 8"/>
            <p:cNvSpPr/>
            <p:nvPr/>
          </p:nvSpPr>
          <p:spPr>
            <a:xfrm>
              <a:off x="4028459" y="4840921"/>
              <a:ext cx="363182" cy="362625"/>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3" name="组合 12"/>
          <p:cNvGrpSpPr/>
          <p:nvPr/>
        </p:nvGrpSpPr>
        <p:grpSpPr>
          <a:xfrm>
            <a:off x="7600950" y="2501712"/>
            <a:ext cx="762000" cy="762000"/>
            <a:chOff x="7600950" y="2534266"/>
            <a:chExt cx="762000" cy="762000"/>
          </a:xfrm>
        </p:grpSpPr>
        <p:sp>
          <p:nvSpPr>
            <p:cNvPr id="14" name="椭圆 13"/>
            <p:cNvSpPr/>
            <p:nvPr/>
          </p:nvSpPr>
          <p:spPr>
            <a:xfrm>
              <a:off x="76009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15" name="椭圆 9"/>
            <p:cNvSpPr/>
            <p:nvPr/>
          </p:nvSpPr>
          <p:spPr>
            <a:xfrm>
              <a:off x="7800359" y="2733950"/>
              <a:ext cx="363182" cy="362633"/>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6" name="组合 15"/>
          <p:cNvGrpSpPr/>
          <p:nvPr/>
        </p:nvGrpSpPr>
        <p:grpSpPr>
          <a:xfrm>
            <a:off x="7600950" y="4641234"/>
            <a:ext cx="762000" cy="762000"/>
            <a:chOff x="7600950" y="4641234"/>
            <a:chExt cx="762000" cy="762000"/>
          </a:xfrm>
        </p:grpSpPr>
        <p:sp>
          <p:nvSpPr>
            <p:cNvPr id="17" name="椭圆 16"/>
            <p:cNvSpPr/>
            <p:nvPr/>
          </p:nvSpPr>
          <p:spPr>
            <a:xfrm>
              <a:off x="7600950" y="4641234"/>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18" name="椭圆 10"/>
            <p:cNvSpPr/>
            <p:nvPr/>
          </p:nvSpPr>
          <p:spPr>
            <a:xfrm>
              <a:off x="7800359" y="4840911"/>
              <a:ext cx="363182" cy="362646"/>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9" name="组合 18"/>
          <p:cNvGrpSpPr/>
          <p:nvPr/>
        </p:nvGrpSpPr>
        <p:grpSpPr>
          <a:xfrm>
            <a:off x="8562359" y="2421047"/>
            <a:ext cx="2614257" cy="988437"/>
            <a:chOff x="5354322" y="1967781"/>
            <a:chExt cx="2614257" cy="988437"/>
          </a:xfrm>
        </p:grpSpPr>
        <p:sp>
          <p:nvSpPr>
            <p:cNvPr id="20" name="矩形 19"/>
            <p:cNvSpPr/>
            <p:nvPr/>
          </p:nvSpPr>
          <p:spPr>
            <a:xfrm>
              <a:off x="5354322" y="2346820"/>
              <a:ext cx="261425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用户可以在投影仪或者计算机上可以将演示文稿</a:t>
              </a:r>
            </a:p>
          </p:txBody>
        </p:sp>
        <p:sp>
          <p:nvSpPr>
            <p:cNvPr id="21" name="矩形 20"/>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grpSp>
        <p:nvGrpSpPr>
          <p:cNvPr id="22" name="组合 21"/>
          <p:cNvGrpSpPr/>
          <p:nvPr/>
        </p:nvGrpSpPr>
        <p:grpSpPr>
          <a:xfrm>
            <a:off x="8562359" y="4528015"/>
            <a:ext cx="2614257" cy="988437"/>
            <a:chOff x="5354322" y="1967781"/>
            <a:chExt cx="2614257" cy="988437"/>
          </a:xfrm>
        </p:grpSpPr>
        <p:sp>
          <p:nvSpPr>
            <p:cNvPr id="23" name="矩形 22"/>
            <p:cNvSpPr/>
            <p:nvPr/>
          </p:nvSpPr>
          <p:spPr>
            <a:xfrm>
              <a:off x="5354322" y="2346820"/>
              <a:ext cx="261425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用户可以在投影仪或者计算机上可以将演示文稿</a:t>
              </a:r>
            </a:p>
          </p:txBody>
        </p:sp>
        <p:sp>
          <p:nvSpPr>
            <p:cNvPr id="24" name="矩形 23"/>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grpSp>
        <p:nvGrpSpPr>
          <p:cNvPr id="25" name="组合 24"/>
          <p:cNvGrpSpPr/>
          <p:nvPr/>
        </p:nvGrpSpPr>
        <p:grpSpPr>
          <a:xfrm>
            <a:off x="1062393" y="2421047"/>
            <a:ext cx="2614257" cy="988437"/>
            <a:chOff x="5354322" y="1967781"/>
            <a:chExt cx="2614257" cy="988437"/>
          </a:xfrm>
        </p:grpSpPr>
        <p:sp>
          <p:nvSpPr>
            <p:cNvPr id="26" name="矩形 25"/>
            <p:cNvSpPr/>
            <p:nvPr/>
          </p:nvSpPr>
          <p:spPr>
            <a:xfrm>
              <a:off x="5354322" y="2346820"/>
              <a:ext cx="261425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用户可以在投影仪或者计算机上可以将演示文稿</a:t>
              </a:r>
            </a:p>
          </p:txBody>
        </p:sp>
        <p:sp>
          <p:nvSpPr>
            <p:cNvPr id="27" name="矩形 26"/>
            <p:cNvSpPr/>
            <p:nvPr/>
          </p:nvSpPr>
          <p:spPr>
            <a:xfrm>
              <a:off x="5884192"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grpSp>
        <p:nvGrpSpPr>
          <p:cNvPr id="28" name="组合 27"/>
          <p:cNvGrpSpPr/>
          <p:nvPr/>
        </p:nvGrpSpPr>
        <p:grpSpPr>
          <a:xfrm>
            <a:off x="1062393" y="4528015"/>
            <a:ext cx="2614257" cy="988437"/>
            <a:chOff x="5354322" y="1967781"/>
            <a:chExt cx="2614257" cy="988437"/>
          </a:xfrm>
        </p:grpSpPr>
        <p:sp>
          <p:nvSpPr>
            <p:cNvPr id="29" name="矩形 28"/>
            <p:cNvSpPr/>
            <p:nvPr/>
          </p:nvSpPr>
          <p:spPr>
            <a:xfrm>
              <a:off x="5354322" y="2346820"/>
              <a:ext cx="2614257"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用户可以在投影仪或者计算机上可以将演示文稿</a:t>
              </a:r>
            </a:p>
          </p:txBody>
        </p:sp>
        <p:sp>
          <p:nvSpPr>
            <p:cNvPr id="30" name="矩形 29"/>
            <p:cNvSpPr/>
            <p:nvPr/>
          </p:nvSpPr>
          <p:spPr>
            <a:xfrm>
              <a:off x="5884192"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pic>
        <p:nvPicPr>
          <p:cNvPr id="31" name="图片占位符 33" descr="C:\Users\Administrator\Desktop\dcf5c883c2df8f440e876747af5a42f3.pngdcf5c883c2df8f440e876747af5a42f3"/>
          <p:cNvPicPr>
            <a:picLocks noChangeAspect="1"/>
          </p:cNvPicPr>
          <p:nvPr/>
        </p:nvPicPr>
        <p:blipFill rotWithShape="1">
          <a:blip r:embed="rId3" cstate="email"/>
          <a:srcRect/>
          <a:stretch>
            <a:fillRect/>
          </a:stretch>
        </p:blipFill>
        <p:spPr>
          <a:xfrm>
            <a:off x="4768215" y="2733675"/>
            <a:ext cx="2656205" cy="2036445"/>
          </a:xfrm>
          <a:custGeom>
            <a:avLst/>
            <a:gdLst>
              <a:gd name="connsiteX0" fmla="*/ 1053484 w 2106968"/>
              <a:gd name="connsiteY0" fmla="*/ 0 h 2106968"/>
              <a:gd name="connsiteX1" fmla="*/ 2106968 w 2106968"/>
              <a:gd name="connsiteY1" fmla="*/ 1053484 h 2106968"/>
              <a:gd name="connsiteX2" fmla="*/ 1053484 w 2106968"/>
              <a:gd name="connsiteY2" fmla="*/ 2106968 h 2106968"/>
              <a:gd name="connsiteX3" fmla="*/ 0 w 2106968"/>
              <a:gd name="connsiteY3" fmla="*/ 1053484 h 2106968"/>
              <a:gd name="connsiteX4" fmla="*/ 1053484 w 2106968"/>
              <a:gd name="connsiteY4" fmla="*/ 0 h 2106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968" h="2106968">
                <a:moveTo>
                  <a:pt x="1053484" y="0"/>
                </a:moveTo>
                <a:cubicBezTo>
                  <a:pt x="1635307" y="0"/>
                  <a:pt x="2106968" y="471661"/>
                  <a:pt x="2106968" y="1053484"/>
                </a:cubicBezTo>
                <a:cubicBezTo>
                  <a:pt x="2106968" y="1635307"/>
                  <a:pt x="1635307" y="2106968"/>
                  <a:pt x="1053484" y="2106968"/>
                </a:cubicBezTo>
                <a:cubicBezTo>
                  <a:pt x="471661" y="2106968"/>
                  <a:pt x="0" y="1635307"/>
                  <a:pt x="0" y="1053484"/>
                </a:cubicBezTo>
                <a:cubicBezTo>
                  <a:pt x="0" y="471661"/>
                  <a:pt x="471661" y="0"/>
                  <a:pt x="1053484" y="0"/>
                </a:cubicBezTo>
                <a:close/>
              </a:path>
            </a:pathLst>
          </a:custGeom>
        </p:spPr>
      </p:pic>
      <p:sp>
        <p:nvSpPr>
          <p:cNvPr id="32" name="文本框 31"/>
          <p:cNvSpPr txBox="1"/>
          <p:nvPr/>
        </p:nvSpPr>
        <p:spPr>
          <a:xfrm>
            <a:off x="2303777" y="692272"/>
            <a:ext cx="4267842" cy="58477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目标定位</a:t>
            </a:r>
          </a:p>
        </p:txBody>
      </p:sp>
      <p:pic>
        <p:nvPicPr>
          <p:cNvPr id="3" name="图片 2" descr="0eeb17bf1b0dfa0a8eee60984d43ee74"/>
          <p:cNvPicPr>
            <a:picLocks noChangeAspect="1"/>
          </p:cNvPicPr>
          <p:nvPr/>
        </p:nvPicPr>
        <p:blipFill>
          <a:blip r:embed="rId4"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0-#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1+#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1+#ppt_w/2"/>
                                          </p:val>
                                        </p:tav>
                                        <p:tav tm="100000">
                                          <p:val>
                                            <p:strVal val="#ppt_x"/>
                                          </p:val>
                                        </p:tav>
                                      </p:tavLst>
                                    </p:anim>
                                    <p:anim calcmode="lin" valueType="num">
                                      <p:cBhvr additive="base">
                                        <p:cTn id="4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370482" y="4740475"/>
            <a:ext cx="9451036" cy="992040"/>
            <a:chOff x="6326702" y="1967781"/>
            <a:chExt cx="9451036" cy="992040"/>
          </a:xfrm>
        </p:grpSpPr>
        <p:sp>
          <p:nvSpPr>
            <p:cNvPr id="6" name="矩形 5"/>
            <p:cNvSpPr/>
            <p:nvPr/>
          </p:nvSpPr>
          <p:spPr>
            <a:xfrm>
              <a:off x="6326702" y="2384920"/>
              <a:ext cx="9451036" cy="574901"/>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进行演示也可以将演示文稿打印出来制作成用户可以在投影仪或者计算机上进行演示也可以将演示文稿打印出来制作成胶片以便应用到更广泛的领域中胶片以便应用到更广泛的领域中</a:t>
              </a:r>
            </a:p>
          </p:txBody>
        </p:sp>
        <p:sp>
          <p:nvSpPr>
            <p:cNvPr id="7" name="矩形 6"/>
            <p:cNvSpPr/>
            <p:nvPr/>
          </p:nvSpPr>
          <p:spPr>
            <a:xfrm>
              <a:off x="6326703" y="1967781"/>
              <a:ext cx="2084387" cy="41242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grpSp>
        <p:nvGrpSpPr>
          <p:cNvPr id="8" name="组合 7"/>
          <p:cNvGrpSpPr/>
          <p:nvPr/>
        </p:nvGrpSpPr>
        <p:grpSpPr>
          <a:xfrm>
            <a:off x="2534948" y="2704272"/>
            <a:ext cx="1302136" cy="1302136"/>
            <a:chOff x="2534948" y="2669982"/>
            <a:chExt cx="1302136" cy="1302136"/>
          </a:xfrm>
        </p:grpSpPr>
        <p:sp>
          <p:nvSpPr>
            <p:cNvPr id="9" name="矩形 8"/>
            <p:cNvSpPr/>
            <p:nvPr/>
          </p:nvSpPr>
          <p:spPr>
            <a:xfrm rot="2700000">
              <a:off x="2534948" y="2669982"/>
              <a:ext cx="1302136" cy="1302136"/>
            </a:xfrm>
            <a:prstGeom prst="rect">
              <a:avLst/>
            </a:prstGeom>
            <a:solidFill>
              <a:schemeClr val="bg1"/>
            </a:solidFill>
            <a:ln w="19050">
              <a:solidFill>
                <a:srgbClr val="7AC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10" name="椭圆 13"/>
            <p:cNvSpPr/>
            <p:nvPr/>
          </p:nvSpPr>
          <p:spPr>
            <a:xfrm>
              <a:off x="2944332" y="3100982"/>
              <a:ext cx="483368" cy="47900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rgbClr val="7AC6C1"/>
            </a:solidFill>
            <a:ln>
              <a:solidFill>
                <a:srgbClr val="7AC6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1" name="组合 10"/>
          <p:cNvGrpSpPr/>
          <p:nvPr/>
        </p:nvGrpSpPr>
        <p:grpSpPr>
          <a:xfrm>
            <a:off x="4874399" y="2452066"/>
            <a:ext cx="1737966" cy="1737966"/>
            <a:chOff x="4874399" y="2452066"/>
            <a:chExt cx="1737966" cy="1737966"/>
          </a:xfrm>
        </p:grpSpPr>
        <p:sp>
          <p:nvSpPr>
            <p:cNvPr id="12" name="矩形 11"/>
            <p:cNvSpPr/>
            <p:nvPr/>
          </p:nvSpPr>
          <p:spPr>
            <a:xfrm rot="2700000">
              <a:off x="4874399" y="2452066"/>
              <a:ext cx="1737966" cy="1737966"/>
            </a:xfrm>
            <a:prstGeom prst="rect">
              <a:avLst/>
            </a:prstGeom>
            <a:solidFill>
              <a:schemeClr val="bg1"/>
            </a:solidFill>
            <a:ln w="19050">
              <a:solidFill>
                <a:srgbClr val="7AC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13" name="椭圆 14"/>
            <p:cNvSpPr/>
            <p:nvPr/>
          </p:nvSpPr>
          <p:spPr>
            <a:xfrm>
              <a:off x="5352349" y="2950029"/>
              <a:ext cx="782066" cy="780911"/>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rgbClr val="7AC6C1"/>
            </a:solidFill>
            <a:ln>
              <a:solidFill>
                <a:srgbClr val="31DAA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sp>
        <p:nvSpPr>
          <p:cNvPr id="15" name="文本框 14"/>
          <p:cNvSpPr txBox="1"/>
          <p:nvPr/>
        </p:nvSpPr>
        <p:spPr>
          <a:xfrm>
            <a:off x="2303777" y="692272"/>
            <a:ext cx="4267842" cy="58477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目标定位</a:t>
            </a:r>
          </a:p>
        </p:txBody>
      </p:sp>
      <p:pic>
        <p:nvPicPr>
          <p:cNvPr id="3" name="图片 2" descr="0eeb17bf1b0dfa0a8eee60984d43ee74"/>
          <p:cNvPicPr>
            <a:picLocks noChangeAspect="1"/>
          </p:cNvPicPr>
          <p:nvPr/>
        </p:nvPicPr>
        <p:blipFill>
          <a:blip r:embed="rId3" cstate="email"/>
          <a:stretch>
            <a:fillRect/>
          </a:stretch>
        </p:blipFill>
        <p:spPr>
          <a:xfrm rot="1200000">
            <a:off x="525145" y="352425"/>
            <a:ext cx="1610995" cy="1263650"/>
          </a:xfrm>
          <a:prstGeom prst="rect">
            <a:avLst/>
          </a:prstGeom>
        </p:spPr>
      </p:pic>
      <p:pic>
        <p:nvPicPr>
          <p:cNvPr id="2" name="图片 1" descr="d3a6ed7f9fae391fea9b76c0d2629e95"/>
          <p:cNvPicPr>
            <a:picLocks noChangeAspect="1"/>
          </p:cNvPicPr>
          <p:nvPr/>
        </p:nvPicPr>
        <p:blipFill>
          <a:blip r:embed="rId4" cstate="email"/>
          <a:stretch>
            <a:fillRect/>
          </a:stretch>
        </p:blipFill>
        <p:spPr>
          <a:xfrm>
            <a:off x="7232650" y="1597660"/>
            <a:ext cx="3028315" cy="2952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1779270" y="3738093"/>
            <a:ext cx="2171700" cy="419404"/>
          </a:xfrm>
          <a:custGeom>
            <a:avLst/>
            <a:gdLst>
              <a:gd name="connsiteX0" fmla="*/ 0 w 3140090"/>
              <a:gd name="connsiteY0" fmla="*/ 0 h 606425"/>
              <a:gd name="connsiteX1" fmla="*/ 2836878 w 3140090"/>
              <a:gd name="connsiteY1" fmla="*/ 0 h 606425"/>
              <a:gd name="connsiteX2" fmla="*/ 3140090 w 3140090"/>
              <a:gd name="connsiteY2" fmla="*/ 303213 h 606425"/>
              <a:gd name="connsiteX3" fmla="*/ 2836878 w 3140090"/>
              <a:gd name="connsiteY3" fmla="*/ 606425 h 606425"/>
              <a:gd name="connsiteX4" fmla="*/ 0 w 3140090"/>
              <a:gd name="connsiteY4" fmla="*/ 606425 h 606425"/>
              <a:gd name="connsiteX5" fmla="*/ 303212 w 3140090"/>
              <a:gd name="connsiteY5" fmla="*/ 303213 h 6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0090" h="606425">
                <a:moveTo>
                  <a:pt x="0" y="0"/>
                </a:moveTo>
                <a:lnTo>
                  <a:pt x="2836878" y="0"/>
                </a:lnTo>
                <a:lnTo>
                  <a:pt x="3140090" y="303213"/>
                </a:lnTo>
                <a:lnTo>
                  <a:pt x="2836878" y="606425"/>
                </a:lnTo>
                <a:lnTo>
                  <a:pt x="0" y="606425"/>
                </a:lnTo>
                <a:lnTo>
                  <a:pt x="303212" y="303213"/>
                </a:lnTo>
                <a:close/>
              </a:path>
            </a:pathLst>
          </a:cu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11" name="任意多边形 10"/>
          <p:cNvSpPr/>
          <p:nvPr/>
        </p:nvSpPr>
        <p:spPr>
          <a:xfrm>
            <a:off x="3924300" y="3759048"/>
            <a:ext cx="2171700" cy="419404"/>
          </a:xfrm>
          <a:custGeom>
            <a:avLst/>
            <a:gdLst>
              <a:gd name="connsiteX0" fmla="*/ 0 w 3140090"/>
              <a:gd name="connsiteY0" fmla="*/ 0 h 606425"/>
              <a:gd name="connsiteX1" fmla="*/ 2836878 w 3140090"/>
              <a:gd name="connsiteY1" fmla="*/ 0 h 606425"/>
              <a:gd name="connsiteX2" fmla="*/ 3140090 w 3140090"/>
              <a:gd name="connsiteY2" fmla="*/ 303213 h 606425"/>
              <a:gd name="connsiteX3" fmla="*/ 2836878 w 3140090"/>
              <a:gd name="connsiteY3" fmla="*/ 606425 h 606425"/>
              <a:gd name="connsiteX4" fmla="*/ 0 w 3140090"/>
              <a:gd name="connsiteY4" fmla="*/ 606425 h 606425"/>
              <a:gd name="connsiteX5" fmla="*/ 303212 w 3140090"/>
              <a:gd name="connsiteY5" fmla="*/ 303213 h 6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0090" h="606425">
                <a:moveTo>
                  <a:pt x="0" y="0"/>
                </a:moveTo>
                <a:lnTo>
                  <a:pt x="2836878" y="0"/>
                </a:lnTo>
                <a:lnTo>
                  <a:pt x="3140090" y="303213"/>
                </a:lnTo>
                <a:lnTo>
                  <a:pt x="2836878" y="606425"/>
                </a:lnTo>
                <a:lnTo>
                  <a:pt x="0" y="606425"/>
                </a:lnTo>
                <a:lnTo>
                  <a:pt x="303212" y="303213"/>
                </a:lnTo>
                <a:close/>
              </a:path>
            </a:pathLst>
          </a:cu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12" name="任意多边形 11"/>
          <p:cNvSpPr/>
          <p:nvPr/>
        </p:nvSpPr>
        <p:spPr>
          <a:xfrm>
            <a:off x="6096000" y="3773018"/>
            <a:ext cx="2171700" cy="419404"/>
          </a:xfrm>
          <a:custGeom>
            <a:avLst/>
            <a:gdLst>
              <a:gd name="connsiteX0" fmla="*/ 0 w 3140090"/>
              <a:gd name="connsiteY0" fmla="*/ 0 h 606425"/>
              <a:gd name="connsiteX1" fmla="*/ 2836878 w 3140090"/>
              <a:gd name="connsiteY1" fmla="*/ 0 h 606425"/>
              <a:gd name="connsiteX2" fmla="*/ 3140090 w 3140090"/>
              <a:gd name="connsiteY2" fmla="*/ 303213 h 606425"/>
              <a:gd name="connsiteX3" fmla="*/ 2836878 w 3140090"/>
              <a:gd name="connsiteY3" fmla="*/ 606425 h 606425"/>
              <a:gd name="connsiteX4" fmla="*/ 0 w 3140090"/>
              <a:gd name="connsiteY4" fmla="*/ 606425 h 606425"/>
              <a:gd name="connsiteX5" fmla="*/ 303212 w 3140090"/>
              <a:gd name="connsiteY5" fmla="*/ 303213 h 6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0090" h="606425">
                <a:moveTo>
                  <a:pt x="0" y="0"/>
                </a:moveTo>
                <a:lnTo>
                  <a:pt x="2836878" y="0"/>
                </a:lnTo>
                <a:lnTo>
                  <a:pt x="3140090" y="303213"/>
                </a:lnTo>
                <a:lnTo>
                  <a:pt x="2836878" y="606425"/>
                </a:lnTo>
                <a:lnTo>
                  <a:pt x="0" y="606425"/>
                </a:lnTo>
                <a:lnTo>
                  <a:pt x="303212" y="303213"/>
                </a:lnTo>
                <a:close/>
              </a:path>
            </a:pathLst>
          </a:cu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13" name="任意多边形 12"/>
          <p:cNvSpPr/>
          <p:nvPr/>
        </p:nvSpPr>
        <p:spPr>
          <a:xfrm>
            <a:off x="8267700" y="3759048"/>
            <a:ext cx="2171700" cy="419404"/>
          </a:xfrm>
          <a:custGeom>
            <a:avLst/>
            <a:gdLst>
              <a:gd name="connsiteX0" fmla="*/ 0 w 3140090"/>
              <a:gd name="connsiteY0" fmla="*/ 0 h 606425"/>
              <a:gd name="connsiteX1" fmla="*/ 2836878 w 3140090"/>
              <a:gd name="connsiteY1" fmla="*/ 0 h 606425"/>
              <a:gd name="connsiteX2" fmla="*/ 3140090 w 3140090"/>
              <a:gd name="connsiteY2" fmla="*/ 303213 h 606425"/>
              <a:gd name="connsiteX3" fmla="*/ 2836878 w 3140090"/>
              <a:gd name="connsiteY3" fmla="*/ 606425 h 606425"/>
              <a:gd name="connsiteX4" fmla="*/ 0 w 3140090"/>
              <a:gd name="connsiteY4" fmla="*/ 606425 h 606425"/>
              <a:gd name="connsiteX5" fmla="*/ 303212 w 3140090"/>
              <a:gd name="connsiteY5" fmla="*/ 303213 h 6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0090" h="606425">
                <a:moveTo>
                  <a:pt x="0" y="0"/>
                </a:moveTo>
                <a:lnTo>
                  <a:pt x="2836878" y="0"/>
                </a:lnTo>
                <a:lnTo>
                  <a:pt x="3140090" y="303213"/>
                </a:lnTo>
                <a:lnTo>
                  <a:pt x="2836878" y="606425"/>
                </a:lnTo>
                <a:lnTo>
                  <a:pt x="0" y="606425"/>
                </a:lnTo>
                <a:lnTo>
                  <a:pt x="303212" y="303213"/>
                </a:lnTo>
                <a:close/>
              </a:path>
            </a:pathLst>
          </a:cu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grpSp>
        <p:nvGrpSpPr>
          <p:cNvPr id="14" name="组合 13"/>
          <p:cNvGrpSpPr/>
          <p:nvPr/>
        </p:nvGrpSpPr>
        <p:grpSpPr>
          <a:xfrm>
            <a:off x="2542051" y="2706222"/>
            <a:ext cx="762000" cy="762000"/>
            <a:chOff x="3829050" y="2534266"/>
            <a:chExt cx="762000" cy="762000"/>
          </a:xfrm>
        </p:grpSpPr>
        <p:sp>
          <p:nvSpPr>
            <p:cNvPr id="15" name="椭圆 14"/>
            <p:cNvSpPr/>
            <p:nvPr/>
          </p:nvSpPr>
          <p:spPr>
            <a:xfrm>
              <a:off x="38290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sp>
          <p:nvSpPr>
            <p:cNvPr id="16" name="椭圆 13"/>
            <p:cNvSpPr/>
            <p:nvPr/>
          </p:nvSpPr>
          <p:spPr>
            <a:xfrm>
              <a:off x="4028459" y="2794009"/>
              <a:ext cx="363182" cy="242514"/>
            </a:xfrm>
            <a:custGeom>
              <a:avLst/>
              <a:gdLst>
                <a:gd name="connsiteX0" fmla="*/ 90132 w 608485"/>
                <a:gd name="connsiteY0" fmla="*/ 292917 h 406316"/>
                <a:gd name="connsiteX1" fmla="*/ 200315 w 608485"/>
                <a:gd name="connsiteY1" fmla="*/ 292917 h 406316"/>
                <a:gd name="connsiteX2" fmla="*/ 207462 w 608485"/>
                <a:gd name="connsiteY2" fmla="*/ 300055 h 406316"/>
                <a:gd name="connsiteX3" fmla="*/ 207462 w 608485"/>
                <a:gd name="connsiteY3" fmla="*/ 321767 h 406316"/>
                <a:gd name="connsiteX4" fmla="*/ 200315 w 608485"/>
                <a:gd name="connsiteY4" fmla="*/ 328905 h 406316"/>
                <a:gd name="connsiteX5" fmla="*/ 90132 w 608485"/>
                <a:gd name="connsiteY5" fmla="*/ 328905 h 406316"/>
                <a:gd name="connsiteX6" fmla="*/ 83085 w 608485"/>
                <a:gd name="connsiteY6" fmla="*/ 321767 h 406316"/>
                <a:gd name="connsiteX7" fmla="*/ 83085 w 608485"/>
                <a:gd name="connsiteY7" fmla="*/ 300055 h 406316"/>
                <a:gd name="connsiteX8" fmla="*/ 90132 w 608485"/>
                <a:gd name="connsiteY8" fmla="*/ 292917 h 406316"/>
                <a:gd name="connsiteX9" fmla="*/ 40208 w 608485"/>
                <a:gd name="connsiteY9" fmla="*/ 130548 h 406316"/>
                <a:gd name="connsiteX10" fmla="*/ 40208 w 608485"/>
                <a:gd name="connsiteY10" fmla="*/ 333756 h 406316"/>
                <a:gd name="connsiteX11" fmla="*/ 72772 w 608485"/>
                <a:gd name="connsiteY11" fmla="*/ 366170 h 406316"/>
                <a:gd name="connsiteX12" fmla="*/ 535713 w 608485"/>
                <a:gd name="connsiteY12" fmla="*/ 366170 h 406316"/>
                <a:gd name="connsiteX13" fmla="*/ 568277 w 608485"/>
                <a:gd name="connsiteY13" fmla="*/ 333756 h 406316"/>
                <a:gd name="connsiteX14" fmla="*/ 568277 w 608485"/>
                <a:gd name="connsiteY14" fmla="*/ 130548 h 406316"/>
                <a:gd name="connsiteX15" fmla="*/ 72772 w 608485"/>
                <a:gd name="connsiteY15" fmla="*/ 0 h 406316"/>
                <a:gd name="connsiteX16" fmla="*/ 535713 w 608485"/>
                <a:gd name="connsiteY16" fmla="*/ 0 h 406316"/>
                <a:gd name="connsiteX17" fmla="*/ 608485 w 608485"/>
                <a:gd name="connsiteY17" fmla="*/ 72560 h 406316"/>
                <a:gd name="connsiteX18" fmla="*/ 608485 w 608485"/>
                <a:gd name="connsiteY18" fmla="*/ 333756 h 406316"/>
                <a:gd name="connsiteX19" fmla="*/ 535713 w 608485"/>
                <a:gd name="connsiteY19" fmla="*/ 406316 h 406316"/>
                <a:gd name="connsiteX20" fmla="*/ 72772 w 608485"/>
                <a:gd name="connsiteY20" fmla="*/ 406316 h 406316"/>
                <a:gd name="connsiteX21" fmla="*/ 0 w 608485"/>
                <a:gd name="connsiteY21" fmla="*/ 333756 h 406316"/>
                <a:gd name="connsiteX22" fmla="*/ 0 w 608485"/>
                <a:gd name="connsiteY22" fmla="*/ 72560 h 406316"/>
                <a:gd name="connsiteX23" fmla="*/ 72772 w 608485"/>
                <a:gd name="connsiteY23" fmla="*/ 0 h 40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8485" h="406316">
                  <a:moveTo>
                    <a:pt x="90132" y="292917"/>
                  </a:moveTo>
                  <a:lnTo>
                    <a:pt x="200315" y="292917"/>
                  </a:lnTo>
                  <a:cubicBezTo>
                    <a:pt x="204286" y="292917"/>
                    <a:pt x="207462" y="296090"/>
                    <a:pt x="207462" y="300055"/>
                  </a:cubicBezTo>
                  <a:lnTo>
                    <a:pt x="207462" y="321767"/>
                  </a:lnTo>
                  <a:cubicBezTo>
                    <a:pt x="207462" y="325733"/>
                    <a:pt x="204286" y="328905"/>
                    <a:pt x="200315" y="328905"/>
                  </a:cubicBezTo>
                  <a:lnTo>
                    <a:pt x="90132" y="328905"/>
                  </a:lnTo>
                  <a:cubicBezTo>
                    <a:pt x="86261" y="328905"/>
                    <a:pt x="82985" y="325733"/>
                    <a:pt x="83085" y="321767"/>
                  </a:cubicBezTo>
                  <a:lnTo>
                    <a:pt x="83085" y="300055"/>
                  </a:lnTo>
                  <a:cubicBezTo>
                    <a:pt x="83085" y="296090"/>
                    <a:pt x="86261" y="292917"/>
                    <a:pt x="90132" y="292917"/>
                  </a:cubicBezTo>
                  <a:close/>
                  <a:moveTo>
                    <a:pt x="40208" y="130548"/>
                  </a:moveTo>
                  <a:lnTo>
                    <a:pt x="40208" y="333756"/>
                  </a:lnTo>
                  <a:cubicBezTo>
                    <a:pt x="40208" y="351599"/>
                    <a:pt x="54802" y="366170"/>
                    <a:pt x="72772" y="366170"/>
                  </a:cubicBezTo>
                  <a:lnTo>
                    <a:pt x="535713" y="366170"/>
                  </a:lnTo>
                  <a:cubicBezTo>
                    <a:pt x="553683" y="366170"/>
                    <a:pt x="568277" y="351599"/>
                    <a:pt x="568277" y="333756"/>
                  </a:cubicBezTo>
                  <a:lnTo>
                    <a:pt x="568277" y="130548"/>
                  </a:lnTo>
                  <a:close/>
                  <a:moveTo>
                    <a:pt x="72772" y="0"/>
                  </a:moveTo>
                  <a:lnTo>
                    <a:pt x="535713" y="0"/>
                  </a:lnTo>
                  <a:cubicBezTo>
                    <a:pt x="575822" y="0"/>
                    <a:pt x="608485" y="32513"/>
                    <a:pt x="608485" y="72560"/>
                  </a:cubicBezTo>
                  <a:lnTo>
                    <a:pt x="608485" y="333756"/>
                  </a:lnTo>
                  <a:cubicBezTo>
                    <a:pt x="608485" y="373803"/>
                    <a:pt x="575822" y="406316"/>
                    <a:pt x="535713" y="406316"/>
                  </a:cubicBezTo>
                  <a:lnTo>
                    <a:pt x="72772" y="406316"/>
                  </a:lnTo>
                  <a:cubicBezTo>
                    <a:pt x="32663" y="406316"/>
                    <a:pt x="0" y="373803"/>
                    <a:pt x="0" y="333756"/>
                  </a:cubicBezTo>
                  <a:lnTo>
                    <a:pt x="0" y="72560"/>
                  </a:lnTo>
                  <a:cubicBezTo>
                    <a:pt x="0" y="32513"/>
                    <a:pt x="32663" y="0"/>
                    <a:pt x="727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7" name="组合 16"/>
          <p:cNvGrpSpPr/>
          <p:nvPr/>
        </p:nvGrpSpPr>
        <p:grpSpPr>
          <a:xfrm>
            <a:off x="4629150" y="2706222"/>
            <a:ext cx="762000" cy="762000"/>
            <a:chOff x="3829050" y="2534266"/>
            <a:chExt cx="762000" cy="762000"/>
          </a:xfrm>
        </p:grpSpPr>
        <p:sp>
          <p:nvSpPr>
            <p:cNvPr id="18" name="椭圆 17"/>
            <p:cNvSpPr/>
            <p:nvPr/>
          </p:nvSpPr>
          <p:spPr>
            <a:xfrm>
              <a:off x="38290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sp>
          <p:nvSpPr>
            <p:cNvPr id="19" name="椭圆 16"/>
            <p:cNvSpPr/>
            <p:nvPr/>
          </p:nvSpPr>
          <p:spPr>
            <a:xfrm>
              <a:off x="4028459" y="2733967"/>
              <a:ext cx="363182" cy="362597"/>
            </a:xfrm>
            <a:custGeom>
              <a:avLst/>
              <a:gdLst>
                <a:gd name="connsiteX0" fmla="*/ 436183 w 606569"/>
                <a:gd name="connsiteY0" fmla="*/ 194676 h 605592"/>
                <a:gd name="connsiteX1" fmla="*/ 422442 w 606569"/>
                <a:gd name="connsiteY1" fmla="*/ 218590 h 605592"/>
                <a:gd name="connsiteX2" fmla="*/ 381962 w 606569"/>
                <a:gd name="connsiteY2" fmla="*/ 273833 h 605592"/>
                <a:gd name="connsiteX3" fmla="*/ 381962 w 606569"/>
                <a:gd name="connsiteY3" fmla="*/ 274297 h 605592"/>
                <a:gd name="connsiteX4" fmla="*/ 436183 w 606569"/>
                <a:gd name="connsiteY4" fmla="*/ 274297 h 605592"/>
                <a:gd name="connsiteX5" fmla="*/ 436183 w 606569"/>
                <a:gd name="connsiteY5" fmla="*/ 220166 h 605592"/>
                <a:gd name="connsiteX6" fmla="*/ 436926 w 606569"/>
                <a:gd name="connsiteY6" fmla="*/ 194676 h 605592"/>
                <a:gd name="connsiteX7" fmla="*/ 433119 w 606569"/>
                <a:gd name="connsiteY7" fmla="*/ 173450 h 605592"/>
                <a:gd name="connsiteX8" fmla="*/ 457258 w 606569"/>
                <a:gd name="connsiteY8" fmla="*/ 173450 h 605592"/>
                <a:gd name="connsiteX9" fmla="*/ 457258 w 606569"/>
                <a:gd name="connsiteY9" fmla="*/ 274297 h 605592"/>
                <a:gd name="connsiteX10" fmla="*/ 480469 w 606569"/>
                <a:gd name="connsiteY10" fmla="*/ 274297 h 605592"/>
                <a:gd name="connsiteX11" fmla="*/ 480469 w 606569"/>
                <a:gd name="connsiteY11" fmla="*/ 291537 h 605592"/>
                <a:gd name="connsiteX12" fmla="*/ 457258 w 606569"/>
                <a:gd name="connsiteY12" fmla="*/ 291537 h 605592"/>
                <a:gd name="connsiteX13" fmla="*/ 457258 w 606569"/>
                <a:gd name="connsiteY13" fmla="*/ 335750 h 605592"/>
                <a:gd name="connsiteX14" fmla="*/ 436183 w 606569"/>
                <a:gd name="connsiteY14" fmla="*/ 335750 h 605592"/>
                <a:gd name="connsiteX15" fmla="*/ 436183 w 606569"/>
                <a:gd name="connsiteY15" fmla="*/ 291537 h 605592"/>
                <a:gd name="connsiteX16" fmla="*/ 359308 w 606569"/>
                <a:gd name="connsiteY16" fmla="*/ 291537 h 605592"/>
                <a:gd name="connsiteX17" fmla="*/ 359308 w 606569"/>
                <a:gd name="connsiteY17" fmla="*/ 277077 h 605592"/>
                <a:gd name="connsiteX18" fmla="*/ 287262 w 606569"/>
                <a:gd name="connsiteY18" fmla="*/ 170627 h 605592"/>
                <a:gd name="connsiteX19" fmla="*/ 337956 w 606569"/>
                <a:gd name="connsiteY19" fmla="*/ 217818 h 605592"/>
                <a:gd name="connsiteX20" fmla="*/ 280856 w 606569"/>
                <a:gd name="connsiteY20" fmla="*/ 305062 h 605592"/>
                <a:gd name="connsiteX21" fmla="*/ 267672 w 606569"/>
                <a:gd name="connsiteY21" fmla="*/ 317022 h 605592"/>
                <a:gd name="connsiteX22" fmla="*/ 267672 w 606569"/>
                <a:gd name="connsiteY22" fmla="*/ 317486 h 605592"/>
                <a:gd name="connsiteX23" fmla="*/ 341949 w 606569"/>
                <a:gd name="connsiteY23" fmla="*/ 317486 h 605592"/>
                <a:gd name="connsiteX24" fmla="*/ 341949 w 606569"/>
                <a:gd name="connsiteY24" fmla="*/ 335750 h 605592"/>
                <a:gd name="connsiteX25" fmla="*/ 236383 w 606569"/>
                <a:gd name="connsiteY25" fmla="*/ 335750 h 605592"/>
                <a:gd name="connsiteX26" fmla="*/ 236383 w 606569"/>
                <a:gd name="connsiteY26" fmla="*/ 322214 h 605592"/>
                <a:gd name="connsiteX27" fmla="*/ 253931 w 606569"/>
                <a:gd name="connsiteY27" fmla="*/ 305525 h 605592"/>
                <a:gd name="connsiteX28" fmla="*/ 315488 w 606569"/>
                <a:gd name="connsiteY28" fmla="*/ 220600 h 605592"/>
                <a:gd name="connsiteX29" fmla="*/ 282713 w 606569"/>
                <a:gd name="connsiteY29" fmla="*/ 188892 h 605592"/>
                <a:gd name="connsiteX30" fmla="*/ 247524 w 606569"/>
                <a:gd name="connsiteY30" fmla="*/ 202613 h 605592"/>
                <a:gd name="connsiteX31" fmla="*/ 240375 w 606569"/>
                <a:gd name="connsiteY31" fmla="*/ 187130 h 605592"/>
                <a:gd name="connsiteX32" fmla="*/ 287262 w 606569"/>
                <a:gd name="connsiteY32" fmla="*/ 170627 h 605592"/>
                <a:gd name="connsiteX33" fmla="*/ 89865 w 606569"/>
                <a:gd name="connsiteY33" fmla="*/ 102164 h 605592"/>
                <a:gd name="connsiteX34" fmla="*/ 75090 w 606569"/>
                <a:gd name="connsiteY34" fmla="*/ 106231 h 605592"/>
                <a:gd name="connsiteX35" fmla="*/ 42685 w 606569"/>
                <a:gd name="connsiteY35" fmla="*/ 131908 h 605592"/>
                <a:gd name="connsiteX36" fmla="*/ 25786 w 606569"/>
                <a:gd name="connsiteY36" fmla="*/ 167875 h 605592"/>
                <a:gd name="connsiteX37" fmla="*/ 139528 w 606569"/>
                <a:gd name="connsiteY37" fmla="*/ 418158 h 605592"/>
                <a:gd name="connsiteX38" fmla="*/ 374628 w 606569"/>
                <a:gd name="connsiteY38" fmla="*/ 580378 h 605592"/>
                <a:gd name="connsiteX39" fmla="*/ 405083 w 606569"/>
                <a:gd name="connsiteY39" fmla="*/ 571201 h 605592"/>
                <a:gd name="connsiteX40" fmla="*/ 437488 w 606569"/>
                <a:gd name="connsiteY40" fmla="*/ 545524 h 605592"/>
                <a:gd name="connsiteX41" fmla="*/ 441387 w 606569"/>
                <a:gd name="connsiteY41" fmla="*/ 522721 h 605592"/>
                <a:gd name="connsiteX42" fmla="*/ 379549 w 606569"/>
                <a:gd name="connsiteY42" fmla="*/ 447728 h 605592"/>
                <a:gd name="connsiteX43" fmla="*/ 355407 w 606569"/>
                <a:gd name="connsiteY43" fmla="*/ 446616 h 605592"/>
                <a:gd name="connsiteX44" fmla="*/ 301089 w 606569"/>
                <a:gd name="connsiteY44" fmla="*/ 464321 h 605592"/>
                <a:gd name="connsiteX45" fmla="*/ 171283 w 606569"/>
                <a:gd name="connsiteY45" fmla="*/ 393501 h 605592"/>
                <a:gd name="connsiteX46" fmla="*/ 125972 w 606569"/>
                <a:gd name="connsiteY46" fmla="*/ 265485 h 605592"/>
                <a:gd name="connsiteX47" fmla="*/ 157170 w 606569"/>
                <a:gd name="connsiteY47" fmla="*/ 205232 h 605592"/>
                <a:gd name="connsiteX48" fmla="*/ 160977 w 606569"/>
                <a:gd name="connsiteY48" fmla="*/ 182429 h 605592"/>
                <a:gd name="connsiteX49" fmla="*/ 99138 w 606569"/>
                <a:gd name="connsiteY49" fmla="*/ 107343 h 605592"/>
                <a:gd name="connsiteX50" fmla="*/ 89865 w 606569"/>
                <a:gd name="connsiteY50" fmla="*/ 102164 h 605592"/>
                <a:gd name="connsiteX51" fmla="*/ 323838 w 606569"/>
                <a:gd name="connsiteY51" fmla="*/ 25214 h 605592"/>
                <a:gd name="connsiteX52" fmla="*/ 132843 w 606569"/>
                <a:gd name="connsiteY52" fmla="*/ 108456 h 605592"/>
                <a:gd name="connsiteX53" fmla="*/ 180569 w 606569"/>
                <a:gd name="connsiteY53" fmla="*/ 166392 h 605592"/>
                <a:gd name="connsiteX54" fmla="*/ 172862 w 606569"/>
                <a:gd name="connsiteY54" fmla="*/ 224977 h 605592"/>
                <a:gd name="connsiteX55" fmla="*/ 151135 w 606569"/>
                <a:gd name="connsiteY55" fmla="*/ 268174 h 605592"/>
                <a:gd name="connsiteX56" fmla="*/ 190782 w 606569"/>
                <a:gd name="connsiteY56" fmla="*/ 377557 h 605592"/>
                <a:gd name="connsiteX57" fmla="*/ 301089 w 606569"/>
                <a:gd name="connsiteY57" fmla="*/ 439108 h 605592"/>
                <a:gd name="connsiteX58" fmla="*/ 339715 w 606569"/>
                <a:gd name="connsiteY58" fmla="*/ 426779 h 605592"/>
                <a:gd name="connsiteX59" fmla="*/ 399047 w 606569"/>
                <a:gd name="connsiteY59" fmla="*/ 431692 h 605592"/>
                <a:gd name="connsiteX60" fmla="*/ 452344 w 606569"/>
                <a:gd name="connsiteY60" fmla="*/ 496302 h 605592"/>
                <a:gd name="connsiteX61" fmla="*/ 581314 w 606569"/>
                <a:gd name="connsiteY61" fmla="*/ 277536 h 605592"/>
                <a:gd name="connsiteX62" fmla="*/ 581314 w 606569"/>
                <a:gd name="connsiteY62" fmla="*/ 275033 h 605592"/>
                <a:gd name="connsiteX63" fmla="*/ 539902 w 606569"/>
                <a:gd name="connsiteY63" fmla="*/ 275033 h 605592"/>
                <a:gd name="connsiteX64" fmla="*/ 539902 w 606569"/>
                <a:gd name="connsiteY64" fmla="*/ 249820 h 605592"/>
                <a:gd name="connsiteX65" fmla="*/ 579735 w 606569"/>
                <a:gd name="connsiteY65" fmla="*/ 249820 h 605592"/>
                <a:gd name="connsiteX66" fmla="*/ 368128 w 606569"/>
                <a:gd name="connsiteY66" fmla="*/ 29014 h 605592"/>
                <a:gd name="connsiteX67" fmla="*/ 368128 w 606569"/>
                <a:gd name="connsiteY67" fmla="*/ 65630 h 605592"/>
                <a:gd name="connsiteX68" fmla="*/ 342779 w 606569"/>
                <a:gd name="connsiteY68" fmla="*/ 65630 h 605592"/>
                <a:gd name="connsiteX69" fmla="*/ 342779 w 606569"/>
                <a:gd name="connsiteY69" fmla="*/ 25955 h 605592"/>
                <a:gd name="connsiteX70" fmla="*/ 323838 w 606569"/>
                <a:gd name="connsiteY70" fmla="*/ 25214 h 605592"/>
                <a:gd name="connsiteX71" fmla="*/ 323838 w 606569"/>
                <a:gd name="connsiteY71" fmla="*/ 0 h 605592"/>
                <a:gd name="connsiteX72" fmla="*/ 606569 w 606569"/>
                <a:gd name="connsiteY72" fmla="*/ 277536 h 605592"/>
                <a:gd name="connsiteX73" fmla="*/ 466921 w 606569"/>
                <a:gd name="connsiteY73" fmla="*/ 517066 h 605592"/>
                <a:gd name="connsiteX74" fmla="*/ 453272 w 606569"/>
                <a:gd name="connsiteY74" fmla="*/ 565269 h 605592"/>
                <a:gd name="connsiteX75" fmla="*/ 420774 w 606569"/>
                <a:gd name="connsiteY75" fmla="*/ 590946 h 605592"/>
                <a:gd name="connsiteX76" fmla="*/ 374628 w 606569"/>
                <a:gd name="connsiteY76" fmla="*/ 605592 h 605592"/>
                <a:gd name="connsiteX77" fmla="*/ 119937 w 606569"/>
                <a:gd name="connsiteY77" fmla="*/ 434195 h 605592"/>
                <a:gd name="connsiteX78" fmla="*/ 716 w 606569"/>
                <a:gd name="connsiteY78" fmla="*/ 165279 h 605592"/>
                <a:gd name="connsiteX79" fmla="*/ 26900 w 606569"/>
                <a:gd name="connsiteY79" fmla="*/ 112164 h 605592"/>
                <a:gd name="connsiteX80" fmla="*/ 59305 w 606569"/>
                <a:gd name="connsiteY80" fmla="*/ 86487 h 605592"/>
                <a:gd name="connsiteX81" fmla="*/ 116594 w 606569"/>
                <a:gd name="connsiteY81" fmla="*/ 88897 h 605592"/>
                <a:gd name="connsiteX82" fmla="*/ 323838 w 606569"/>
                <a:gd name="connsiteY82"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6569" h="605592">
                  <a:moveTo>
                    <a:pt x="436183" y="194676"/>
                  </a:moveTo>
                  <a:cubicBezTo>
                    <a:pt x="431076" y="204130"/>
                    <a:pt x="426991" y="211175"/>
                    <a:pt x="422442" y="218590"/>
                  </a:cubicBezTo>
                  <a:lnTo>
                    <a:pt x="381962" y="273833"/>
                  </a:lnTo>
                  <a:lnTo>
                    <a:pt x="381962" y="274297"/>
                  </a:lnTo>
                  <a:lnTo>
                    <a:pt x="436183" y="274297"/>
                  </a:lnTo>
                  <a:lnTo>
                    <a:pt x="436183" y="220166"/>
                  </a:lnTo>
                  <a:cubicBezTo>
                    <a:pt x="436183" y="211638"/>
                    <a:pt x="436461" y="203111"/>
                    <a:pt x="436926" y="194676"/>
                  </a:cubicBezTo>
                  <a:close/>
                  <a:moveTo>
                    <a:pt x="433119" y="173450"/>
                  </a:moveTo>
                  <a:lnTo>
                    <a:pt x="457258" y="173450"/>
                  </a:lnTo>
                  <a:lnTo>
                    <a:pt x="457258" y="274297"/>
                  </a:lnTo>
                  <a:lnTo>
                    <a:pt x="480469" y="274297"/>
                  </a:lnTo>
                  <a:lnTo>
                    <a:pt x="480469" y="291537"/>
                  </a:lnTo>
                  <a:lnTo>
                    <a:pt x="457258" y="291537"/>
                  </a:lnTo>
                  <a:lnTo>
                    <a:pt x="457258" y="335750"/>
                  </a:lnTo>
                  <a:lnTo>
                    <a:pt x="436183" y="335750"/>
                  </a:lnTo>
                  <a:lnTo>
                    <a:pt x="436183" y="291537"/>
                  </a:lnTo>
                  <a:lnTo>
                    <a:pt x="359308" y="291537"/>
                  </a:lnTo>
                  <a:lnTo>
                    <a:pt x="359308" y="277077"/>
                  </a:lnTo>
                  <a:close/>
                  <a:moveTo>
                    <a:pt x="287262" y="170627"/>
                  </a:moveTo>
                  <a:cubicBezTo>
                    <a:pt x="322915" y="170627"/>
                    <a:pt x="337956" y="194640"/>
                    <a:pt x="337956" y="217818"/>
                  </a:cubicBezTo>
                  <a:cubicBezTo>
                    <a:pt x="337956" y="247858"/>
                    <a:pt x="315766" y="272056"/>
                    <a:pt x="280856" y="305062"/>
                  </a:cubicBezTo>
                  <a:lnTo>
                    <a:pt x="267672" y="317022"/>
                  </a:lnTo>
                  <a:lnTo>
                    <a:pt x="267672" y="317486"/>
                  </a:lnTo>
                  <a:lnTo>
                    <a:pt x="341949" y="317486"/>
                  </a:lnTo>
                  <a:lnTo>
                    <a:pt x="341949" y="335750"/>
                  </a:lnTo>
                  <a:lnTo>
                    <a:pt x="236383" y="335750"/>
                  </a:lnTo>
                  <a:lnTo>
                    <a:pt x="236383" y="322214"/>
                  </a:lnTo>
                  <a:lnTo>
                    <a:pt x="253931" y="305525"/>
                  </a:lnTo>
                  <a:cubicBezTo>
                    <a:pt x="296176" y="266029"/>
                    <a:pt x="315209" y="245076"/>
                    <a:pt x="315488" y="220600"/>
                  </a:cubicBezTo>
                  <a:cubicBezTo>
                    <a:pt x="315488" y="204097"/>
                    <a:pt x="307317" y="188892"/>
                    <a:pt x="282713" y="188892"/>
                  </a:cubicBezTo>
                  <a:cubicBezTo>
                    <a:pt x="267672" y="188892"/>
                    <a:pt x="255138" y="196402"/>
                    <a:pt x="247524" y="202613"/>
                  </a:cubicBezTo>
                  <a:lnTo>
                    <a:pt x="240375" y="187130"/>
                  </a:lnTo>
                  <a:cubicBezTo>
                    <a:pt x="251888" y="177673"/>
                    <a:pt x="268136" y="170627"/>
                    <a:pt x="287262" y="170627"/>
                  </a:cubicBezTo>
                  <a:close/>
                  <a:moveTo>
                    <a:pt x="89865" y="102164"/>
                  </a:moveTo>
                  <a:cubicBezTo>
                    <a:pt x="85675" y="101434"/>
                    <a:pt x="80568" y="102245"/>
                    <a:pt x="75090" y="106231"/>
                  </a:cubicBezTo>
                  <a:lnTo>
                    <a:pt x="42685" y="131908"/>
                  </a:lnTo>
                  <a:cubicBezTo>
                    <a:pt x="33214" y="139417"/>
                    <a:pt x="27550" y="151467"/>
                    <a:pt x="25786" y="167875"/>
                  </a:cubicBezTo>
                  <a:cubicBezTo>
                    <a:pt x="19472" y="227387"/>
                    <a:pt x="65155" y="327963"/>
                    <a:pt x="139528" y="418158"/>
                  </a:cubicBezTo>
                  <a:cubicBezTo>
                    <a:pt x="218173" y="513729"/>
                    <a:pt x="314831" y="580378"/>
                    <a:pt x="374628" y="580378"/>
                  </a:cubicBezTo>
                  <a:cubicBezTo>
                    <a:pt x="387162" y="580378"/>
                    <a:pt x="397469" y="577319"/>
                    <a:pt x="405083" y="571201"/>
                  </a:cubicBezTo>
                  <a:lnTo>
                    <a:pt x="437488" y="545524"/>
                  </a:lnTo>
                  <a:cubicBezTo>
                    <a:pt x="439438" y="543670"/>
                    <a:pt x="449651" y="535235"/>
                    <a:pt x="441387" y="522721"/>
                  </a:cubicBezTo>
                  <a:lnTo>
                    <a:pt x="379549" y="447728"/>
                  </a:lnTo>
                  <a:cubicBezTo>
                    <a:pt x="374256" y="441240"/>
                    <a:pt x="362835" y="440683"/>
                    <a:pt x="355407" y="446616"/>
                  </a:cubicBezTo>
                  <a:cubicBezTo>
                    <a:pt x="340736" y="458203"/>
                    <a:pt x="321981" y="464321"/>
                    <a:pt x="301089" y="464321"/>
                  </a:cubicBezTo>
                  <a:cubicBezTo>
                    <a:pt x="256985" y="464414"/>
                    <a:pt x="207310" y="437254"/>
                    <a:pt x="171283" y="393501"/>
                  </a:cubicBezTo>
                  <a:cubicBezTo>
                    <a:pt x="138600" y="353919"/>
                    <a:pt x="121701" y="305994"/>
                    <a:pt x="125972" y="265485"/>
                  </a:cubicBezTo>
                  <a:cubicBezTo>
                    <a:pt x="128758" y="240086"/>
                    <a:pt x="139436" y="219229"/>
                    <a:pt x="157170" y="205232"/>
                  </a:cubicBezTo>
                  <a:cubicBezTo>
                    <a:pt x="161070" y="202080"/>
                    <a:pt x="168684" y="192811"/>
                    <a:pt x="160977" y="182429"/>
                  </a:cubicBezTo>
                  <a:lnTo>
                    <a:pt x="99138" y="107343"/>
                  </a:lnTo>
                  <a:cubicBezTo>
                    <a:pt x="97328" y="105165"/>
                    <a:pt x="94055" y="102894"/>
                    <a:pt x="89865" y="102164"/>
                  </a:cubicBezTo>
                  <a:close/>
                  <a:moveTo>
                    <a:pt x="323838" y="25214"/>
                  </a:moveTo>
                  <a:cubicBezTo>
                    <a:pt x="250764" y="25214"/>
                    <a:pt x="181683" y="55433"/>
                    <a:pt x="132843" y="108456"/>
                  </a:cubicBezTo>
                  <a:lnTo>
                    <a:pt x="180569" y="166392"/>
                  </a:lnTo>
                  <a:cubicBezTo>
                    <a:pt x="200160" y="191513"/>
                    <a:pt x="183911" y="215892"/>
                    <a:pt x="172862" y="224977"/>
                  </a:cubicBezTo>
                  <a:cubicBezTo>
                    <a:pt x="160791" y="234895"/>
                    <a:pt x="153085" y="249634"/>
                    <a:pt x="151135" y="268174"/>
                  </a:cubicBezTo>
                  <a:cubicBezTo>
                    <a:pt x="147514" y="302101"/>
                    <a:pt x="162370" y="342980"/>
                    <a:pt x="190782" y="377557"/>
                  </a:cubicBezTo>
                  <a:cubicBezTo>
                    <a:pt x="222166" y="415563"/>
                    <a:pt x="264413" y="439108"/>
                    <a:pt x="301089" y="439108"/>
                  </a:cubicBezTo>
                  <a:cubicBezTo>
                    <a:pt x="316410" y="439108"/>
                    <a:pt x="329037" y="434473"/>
                    <a:pt x="339715" y="426779"/>
                  </a:cubicBezTo>
                  <a:cubicBezTo>
                    <a:pt x="367571" y="406849"/>
                    <a:pt x="389762" y="421402"/>
                    <a:pt x="399047" y="431692"/>
                  </a:cubicBezTo>
                  <a:lnTo>
                    <a:pt x="452344" y="496302"/>
                  </a:lnTo>
                  <a:cubicBezTo>
                    <a:pt x="532103" y="451251"/>
                    <a:pt x="581314" y="368287"/>
                    <a:pt x="581314" y="277536"/>
                  </a:cubicBezTo>
                  <a:cubicBezTo>
                    <a:pt x="581314" y="276702"/>
                    <a:pt x="581314" y="275868"/>
                    <a:pt x="581314" y="275033"/>
                  </a:cubicBezTo>
                  <a:lnTo>
                    <a:pt x="539902" y="275033"/>
                  </a:lnTo>
                  <a:lnTo>
                    <a:pt x="539902" y="249820"/>
                  </a:lnTo>
                  <a:lnTo>
                    <a:pt x="579735" y="249820"/>
                  </a:lnTo>
                  <a:cubicBezTo>
                    <a:pt x="567200" y="138026"/>
                    <a:pt x="479921" y="48017"/>
                    <a:pt x="368128" y="29014"/>
                  </a:cubicBezTo>
                  <a:lnTo>
                    <a:pt x="368128" y="65630"/>
                  </a:lnTo>
                  <a:lnTo>
                    <a:pt x="342779" y="65630"/>
                  </a:lnTo>
                  <a:lnTo>
                    <a:pt x="342779" y="25955"/>
                  </a:lnTo>
                  <a:cubicBezTo>
                    <a:pt x="336558" y="25492"/>
                    <a:pt x="330244" y="25214"/>
                    <a:pt x="323838" y="25214"/>
                  </a:cubicBezTo>
                  <a:close/>
                  <a:moveTo>
                    <a:pt x="323838" y="0"/>
                  </a:moveTo>
                  <a:cubicBezTo>
                    <a:pt x="479735" y="0"/>
                    <a:pt x="606569" y="124492"/>
                    <a:pt x="606569" y="277536"/>
                  </a:cubicBezTo>
                  <a:cubicBezTo>
                    <a:pt x="606569" y="376630"/>
                    <a:pt x="553458" y="467195"/>
                    <a:pt x="466921" y="517066"/>
                  </a:cubicBezTo>
                  <a:cubicBezTo>
                    <a:pt x="476485" y="539499"/>
                    <a:pt x="462093" y="559151"/>
                    <a:pt x="453272" y="565269"/>
                  </a:cubicBezTo>
                  <a:lnTo>
                    <a:pt x="420774" y="590946"/>
                  </a:lnTo>
                  <a:cubicBezTo>
                    <a:pt x="408611" y="600679"/>
                    <a:pt x="393012" y="605592"/>
                    <a:pt x="374628" y="605592"/>
                  </a:cubicBezTo>
                  <a:cubicBezTo>
                    <a:pt x="306753" y="605592"/>
                    <a:pt x="204431" y="536718"/>
                    <a:pt x="119937" y="434195"/>
                  </a:cubicBezTo>
                  <a:cubicBezTo>
                    <a:pt x="40364" y="337604"/>
                    <a:pt x="-6433" y="232022"/>
                    <a:pt x="716" y="165279"/>
                  </a:cubicBezTo>
                  <a:cubicBezTo>
                    <a:pt x="3130" y="141827"/>
                    <a:pt x="12044" y="124029"/>
                    <a:pt x="26900" y="112164"/>
                  </a:cubicBezTo>
                  <a:lnTo>
                    <a:pt x="59305" y="86487"/>
                  </a:lnTo>
                  <a:cubicBezTo>
                    <a:pt x="84468" y="67854"/>
                    <a:pt x="107216" y="79163"/>
                    <a:pt x="116594" y="88897"/>
                  </a:cubicBezTo>
                  <a:cubicBezTo>
                    <a:pt x="170076" y="32259"/>
                    <a:pt x="244821" y="0"/>
                    <a:pt x="3238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20" name="组合 19"/>
          <p:cNvGrpSpPr/>
          <p:nvPr/>
        </p:nvGrpSpPr>
        <p:grpSpPr>
          <a:xfrm>
            <a:off x="6800850" y="2706222"/>
            <a:ext cx="762000" cy="762000"/>
            <a:chOff x="3829050" y="2534266"/>
            <a:chExt cx="762000" cy="762000"/>
          </a:xfrm>
        </p:grpSpPr>
        <p:sp>
          <p:nvSpPr>
            <p:cNvPr id="21" name="椭圆 20"/>
            <p:cNvSpPr/>
            <p:nvPr/>
          </p:nvSpPr>
          <p:spPr>
            <a:xfrm>
              <a:off x="38290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sp>
          <p:nvSpPr>
            <p:cNvPr id="22" name="椭圆 19"/>
            <p:cNvSpPr/>
            <p:nvPr/>
          </p:nvSpPr>
          <p:spPr>
            <a:xfrm>
              <a:off x="4028459" y="2744940"/>
              <a:ext cx="363182" cy="340651"/>
            </a:xfrm>
            <a:custGeom>
              <a:avLst/>
              <a:gdLst>
                <a:gd name="connsiteX0" fmla="*/ 258582 w 606298"/>
                <a:gd name="connsiteY0" fmla="*/ 455598 h 568686"/>
                <a:gd name="connsiteX1" fmla="*/ 303149 w 606298"/>
                <a:gd name="connsiteY1" fmla="*/ 490637 h 568686"/>
                <a:gd name="connsiteX2" fmla="*/ 347716 w 606298"/>
                <a:gd name="connsiteY2" fmla="*/ 455598 h 568686"/>
                <a:gd name="connsiteX3" fmla="*/ 311784 w 606298"/>
                <a:gd name="connsiteY3" fmla="*/ 456896 h 568686"/>
                <a:gd name="connsiteX4" fmla="*/ 294607 w 606298"/>
                <a:gd name="connsiteY4" fmla="*/ 456896 h 568686"/>
                <a:gd name="connsiteX5" fmla="*/ 258582 w 606298"/>
                <a:gd name="connsiteY5" fmla="*/ 455598 h 568686"/>
                <a:gd name="connsiteX6" fmla="*/ 482810 w 606298"/>
                <a:gd name="connsiteY6" fmla="*/ 426955 h 568686"/>
                <a:gd name="connsiteX7" fmla="*/ 402311 w 606298"/>
                <a:gd name="connsiteY7" fmla="*/ 449202 h 568686"/>
                <a:gd name="connsiteX8" fmla="*/ 391633 w 606298"/>
                <a:gd name="connsiteY8" fmla="*/ 460233 h 568686"/>
                <a:gd name="connsiteX9" fmla="*/ 333696 w 606298"/>
                <a:gd name="connsiteY9" fmla="*/ 510752 h 568686"/>
                <a:gd name="connsiteX10" fmla="*/ 407603 w 606298"/>
                <a:gd name="connsiteY10" fmla="*/ 533647 h 568686"/>
                <a:gd name="connsiteX11" fmla="*/ 445578 w 606298"/>
                <a:gd name="connsiteY11" fmla="*/ 523358 h 568686"/>
                <a:gd name="connsiteX12" fmla="*/ 482810 w 606298"/>
                <a:gd name="connsiteY12" fmla="*/ 426955 h 568686"/>
                <a:gd name="connsiteX13" fmla="*/ 123488 w 606298"/>
                <a:gd name="connsiteY13" fmla="*/ 426955 h 568686"/>
                <a:gd name="connsiteX14" fmla="*/ 160720 w 606298"/>
                <a:gd name="connsiteY14" fmla="*/ 523358 h 568686"/>
                <a:gd name="connsiteX15" fmla="*/ 198788 w 606298"/>
                <a:gd name="connsiteY15" fmla="*/ 533647 h 568686"/>
                <a:gd name="connsiteX16" fmla="*/ 272602 w 606298"/>
                <a:gd name="connsiteY16" fmla="*/ 510752 h 568686"/>
                <a:gd name="connsiteX17" fmla="*/ 214665 w 606298"/>
                <a:gd name="connsiteY17" fmla="*/ 460233 h 568686"/>
                <a:gd name="connsiteX18" fmla="*/ 204080 w 606298"/>
                <a:gd name="connsiteY18" fmla="*/ 449202 h 568686"/>
                <a:gd name="connsiteX19" fmla="*/ 123488 w 606298"/>
                <a:gd name="connsiteY19" fmla="*/ 426955 h 568686"/>
                <a:gd name="connsiteX20" fmla="*/ 469069 w 606298"/>
                <a:gd name="connsiteY20" fmla="*/ 346681 h 568686"/>
                <a:gd name="connsiteX21" fmla="*/ 450777 w 606298"/>
                <a:gd name="connsiteY21" fmla="*/ 374953 h 568686"/>
                <a:gd name="connsiteX22" fmla="*/ 449292 w 606298"/>
                <a:gd name="connsiteY22" fmla="*/ 377178 h 568686"/>
                <a:gd name="connsiteX23" fmla="*/ 425523 w 606298"/>
                <a:gd name="connsiteY23" fmla="*/ 409250 h 568686"/>
                <a:gd name="connsiteX24" fmla="*/ 479189 w 606298"/>
                <a:gd name="connsiteY24" fmla="*/ 391360 h 568686"/>
                <a:gd name="connsiteX25" fmla="*/ 469069 w 606298"/>
                <a:gd name="connsiteY25" fmla="*/ 346681 h 568686"/>
                <a:gd name="connsiteX26" fmla="*/ 137229 w 606298"/>
                <a:gd name="connsiteY26" fmla="*/ 346681 h 568686"/>
                <a:gd name="connsiteX27" fmla="*/ 127109 w 606298"/>
                <a:gd name="connsiteY27" fmla="*/ 391360 h 568686"/>
                <a:gd name="connsiteX28" fmla="*/ 180868 w 606298"/>
                <a:gd name="connsiteY28" fmla="*/ 409250 h 568686"/>
                <a:gd name="connsiteX29" fmla="*/ 157006 w 606298"/>
                <a:gd name="connsiteY29" fmla="*/ 377178 h 568686"/>
                <a:gd name="connsiteX30" fmla="*/ 155521 w 606298"/>
                <a:gd name="connsiteY30" fmla="*/ 375046 h 568686"/>
                <a:gd name="connsiteX31" fmla="*/ 137229 w 606298"/>
                <a:gd name="connsiteY31" fmla="*/ 346681 h 568686"/>
                <a:gd name="connsiteX32" fmla="*/ 303114 w 606298"/>
                <a:gd name="connsiteY32" fmla="*/ 237523 h 568686"/>
                <a:gd name="connsiteX33" fmla="*/ 350005 w 606298"/>
                <a:gd name="connsiteY33" fmla="*/ 284343 h 568686"/>
                <a:gd name="connsiteX34" fmla="*/ 303114 w 606298"/>
                <a:gd name="connsiteY34" fmla="*/ 331163 h 568686"/>
                <a:gd name="connsiteX35" fmla="*/ 256223 w 606298"/>
                <a:gd name="connsiteY35" fmla="*/ 284343 h 568686"/>
                <a:gd name="connsiteX36" fmla="*/ 303114 w 606298"/>
                <a:gd name="connsiteY36" fmla="*/ 237523 h 568686"/>
                <a:gd name="connsiteX37" fmla="*/ 517257 w 606298"/>
                <a:gd name="connsiteY37" fmla="*/ 210604 h 568686"/>
                <a:gd name="connsiteX38" fmla="*/ 516792 w 606298"/>
                <a:gd name="connsiteY38" fmla="*/ 213292 h 568686"/>
                <a:gd name="connsiteX39" fmla="*/ 490888 w 606298"/>
                <a:gd name="connsiteY39" fmla="*/ 303392 h 568686"/>
                <a:gd name="connsiteX40" fmla="*/ 511500 w 606298"/>
                <a:gd name="connsiteY40" fmla="*/ 374953 h 568686"/>
                <a:gd name="connsiteX41" fmla="*/ 572130 w 606298"/>
                <a:gd name="connsiteY41" fmla="*/ 290971 h 568686"/>
                <a:gd name="connsiteX42" fmla="*/ 517257 w 606298"/>
                <a:gd name="connsiteY42" fmla="*/ 210604 h 568686"/>
                <a:gd name="connsiteX43" fmla="*/ 89041 w 606298"/>
                <a:gd name="connsiteY43" fmla="*/ 210604 h 568686"/>
                <a:gd name="connsiteX44" fmla="*/ 34168 w 606298"/>
                <a:gd name="connsiteY44" fmla="*/ 290971 h 568686"/>
                <a:gd name="connsiteX45" fmla="*/ 94798 w 606298"/>
                <a:gd name="connsiteY45" fmla="*/ 374953 h 568686"/>
                <a:gd name="connsiteX46" fmla="*/ 115410 w 606298"/>
                <a:gd name="connsiteY46" fmla="*/ 303392 h 568686"/>
                <a:gd name="connsiteX47" fmla="*/ 89506 w 606298"/>
                <a:gd name="connsiteY47" fmla="*/ 213292 h 568686"/>
                <a:gd name="connsiteX48" fmla="*/ 419952 w 606298"/>
                <a:gd name="connsiteY48" fmla="*/ 171487 h 568686"/>
                <a:gd name="connsiteX49" fmla="*/ 438893 w 606298"/>
                <a:gd name="connsiteY49" fmla="*/ 199666 h 568686"/>
                <a:gd name="connsiteX50" fmla="*/ 470833 w 606298"/>
                <a:gd name="connsiteY50" fmla="*/ 256952 h 568686"/>
                <a:gd name="connsiteX51" fmla="*/ 484017 w 606298"/>
                <a:gd name="connsiteY51" fmla="*/ 200407 h 568686"/>
                <a:gd name="connsiteX52" fmla="*/ 484946 w 606298"/>
                <a:gd name="connsiteY52" fmla="*/ 193085 h 568686"/>
                <a:gd name="connsiteX53" fmla="*/ 419952 w 606298"/>
                <a:gd name="connsiteY53" fmla="*/ 171487 h 568686"/>
                <a:gd name="connsiteX54" fmla="*/ 186346 w 606298"/>
                <a:gd name="connsiteY54" fmla="*/ 171487 h 568686"/>
                <a:gd name="connsiteX55" fmla="*/ 121352 w 606298"/>
                <a:gd name="connsiteY55" fmla="*/ 193085 h 568686"/>
                <a:gd name="connsiteX56" fmla="*/ 122281 w 606298"/>
                <a:gd name="connsiteY56" fmla="*/ 200407 h 568686"/>
                <a:gd name="connsiteX57" fmla="*/ 135465 w 606298"/>
                <a:gd name="connsiteY57" fmla="*/ 256952 h 568686"/>
                <a:gd name="connsiteX58" fmla="*/ 167405 w 606298"/>
                <a:gd name="connsiteY58" fmla="*/ 199666 h 568686"/>
                <a:gd name="connsiteX59" fmla="*/ 186346 w 606298"/>
                <a:gd name="connsiteY59" fmla="*/ 171487 h 568686"/>
                <a:gd name="connsiteX60" fmla="*/ 303149 w 606298"/>
                <a:gd name="connsiteY60" fmla="*/ 159459 h 568686"/>
                <a:gd name="connsiteX61" fmla="*/ 236113 w 606298"/>
                <a:gd name="connsiteY61" fmla="*/ 162866 h 568686"/>
                <a:gd name="connsiteX62" fmla="*/ 196559 w 606298"/>
                <a:gd name="connsiteY62" fmla="*/ 218020 h 568686"/>
                <a:gd name="connsiteX63" fmla="*/ 153385 w 606298"/>
                <a:gd name="connsiteY63" fmla="*/ 301260 h 568686"/>
                <a:gd name="connsiteX64" fmla="*/ 184118 w 606298"/>
                <a:gd name="connsiteY64" fmla="*/ 356321 h 568686"/>
                <a:gd name="connsiteX65" fmla="*/ 222835 w 606298"/>
                <a:gd name="connsiteY65" fmla="*/ 406284 h 568686"/>
                <a:gd name="connsiteX66" fmla="*/ 227385 w 606298"/>
                <a:gd name="connsiteY66" fmla="*/ 411104 h 568686"/>
                <a:gd name="connsiteX67" fmla="*/ 234813 w 606298"/>
                <a:gd name="connsiteY67" fmla="*/ 419169 h 568686"/>
                <a:gd name="connsiteX68" fmla="*/ 294607 w 606298"/>
                <a:gd name="connsiteY68" fmla="*/ 422691 h 568686"/>
                <a:gd name="connsiteX69" fmla="*/ 311784 w 606298"/>
                <a:gd name="connsiteY69" fmla="*/ 422691 h 568686"/>
                <a:gd name="connsiteX70" fmla="*/ 371485 w 606298"/>
                <a:gd name="connsiteY70" fmla="*/ 419169 h 568686"/>
                <a:gd name="connsiteX71" fmla="*/ 378913 w 606298"/>
                <a:gd name="connsiteY71" fmla="*/ 411104 h 568686"/>
                <a:gd name="connsiteX72" fmla="*/ 383463 w 606298"/>
                <a:gd name="connsiteY72" fmla="*/ 406284 h 568686"/>
                <a:gd name="connsiteX73" fmla="*/ 422273 w 606298"/>
                <a:gd name="connsiteY73" fmla="*/ 356321 h 568686"/>
                <a:gd name="connsiteX74" fmla="*/ 452913 w 606298"/>
                <a:gd name="connsiteY74" fmla="*/ 301260 h 568686"/>
                <a:gd name="connsiteX75" fmla="*/ 409831 w 606298"/>
                <a:gd name="connsiteY75" fmla="*/ 218020 h 568686"/>
                <a:gd name="connsiteX76" fmla="*/ 370185 w 606298"/>
                <a:gd name="connsiteY76" fmla="*/ 162866 h 568686"/>
                <a:gd name="connsiteX77" fmla="*/ 303149 w 606298"/>
                <a:gd name="connsiteY77" fmla="*/ 159459 h 568686"/>
                <a:gd name="connsiteX78" fmla="*/ 303149 w 606298"/>
                <a:gd name="connsiteY78" fmla="*/ 95754 h 568686"/>
                <a:gd name="connsiteX79" fmla="*/ 269631 w 606298"/>
                <a:gd name="connsiteY79" fmla="*/ 125788 h 568686"/>
                <a:gd name="connsiteX80" fmla="*/ 336667 w 606298"/>
                <a:gd name="connsiteY80" fmla="*/ 125788 h 568686"/>
                <a:gd name="connsiteX81" fmla="*/ 303149 w 606298"/>
                <a:gd name="connsiteY81" fmla="*/ 95754 h 568686"/>
                <a:gd name="connsiteX82" fmla="*/ 413453 w 606298"/>
                <a:gd name="connsiteY82" fmla="*/ 34112 h 568686"/>
                <a:gd name="connsiteX83" fmla="*/ 326454 w 606298"/>
                <a:gd name="connsiteY83" fmla="*/ 70078 h 568686"/>
                <a:gd name="connsiteX84" fmla="*/ 388012 w 606298"/>
                <a:gd name="connsiteY84" fmla="*/ 130608 h 568686"/>
                <a:gd name="connsiteX85" fmla="*/ 490424 w 606298"/>
                <a:gd name="connsiteY85" fmla="*/ 158138 h 568686"/>
                <a:gd name="connsiteX86" fmla="*/ 490424 w 606298"/>
                <a:gd name="connsiteY86" fmla="*/ 156933 h 568686"/>
                <a:gd name="connsiteX87" fmla="*/ 453841 w 606298"/>
                <a:gd name="connsiteY87" fmla="*/ 45143 h 568686"/>
                <a:gd name="connsiteX88" fmla="*/ 413453 w 606298"/>
                <a:gd name="connsiteY88" fmla="*/ 34112 h 568686"/>
                <a:gd name="connsiteX89" fmla="*/ 192845 w 606298"/>
                <a:gd name="connsiteY89" fmla="*/ 34112 h 568686"/>
                <a:gd name="connsiteX90" fmla="*/ 152549 w 606298"/>
                <a:gd name="connsiteY90" fmla="*/ 45143 h 568686"/>
                <a:gd name="connsiteX91" fmla="*/ 115874 w 606298"/>
                <a:gd name="connsiteY91" fmla="*/ 156933 h 568686"/>
                <a:gd name="connsiteX92" fmla="*/ 115967 w 606298"/>
                <a:gd name="connsiteY92" fmla="*/ 158138 h 568686"/>
                <a:gd name="connsiteX93" fmla="*/ 218286 w 606298"/>
                <a:gd name="connsiteY93" fmla="*/ 130608 h 568686"/>
                <a:gd name="connsiteX94" fmla="*/ 279937 w 606298"/>
                <a:gd name="connsiteY94" fmla="*/ 70078 h 568686"/>
                <a:gd name="connsiteX95" fmla="*/ 192845 w 606298"/>
                <a:gd name="connsiteY95" fmla="*/ 34112 h 568686"/>
                <a:gd name="connsiteX96" fmla="*/ 192845 w 606298"/>
                <a:gd name="connsiteY96" fmla="*/ 0 h 568686"/>
                <a:gd name="connsiteX97" fmla="*/ 303149 w 606298"/>
                <a:gd name="connsiteY97" fmla="*/ 44494 h 568686"/>
                <a:gd name="connsiteX98" fmla="*/ 413453 w 606298"/>
                <a:gd name="connsiteY98" fmla="*/ 0 h 568686"/>
                <a:gd name="connsiteX99" fmla="*/ 472411 w 606298"/>
                <a:gd name="connsiteY99" fmla="*/ 16500 h 568686"/>
                <a:gd name="connsiteX100" fmla="*/ 515214 w 606298"/>
                <a:gd name="connsiteY100" fmla="*/ 78050 h 568686"/>
                <a:gd name="connsiteX101" fmla="*/ 524127 w 606298"/>
                <a:gd name="connsiteY101" fmla="*/ 167964 h 568686"/>
                <a:gd name="connsiteX102" fmla="*/ 524127 w 606298"/>
                <a:gd name="connsiteY102" fmla="*/ 174824 h 568686"/>
                <a:gd name="connsiteX103" fmla="*/ 606298 w 606298"/>
                <a:gd name="connsiteY103" fmla="*/ 290971 h 568686"/>
                <a:gd name="connsiteX104" fmla="*/ 516607 w 606298"/>
                <a:gd name="connsiteY104" fmla="*/ 411382 h 568686"/>
                <a:gd name="connsiteX105" fmla="*/ 516792 w 606298"/>
                <a:gd name="connsiteY105" fmla="*/ 413792 h 568686"/>
                <a:gd name="connsiteX106" fmla="*/ 464519 w 606298"/>
                <a:gd name="connsiteY106" fmla="*/ 553299 h 568686"/>
                <a:gd name="connsiteX107" fmla="*/ 408903 w 606298"/>
                <a:gd name="connsiteY107" fmla="*/ 568686 h 568686"/>
                <a:gd name="connsiteX108" fmla="*/ 303149 w 606298"/>
                <a:gd name="connsiteY108" fmla="*/ 532628 h 568686"/>
                <a:gd name="connsiteX109" fmla="*/ 197395 w 606298"/>
                <a:gd name="connsiteY109" fmla="*/ 568686 h 568686"/>
                <a:gd name="connsiteX110" fmla="*/ 141779 w 606298"/>
                <a:gd name="connsiteY110" fmla="*/ 553299 h 568686"/>
                <a:gd name="connsiteX111" fmla="*/ 89506 w 606298"/>
                <a:gd name="connsiteY111" fmla="*/ 413700 h 568686"/>
                <a:gd name="connsiteX112" fmla="*/ 89784 w 606298"/>
                <a:gd name="connsiteY112" fmla="*/ 411382 h 568686"/>
                <a:gd name="connsiteX113" fmla="*/ 0 w 606298"/>
                <a:gd name="connsiteY113" fmla="*/ 290971 h 568686"/>
                <a:gd name="connsiteX114" fmla="*/ 82171 w 606298"/>
                <a:gd name="connsiteY114" fmla="*/ 174824 h 568686"/>
                <a:gd name="connsiteX115" fmla="*/ 82171 w 606298"/>
                <a:gd name="connsiteY115" fmla="*/ 167964 h 568686"/>
                <a:gd name="connsiteX116" fmla="*/ 91084 w 606298"/>
                <a:gd name="connsiteY116" fmla="*/ 78050 h 568686"/>
                <a:gd name="connsiteX117" fmla="*/ 133887 w 606298"/>
                <a:gd name="connsiteY117" fmla="*/ 16500 h 568686"/>
                <a:gd name="connsiteX118" fmla="*/ 192845 w 606298"/>
                <a:gd name="connsiteY118" fmla="*/ 0 h 56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6298" h="568686">
                  <a:moveTo>
                    <a:pt x="258582" y="455598"/>
                  </a:moveTo>
                  <a:cubicBezTo>
                    <a:pt x="273159" y="469039"/>
                    <a:pt x="288200" y="480811"/>
                    <a:pt x="303149" y="490637"/>
                  </a:cubicBezTo>
                  <a:cubicBezTo>
                    <a:pt x="318190" y="480811"/>
                    <a:pt x="333139" y="469039"/>
                    <a:pt x="347716" y="455598"/>
                  </a:cubicBezTo>
                  <a:cubicBezTo>
                    <a:pt x="335274" y="456432"/>
                    <a:pt x="323483" y="456896"/>
                    <a:pt x="311784" y="456896"/>
                  </a:cubicBezTo>
                  <a:lnTo>
                    <a:pt x="294607" y="456896"/>
                  </a:lnTo>
                  <a:cubicBezTo>
                    <a:pt x="282908" y="456896"/>
                    <a:pt x="271024" y="456432"/>
                    <a:pt x="258582" y="455598"/>
                  </a:cubicBezTo>
                  <a:close/>
                  <a:moveTo>
                    <a:pt x="482810" y="426955"/>
                  </a:moveTo>
                  <a:cubicBezTo>
                    <a:pt x="458020" y="436688"/>
                    <a:pt x="431001" y="444104"/>
                    <a:pt x="402311" y="449202"/>
                  </a:cubicBezTo>
                  <a:lnTo>
                    <a:pt x="391633" y="460233"/>
                  </a:lnTo>
                  <a:cubicBezTo>
                    <a:pt x="373249" y="479421"/>
                    <a:pt x="353751" y="496384"/>
                    <a:pt x="333696" y="510752"/>
                  </a:cubicBezTo>
                  <a:cubicBezTo>
                    <a:pt x="360436" y="525768"/>
                    <a:pt x="385877" y="533647"/>
                    <a:pt x="407603" y="533647"/>
                  </a:cubicBezTo>
                  <a:cubicBezTo>
                    <a:pt x="421995" y="533647"/>
                    <a:pt x="434808" y="530218"/>
                    <a:pt x="445578" y="523358"/>
                  </a:cubicBezTo>
                  <a:cubicBezTo>
                    <a:pt x="470833" y="507507"/>
                    <a:pt x="484017" y="473303"/>
                    <a:pt x="482810" y="426955"/>
                  </a:cubicBezTo>
                  <a:close/>
                  <a:moveTo>
                    <a:pt x="123488" y="426955"/>
                  </a:moveTo>
                  <a:cubicBezTo>
                    <a:pt x="122281" y="473303"/>
                    <a:pt x="135465" y="507507"/>
                    <a:pt x="160720" y="523358"/>
                  </a:cubicBezTo>
                  <a:cubicBezTo>
                    <a:pt x="171490" y="530218"/>
                    <a:pt x="184303" y="533647"/>
                    <a:pt x="198788" y="533647"/>
                  </a:cubicBezTo>
                  <a:cubicBezTo>
                    <a:pt x="220421" y="533647"/>
                    <a:pt x="245862" y="525768"/>
                    <a:pt x="272602" y="510752"/>
                  </a:cubicBezTo>
                  <a:cubicBezTo>
                    <a:pt x="252547" y="496384"/>
                    <a:pt x="233142" y="479421"/>
                    <a:pt x="214665" y="460233"/>
                  </a:cubicBezTo>
                  <a:lnTo>
                    <a:pt x="204080" y="449202"/>
                  </a:lnTo>
                  <a:cubicBezTo>
                    <a:pt x="175297" y="444104"/>
                    <a:pt x="148278" y="436688"/>
                    <a:pt x="123488" y="426955"/>
                  </a:cubicBezTo>
                  <a:close/>
                  <a:moveTo>
                    <a:pt x="469069" y="346681"/>
                  </a:moveTo>
                  <a:cubicBezTo>
                    <a:pt x="463591" y="356043"/>
                    <a:pt x="457555" y="365313"/>
                    <a:pt x="450777" y="374953"/>
                  </a:cubicBezTo>
                  <a:lnTo>
                    <a:pt x="449292" y="377178"/>
                  </a:lnTo>
                  <a:cubicBezTo>
                    <a:pt x="437686" y="393770"/>
                    <a:pt x="434529" y="398405"/>
                    <a:pt x="425523" y="409250"/>
                  </a:cubicBezTo>
                  <a:cubicBezTo>
                    <a:pt x="444464" y="404523"/>
                    <a:pt x="462476" y="398497"/>
                    <a:pt x="479189" y="391360"/>
                  </a:cubicBezTo>
                  <a:cubicBezTo>
                    <a:pt x="476961" y="376992"/>
                    <a:pt x="473525" y="361976"/>
                    <a:pt x="469069" y="346681"/>
                  </a:cubicBezTo>
                  <a:close/>
                  <a:moveTo>
                    <a:pt x="137229" y="346681"/>
                  </a:moveTo>
                  <a:cubicBezTo>
                    <a:pt x="132773" y="361976"/>
                    <a:pt x="129337" y="376992"/>
                    <a:pt x="127109" y="391360"/>
                  </a:cubicBezTo>
                  <a:cubicBezTo>
                    <a:pt x="143822" y="398497"/>
                    <a:pt x="161834" y="404523"/>
                    <a:pt x="180868" y="409250"/>
                  </a:cubicBezTo>
                  <a:cubicBezTo>
                    <a:pt x="171769" y="398312"/>
                    <a:pt x="168426" y="393492"/>
                    <a:pt x="157006" y="377178"/>
                  </a:cubicBezTo>
                  <a:lnTo>
                    <a:pt x="155521" y="375046"/>
                  </a:lnTo>
                  <a:cubicBezTo>
                    <a:pt x="148743" y="365313"/>
                    <a:pt x="142800" y="356043"/>
                    <a:pt x="137229" y="346681"/>
                  </a:cubicBezTo>
                  <a:close/>
                  <a:moveTo>
                    <a:pt x="303114" y="237523"/>
                  </a:moveTo>
                  <a:cubicBezTo>
                    <a:pt x="329011" y="237523"/>
                    <a:pt x="350005" y="258485"/>
                    <a:pt x="350005" y="284343"/>
                  </a:cubicBezTo>
                  <a:cubicBezTo>
                    <a:pt x="350005" y="310201"/>
                    <a:pt x="329011" y="331163"/>
                    <a:pt x="303114" y="331163"/>
                  </a:cubicBezTo>
                  <a:cubicBezTo>
                    <a:pt x="277217" y="331163"/>
                    <a:pt x="256223" y="310201"/>
                    <a:pt x="256223" y="284343"/>
                  </a:cubicBezTo>
                  <a:cubicBezTo>
                    <a:pt x="256223" y="258485"/>
                    <a:pt x="277217" y="237523"/>
                    <a:pt x="303114" y="237523"/>
                  </a:cubicBezTo>
                  <a:close/>
                  <a:moveTo>
                    <a:pt x="517257" y="210604"/>
                  </a:moveTo>
                  <a:lnTo>
                    <a:pt x="516792" y="213292"/>
                  </a:lnTo>
                  <a:cubicBezTo>
                    <a:pt x="511593" y="245550"/>
                    <a:pt x="503144" y="275027"/>
                    <a:pt x="490888" y="303392"/>
                  </a:cubicBezTo>
                  <a:cubicBezTo>
                    <a:pt x="500173" y="327771"/>
                    <a:pt x="507043" y="351872"/>
                    <a:pt x="511500" y="374953"/>
                  </a:cubicBezTo>
                  <a:cubicBezTo>
                    <a:pt x="550682" y="351223"/>
                    <a:pt x="572130" y="321560"/>
                    <a:pt x="572130" y="290971"/>
                  </a:cubicBezTo>
                  <a:cubicBezTo>
                    <a:pt x="572130" y="262143"/>
                    <a:pt x="552725" y="233778"/>
                    <a:pt x="517257" y="210604"/>
                  </a:cubicBezTo>
                  <a:close/>
                  <a:moveTo>
                    <a:pt x="89041" y="210604"/>
                  </a:moveTo>
                  <a:cubicBezTo>
                    <a:pt x="53573" y="233778"/>
                    <a:pt x="34168" y="262143"/>
                    <a:pt x="34168" y="290971"/>
                  </a:cubicBezTo>
                  <a:cubicBezTo>
                    <a:pt x="34168" y="321560"/>
                    <a:pt x="55616" y="351223"/>
                    <a:pt x="94798" y="374953"/>
                  </a:cubicBezTo>
                  <a:cubicBezTo>
                    <a:pt x="99255" y="351872"/>
                    <a:pt x="106218" y="327771"/>
                    <a:pt x="115410" y="303392"/>
                  </a:cubicBezTo>
                  <a:cubicBezTo>
                    <a:pt x="103247" y="275027"/>
                    <a:pt x="94705" y="245550"/>
                    <a:pt x="89506" y="213292"/>
                  </a:cubicBezTo>
                  <a:close/>
                  <a:moveTo>
                    <a:pt x="419952" y="171487"/>
                  </a:moveTo>
                  <a:cubicBezTo>
                    <a:pt x="426451" y="180571"/>
                    <a:pt x="432765" y="190026"/>
                    <a:pt x="438893" y="199666"/>
                  </a:cubicBezTo>
                  <a:cubicBezTo>
                    <a:pt x="450777" y="218576"/>
                    <a:pt x="461548" y="237856"/>
                    <a:pt x="470833" y="256952"/>
                  </a:cubicBezTo>
                  <a:cubicBezTo>
                    <a:pt x="477146" y="237949"/>
                    <a:pt x="481510" y="219410"/>
                    <a:pt x="484017" y="200407"/>
                  </a:cubicBezTo>
                  <a:lnTo>
                    <a:pt x="484946" y="193085"/>
                  </a:lnTo>
                  <a:cubicBezTo>
                    <a:pt x="465633" y="184278"/>
                    <a:pt x="443814" y="177048"/>
                    <a:pt x="419952" y="171487"/>
                  </a:cubicBezTo>
                  <a:close/>
                  <a:moveTo>
                    <a:pt x="186346" y="171487"/>
                  </a:moveTo>
                  <a:cubicBezTo>
                    <a:pt x="162577" y="177048"/>
                    <a:pt x="140758" y="184278"/>
                    <a:pt x="121352" y="193085"/>
                  </a:cubicBezTo>
                  <a:lnTo>
                    <a:pt x="122281" y="200407"/>
                  </a:lnTo>
                  <a:cubicBezTo>
                    <a:pt x="124881" y="219410"/>
                    <a:pt x="129152" y="237949"/>
                    <a:pt x="135465" y="256952"/>
                  </a:cubicBezTo>
                  <a:cubicBezTo>
                    <a:pt x="144750" y="237856"/>
                    <a:pt x="155521" y="218576"/>
                    <a:pt x="167405" y="199666"/>
                  </a:cubicBezTo>
                  <a:cubicBezTo>
                    <a:pt x="173533" y="190026"/>
                    <a:pt x="179847" y="180571"/>
                    <a:pt x="186346" y="171487"/>
                  </a:cubicBezTo>
                  <a:close/>
                  <a:moveTo>
                    <a:pt x="303149" y="159459"/>
                  </a:moveTo>
                  <a:cubicBezTo>
                    <a:pt x="279473" y="159459"/>
                    <a:pt x="255797" y="160595"/>
                    <a:pt x="236113" y="162866"/>
                  </a:cubicBezTo>
                  <a:cubicBezTo>
                    <a:pt x="222000" y="180200"/>
                    <a:pt x="208630" y="198739"/>
                    <a:pt x="196559" y="218020"/>
                  </a:cubicBezTo>
                  <a:cubicBezTo>
                    <a:pt x="179754" y="244438"/>
                    <a:pt x="165270" y="272432"/>
                    <a:pt x="153385" y="301260"/>
                  </a:cubicBezTo>
                  <a:cubicBezTo>
                    <a:pt x="162020" y="318965"/>
                    <a:pt x="172047" y="337040"/>
                    <a:pt x="184118" y="356321"/>
                  </a:cubicBezTo>
                  <a:cubicBezTo>
                    <a:pt x="199809" y="381534"/>
                    <a:pt x="207980" y="390340"/>
                    <a:pt x="222835" y="406284"/>
                  </a:cubicBezTo>
                  <a:cubicBezTo>
                    <a:pt x="224321" y="407767"/>
                    <a:pt x="225807" y="409436"/>
                    <a:pt x="227385" y="411104"/>
                  </a:cubicBezTo>
                  <a:lnTo>
                    <a:pt x="234813" y="419169"/>
                  </a:lnTo>
                  <a:cubicBezTo>
                    <a:pt x="254218" y="421486"/>
                    <a:pt x="274273" y="422691"/>
                    <a:pt x="294607" y="422691"/>
                  </a:cubicBezTo>
                  <a:lnTo>
                    <a:pt x="311784" y="422691"/>
                  </a:lnTo>
                  <a:cubicBezTo>
                    <a:pt x="332025" y="422691"/>
                    <a:pt x="352080" y="421486"/>
                    <a:pt x="371485" y="419169"/>
                  </a:cubicBezTo>
                  <a:lnTo>
                    <a:pt x="378913" y="411104"/>
                  </a:lnTo>
                  <a:cubicBezTo>
                    <a:pt x="380491" y="409436"/>
                    <a:pt x="382070" y="407767"/>
                    <a:pt x="383463" y="406284"/>
                  </a:cubicBezTo>
                  <a:cubicBezTo>
                    <a:pt x="398318" y="390340"/>
                    <a:pt x="406489" y="381534"/>
                    <a:pt x="422273" y="356321"/>
                  </a:cubicBezTo>
                  <a:cubicBezTo>
                    <a:pt x="434343" y="337040"/>
                    <a:pt x="444371" y="318965"/>
                    <a:pt x="452913" y="301260"/>
                  </a:cubicBezTo>
                  <a:cubicBezTo>
                    <a:pt x="441028" y="272432"/>
                    <a:pt x="426544" y="244438"/>
                    <a:pt x="409831" y="218020"/>
                  </a:cubicBezTo>
                  <a:cubicBezTo>
                    <a:pt x="397668" y="198739"/>
                    <a:pt x="384391" y="180200"/>
                    <a:pt x="370185" y="162866"/>
                  </a:cubicBezTo>
                  <a:cubicBezTo>
                    <a:pt x="350502" y="160595"/>
                    <a:pt x="326825" y="159459"/>
                    <a:pt x="303149" y="159459"/>
                  </a:cubicBezTo>
                  <a:close/>
                  <a:moveTo>
                    <a:pt x="303149" y="95754"/>
                  </a:moveTo>
                  <a:cubicBezTo>
                    <a:pt x="291729" y="104931"/>
                    <a:pt x="280494" y="115035"/>
                    <a:pt x="269631" y="125788"/>
                  </a:cubicBezTo>
                  <a:cubicBezTo>
                    <a:pt x="288758" y="124861"/>
                    <a:pt x="317540" y="124861"/>
                    <a:pt x="336667" y="125788"/>
                  </a:cubicBezTo>
                  <a:cubicBezTo>
                    <a:pt x="325897" y="115035"/>
                    <a:pt x="314662" y="104931"/>
                    <a:pt x="303149" y="95754"/>
                  </a:cubicBezTo>
                  <a:close/>
                  <a:moveTo>
                    <a:pt x="413453" y="34112"/>
                  </a:moveTo>
                  <a:cubicBezTo>
                    <a:pt x="388941" y="34112"/>
                    <a:pt x="359693" y="46162"/>
                    <a:pt x="326454" y="70078"/>
                  </a:cubicBezTo>
                  <a:cubicBezTo>
                    <a:pt x="347530" y="87226"/>
                    <a:pt x="368235" y="107619"/>
                    <a:pt x="388012" y="130608"/>
                  </a:cubicBezTo>
                  <a:cubicBezTo>
                    <a:pt x="425801" y="136077"/>
                    <a:pt x="460155" y="145346"/>
                    <a:pt x="490424" y="158138"/>
                  </a:cubicBezTo>
                  <a:lnTo>
                    <a:pt x="490424" y="156933"/>
                  </a:lnTo>
                  <a:cubicBezTo>
                    <a:pt x="493023" y="105117"/>
                    <a:pt x="478632" y="61179"/>
                    <a:pt x="453841" y="45143"/>
                  </a:cubicBezTo>
                  <a:cubicBezTo>
                    <a:pt x="442607" y="37820"/>
                    <a:pt x="428958" y="34112"/>
                    <a:pt x="413453" y="34112"/>
                  </a:cubicBezTo>
                  <a:close/>
                  <a:moveTo>
                    <a:pt x="192845" y="34112"/>
                  </a:moveTo>
                  <a:cubicBezTo>
                    <a:pt x="177340" y="34112"/>
                    <a:pt x="163784" y="37820"/>
                    <a:pt x="152549" y="45143"/>
                  </a:cubicBezTo>
                  <a:cubicBezTo>
                    <a:pt x="127759" y="61179"/>
                    <a:pt x="113368" y="105117"/>
                    <a:pt x="115874" y="156933"/>
                  </a:cubicBezTo>
                  <a:lnTo>
                    <a:pt x="115967" y="158138"/>
                  </a:lnTo>
                  <a:cubicBezTo>
                    <a:pt x="146143" y="145346"/>
                    <a:pt x="180497" y="136077"/>
                    <a:pt x="218286" y="130608"/>
                  </a:cubicBezTo>
                  <a:cubicBezTo>
                    <a:pt x="238062" y="107619"/>
                    <a:pt x="258768" y="87226"/>
                    <a:pt x="279937" y="70078"/>
                  </a:cubicBezTo>
                  <a:cubicBezTo>
                    <a:pt x="246697" y="46162"/>
                    <a:pt x="217450" y="34112"/>
                    <a:pt x="192845" y="34112"/>
                  </a:cubicBezTo>
                  <a:close/>
                  <a:moveTo>
                    <a:pt x="192845" y="0"/>
                  </a:moveTo>
                  <a:cubicBezTo>
                    <a:pt x="225342" y="0"/>
                    <a:pt x="262482" y="14924"/>
                    <a:pt x="303149" y="44494"/>
                  </a:cubicBezTo>
                  <a:cubicBezTo>
                    <a:pt x="343816" y="14924"/>
                    <a:pt x="380956" y="0"/>
                    <a:pt x="413453" y="0"/>
                  </a:cubicBezTo>
                  <a:cubicBezTo>
                    <a:pt x="435643" y="0"/>
                    <a:pt x="455513" y="5562"/>
                    <a:pt x="472411" y="16500"/>
                  </a:cubicBezTo>
                  <a:cubicBezTo>
                    <a:pt x="491445" y="28828"/>
                    <a:pt x="506208" y="50148"/>
                    <a:pt x="515214" y="78050"/>
                  </a:cubicBezTo>
                  <a:cubicBezTo>
                    <a:pt x="523756" y="104468"/>
                    <a:pt x="526820" y="135613"/>
                    <a:pt x="524127" y="167964"/>
                  </a:cubicBezTo>
                  <a:lnTo>
                    <a:pt x="524127" y="174824"/>
                  </a:lnTo>
                  <a:cubicBezTo>
                    <a:pt x="577144" y="205506"/>
                    <a:pt x="606298" y="246662"/>
                    <a:pt x="606298" y="290971"/>
                  </a:cubicBezTo>
                  <a:cubicBezTo>
                    <a:pt x="606298" y="337597"/>
                    <a:pt x="574451" y="380236"/>
                    <a:pt x="516607" y="411382"/>
                  </a:cubicBezTo>
                  <a:cubicBezTo>
                    <a:pt x="516700" y="412216"/>
                    <a:pt x="516792" y="412958"/>
                    <a:pt x="516792" y="413792"/>
                  </a:cubicBezTo>
                  <a:cubicBezTo>
                    <a:pt x="521528" y="479513"/>
                    <a:pt x="503051" y="529105"/>
                    <a:pt x="464519" y="553299"/>
                  </a:cubicBezTo>
                  <a:cubicBezTo>
                    <a:pt x="448363" y="563495"/>
                    <a:pt x="429701" y="568686"/>
                    <a:pt x="408903" y="568686"/>
                  </a:cubicBezTo>
                  <a:cubicBezTo>
                    <a:pt x="376870" y="568686"/>
                    <a:pt x="340381" y="556172"/>
                    <a:pt x="303149" y="532628"/>
                  </a:cubicBezTo>
                  <a:cubicBezTo>
                    <a:pt x="266010" y="556172"/>
                    <a:pt x="229428" y="568686"/>
                    <a:pt x="197395" y="568686"/>
                  </a:cubicBezTo>
                  <a:cubicBezTo>
                    <a:pt x="176690" y="568686"/>
                    <a:pt x="157935" y="563495"/>
                    <a:pt x="141779" y="553299"/>
                  </a:cubicBezTo>
                  <a:cubicBezTo>
                    <a:pt x="103340" y="529105"/>
                    <a:pt x="84770" y="479513"/>
                    <a:pt x="89506" y="413700"/>
                  </a:cubicBezTo>
                  <a:cubicBezTo>
                    <a:pt x="89598" y="412958"/>
                    <a:pt x="89691" y="412124"/>
                    <a:pt x="89784" y="411382"/>
                  </a:cubicBezTo>
                  <a:cubicBezTo>
                    <a:pt x="31847" y="380236"/>
                    <a:pt x="0" y="337597"/>
                    <a:pt x="0" y="290971"/>
                  </a:cubicBezTo>
                  <a:cubicBezTo>
                    <a:pt x="0" y="246662"/>
                    <a:pt x="29154" y="205506"/>
                    <a:pt x="82171" y="174824"/>
                  </a:cubicBezTo>
                  <a:lnTo>
                    <a:pt x="82171" y="167964"/>
                  </a:lnTo>
                  <a:cubicBezTo>
                    <a:pt x="79478" y="135613"/>
                    <a:pt x="82542" y="104468"/>
                    <a:pt x="91084" y="78050"/>
                  </a:cubicBezTo>
                  <a:cubicBezTo>
                    <a:pt x="100090" y="50148"/>
                    <a:pt x="114946" y="28828"/>
                    <a:pt x="133887" y="16500"/>
                  </a:cubicBezTo>
                  <a:cubicBezTo>
                    <a:pt x="150785" y="5562"/>
                    <a:pt x="170655" y="0"/>
                    <a:pt x="19284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23" name="组合 22"/>
          <p:cNvGrpSpPr/>
          <p:nvPr/>
        </p:nvGrpSpPr>
        <p:grpSpPr>
          <a:xfrm>
            <a:off x="8972550" y="2705587"/>
            <a:ext cx="762000" cy="762000"/>
            <a:chOff x="3829050" y="2534266"/>
            <a:chExt cx="762000" cy="762000"/>
          </a:xfrm>
        </p:grpSpPr>
        <p:sp>
          <p:nvSpPr>
            <p:cNvPr id="24" name="椭圆 23"/>
            <p:cNvSpPr/>
            <p:nvPr/>
          </p:nvSpPr>
          <p:spPr>
            <a:xfrm>
              <a:off x="38290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sp>
          <p:nvSpPr>
            <p:cNvPr id="25" name="椭圆 22"/>
            <p:cNvSpPr/>
            <p:nvPr/>
          </p:nvSpPr>
          <p:spPr>
            <a:xfrm>
              <a:off x="4028459" y="2733930"/>
              <a:ext cx="363182" cy="362672"/>
            </a:xfrm>
            <a:custGeom>
              <a:avLst/>
              <a:gdLst>
                <a:gd name="connsiteX0" fmla="*/ 161808 w 607614"/>
                <a:gd name="connsiteY0" fmla="*/ 404249 h 606761"/>
                <a:gd name="connsiteX1" fmla="*/ 161808 w 607614"/>
                <a:gd name="connsiteY1" fmla="*/ 434590 h 606761"/>
                <a:gd name="connsiteX2" fmla="*/ 445806 w 607614"/>
                <a:gd name="connsiteY2" fmla="*/ 434590 h 606761"/>
                <a:gd name="connsiteX3" fmla="*/ 445806 w 607614"/>
                <a:gd name="connsiteY3" fmla="*/ 404249 h 606761"/>
                <a:gd name="connsiteX4" fmla="*/ 142065 w 607614"/>
                <a:gd name="connsiteY4" fmla="*/ 384526 h 606761"/>
                <a:gd name="connsiteX5" fmla="*/ 465549 w 607614"/>
                <a:gd name="connsiteY5" fmla="*/ 384526 h 606761"/>
                <a:gd name="connsiteX6" fmla="*/ 465549 w 607614"/>
                <a:gd name="connsiteY6" fmla="*/ 455071 h 606761"/>
                <a:gd name="connsiteX7" fmla="*/ 142065 w 607614"/>
                <a:gd name="connsiteY7" fmla="*/ 455071 h 606761"/>
                <a:gd name="connsiteX8" fmla="*/ 303868 w 607614"/>
                <a:gd name="connsiteY8" fmla="*/ 139594 h 606761"/>
                <a:gd name="connsiteX9" fmla="*/ 170955 w 607614"/>
                <a:gd name="connsiteY9" fmla="*/ 333713 h 606761"/>
                <a:gd name="connsiteX10" fmla="*/ 436782 w 607614"/>
                <a:gd name="connsiteY10" fmla="*/ 333713 h 606761"/>
                <a:gd name="connsiteX11" fmla="*/ 303868 w 607614"/>
                <a:gd name="connsiteY11" fmla="*/ 111348 h 606761"/>
                <a:gd name="connsiteX12" fmla="*/ 312223 w 607614"/>
                <a:gd name="connsiteY12" fmla="*/ 115329 h 606761"/>
                <a:gd name="connsiteX13" fmla="*/ 464124 w 607614"/>
                <a:gd name="connsiteY13" fmla="*/ 338263 h 606761"/>
                <a:gd name="connsiteX14" fmla="*/ 464883 w 607614"/>
                <a:gd name="connsiteY14" fmla="*/ 348879 h 606761"/>
                <a:gd name="connsiteX15" fmla="*/ 455769 w 607614"/>
                <a:gd name="connsiteY15" fmla="*/ 354187 h 606761"/>
                <a:gd name="connsiteX16" fmla="*/ 151967 w 607614"/>
                <a:gd name="connsiteY16" fmla="*/ 354187 h 606761"/>
                <a:gd name="connsiteX17" fmla="*/ 142853 w 607614"/>
                <a:gd name="connsiteY17" fmla="*/ 348879 h 606761"/>
                <a:gd name="connsiteX18" fmla="*/ 143613 w 607614"/>
                <a:gd name="connsiteY18" fmla="*/ 338263 h 606761"/>
                <a:gd name="connsiteX19" fmla="*/ 295514 w 607614"/>
                <a:gd name="connsiteY19" fmla="*/ 115329 h 606761"/>
                <a:gd name="connsiteX20" fmla="*/ 303868 w 607614"/>
                <a:gd name="connsiteY20" fmla="*/ 111348 h 606761"/>
                <a:gd name="connsiteX21" fmla="*/ 303807 w 607614"/>
                <a:gd name="connsiteY21" fmla="*/ 20478 h 606761"/>
                <a:gd name="connsiteX22" fmla="*/ 20507 w 607614"/>
                <a:gd name="connsiteY22" fmla="*/ 303380 h 606761"/>
                <a:gd name="connsiteX23" fmla="*/ 303807 w 607614"/>
                <a:gd name="connsiteY23" fmla="*/ 586283 h 606761"/>
                <a:gd name="connsiteX24" fmla="*/ 587107 w 607614"/>
                <a:gd name="connsiteY24" fmla="*/ 303380 h 606761"/>
                <a:gd name="connsiteX25" fmla="*/ 303807 w 607614"/>
                <a:gd name="connsiteY25" fmla="*/ 20478 h 606761"/>
                <a:gd name="connsiteX26" fmla="*/ 303807 w 607614"/>
                <a:gd name="connsiteY26" fmla="*/ 0 h 606761"/>
                <a:gd name="connsiteX27" fmla="*/ 607614 w 607614"/>
                <a:gd name="connsiteY27" fmla="*/ 303380 h 606761"/>
                <a:gd name="connsiteX28" fmla="*/ 303807 w 607614"/>
                <a:gd name="connsiteY28" fmla="*/ 606761 h 606761"/>
                <a:gd name="connsiteX29" fmla="*/ 0 w 607614"/>
                <a:gd name="connsiteY29" fmla="*/ 303380 h 606761"/>
                <a:gd name="connsiteX30" fmla="*/ 303807 w 607614"/>
                <a:gd name="connsiteY30" fmla="*/ 0 h 60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07614" h="606761">
                  <a:moveTo>
                    <a:pt x="161808" y="404249"/>
                  </a:moveTo>
                  <a:lnTo>
                    <a:pt x="161808" y="434590"/>
                  </a:lnTo>
                  <a:lnTo>
                    <a:pt x="445806" y="434590"/>
                  </a:lnTo>
                  <a:lnTo>
                    <a:pt x="445806" y="404249"/>
                  </a:lnTo>
                  <a:close/>
                  <a:moveTo>
                    <a:pt x="142065" y="384526"/>
                  </a:moveTo>
                  <a:lnTo>
                    <a:pt x="465549" y="384526"/>
                  </a:lnTo>
                  <a:lnTo>
                    <a:pt x="465549" y="455071"/>
                  </a:lnTo>
                  <a:lnTo>
                    <a:pt x="142065" y="455071"/>
                  </a:lnTo>
                  <a:close/>
                  <a:moveTo>
                    <a:pt x="303868" y="139594"/>
                  </a:moveTo>
                  <a:lnTo>
                    <a:pt x="170955" y="333713"/>
                  </a:lnTo>
                  <a:lnTo>
                    <a:pt x="436782" y="333713"/>
                  </a:lnTo>
                  <a:close/>
                  <a:moveTo>
                    <a:pt x="303868" y="111348"/>
                  </a:moveTo>
                  <a:cubicBezTo>
                    <a:pt x="307096" y="111348"/>
                    <a:pt x="310324" y="112675"/>
                    <a:pt x="312223" y="115329"/>
                  </a:cubicBezTo>
                  <a:lnTo>
                    <a:pt x="464124" y="338263"/>
                  </a:lnTo>
                  <a:cubicBezTo>
                    <a:pt x="466402" y="341296"/>
                    <a:pt x="466402" y="345087"/>
                    <a:pt x="464883" y="348879"/>
                  </a:cubicBezTo>
                  <a:cubicBezTo>
                    <a:pt x="462605" y="351912"/>
                    <a:pt x="459567" y="354187"/>
                    <a:pt x="455769" y="354187"/>
                  </a:cubicBezTo>
                  <a:lnTo>
                    <a:pt x="151967" y="354187"/>
                  </a:lnTo>
                  <a:cubicBezTo>
                    <a:pt x="148170" y="354187"/>
                    <a:pt x="145132" y="351912"/>
                    <a:pt x="142853" y="348879"/>
                  </a:cubicBezTo>
                  <a:cubicBezTo>
                    <a:pt x="141334" y="345087"/>
                    <a:pt x="141334" y="341296"/>
                    <a:pt x="143613" y="338263"/>
                  </a:cubicBezTo>
                  <a:lnTo>
                    <a:pt x="295514" y="115329"/>
                  </a:lnTo>
                  <a:cubicBezTo>
                    <a:pt x="297413" y="112675"/>
                    <a:pt x="300640" y="111348"/>
                    <a:pt x="303868" y="111348"/>
                  </a:cubicBezTo>
                  <a:close/>
                  <a:moveTo>
                    <a:pt x="303807" y="20478"/>
                  </a:moveTo>
                  <a:cubicBezTo>
                    <a:pt x="147347" y="20478"/>
                    <a:pt x="20507" y="147139"/>
                    <a:pt x="20507" y="303380"/>
                  </a:cubicBezTo>
                  <a:cubicBezTo>
                    <a:pt x="20507" y="459622"/>
                    <a:pt x="147347" y="586283"/>
                    <a:pt x="303807" y="586283"/>
                  </a:cubicBezTo>
                  <a:cubicBezTo>
                    <a:pt x="460268" y="586283"/>
                    <a:pt x="587107" y="459622"/>
                    <a:pt x="587107" y="303380"/>
                  </a:cubicBezTo>
                  <a:cubicBezTo>
                    <a:pt x="587107" y="147139"/>
                    <a:pt x="460268" y="20478"/>
                    <a:pt x="303807" y="20478"/>
                  </a:cubicBezTo>
                  <a:close/>
                  <a:moveTo>
                    <a:pt x="303807" y="0"/>
                  </a:moveTo>
                  <a:cubicBezTo>
                    <a:pt x="471661" y="0"/>
                    <a:pt x="607614" y="135763"/>
                    <a:pt x="607614" y="303380"/>
                  </a:cubicBezTo>
                  <a:cubicBezTo>
                    <a:pt x="607614" y="470998"/>
                    <a:pt x="471661" y="606761"/>
                    <a:pt x="303807" y="606761"/>
                  </a:cubicBezTo>
                  <a:cubicBezTo>
                    <a:pt x="135953" y="606761"/>
                    <a:pt x="0" y="470998"/>
                    <a:pt x="0" y="303380"/>
                  </a:cubicBezTo>
                  <a:cubicBezTo>
                    <a:pt x="0" y="135763"/>
                    <a:pt x="135953" y="0"/>
                    <a:pt x="3038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sp>
        <p:nvSpPr>
          <p:cNvPr id="26" name="矩形 25"/>
          <p:cNvSpPr/>
          <p:nvPr/>
        </p:nvSpPr>
        <p:spPr>
          <a:xfrm>
            <a:off x="1832293" y="4372249"/>
            <a:ext cx="206587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用户可以在投影仪或者计算机上进行演示也可以将演示文稿打印出来</a:t>
            </a:r>
          </a:p>
        </p:txBody>
      </p:sp>
      <p:sp>
        <p:nvSpPr>
          <p:cNvPr id="27" name="矩形 26"/>
          <p:cNvSpPr/>
          <p:nvPr/>
        </p:nvSpPr>
        <p:spPr>
          <a:xfrm>
            <a:off x="1831975" y="3649980"/>
            <a:ext cx="2048510" cy="460375"/>
          </a:xfrm>
          <a:prstGeom prst="rect">
            <a:avLst/>
          </a:prstGeom>
          <a:noFill/>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华康娃娃体W5" panose="040B0509000000000000" pitchFamily="81" charset="-122"/>
                <a:ea typeface="华康娃娃体W5" panose="040B0509000000000000" pitchFamily="81" charset="-122"/>
              </a:rPr>
              <a:t>文字添加</a:t>
            </a:r>
          </a:p>
        </p:txBody>
      </p:sp>
      <p:sp>
        <p:nvSpPr>
          <p:cNvPr id="28" name="矩形 27"/>
          <p:cNvSpPr/>
          <p:nvPr/>
        </p:nvSpPr>
        <p:spPr>
          <a:xfrm>
            <a:off x="4068286" y="3773018"/>
            <a:ext cx="20843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华康娃娃体W5" panose="040B0509000000000000" pitchFamily="81" charset="-122"/>
                <a:ea typeface="华康娃娃体W5" panose="040B0509000000000000" pitchFamily="81" charset="-122"/>
              </a:rPr>
              <a:t>文字添加</a:t>
            </a:r>
          </a:p>
        </p:txBody>
      </p:sp>
      <p:sp>
        <p:nvSpPr>
          <p:cNvPr id="29" name="矩形 28"/>
          <p:cNvSpPr/>
          <p:nvPr/>
        </p:nvSpPr>
        <p:spPr>
          <a:xfrm>
            <a:off x="6183788" y="3738093"/>
            <a:ext cx="20843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华康娃娃体W5" panose="040B0509000000000000" pitchFamily="81" charset="-122"/>
                <a:ea typeface="华康娃娃体W5" panose="040B0509000000000000" pitchFamily="81" charset="-122"/>
              </a:rPr>
              <a:t>文字添加</a:t>
            </a:r>
          </a:p>
        </p:txBody>
      </p:sp>
      <p:sp>
        <p:nvSpPr>
          <p:cNvPr id="30" name="矩形 29"/>
          <p:cNvSpPr/>
          <p:nvPr/>
        </p:nvSpPr>
        <p:spPr>
          <a:xfrm>
            <a:off x="8310899" y="3751428"/>
            <a:ext cx="2084387"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华康娃娃体W5" panose="040B0509000000000000" pitchFamily="81" charset="-122"/>
                <a:ea typeface="华康娃娃体W5" panose="040B0509000000000000" pitchFamily="81" charset="-122"/>
              </a:rPr>
              <a:t>文字添加</a:t>
            </a:r>
          </a:p>
        </p:txBody>
      </p:sp>
      <p:sp>
        <p:nvSpPr>
          <p:cNvPr id="31" name="矩形 30"/>
          <p:cNvSpPr/>
          <p:nvPr/>
        </p:nvSpPr>
        <p:spPr>
          <a:xfrm>
            <a:off x="3992451" y="4372249"/>
            <a:ext cx="206587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用户可以在投影仪或者计算机上进行演示也可以将演示文稿打印出来</a:t>
            </a:r>
          </a:p>
        </p:txBody>
      </p:sp>
      <p:sp>
        <p:nvSpPr>
          <p:cNvPr id="32" name="矩形 31"/>
          <p:cNvSpPr/>
          <p:nvPr/>
        </p:nvSpPr>
        <p:spPr>
          <a:xfrm>
            <a:off x="6152609" y="4372249"/>
            <a:ext cx="206587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用户可以在投影仪或者计算机上进行演示也可以将演示文稿打印出来</a:t>
            </a:r>
          </a:p>
        </p:txBody>
      </p:sp>
      <p:sp>
        <p:nvSpPr>
          <p:cNvPr id="33" name="矩形 32"/>
          <p:cNvSpPr/>
          <p:nvPr/>
        </p:nvSpPr>
        <p:spPr>
          <a:xfrm>
            <a:off x="8312767" y="4372249"/>
            <a:ext cx="2065876"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用户可以在投影仪或者计算机上进行演示也可以将演示文稿打印出来</a:t>
            </a:r>
          </a:p>
        </p:txBody>
      </p:sp>
      <p:sp>
        <p:nvSpPr>
          <p:cNvPr id="34" name="文本框 33"/>
          <p:cNvSpPr txBox="1"/>
          <p:nvPr/>
        </p:nvSpPr>
        <p:spPr>
          <a:xfrm>
            <a:off x="2412362" y="691637"/>
            <a:ext cx="4267842" cy="58477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目标定位</a:t>
            </a:r>
          </a:p>
        </p:txBody>
      </p:sp>
      <p:pic>
        <p:nvPicPr>
          <p:cNvPr id="3" name="图片 2" descr="0eeb17bf1b0dfa0a8eee60984d43ee74"/>
          <p:cNvPicPr>
            <a:picLocks noChangeAspect="1"/>
          </p:cNvPicPr>
          <p:nvPr/>
        </p:nvPicPr>
        <p:blipFill>
          <a:blip r:embed="rId3"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1+#ppt_w/2"/>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0-#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0-#ppt_w/2"/>
                                          </p:val>
                                        </p:tav>
                                        <p:tav tm="100000">
                                          <p:val>
                                            <p:strVal val="#ppt_x"/>
                                          </p:val>
                                        </p:tav>
                                      </p:tavLst>
                                    </p:anim>
                                    <p:anim calcmode="lin" valueType="num">
                                      <p:cBhvr additive="base">
                                        <p:cTn id="49" dur="500" fill="hold"/>
                                        <p:tgtEl>
                                          <p:spTgt spid="2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Effect transition="in" filter="fade">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26" grpId="0"/>
      <p:bldP spid="27" grpId="0"/>
      <p:bldP spid="28"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80978" y="2662223"/>
            <a:ext cx="2613541" cy="2613054"/>
            <a:chOff x="3666347" y="1219203"/>
            <a:chExt cx="4842801" cy="4841898"/>
          </a:xfrm>
          <a:solidFill>
            <a:srgbClr val="7AC6C1"/>
          </a:solidFill>
        </p:grpSpPr>
        <p:sp>
          <p:nvSpPr>
            <p:cNvPr id="4" name="is1ide-Freeform: Shape 41"/>
            <p:cNvSpPr/>
            <p:nvPr/>
          </p:nvSpPr>
          <p:spPr bwMode="auto">
            <a:xfrm rot="3202081">
              <a:off x="6017879" y="1803638"/>
              <a:ext cx="2473249" cy="2509288"/>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pFill/>
            <a:ln>
              <a:noFill/>
            </a:ln>
            <a:effectLst/>
          </p:spPr>
          <p:txBody>
            <a:bodyPr anchor="ctr"/>
            <a:lstStyle/>
            <a:p>
              <a:pPr algn="ctr"/>
              <a:endParaRPr>
                <a:latin typeface="华康娃娃体W5" panose="040B0509000000000000" pitchFamily="81" charset="-122"/>
                <a:ea typeface="华康娃娃体W5" panose="040B0509000000000000" pitchFamily="81" charset="-122"/>
              </a:endParaRPr>
            </a:p>
          </p:txBody>
        </p:sp>
        <p:grpSp>
          <p:nvGrpSpPr>
            <p:cNvPr id="5" name="组合 4"/>
            <p:cNvGrpSpPr/>
            <p:nvPr/>
          </p:nvGrpSpPr>
          <p:grpSpPr>
            <a:xfrm>
              <a:off x="3666347" y="1219203"/>
              <a:ext cx="4236264" cy="4841898"/>
              <a:chOff x="3666347" y="1219203"/>
              <a:chExt cx="4236264" cy="4841898"/>
            </a:xfrm>
            <a:grpFill/>
          </p:grpSpPr>
          <p:sp>
            <p:nvSpPr>
              <p:cNvPr id="6" name="is1ide-Freeform: Shape 37"/>
              <p:cNvSpPr/>
              <p:nvPr/>
            </p:nvSpPr>
            <p:spPr bwMode="auto">
              <a:xfrm rot="19397468">
                <a:off x="4271965" y="1219203"/>
                <a:ext cx="2473570" cy="250896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pFill/>
              <a:ln>
                <a:noFill/>
              </a:ln>
              <a:effectLst/>
            </p:spPr>
            <p:txBody>
              <a:bodyPr anchor="ctr"/>
              <a:lstStyle/>
              <a:p>
                <a:pPr algn="ctr"/>
                <a:endParaRPr>
                  <a:latin typeface="华康娃娃体W5" panose="040B0509000000000000" pitchFamily="81" charset="-122"/>
                  <a:ea typeface="华康娃娃体W5" panose="040B0509000000000000" pitchFamily="81" charset="-122"/>
                </a:endParaRPr>
              </a:p>
            </p:txBody>
          </p:sp>
          <p:sp>
            <p:nvSpPr>
              <p:cNvPr id="7" name="is1ide-TextBox 38"/>
              <p:cNvSpPr txBox="1"/>
              <p:nvPr/>
            </p:nvSpPr>
            <p:spPr>
              <a:xfrm>
                <a:off x="5166535" y="1883713"/>
                <a:ext cx="697627" cy="1015662"/>
              </a:xfrm>
              <a:prstGeom prst="rect">
                <a:avLst/>
              </a:prstGeom>
              <a:grpFill/>
            </p:spPr>
            <p:txBody>
              <a:bodyPr wrap="none">
                <a:normAutofit fontScale="55000" lnSpcReduction="20000"/>
              </a:bodyPr>
              <a:lstStyle/>
              <a:p>
                <a:r>
                  <a:rPr lang="en-US" sz="6000" dirty="0">
                    <a:solidFill>
                      <a:srgbClr val="FFFFFF"/>
                    </a:solidFill>
                    <a:latin typeface="华康娃娃体W5" panose="040B0509000000000000" pitchFamily="81" charset="-122"/>
                    <a:ea typeface="华康娃娃体W5" panose="040B0509000000000000" pitchFamily="81" charset="-122"/>
                  </a:rPr>
                  <a:t>S</a:t>
                </a:r>
              </a:p>
            </p:txBody>
          </p:sp>
          <p:sp>
            <p:nvSpPr>
              <p:cNvPr id="8" name="is1ide-TextBox 42"/>
              <p:cNvSpPr txBox="1"/>
              <p:nvPr/>
            </p:nvSpPr>
            <p:spPr>
              <a:xfrm>
                <a:off x="6918533" y="2751084"/>
                <a:ext cx="910827" cy="1015662"/>
              </a:xfrm>
              <a:prstGeom prst="rect">
                <a:avLst/>
              </a:prstGeom>
              <a:grpFill/>
            </p:spPr>
            <p:txBody>
              <a:bodyPr wrap="none">
                <a:normAutofit fontScale="55000" lnSpcReduction="20000"/>
              </a:bodyPr>
              <a:lstStyle/>
              <a:p>
                <a:pPr algn="ctr"/>
                <a:r>
                  <a:rPr lang="en-US" sz="6000" dirty="0">
                    <a:solidFill>
                      <a:srgbClr val="FFFFFF"/>
                    </a:solidFill>
                    <a:latin typeface="华康娃娃体W5" panose="040B0509000000000000" pitchFamily="81" charset="-122"/>
                    <a:ea typeface="华康娃娃体W5" panose="040B0509000000000000" pitchFamily="81" charset="-122"/>
                  </a:rPr>
                  <a:t>W</a:t>
                </a:r>
              </a:p>
            </p:txBody>
          </p:sp>
          <p:sp>
            <p:nvSpPr>
              <p:cNvPr id="9" name="is1ide-Freeform: Shape 45"/>
              <p:cNvSpPr/>
              <p:nvPr/>
            </p:nvSpPr>
            <p:spPr bwMode="auto">
              <a:xfrm rot="8579122">
                <a:off x="5429041" y="3552139"/>
                <a:ext cx="2473570" cy="2508962"/>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pFill/>
              <a:ln>
                <a:noFill/>
              </a:ln>
              <a:effectLst/>
            </p:spPr>
            <p:txBody>
              <a:bodyPr anchor="ctr"/>
              <a:lstStyle/>
              <a:p>
                <a:pPr algn="ctr"/>
                <a:endParaRPr>
                  <a:latin typeface="华康娃娃体W5" panose="040B0509000000000000" pitchFamily="81" charset="-122"/>
                  <a:ea typeface="华康娃娃体W5" panose="040B0509000000000000" pitchFamily="81" charset="-122"/>
                </a:endParaRPr>
              </a:p>
            </p:txBody>
          </p:sp>
          <p:sp>
            <p:nvSpPr>
              <p:cNvPr id="10" name="is1ide-TextBox 46"/>
              <p:cNvSpPr txBox="1"/>
              <p:nvPr/>
            </p:nvSpPr>
            <p:spPr>
              <a:xfrm>
                <a:off x="6215234" y="4604176"/>
                <a:ext cx="782587" cy="1015662"/>
              </a:xfrm>
              <a:prstGeom prst="rect">
                <a:avLst/>
              </a:prstGeom>
              <a:grpFill/>
            </p:spPr>
            <p:txBody>
              <a:bodyPr wrap="none">
                <a:normAutofit fontScale="55000" lnSpcReduction="20000"/>
              </a:bodyPr>
              <a:lstStyle/>
              <a:p>
                <a:pPr algn="ctr"/>
                <a:r>
                  <a:rPr lang="en-US" sz="6000" dirty="0">
                    <a:solidFill>
                      <a:srgbClr val="FFFFFF"/>
                    </a:solidFill>
                    <a:latin typeface="华康娃娃体W5" panose="040B0509000000000000" pitchFamily="81" charset="-122"/>
                    <a:ea typeface="华康娃娃体W5" panose="040B0509000000000000" pitchFamily="81" charset="-122"/>
                  </a:rPr>
                  <a:t>O</a:t>
                </a:r>
              </a:p>
            </p:txBody>
          </p:sp>
          <p:sp>
            <p:nvSpPr>
              <p:cNvPr id="11" name="is1ide-Freeform: Shape 49"/>
              <p:cNvSpPr/>
              <p:nvPr/>
            </p:nvSpPr>
            <p:spPr bwMode="auto">
              <a:xfrm rot="13978264">
                <a:off x="3684366" y="2979650"/>
                <a:ext cx="2473249" cy="2509287"/>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grpFill/>
              <a:ln>
                <a:noFill/>
              </a:ln>
              <a:effectLst/>
            </p:spPr>
            <p:txBody>
              <a:bodyPr anchor="ctr"/>
              <a:lstStyle/>
              <a:p>
                <a:pPr algn="ctr"/>
                <a:endParaRPr>
                  <a:latin typeface="华康娃娃体W5" panose="040B0509000000000000" pitchFamily="81" charset="-122"/>
                  <a:ea typeface="华康娃娃体W5" panose="040B0509000000000000" pitchFamily="81" charset="-122"/>
                </a:endParaRPr>
              </a:p>
            </p:txBody>
          </p:sp>
          <p:sp>
            <p:nvSpPr>
              <p:cNvPr id="12" name="is1ide-TextBox 50"/>
              <p:cNvSpPr txBox="1"/>
              <p:nvPr/>
            </p:nvSpPr>
            <p:spPr>
              <a:xfrm>
                <a:off x="4559104" y="3769422"/>
                <a:ext cx="654345" cy="1015662"/>
              </a:xfrm>
              <a:prstGeom prst="rect">
                <a:avLst/>
              </a:prstGeom>
              <a:grpFill/>
            </p:spPr>
            <p:txBody>
              <a:bodyPr wrap="none">
                <a:normAutofit fontScale="55000" lnSpcReduction="20000"/>
              </a:bodyPr>
              <a:lstStyle/>
              <a:p>
                <a:pPr algn="ctr"/>
                <a:r>
                  <a:rPr lang="en-US" sz="6000" dirty="0">
                    <a:solidFill>
                      <a:srgbClr val="FFFFFF"/>
                    </a:solidFill>
                    <a:latin typeface="华康娃娃体W5" panose="040B0509000000000000" pitchFamily="81" charset="-122"/>
                    <a:ea typeface="华康娃娃体W5" panose="040B0509000000000000" pitchFamily="81" charset="-122"/>
                  </a:rPr>
                  <a:t>T</a:t>
                </a:r>
              </a:p>
            </p:txBody>
          </p:sp>
        </p:grpSp>
      </p:grpSp>
      <p:grpSp>
        <p:nvGrpSpPr>
          <p:cNvPr id="13" name="组合 12"/>
          <p:cNvGrpSpPr/>
          <p:nvPr/>
        </p:nvGrpSpPr>
        <p:grpSpPr>
          <a:xfrm>
            <a:off x="7549806" y="2439129"/>
            <a:ext cx="3337270" cy="988437"/>
            <a:chOff x="5354323" y="1967781"/>
            <a:chExt cx="3337270" cy="988437"/>
          </a:xfrm>
        </p:grpSpPr>
        <p:sp>
          <p:nvSpPr>
            <p:cNvPr id="14" name="矩形 13"/>
            <p:cNvSpPr/>
            <p:nvPr/>
          </p:nvSpPr>
          <p:spPr>
            <a:xfrm>
              <a:off x="5354323" y="2346820"/>
              <a:ext cx="333727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用户可以在投影仪或者计算机上可以将演示文稿打印到更广泛的领域中</a:t>
              </a:r>
            </a:p>
          </p:txBody>
        </p:sp>
        <p:sp>
          <p:nvSpPr>
            <p:cNvPr id="15" name="矩形 14"/>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grpSp>
        <p:nvGrpSpPr>
          <p:cNvPr id="16" name="组合 15"/>
          <p:cNvGrpSpPr/>
          <p:nvPr/>
        </p:nvGrpSpPr>
        <p:grpSpPr>
          <a:xfrm>
            <a:off x="7549806" y="4332165"/>
            <a:ext cx="3337270" cy="988437"/>
            <a:chOff x="5354323" y="1967781"/>
            <a:chExt cx="3337270" cy="988437"/>
          </a:xfrm>
        </p:grpSpPr>
        <p:sp>
          <p:nvSpPr>
            <p:cNvPr id="17" name="矩形 16"/>
            <p:cNvSpPr/>
            <p:nvPr/>
          </p:nvSpPr>
          <p:spPr>
            <a:xfrm>
              <a:off x="5354323" y="2346820"/>
              <a:ext cx="3337270"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用户可以在投影仪或者计算机上可以将演示文稿打印到更广泛的领域中</a:t>
              </a:r>
            </a:p>
          </p:txBody>
        </p:sp>
        <p:sp>
          <p:nvSpPr>
            <p:cNvPr id="18" name="矩形 17"/>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grpSp>
        <p:nvGrpSpPr>
          <p:cNvPr id="19" name="组合 18"/>
          <p:cNvGrpSpPr/>
          <p:nvPr/>
        </p:nvGrpSpPr>
        <p:grpSpPr>
          <a:xfrm>
            <a:off x="1344780" y="2439129"/>
            <a:ext cx="3337270" cy="988437"/>
            <a:chOff x="5354323" y="1967781"/>
            <a:chExt cx="3337270" cy="988437"/>
          </a:xfrm>
        </p:grpSpPr>
        <p:sp>
          <p:nvSpPr>
            <p:cNvPr id="20" name="矩形 19"/>
            <p:cNvSpPr/>
            <p:nvPr/>
          </p:nvSpPr>
          <p:spPr>
            <a:xfrm>
              <a:off x="5354323" y="2346820"/>
              <a:ext cx="333727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用户可以在投影仪或者计算机上可以将演示文稿打印到更广泛的领域中</a:t>
              </a:r>
            </a:p>
          </p:txBody>
        </p:sp>
        <p:sp>
          <p:nvSpPr>
            <p:cNvPr id="21" name="矩形 20"/>
            <p:cNvSpPr/>
            <p:nvPr/>
          </p:nvSpPr>
          <p:spPr>
            <a:xfrm>
              <a:off x="6607206"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grpSp>
        <p:nvGrpSpPr>
          <p:cNvPr id="22" name="组合 21"/>
          <p:cNvGrpSpPr/>
          <p:nvPr/>
        </p:nvGrpSpPr>
        <p:grpSpPr>
          <a:xfrm>
            <a:off x="1344780" y="4332165"/>
            <a:ext cx="3337270" cy="988437"/>
            <a:chOff x="5354323" y="1967781"/>
            <a:chExt cx="3337270" cy="988437"/>
          </a:xfrm>
        </p:grpSpPr>
        <p:sp>
          <p:nvSpPr>
            <p:cNvPr id="23" name="矩形 22"/>
            <p:cNvSpPr/>
            <p:nvPr/>
          </p:nvSpPr>
          <p:spPr>
            <a:xfrm>
              <a:off x="5354323" y="2346820"/>
              <a:ext cx="3337270"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用户可以在投影仪或者计算机上可以将演示文稿打印到更广泛的领域中</a:t>
              </a:r>
            </a:p>
          </p:txBody>
        </p:sp>
        <p:sp>
          <p:nvSpPr>
            <p:cNvPr id="24" name="矩形 23"/>
            <p:cNvSpPr/>
            <p:nvPr/>
          </p:nvSpPr>
          <p:spPr>
            <a:xfrm>
              <a:off x="6607206"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sp>
        <p:nvSpPr>
          <p:cNvPr id="25" name="文本框 24"/>
          <p:cNvSpPr txBox="1"/>
          <p:nvPr/>
        </p:nvSpPr>
        <p:spPr>
          <a:xfrm>
            <a:off x="2268217" y="691637"/>
            <a:ext cx="4267842" cy="58477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目标定位</a:t>
            </a:r>
          </a:p>
        </p:txBody>
      </p:sp>
      <p:pic>
        <p:nvPicPr>
          <p:cNvPr id="2" name="图片 1" descr="0eeb17bf1b0dfa0a8eee60984d43ee74"/>
          <p:cNvPicPr>
            <a:picLocks noChangeAspect="1"/>
          </p:cNvPicPr>
          <p:nvPr/>
        </p:nvPicPr>
        <p:blipFill>
          <a:blip r:embed="rId3"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0-#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A_库_矩形 215"/>
          <p:cNvSpPr/>
          <p:nvPr>
            <p:custDataLst>
              <p:tags r:id="rId1"/>
            </p:custDataLst>
          </p:nvPr>
        </p:nvSpPr>
        <p:spPr>
          <a:xfrm>
            <a:off x="3433445" y="1951355"/>
            <a:ext cx="5665470" cy="1106805"/>
          </a:xfrm>
          <a:prstGeom prst="rect">
            <a:avLst/>
          </a:prstGeom>
        </p:spPr>
        <p:txBody>
          <a:bodyPr wrap="square">
            <a:spAutoFit/>
          </a:bodyPr>
          <a:lstStyle/>
          <a:p>
            <a:pPr algn="ctr"/>
            <a:r>
              <a:rPr lang="zh-CN" altLang="en-US" sz="6600" dirty="0">
                <a:solidFill>
                  <a:srgbClr val="7AC6C1"/>
                </a:solidFill>
                <a:latin typeface="华康娃娃体W5" panose="040B0509000000000000" pitchFamily="81" charset="-122"/>
                <a:ea typeface="华康娃娃体W5" panose="040B0509000000000000" pitchFamily="81" charset="-122"/>
              </a:rPr>
              <a:t>活动执行流程</a:t>
            </a:r>
          </a:p>
        </p:txBody>
      </p:sp>
      <p:cxnSp>
        <p:nvCxnSpPr>
          <p:cNvPr id="102" name="PA_库_直接连接符 11"/>
          <p:cNvCxnSpPr/>
          <p:nvPr>
            <p:custDataLst>
              <p:tags r:id="rId2"/>
            </p:custDataLst>
          </p:nvPr>
        </p:nvCxnSpPr>
        <p:spPr>
          <a:xfrm>
            <a:off x="4541520" y="3058160"/>
            <a:ext cx="3449320" cy="0"/>
          </a:xfrm>
          <a:prstGeom prst="line">
            <a:avLst/>
          </a:prstGeom>
          <a:ln>
            <a:solidFill>
              <a:srgbClr val="7AC6C1"/>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3711474" y="3202864"/>
            <a:ext cx="5109412"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can demonstrate on a projector or </a:t>
            </a:r>
            <a:r>
              <a:rPr lang="en-US" altLang="zh-CN" sz="1200" dirty="0" err="1">
                <a:latin typeface="Century Gothic" panose="020B0502020202020204" pitchFamily="34" charset="0"/>
                <a:ea typeface="+mj-ea"/>
              </a:rPr>
              <a:t>computer，</a:t>
            </a:r>
            <a:r>
              <a:rPr lang="en-US" altLang="zh-CN" sz="1200" dirty="0" err="1">
                <a:latin typeface="Century Gothic" panose="020B0502020202020204" pitchFamily="34" charset="0"/>
              </a:rPr>
              <a:t>The</a:t>
            </a:r>
            <a:r>
              <a:rPr lang="en-US" altLang="zh-CN" sz="1200" dirty="0">
                <a:latin typeface="Century Gothic" panose="020B0502020202020204" pitchFamily="34" charset="0"/>
              </a:rPr>
              <a:t> user can demonstrate on a projector or computer</a:t>
            </a:r>
          </a:p>
        </p:txBody>
      </p:sp>
      <p:pic>
        <p:nvPicPr>
          <p:cNvPr id="2" name="图片 1" descr="花1"/>
          <p:cNvPicPr>
            <a:picLocks noChangeAspect="1"/>
          </p:cNvPicPr>
          <p:nvPr/>
        </p:nvPicPr>
        <p:blipFill>
          <a:blip r:embed="rId5" cstate="email"/>
          <a:stretch>
            <a:fillRect/>
          </a:stretch>
        </p:blipFill>
        <p:spPr>
          <a:xfrm flipH="1">
            <a:off x="22860" y="85725"/>
            <a:ext cx="2793411" cy="6686550"/>
          </a:xfrm>
          <a:prstGeom prst="rect">
            <a:avLst/>
          </a:prstGeom>
        </p:spPr>
      </p:pic>
      <p:pic>
        <p:nvPicPr>
          <p:cNvPr id="6" name="图片 5" descr="母亲节字"/>
          <p:cNvPicPr>
            <a:picLocks noChangeAspect="1"/>
          </p:cNvPicPr>
          <p:nvPr/>
        </p:nvPicPr>
        <p:blipFill>
          <a:blip r:embed="rId6" cstate="email"/>
          <a:stretch>
            <a:fillRect/>
          </a:stretch>
        </p:blipFill>
        <p:spPr>
          <a:xfrm>
            <a:off x="9632315" y="4497705"/>
            <a:ext cx="2828290" cy="2747010"/>
          </a:xfrm>
          <a:prstGeom prst="rect">
            <a:avLst/>
          </a:prstGeom>
        </p:spPr>
      </p:pic>
      <p:pic>
        <p:nvPicPr>
          <p:cNvPr id="3" name="图片 2" descr="花"/>
          <p:cNvPicPr>
            <a:picLocks noChangeAspect="1"/>
          </p:cNvPicPr>
          <p:nvPr/>
        </p:nvPicPr>
        <p:blipFill>
          <a:blip r:embed="rId7" cstate="email"/>
          <a:stretch>
            <a:fillRect/>
          </a:stretch>
        </p:blipFill>
        <p:spPr>
          <a:xfrm>
            <a:off x="8809355" y="26670"/>
            <a:ext cx="3412490" cy="2594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strVal val="4*#ppt_w"/>
                                          </p:val>
                                        </p:tav>
                                        <p:tav tm="100000">
                                          <p:val>
                                            <p:strVal val="#ppt_w"/>
                                          </p:val>
                                        </p:tav>
                                      </p:tavLst>
                                    </p:anim>
                                    <p:anim calcmode="lin" valueType="num">
                                      <p:cBhvr>
                                        <p:cTn id="8" dur="500" fill="hold"/>
                                        <p:tgtEl>
                                          <p:spTgt spid="100"/>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500" fill="hold"/>
                                        <p:tgtEl>
                                          <p:spTgt spid="102"/>
                                        </p:tgtEl>
                                        <p:attrNameLst>
                                          <p:attrName>ppt_w</p:attrName>
                                        </p:attrNameLst>
                                      </p:cBhvr>
                                      <p:tavLst>
                                        <p:tav tm="0">
                                          <p:val>
                                            <p:strVal val="4*#ppt_w"/>
                                          </p:val>
                                        </p:tav>
                                        <p:tav tm="100000">
                                          <p:val>
                                            <p:strVal val="#ppt_w"/>
                                          </p:val>
                                        </p:tav>
                                      </p:tavLst>
                                    </p:anim>
                                    <p:anim calcmode="lin" valueType="num">
                                      <p:cBhvr>
                                        <p:cTn id="12" dur="500" fill="hold"/>
                                        <p:tgtEl>
                                          <p:spTgt spid="1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stretch>
            <a:fillRect/>
          </a:stretch>
        </a:blipFill>
        <a:effectLst/>
      </p:bgPr>
    </p:bg>
    <p:spTree>
      <p:nvGrpSpPr>
        <p:cNvPr id="1" name=""/>
        <p:cNvGrpSpPr/>
        <p:nvPr/>
      </p:nvGrpSpPr>
      <p:grpSpPr>
        <a:xfrm>
          <a:off x="0" y="0"/>
          <a:ext cx="0" cy="0"/>
          <a:chOff x="0" y="0"/>
          <a:chExt cx="0" cy="0"/>
        </a:xfrm>
      </p:grpSpPr>
      <p:sp>
        <p:nvSpPr>
          <p:cNvPr id="13" name="MH_Entry_1"/>
          <p:cNvSpPr/>
          <p:nvPr>
            <p:custDataLst>
              <p:tags r:id="rId1"/>
            </p:custDataLst>
          </p:nvPr>
        </p:nvSpPr>
        <p:spPr>
          <a:xfrm>
            <a:off x="1960245" y="735330"/>
            <a:ext cx="316801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sym typeface="+mn-ea"/>
              </a:rPr>
              <a:t>活动执行流程</a:t>
            </a:r>
          </a:p>
        </p:txBody>
      </p:sp>
      <p:sp>
        <p:nvSpPr>
          <p:cNvPr id="14" name="右箭头 3"/>
          <p:cNvSpPr/>
          <p:nvPr/>
        </p:nvSpPr>
        <p:spPr>
          <a:xfrm>
            <a:off x="4734560" y="1492885"/>
            <a:ext cx="3920490" cy="1366520"/>
          </a:xfrm>
          <a:prstGeom prst="rightArrow">
            <a:avLst>
              <a:gd name="adj1" fmla="val 64300"/>
              <a:gd name="adj2" fmla="val 50000"/>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4"/>
          <p:cNvSpPr/>
          <p:nvPr/>
        </p:nvSpPr>
        <p:spPr>
          <a:xfrm flipH="1">
            <a:off x="3527425" y="2406650"/>
            <a:ext cx="3920490" cy="1366520"/>
          </a:xfrm>
          <a:prstGeom prst="rightArrow">
            <a:avLst>
              <a:gd name="adj1" fmla="val 64300"/>
              <a:gd name="adj2" fmla="val 50000"/>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5"/>
          <p:cNvSpPr/>
          <p:nvPr/>
        </p:nvSpPr>
        <p:spPr>
          <a:xfrm>
            <a:off x="5147945" y="3319780"/>
            <a:ext cx="3920490" cy="1366520"/>
          </a:xfrm>
          <a:prstGeom prst="rightArrow">
            <a:avLst>
              <a:gd name="adj1" fmla="val 64300"/>
              <a:gd name="adj2" fmla="val 50000"/>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6"/>
          <p:cNvSpPr/>
          <p:nvPr/>
        </p:nvSpPr>
        <p:spPr>
          <a:xfrm flipH="1">
            <a:off x="3124200" y="4234180"/>
            <a:ext cx="3920490" cy="1366520"/>
          </a:xfrm>
          <a:prstGeom prst="rightArrow">
            <a:avLst>
              <a:gd name="adj1" fmla="val 64300"/>
              <a:gd name="adj2" fmla="val 50000"/>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0"/>
          <p:cNvSpPr txBox="1"/>
          <p:nvPr/>
        </p:nvSpPr>
        <p:spPr>
          <a:xfrm flipH="1">
            <a:off x="5356726" y="1915938"/>
            <a:ext cx="2556554" cy="430374"/>
          </a:xfrm>
          <a:prstGeom prst="rect">
            <a:avLst/>
          </a:prstGeom>
          <a:noFill/>
          <a:ln w="9525">
            <a:noFill/>
            <a:miter/>
          </a:ln>
          <a:effectLst>
            <a:outerShdw sx="999" sy="999" algn="ctr" rotWithShape="0">
              <a:srgbClr val="000000"/>
            </a:outerShdw>
          </a:effectLst>
        </p:spPr>
        <p:txBody>
          <a:bodyPr wrap="square" anchor="t">
            <a:spAutoFit/>
          </a:bodyPr>
          <a:lstStyle/>
          <a:p>
            <a:pPr lvl="0" fontAlgn="auto">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单击键入标题 </a:t>
            </a:r>
          </a:p>
        </p:txBody>
      </p:sp>
      <p:sp>
        <p:nvSpPr>
          <p:cNvPr id="23" name="文本框 22"/>
          <p:cNvSpPr txBox="1"/>
          <p:nvPr/>
        </p:nvSpPr>
        <p:spPr>
          <a:xfrm flipH="1">
            <a:off x="1294147" y="1810781"/>
            <a:ext cx="3306428" cy="535531"/>
          </a:xfrm>
          <a:prstGeom prst="rect">
            <a:avLst/>
          </a:prstGeom>
          <a:noFill/>
          <a:ln w="9525">
            <a:noFill/>
            <a:miter/>
          </a:ln>
          <a:effectLst>
            <a:outerShdw sx="999" sy="999" algn="ctr" rotWithShape="0">
              <a:srgbClr val="000000"/>
            </a:outerShdw>
          </a:effectLst>
        </p:spPr>
        <p:txBody>
          <a:bodyPr wrap="square" anchor="t">
            <a:spAutoFit/>
          </a:bodyPr>
          <a:lstStyle/>
          <a:p>
            <a:pPr lvl="0" fontAlgn="auto">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单击此处添加本章节的简要内容。本模板精心设计，模板所有素材均可自由编辑替换移动。</a:t>
            </a:r>
          </a:p>
        </p:txBody>
      </p:sp>
      <p:cxnSp>
        <p:nvCxnSpPr>
          <p:cNvPr id="40" name="直接连接符 39"/>
          <p:cNvCxnSpPr/>
          <p:nvPr/>
        </p:nvCxnSpPr>
        <p:spPr>
          <a:xfrm>
            <a:off x="8079740" y="1732280"/>
            <a:ext cx="381000" cy="391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8503920" y="3559175"/>
            <a:ext cx="381000" cy="391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3734435" y="2665095"/>
            <a:ext cx="381000" cy="391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3331845" y="4492625"/>
            <a:ext cx="381000" cy="391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公文包"/>
          <p:cNvSpPr/>
          <p:nvPr/>
        </p:nvSpPr>
        <p:spPr>
          <a:xfrm>
            <a:off x="7780655" y="1942465"/>
            <a:ext cx="496570" cy="426085"/>
          </a:xfrm>
          <a:custGeom>
            <a:avLst/>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0" name="杯子"/>
          <p:cNvSpPr/>
          <p:nvPr/>
        </p:nvSpPr>
        <p:spPr bwMode="auto">
          <a:xfrm>
            <a:off x="3985895" y="2858770"/>
            <a:ext cx="480695" cy="480695"/>
          </a:xfrm>
          <a:custGeom>
            <a:avLst/>
            <a:gdLst>
              <a:gd name="T0" fmla="*/ 1835468 w 4513"/>
              <a:gd name="T1" fmla="*/ 951483 h 4685"/>
              <a:gd name="T2" fmla="*/ 1828553 w 4513"/>
              <a:gd name="T3" fmla="*/ 886831 h 4685"/>
              <a:gd name="T4" fmla="*/ 1814315 w 4513"/>
              <a:gd name="T5" fmla="*/ 824212 h 4685"/>
              <a:gd name="T6" fmla="*/ 1792755 w 4513"/>
              <a:gd name="T7" fmla="*/ 765660 h 4685"/>
              <a:gd name="T8" fmla="*/ 1763872 w 4513"/>
              <a:gd name="T9" fmla="*/ 709953 h 4685"/>
              <a:gd name="T10" fmla="*/ 1729701 w 4513"/>
              <a:gd name="T11" fmla="*/ 658313 h 4685"/>
              <a:gd name="T12" fmla="*/ 1689428 w 4513"/>
              <a:gd name="T13" fmla="*/ 611552 h 4685"/>
              <a:gd name="T14" fmla="*/ 1644274 w 4513"/>
              <a:gd name="T15" fmla="*/ 569670 h 4685"/>
              <a:gd name="T16" fmla="*/ 1593831 w 4513"/>
              <a:gd name="T17" fmla="*/ 533075 h 4685"/>
              <a:gd name="T18" fmla="*/ 1539727 w 4513"/>
              <a:gd name="T19" fmla="*/ 502578 h 4685"/>
              <a:gd name="T20" fmla="*/ 1481555 w 4513"/>
              <a:gd name="T21" fmla="*/ 478588 h 4685"/>
              <a:gd name="T22" fmla="*/ 0 w 4513"/>
              <a:gd name="T23" fmla="*/ 0 h 4685"/>
              <a:gd name="T24" fmla="*/ 1324531 w 4513"/>
              <a:gd name="T25" fmla="*/ 1499196 h 4685"/>
              <a:gd name="T26" fmla="*/ 1350973 w 4513"/>
              <a:gd name="T27" fmla="*/ 1497977 h 4685"/>
              <a:gd name="T28" fmla="*/ 1390025 w 4513"/>
              <a:gd name="T29" fmla="*/ 1493097 h 4685"/>
              <a:gd name="T30" fmla="*/ 1427858 w 4513"/>
              <a:gd name="T31" fmla="*/ 1485371 h 4685"/>
              <a:gd name="T32" fmla="*/ 1464876 w 4513"/>
              <a:gd name="T33" fmla="*/ 1475613 h 4685"/>
              <a:gd name="T34" fmla="*/ 1500674 w 4513"/>
              <a:gd name="T35" fmla="*/ 1463007 h 4685"/>
              <a:gd name="T36" fmla="*/ 1535252 w 4513"/>
              <a:gd name="T37" fmla="*/ 1447963 h 4685"/>
              <a:gd name="T38" fmla="*/ 1568609 w 4513"/>
              <a:gd name="T39" fmla="*/ 1430478 h 4685"/>
              <a:gd name="T40" fmla="*/ 1600340 w 4513"/>
              <a:gd name="T41" fmla="*/ 1410961 h 4685"/>
              <a:gd name="T42" fmla="*/ 1630849 w 4513"/>
              <a:gd name="T43" fmla="*/ 1389410 h 4685"/>
              <a:gd name="T44" fmla="*/ 1659732 w 4513"/>
              <a:gd name="T45" fmla="*/ 1365419 h 4685"/>
              <a:gd name="T46" fmla="*/ 1686580 w 4513"/>
              <a:gd name="T47" fmla="*/ 1339803 h 4685"/>
              <a:gd name="T48" fmla="*/ 1711395 w 4513"/>
              <a:gd name="T49" fmla="*/ 1312153 h 4685"/>
              <a:gd name="T50" fmla="*/ 1734583 w 4513"/>
              <a:gd name="T51" fmla="*/ 1283283 h 4685"/>
              <a:gd name="T52" fmla="*/ 1755736 w 4513"/>
              <a:gd name="T53" fmla="*/ 1251973 h 4685"/>
              <a:gd name="T54" fmla="*/ 1774449 w 4513"/>
              <a:gd name="T55" fmla="*/ 1219851 h 4685"/>
              <a:gd name="T56" fmla="*/ 1790721 w 4513"/>
              <a:gd name="T57" fmla="*/ 1186508 h 4685"/>
              <a:gd name="T58" fmla="*/ 1804958 w 4513"/>
              <a:gd name="T59" fmla="*/ 1151132 h 4685"/>
              <a:gd name="T60" fmla="*/ 1816756 w 4513"/>
              <a:gd name="T61" fmla="*/ 1114943 h 4685"/>
              <a:gd name="T62" fmla="*/ 1825705 w 4513"/>
              <a:gd name="T63" fmla="*/ 1077535 h 4685"/>
              <a:gd name="T64" fmla="*/ 1831807 w 4513"/>
              <a:gd name="T65" fmla="*/ 1039313 h 4685"/>
              <a:gd name="T66" fmla="*/ 1835061 w 4513"/>
              <a:gd name="T67" fmla="*/ 999871 h 4685"/>
              <a:gd name="T68" fmla="*/ 1835875 w 4513"/>
              <a:gd name="T69" fmla="*/ 973441 h 4685"/>
              <a:gd name="T70" fmla="*/ 1442909 w 4513"/>
              <a:gd name="T71" fmla="*/ 610332 h 4685"/>
              <a:gd name="T72" fmla="*/ 1483589 w 4513"/>
              <a:gd name="T73" fmla="*/ 628223 h 4685"/>
              <a:gd name="T74" fmla="*/ 1521421 w 4513"/>
              <a:gd name="T75" fmla="*/ 650587 h 4685"/>
              <a:gd name="T76" fmla="*/ 1556405 w 4513"/>
              <a:gd name="T77" fmla="*/ 676204 h 4685"/>
              <a:gd name="T78" fmla="*/ 1588136 w 4513"/>
              <a:gd name="T79" fmla="*/ 705887 h 4685"/>
              <a:gd name="T80" fmla="*/ 1617018 w 4513"/>
              <a:gd name="T81" fmla="*/ 738823 h 4685"/>
              <a:gd name="T82" fmla="*/ 1641426 w 4513"/>
              <a:gd name="T83" fmla="*/ 774605 h 4685"/>
              <a:gd name="T84" fmla="*/ 1662173 w 4513"/>
              <a:gd name="T85" fmla="*/ 812827 h 4685"/>
              <a:gd name="T86" fmla="*/ 1678038 w 4513"/>
              <a:gd name="T87" fmla="*/ 854302 h 4685"/>
              <a:gd name="T88" fmla="*/ 1689428 w 4513"/>
              <a:gd name="T89" fmla="*/ 897403 h 4685"/>
              <a:gd name="T90" fmla="*/ 1695530 w 4513"/>
              <a:gd name="T91" fmla="*/ 942538 h 4685"/>
              <a:gd name="T92" fmla="*/ 1696750 w 4513"/>
              <a:gd name="T93" fmla="*/ 973441 h 4685"/>
              <a:gd name="T94" fmla="*/ 1693089 w 4513"/>
              <a:gd name="T95" fmla="*/ 1029554 h 4685"/>
              <a:gd name="T96" fmla="*/ 1681292 w 4513"/>
              <a:gd name="T97" fmla="*/ 1082414 h 4685"/>
              <a:gd name="T98" fmla="*/ 1662579 w 4513"/>
              <a:gd name="T99" fmla="*/ 1132835 h 4685"/>
              <a:gd name="T100" fmla="*/ 1636951 w 4513"/>
              <a:gd name="T101" fmla="*/ 1179189 h 4685"/>
              <a:gd name="T102" fmla="*/ 1606035 w 4513"/>
              <a:gd name="T103" fmla="*/ 1221884 h 4685"/>
              <a:gd name="T104" fmla="*/ 1569423 w 4513"/>
              <a:gd name="T105" fmla="*/ 1259699 h 4685"/>
              <a:gd name="T106" fmla="*/ 1527523 w 4513"/>
              <a:gd name="T107" fmla="*/ 1292228 h 4685"/>
              <a:gd name="T108" fmla="*/ 1481962 w 4513"/>
              <a:gd name="T109" fmla="*/ 1318658 h 4685"/>
              <a:gd name="T110" fmla="*/ 1432739 w 4513"/>
              <a:gd name="T111" fmla="*/ 1339396 h 4685"/>
              <a:gd name="T112" fmla="*/ 1380262 w 4513"/>
              <a:gd name="T113" fmla="*/ 1353221 h 4685"/>
              <a:gd name="T114" fmla="*/ 1343244 w 4513"/>
              <a:gd name="T115" fmla="*/ 1358100 h 46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13" h="4685">
                <a:moveTo>
                  <a:pt x="4513" y="2394"/>
                </a:moveTo>
                <a:lnTo>
                  <a:pt x="4513" y="2394"/>
                </a:lnTo>
                <a:lnTo>
                  <a:pt x="4512" y="2340"/>
                </a:lnTo>
                <a:lnTo>
                  <a:pt x="4508" y="2286"/>
                </a:lnTo>
                <a:lnTo>
                  <a:pt x="4503" y="2233"/>
                </a:lnTo>
                <a:lnTo>
                  <a:pt x="4495" y="2181"/>
                </a:lnTo>
                <a:lnTo>
                  <a:pt x="4485" y="2129"/>
                </a:lnTo>
                <a:lnTo>
                  <a:pt x="4474" y="2078"/>
                </a:lnTo>
                <a:lnTo>
                  <a:pt x="4460" y="2027"/>
                </a:lnTo>
                <a:lnTo>
                  <a:pt x="4444" y="1978"/>
                </a:lnTo>
                <a:lnTo>
                  <a:pt x="4426" y="1930"/>
                </a:lnTo>
                <a:lnTo>
                  <a:pt x="4407" y="1883"/>
                </a:lnTo>
                <a:lnTo>
                  <a:pt x="4385" y="1835"/>
                </a:lnTo>
                <a:lnTo>
                  <a:pt x="4362" y="1790"/>
                </a:lnTo>
                <a:lnTo>
                  <a:pt x="4336" y="1746"/>
                </a:lnTo>
                <a:lnTo>
                  <a:pt x="4310" y="1702"/>
                </a:lnTo>
                <a:lnTo>
                  <a:pt x="4282" y="1661"/>
                </a:lnTo>
                <a:lnTo>
                  <a:pt x="4252" y="1619"/>
                </a:lnTo>
                <a:lnTo>
                  <a:pt x="4221" y="1580"/>
                </a:lnTo>
                <a:lnTo>
                  <a:pt x="4187" y="1541"/>
                </a:lnTo>
                <a:lnTo>
                  <a:pt x="4153" y="1504"/>
                </a:lnTo>
                <a:lnTo>
                  <a:pt x="4117" y="1468"/>
                </a:lnTo>
                <a:lnTo>
                  <a:pt x="4080" y="1434"/>
                </a:lnTo>
                <a:lnTo>
                  <a:pt x="4042" y="1401"/>
                </a:lnTo>
                <a:lnTo>
                  <a:pt x="4001" y="1370"/>
                </a:lnTo>
                <a:lnTo>
                  <a:pt x="3961" y="1340"/>
                </a:lnTo>
                <a:lnTo>
                  <a:pt x="3918" y="1311"/>
                </a:lnTo>
                <a:lnTo>
                  <a:pt x="3875" y="1284"/>
                </a:lnTo>
                <a:lnTo>
                  <a:pt x="3830" y="1259"/>
                </a:lnTo>
                <a:lnTo>
                  <a:pt x="3785" y="1236"/>
                </a:lnTo>
                <a:lnTo>
                  <a:pt x="3739" y="1214"/>
                </a:lnTo>
                <a:lnTo>
                  <a:pt x="3691" y="1194"/>
                </a:lnTo>
                <a:lnTo>
                  <a:pt x="3642" y="1177"/>
                </a:lnTo>
                <a:lnTo>
                  <a:pt x="3594" y="1161"/>
                </a:lnTo>
                <a:lnTo>
                  <a:pt x="3748" y="0"/>
                </a:lnTo>
                <a:lnTo>
                  <a:pt x="0" y="0"/>
                </a:lnTo>
                <a:lnTo>
                  <a:pt x="625" y="4685"/>
                </a:lnTo>
                <a:lnTo>
                  <a:pt x="3123" y="4685"/>
                </a:lnTo>
                <a:lnTo>
                  <a:pt x="3256" y="3687"/>
                </a:lnTo>
                <a:lnTo>
                  <a:pt x="3289" y="3686"/>
                </a:lnTo>
                <a:lnTo>
                  <a:pt x="3321" y="3684"/>
                </a:lnTo>
                <a:lnTo>
                  <a:pt x="3353" y="3680"/>
                </a:lnTo>
                <a:lnTo>
                  <a:pt x="3386" y="3677"/>
                </a:lnTo>
                <a:lnTo>
                  <a:pt x="3417" y="3672"/>
                </a:lnTo>
                <a:lnTo>
                  <a:pt x="3448" y="3666"/>
                </a:lnTo>
                <a:lnTo>
                  <a:pt x="3479" y="3660"/>
                </a:lnTo>
                <a:lnTo>
                  <a:pt x="3510" y="3653"/>
                </a:lnTo>
                <a:lnTo>
                  <a:pt x="3540" y="3647"/>
                </a:lnTo>
                <a:lnTo>
                  <a:pt x="3570" y="3638"/>
                </a:lnTo>
                <a:lnTo>
                  <a:pt x="3601" y="3629"/>
                </a:lnTo>
                <a:lnTo>
                  <a:pt x="3631" y="3619"/>
                </a:lnTo>
                <a:lnTo>
                  <a:pt x="3661" y="3610"/>
                </a:lnTo>
                <a:lnTo>
                  <a:pt x="3689" y="3598"/>
                </a:lnTo>
                <a:lnTo>
                  <a:pt x="3718" y="3586"/>
                </a:lnTo>
                <a:lnTo>
                  <a:pt x="3746" y="3574"/>
                </a:lnTo>
                <a:lnTo>
                  <a:pt x="3774" y="3561"/>
                </a:lnTo>
                <a:lnTo>
                  <a:pt x="3802" y="3547"/>
                </a:lnTo>
                <a:lnTo>
                  <a:pt x="3829" y="3533"/>
                </a:lnTo>
                <a:lnTo>
                  <a:pt x="3856" y="3518"/>
                </a:lnTo>
                <a:lnTo>
                  <a:pt x="3882" y="3503"/>
                </a:lnTo>
                <a:lnTo>
                  <a:pt x="3909" y="3487"/>
                </a:lnTo>
                <a:lnTo>
                  <a:pt x="3934" y="3470"/>
                </a:lnTo>
                <a:lnTo>
                  <a:pt x="3960" y="3452"/>
                </a:lnTo>
                <a:lnTo>
                  <a:pt x="3984" y="3435"/>
                </a:lnTo>
                <a:lnTo>
                  <a:pt x="4009" y="3417"/>
                </a:lnTo>
                <a:lnTo>
                  <a:pt x="4033" y="3398"/>
                </a:lnTo>
                <a:lnTo>
                  <a:pt x="4057" y="3379"/>
                </a:lnTo>
                <a:lnTo>
                  <a:pt x="4080" y="3358"/>
                </a:lnTo>
                <a:lnTo>
                  <a:pt x="4102" y="3338"/>
                </a:lnTo>
                <a:lnTo>
                  <a:pt x="4124" y="3316"/>
                </a:lnTo>
                <a:lnTo>
                  <a:pt x="4146" y="3295"/>
                </a:lnTo>
                <a:lnTo>
                  <a:pt x="4167" y="3273"/>
                </a:lnTo>
                <a:lnTo>
                  <a:pt x="4187" y="3250"/>
                </a:lnTo>
                <a:lnTo>
                  <a:pt x="4207" y="3227"/>
                </a:lnTo>
                <a:lnTo>
                  <a:pt x="4227" y="3204"/>
                </a:lnTo>
                <a:lnTo>
                  <a:pt x="4245" y="3180"/>
                </a:lnTo>
                <a:lnTo>
                  <a:pt x="4264" y="3156"/>
                </a:lnTo>
                <a:lnTo>
                  <a:pt x="4282" y="3130"/>
                </a:lnTo>
                <a:lnTo>
                  <a:pt x="4298" y="3106"/>
                </a:lnTo>
                <a:lnTo>
                  <a:pt x="4316" y="3079"/>
                </a:lnTo>
                <a:lnTo>
                  <a:pt x="4332" y="3054"/>
                </a:lnTo>
                <a:lnTo>
                  <a:pt x="4347" y="3027"/>
                </a:lnTo>
                <a:lnTo>
                  <a:pt x="4362" y="3000"/>
                </a:lnTo>
                <a:lnTo>
                  <a:pt x="4376" y="2973"/>
                </a:lnTo>
                <a:lnTo>
                  <a:pt x="4389" y="2945"/>
                </a:lnTo>
                <a:lnTo>
                  <a:pt x="4402" y="2918"/>
                </a:lnTo>
                <a:lnTo>
                  <a:pt x="4415" y="2889"/>
                </a:lnTo>
                <a:lnTo>
                  <a:pt x="4426" y="2860"/>
                </a:lnTo>
                <a:lnTo>
                  <a:pt x="4437" y="2831"/>
                </a:lnTo>
                <a:lnTo>
                  <a:pt x="4447" y="2802"/>
                </a:lnTo>
                <a:lnTo>
                  <a:pt x="4456" y="2772"/>
                </a:lnTo>
                <a:lnTo>
                  <a:pt x="4466" y="2742"/>
                </a:lnTo>
                <a:lnTo>
                  <a:pt x="4474" y="2712"/>
                </a:lnTo>
                <a:lnTo>
                  <a:pt x="4481" y="2681"/>
                </a:lnTo>
                <a:lnTo>
                  <a:pt x="4488" y="2650"/>
                </a:lnTo>
                <a:lnTo>
                  <a:pt x="4493" y="2618"/>
                </a:lnTo>
                <a:lnTo>
                  <a:pt x="4498" y="2587"/>
                </a:lnTo>
                <a:lnTo>
                  <a:pt x="4503" y="2556"/>
                </a:lnTo>
                <a:lnTo>
                  <a:pt x="4506" y="2524"/>
                </a:lnTo>
                <a:lnTo>
                  <a:pt x="4510" y="2491"/>
                </a:lnTo>
                <a:lnTo>
                  <a:pt x="4511" y="2459"/>
                </a:lnTo>
                <a:lnTo>
                  <a:pt x="4512" y="2427"/>
                </a:lnTo>
                <a:lnTo>
                  <a:pt x="4513" y="2394"/>
                </a:lnTo>
                <a:close/>
                <a:moveTo>
                  <a:pt x="3302" y="3340"/>
                </a:moveTo>
                <a:lnTo>
                  <a:pt x="3547" y="1501"/>
                </a:lnTo>
                <a:lnTo>
                  <a:pt x="3582" y="1515"/>
                </a:lnTo>
                <a:lnTo>
                  <a:pt x="3614" y="1529"/>
                </a:lnTo>
                <a:lnTo>
                  <a:pt x="3647" y="1545"/>
                </a:lnTo>
                <a:lnTo>
                  <a:pt x="3679" y="1563"/>
                </a:lnTo>
                <a:lnTo>
                  <a:pt x="3710" y="1580"/>
                </a:lnTo>
                <a:lnTo>
                  <a:pt x="3740" y="1600"/>
                </a:lnTo>
                <a:lnTo>
                  <a:pt x="3769" y="1619"/>
                </a:lnTo>
                <a:lnTo>
                  <a:pt x="3798" y="1641"/>
                </a:lnTo>
                <a:lnTo>
                  <a:pt x="3826" y="1663"/>
                </a:lnTo>
                <a:lnTo>
                  <a:pt x="3853" y="1686"/>
                </a:lnTo>
                <a:lnTo>
                  <a:pt x="3879" y="1710"/>
                </a:lnTo>
                <a:lnTo>
                  <a:pt x="3904" y="1736"/>
                </a:lnTo>
                <a:lnTo>
                  <a:pt x="3929" y="1761"/>
                </a:lnTo>
                <a:lnTo>
                  <a:pt x="3952" y="1789"/>
                </a:lnTo>
                <a:lnTo>
                  <a:pt x="3975" y="1817"/>
                </a:lnTo>
                <a:lnTo>
                  <a:pt x="3996" y="1846"/>
                </a:lnTo>
                <a:lnTo>
                  <a:pt x="4016" y="1874"/>
                </a:lnTo>
                <a:lnTo>
                  <a:pt x="4035" y="1905"/>
                </a:lnTo>
                <a:lnTo>
                  <a:pt x="4053" y="1936"/>
                </a:lnTo>
                <a:lnTo>
                  <a:pt x="4070" y="1967"/>
                </a:lnTo>
                <a:lnTo>
                  <a:pt x="4086" y="1999"/>
                </a:lnTo>
                <a:lnTo>
                  <a:pt x="4100" y="2033"/>
                </a:lnTo>
                <a:lnTo>
                  <a:pt x="4113" y="2066"/>
                </a:lnTo>
                <a:lnTo>
                  <a:pt x="4125" y="2101"/>
                </a:lnTo>
                <a:lnTo>
                  <a:pt x="4135" y="2136"/>
                </a:lnTo>
                <a:lnTo>
                  <a:pt x="4145" y="2171"/>
                </a:lnTo>
                <a:lnTo>
                  <a:pt x="4153" y="2207"/>
                </a:lnTo>
                <a:lnTo>
                  <a:pt x="4160" y="2244"/>
                </a:lnTo>
                <a:lnTo>
                  <a:pt x="4164" y="2281"/>
                </a:lnTo>
                <a:lnTo>
                  <a:pt x="4168" y="2318"/>
                </a:lnTo>
                <a:lnTo>
                  <a:pt x="4170" y="2356"/>
                </a:lnTo>
                <a:lnTo>
                  <a:pt x="4171" y="2394"/>
                </a:lnTo>
                <a:lnTo>
                  <a:pt x="4170" y="2441"/>
                </a:lnTo>
                <a:lnTo>
                  <a:pt x="4167" y="2487"/>
                </a:lnTo>
                <a:lnTo>
                  <a:pt x="4162" y="2532"/>
                </a:lnTo>
                <a:lnTo>
                  <a:pt x="4154" y="2576"/>
                </a:lnTo>
                <a:lnTo>
                  <a:pt x="4145" y="2620"/>
                </a:lnTo>
                <a:lnTo>
                  <a:pt x="4133" y="2662"/>
                </a:lnTo>
                <a:lnTo>
                  <a:pt x="4119" y="2704"/>
                </a:lnTo>
                <a:lnTo>
                  <a:pt x="4104" y="2746"/>
                </a:lnTo>
                <a:lnTo>
                  <a:pt x="4087" y="2786"/>
                </a:lnTo>
                <a:lnTo>
                  <a:pt x="4067" y="2825"/>
                </a:lnTo>
                <a:lnTo>
                  <a:pt x="4046" y="2863"/>
                </a:lnTo>
                <a:lnTo>
                  <a:pt x="4024" y="2900"/>
                </a:lnTo>
                <a:lnTo>
                  <a:pt x="4000" y="2936"/>
                </a:lnTo>
                <a:lnTo>
                  <a:pt x="3975" y="2971"/>
                </a:lnTo>
                <a:lnTo>
                  <a:pt x="3948" y="3005"/>
                </a:lnTo>
                <a:lnTo>
                  <a:pt x="3919" y="3038"/>
                </a:lnTo>
                <a:lnTo>
                  <a:pt x="3889" y="3068"/>
                </a:lnTo>
                <a:lnTo>
                  <a:pt x="3858" y="3098"/>
                </a:lnTo>
                <a:lnTo>
                  <a:pt x="3825" y="3126"/>
                </a:lnTo>
                <a:lnTo>
                  <a:pt x="3791" y="3153"/>
                </a:lnTo>
                <a:lnTo>
                  <a:pt x="3755" y="3178"/>
                </a:lnTo>
                <a:lnTo>
                  <a:pt x="3719" y="3202"/>
                </a:lnTo>
                <a:lnTo>
                  <a:pt x="3681" y="3224"/>
                </a:lnTo>
                <a:lnTo>
                  <a:pt x="3643" y="3243"/>
                </a:lnTo>
                <a:lnTo>
                  <a:pt x="3604" y="3263"/>
                </a:lnTo>
                <a:lnTo>
                  <a:pt x="3564" y="3279"/>
                </a:lnTo>
                <a:lnTo>
                  <a:pt x="3522" y="3294"/>
                </a:lnTo>
                <a:lnTo>
                  <a:pt x="3479" y="3307"/>
                </a:lnTo>
                <a:lnTo>
                  <a:pt x="3436" y="3318"/>
                </a:lnTo>
                <a:lnTo>
                  <a:pt x="3393" y="3328"/>
                </a:lnTo>
                <a:lnTo>
                  <a:pt x="3348" y="3335"/>
                </a:lnTo>
                <a:lnTo>
                  <a:pt x="3302" y="334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1" name="电视机"/>
          <p:cNvSpPr/>
          <p:nvPr/>
        </p:nvSpPr>
        <p:spPr bwMode="auto">
          <a:xfrm>
            <a:off x="8131810" y="3720465"/>
            <a:ext cx="523240" cy="523240"/>
          </a:xfrm>
          <a:custGeom>
            <a:avLst/>
            <a:gdLst>
              <a:gd name="T0" fmla="*/ 1372823 w 5484"/>
              <a:gd name="T1" fmla="*/ 154929 h 5484"/>
              <a:gd name="T2" fmla="*/ 1427013 w 5484"/>
              <a:gd name="T3" fmla="*/ 95181 h 5484"/>
              <a:gd name="T4" fmla="*/ 1405476 w 5484"/>
              <a:gd name="T5" fmla="*/ 23274 h 5484"/>
              <a:gd name="T6" fmla="*/ 1333222 w 5484"/>
              <a:gd name="T7" fmla="*/ 1389 h 5484"/>
              <a:gd name="T8" fmla="*/ 1273126 w 5484"/>
              <a:gd name="T9" fmla="*/ 55580 h 5484"/>
              <a:gd name="T10" fmla="*/ 629789 w 5484"/>
              <a:gd name="T11" fmla="*/ 105949 h 5484"/>
              <a:gd name="T12" fmla="*/ 625274 w 5484"/>
              <a:gd name="T13" fmla="*/ 40990 h 5484"/>
              <a:gd name="T14" fmla="*/ 555451 w 5484"/>
              <a:gd name="T15" fmla="*/ 0 h 5484"/>
              <a:gd name="T16" fmla="*/ 489450 w 5484"/>
              <a:gd name="T17" fmla="*/ 34737 h 5484"/>
              <a:gd name="T18" fmla="*/ 482503 w 5484"/>
              <a:gd name="T19" fmla="*/ 110118 h 5484"/>
              <a:gd name="T20" fmla="*/ 547114 w 5484"/>
              <a:gd name="T21" fmla="*/ 158055 h 5484"/>
              <a:gd name="T22" fmla="*/ 134434 w 5484"/>
              <a:gd name="T23" fmla="*/ 477987 h 5484"/>
              <a:gd name="T24" fmla="*/ 57664 w 5484"/>
              <a:gd name="T25" fmla="*/ 512377 h 5484"/>
              <a:gd name="T26" fmla="*/ 9726 w 5484"/>
              <a:gd name="T27" fmla="*/ 579768 h 5484"/>
              <a:gd name="T28" fmla="*/ 695 w 5484"/>
              <a:gd name="T29" fmla="*/ 1762229 h 5484"/>
              <a:gd name="T30" fmla="*/ 31264 w 5484"/>
              <a:gd name="T31" fmla="*/ 1840736 h 5484"/>
              <a:gd name="T32" fmla="*/ 96917 w 5484"/>
              <a:gd name="T33" fmla="*/ 1892147 h 5484"/>
              <a:gd name="T34" fmla="*/ 1754240 w 5484"/>
              <a:gd name="T35" fmla="*/ 1904305 h 5484"/>
              <a:gd name="T36" fmla="*/ 1834830 w 5484"/>
              <a:gd name="T37" fmla="*/ 1877557 h 5484"/>
              <a:gd name="T38" fmla="*/ 1889368 w 5484"/>
              <a:gd name="T39" fmla="*/ 1814683 h 5484"/>
              <a:gd name="T40" fmla="*/ 1905000 w 5484"/>
              <a:gd name="T41" fmla="*/ 634653 h 5484"/>
              <a:gd name="T42" fmla="*/ 1881726 w 5484"/>
              <a:gd name="T43" fmla="*/ 552325 h 5484"/>
              <a:gd name="T44" fmla="*/ 1821630 w 5484"/>
              <a:gd name="T45" fmla="*/ 495008 h 5484"/>
              <a:gd name="T46" fmla="*/ 1428403 w 5484"/>
              <a:gd name="T47" fmla="*/ 1587153 h 5484"/>
              <a:gd name="T48" fmla="*/ 1409297 w 5484"/>
              <a:gd name="T49" fmla="*/ 1662533 h 5484"/>
              <a:gd name="T50" fmla="*/ 1351980 w 5484"/>
              <a:gd name="T51" fmla="*/ 1722976 h 5484"/>
              <a:gd name="T52" fmla="*/ 1269653 w 5484"/>
              <a:gd name="T53" fmla="*/ 1745903 h 5484"/>
              <a:gd name="T54" fmla="*/ 248720 w 5484"/>
              <a:gd name="T55" fmla="*/ 1730271 h 5484"/>
              <a:gd name="T56" fmla="*/ 185845 w 5484"/>
              <a:gd name="T57" fmla="*/ 1675733 h 5484"/>
              <a:gd name="T58" fmla="*/ 159097 w 5484"/>
              <a:gd name="T59" fmla="*/ 1595490 h 5484"/>
              <a:gd name="T60" fmla="*/ 170908 w 5484"/>
              <a:gd name="T61" fmla="*/ 731570 h 5484"/>
              <a:gd name="T62" fmla="*/ 222319 w 5484"/>
              <a:gd name="T63" fmla="*/ 666264 h 5484"/>
              <a:gd name="T64" fmla="*/ 301173 w 5484"/>
              <a:gd name="T65" fmla="*/ 635695 h 5484"/>
              <a:gd name="T66" fmla="*/ 1324538 w 5484"/>
              <a:gd name="T67" fmla="*/ 644379 h 5484"/>
              <a:gd name="T68" fmla="*/ 1392276 w 5484"/>
              <a:gd name="T69" fmla="*/ 692317 h 5484"/>
              <a:gd name="T70" fmla="*/ 1426666 w 5484"/>
              <a:gd name="T71" fmla="*/ 769086 h 5484"/>
              <a:gd name="T72" fmla="*/ 1627101 w 5484"/>
              <a:gd name="T73" fmla="*/ 1343991 h 5484"/>
              <a:gd name="T74" fmla="*/ 1554152 w 5484"/>
              <a:gd name="T75" fmla="*/ 1302306 h 5484"/>
              <a:gd name="T76" fmla="*/ 1513162 w 5484"/>
              <a:gd name="T77" fmla="*/ 1230052 h 5484"/>
              <a:gd name="T78" fmla="*/ 1513162 w 5484"/>
              <a:gd name="T79" fmla="*/ 1150851 h 5484"/>
              <a:gd name="T80" fmla="*/ 1554152 w 5484"/>
              <a:gd name="T81" fmla="*/ 1078249 h 5484"/>
              <a:gd name="T82" fmla="*/ 1627101 w 5484"/>
              <a:gd name="T83" fmla="*/ 1036565 h 5484"/>
              <a:gd name="T84" fmla="*/ 1706302 w 5484"/>
              <a:gd name="T85" fmla="*/ 1036565 h 5484"/>
              <a:gd name="T86" fmla="*/ 1778903 w 5484"/>
              <a:gd name="T87" fmla="*/ 1078249 h 5484"/>
              <a:gd name="T88" fmla="*/ 1820241 w 5484"/>
              <a:gd name="T89" fmla="*/ 1150851 h 5484"/>
              <a:gd name="T90" fmla="*/ 1820241 w 5484"/>
              <a:gd name="T91" fmla="*/ 1230052 h 5484"/>
              <a:gd name="T92" fmla="*/ 1778903 w 5484"/>
              <a:gd name="T93" fmla="*/ 1302306 h 5484"/>
              <a:gd name="T94" fmla="*/ 1706302 w 5484"/>
              <a:gd name="T95" fmla="*/ 1343991 h 5484"/>
              <a:gd name="T96" fmla="*/ 1634743 w 5484"/>
              <a:gd name="T97" fmla="*/ 949026 h 5484"/>
              <a:gd name="T98" fmla="*/ 1559710 w 5484"/>
              <a:gd name="T99" fmla="*/ 910815 h 5484"/>
              <a:gd name="T100" fmla="*/ 1514899 w 5484"/>
              <a:gd name="T101" fmla="*/ 840646 h 5484"/>
              <a:gd name="T102" fmla="*/ 1511078 w 5484"/>
              <a:gd name="T103" fmla="*/ 761792 h 5484"/>
              <a:gd name="T104" fmla="*/ 1548941 w 5484"/>
              <a:gd name="T105" fmla="*/ 686759 h 5484"/>
              <a:gd name="T106" fmla="*/ 1619458 w 5484"/>
              <a:gd name="T107" fmla="*/ 641947 h 5484"/>
              <a:gd name="T108" fmla="*/ 1698660 w 5484"/>
              <a:gd name="T109" fmla="*/ 638126 h 5484"/>
              <a:gd name="T110" fmla="*/ 1773693 w 5484"/>
              <a:gd name="T111" fmla="*/ 675990 h 5484"/>
              <a:gd name="T112" fmla="*/ 1818504 w 5484"/>
              <a:gd name="T113" fmla="*/ 746507 h 5484"/>
              <a:gd name="T114" fmla="*/ 1821978 w 5484"/>
              <a:gd name="T115" fmla="*/ 825361 h 5484"/>
              <a:gd name="T116" fmla="*/ 1784114 w 5484"/>
              <a:gd name="T117" fmla="*/ 900046 h 5484"/>
              <a:gd name="T118" fmla="*/ 1713944 w 5484"/>
              <a:gd name="T119" fmla="*/ 944858 h 54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84" h="5484">
                <a:moveTo>
                  <a:pt x="5026" y="1370"/>
                </a:moveTo>
                <a:lnTo>
                  <a:pt x="3081" y="1370"/>
                </a:lnTo>
                <a:lnTo>
                  <a:pt x="3849" y="449"/>
                </a:lnTo>
                <a:lnTo>
                  <a:pt x="3866" y="454"/>
                </a:lnTo>
                <a:lnTo>
                  <a:pt x="3875" y="455"/>
                </a:lnTo>
                <a:lnTo>
                  <a:pt x="3884" y="456"/>
                </a:lnTo>
                <a:lnTo>
                  <a:pt x="3907" y="455"/>
                </a:lnTo>
                <a:lnTo>
                  <a:pt x="3930" y="451"/>
                </a:lnTo>
                <a:lnTo>
                  <a:pt x="3952" y="446"/>
                </a:lnTo>
                <a:lnTo>
                  <a:pt x="3973" y="438"/>
                </a:lnTo>
                <a:lnTo>
                  <a:pt x="3993" y="428"/>
                </a:lnTo>
                <a:lnTo>
                  <a:pt x="4012" y="417"/>
                </a:lnTo>
                <a:lnTo>
                  <a:pt x="4029" y="404"/>
                </a:lnTo>
                <a:lnTo>
                  <a:pt x="4046" y="389"/>
                </a:lnTo>
                <a:lnTo>
                  <a:pt x="4061" y="373"/>
                </a:lnTo>
                <a:lnTo>
                  <a:pt x="4073" y="356"/>
                </a:lnTo>
                <a:lnTo>
                  <a:pt x="4085" y="336"/>
                </a:lnTo>
                <a:lnTo>
                  <a:pt x="4094" y="317"/>
                </a:lnTo>
                <a:lnTo>
                  <a:pt x="4102" y="296"/>
                </a:lnTo>
                <a:lnTo>
                  <a:pt x="4108" y="274"/>
                </a:lnTo>
                <a:lnTo>
                  <a:pt x="4111" y="251"/>
                </a:lnTo>
                <a:lnTo>
                  <a:pt x="4112" y="228"/>
                </a:lnTo>
                <a:lnTo>
                  <a:pt x="4111" y="204"/>
                </a:lnTo>
                <a:lnTo>
                  <a:pt x="4108" y="182"/>
                </a:lnTo>
                <a:lnTo>
                  <a:pt x="4102" y="160"/>
                </a:lnTo>
                <a:lnTo>
                  <a:pt x="4094" y="139"/>
                </a:lnTo>
                <a:lnTo>
                  <a:pt x="4085" y="118"/>
                </a:lnTo>
                <a:lnTo>
                  <a:pt x="4073" y="100"/>
                </a:lnTo>
                <a:lnTo>
                  <a:pt x="4061" y="83"/>
                </a:lnTo>
                <a:lnTo>
                  <a:pt x="4046" y="67"/>
                </a:lnTo>
                <a:lnTo>
                  <a:pt x="4029" y="52"/>
                </a:lnTo>
                <a:lnTo>
                  <a:pt x="4012" y="38"/>
                </a:lnTo>
                <a:lnTo>
                  <a:pt x="3993" y="27"/>
                </a:lnTo>
                <a:lnTo>
                  <a:pt x="3973" y="17"/>
                </a:lnTo>
                <a:lnTo>
                  <a:pt x="3952" y="10"/>
                </a:lnTo>
                <a:lnTo>
                  <a:pt x="3930" y="4"/>
                </a:lnTo>
                <a:lnTo>
                  <a:pt x="3907" y="1"/>
                </a:lnTo>
                <a:lnTo>
                  <a:pt x="3884" y="0"/>
                </a:lnTo>
                <a:lnTo>
                  <a:pt x="3860" y="1"/>
                </a:lnTo>
                <a:lnTo>
                  <a:pt x="3838" y="4"/>
                </a:lnTo>
                <a:lnTo>
                  <a:pt x="3816" y="10"/>
                </a:lnTo>
                <a:lnTo>
                  <a:pt x="3796" y="17"/>
                </a:lnTo>
                <a:lnTo>
                  <a:pt x="3775" y="27"/>
                </a:lnTo>
                <a:lnTo>
                  <a:pt x="3756" y="38"/>
                </a:lnTo>
                <a:lnTo>
                  <a:pt x="3739" y="52"/>
                </a:lnTo>
                <a:lnTo>
                  <a:pt x="3722" y="67"/>
                </a:lnTo>
                <a:lnTo>
                  <a:pt x="3708" y="83"/>
                </a:lnTo>
                <a:lnTo>
                  <a:pt x="3694" y="100"/>
                </a:lnTo>
                <a:lnTo>
                  <a:pt x="3683" y="118"/>
                </a:lnTo>
                <a:lnTo>
                  <a:pt x="3673" y="139"/>
                </a:lnTo>
                <a:lnTo>
                  <a:pt x="3665" y="160"/>
                </a:lnTo>
                <a:lnTo>
                  <a:pt x="3660" y="182"/>
                </a:lnTo>
                <a:lnTo>
                  <a:pt x="3656" y="204"/>
                </a:lnTo>
                <a:lnTo>
                  <a:pt x="3655" y="228"/>
                </a:lnTo>
                <a:lnTo>
                  <a:pt x="3656" y="247"/>
                </a:lnTo>
                <a:lnTo>
                  <a:pt x="3660" y="267"/>
                </a:lnTo>
                <a:lnTo>
                  <a:pt x="3664" y="287"/>
                </a:lnTo>
                <a:lnTo>
                  <a:pt x="3671" y="305"/>
                </a:lnTo>
                <a:lnTo>
                  <a:pt x="2783" y="1370"/>
                </a:lnTo>
                <a:lnTo>
                  <a:pt x="2700" y="1370"/>
                </a:lnTo>
                <a:lnTo>
                  <a:pt x="1813" y="305"/>
                </a:lnTo>
                <a:lnTo>
                  <a:pt x="1818" y="287"/>
                </a:lnTo>
                <a:lnTo>
                  <a:pt x="1823" y="267"/>
                </a:lnTo>
                <a:lnTo>
                  <a:pt x="1826" y="247"/>
                </a:lnTo>
                <a:lnTo>
                  <a:pt x="1828" y="228"/>
                </a:lnTo>
                <a:lnTo>
                  <a:pt x="1826" y="204"/>
                </a:lnTo>
                <a:lnTo>
                  <a:pt x="1823" y="182"/>
                </a:lnTo>
                <a:lnTo>
                  <a:pt x="1817" y="160"/>
                </a:lnTo>
                <a:lnTo>
                  <a:pt x="1809" y="139"/>
                </a:lnTo>
                <a:lnTo>
                  <a:pt x="1800" y="118"/>
                </a:lnTo>
                <a:lnTo>
                  <a:pt x="1788" y="100"/>
                </a:lnTo>
                <a:lnTo>
                  <a:pt x="1776" y="83"/>
                </a:lnTo>
                <a:lnTo>
                  <a:pt x="1761" y="67"/>
                </a:lnTo>
                <a:lnTo>
                  <a:pt x="1745" y="52"/>
                </a:lnTo>
                <a:lnTo>
                  <a:pt x="1727" y="38"/>
                </a:lnTo>
                <a:lnTo>
                  <a:pt x="1708" y="27"/>
                </a:lnTo>
                <a:lnTo>
                  <a:pt x="1688" y="17"/>
                </a:lnTo>
                <a:lnTo>
                  <a:pt x="1667" y="10"/>
                </a:lnTo>
                <a:lnTo>
                  <a:pt x="1646" y="4"/>
                </a:lnTo>
                <a:lnTo>
                  <a:pt x="1622" y="1"/>
                </a:lnTo>
                <a:lnTo>
                  <a:pt x="1599" y="0"/>
                </a:lnTo>
                <a:lnTo>
                  <a:pt x="1575" y="1"/>
                </a:lnTo>
                <a:lnTo>
                  <a:pt x="1553" y="4"/>
                </a:lnTo>
                <a:lnTo>
                  <a:pt x="1531" y="10"/>
                </a:lnTo>
                <a:lnTo>
                  <a:pt x="1510" y="17"/>
                </a:lnTo>
                <a:lnTo>
                  <a:pt x="1490" y="27"/>
                </a:lnTo>
                <a:lnTo>
                  <a:pt x="1472" y="38"/>
                </a:lnTo>
                <a:lnTo>
                  <a:pt x="1454" y="52"/>
                </a:lnTo>
                <a:lnTo>
                  <a:pt x="1437" y="67"/>
                </a:lnTo>
                <a:lnTo>
                  <a:pt x="1423" y="83"/>
                </a:lnTo>
                <a:lnTo>
                  <a:pt x="1409" y="100"/>
                </a:lnTo>
                <a:lnTo>
                  <a:pt x="1398" y="118"/>
                </a:lnTo>
                <a:lnTo>
                  <a:pt x="1389" y="139"/>
                </a:lnTo>
                <a:lnTo>
                  <a:pt x="1381" y="160"/>
                </a:lnTo>
                <a:lnTo>
                  <a:pt x="1375" y="182"/>
                </a:lnTo>
                <a:lnTo>
                  <a:pt x="1371" y="204"/>
                </a:lnTo>
                <a:lnTo>
                  <a:pt x="1370" y="228"/>
                </a:lnTo>
                <a:lnTo>
                  <a:pt x="1371" y="251"/>
                </a:lnTo>
                <a:lnTo>
                  <a:pt x="1375" y="274"/>
                </a:lnTo>
                <a:lnTo>
                  <a:pt x="1381" y="296"/>
                </a:lnTo>
                <a:lnTo>
                  <a:pt x="1389" y="317"/>
                </a:lnTo>
                <a:lnTo>
                  <a:pt x="1398" y="336"/>
                </a:lnTo>
                <a:lnTo>
                  <a:pt x="1409" y="356"/>
                </a:lnTo>
                <a:lnTo>
                  <a:pt x="1423" y="373"/>
                </a:lnTo>
                <a:lnTo>
                  <a:pt x="1437" y="389"/>
                </a:lnTo>
                <a:lnTo>
                  <a:pt x="1454" y="404"/>
                </a:lnTo>
                <a:lnTo>
                  <a:pt x="1472" y="417"/>
                </a:lnTo>
                <a:lnTo>
                  <a:pt x="1490" y="428"/>
                </a:lnTo>
                <a:lnTo>
                  <a:pt x="1510" y="438"/>
                </a:lnTo>
                <a:lnTo>
                  <a:pt x="1531" y="446"/>
                </a:lnTo>
                <a:lnTo>
                  <a:pt x="1553" y="451"/>
                </a:lnTo>
                <a:lnTo>
                  <a:pt x="1575" y="455"/>
                </a:lnTo>
                <a:lnTo>
                  <a:pt x="1599" y="456"/>
                </a:lnTo>
                <a:lnTo>
                  <a:pt x="1609" y="455"/>
                </a:lnTo>
                <a:lnTo>
                  <a:pt x="1617" y="454"/>
                </a:lnTo>
                <a:lnTo>
                  <a:pt x="1634" y="449"/>
                </a:lnTo>
                <a:lnTo>
                  <a:pt x="2403" y="1370"/>
                </a:lnTo>
                <a:lnTo>
                  <a:pt x="456" y="1370"/>
                </a:lnTo>
                <a:lnTo>
                  <a:pt x="433" y="1371"/>
                </a:lnTo>
                <a:lnTo>
                  <a:pt x="410" y="1372"/>
                </a:lnTo>
                <a:lnTo>
                  <a:pt x="387" y="1376"/>
                </a:lnTo>
                <a:lnTo>
                  <a:pt x="364" y="1379"/>
                </a:lnTo>
                <a:lnTo>
                  <a:pt x="342" y="1385"/>
                </a:lnTo>
                <a:lnTo>
                  <a:pt x="320" y="1391"/>
                </a:lnTo>
                <a:lnTo>
                  <a:pt x="300" y="1397"/>
                </a:lnTo>
                <a:lnTo>
                  <a:pt x="279" y="1406"/>
                </a:lnTo>
                <a:lnTo>
                  <a:pt x="258" y="1415"/>
                </a:lnTo>
                <a:lnTo>
                  <a:pt x="239" y="1425"/>
                </a:lnTo>
                <a:lnTo>
                  <a:pt x="220" y="1437"/>
                </a:lnTo>
                <a:lnTo>
                  <a:pt x="201" y="1448"/>
                </a:lnTo>
                <a:lnTo>
                  <a:pt x="183" y="1461"/>
                </a:lnTo>
                <a:lnTo>
                  <a:pt x="166" y="1475"/>
                </a:lnTo>
                <a:lnTo>
                  <a:pt x="150" y="1489"/>
                </a:lnTo>
                <a:lnTo>
                  <a:pt x="134" y="1504"/>
                </a:lnTo>
                <a:lnTo>
                  <a:pt x="119" y="1520"/>
                </a:lnTo>
                <a:lnTo>
                  <a:pt x="104" y="1537"/>
                </a:lnTo>
                <a:lnTo>
                  <a:pt x="90" y="1554"/>
                </a:lnTo>
                <a:lnTo>
                  <a:pt x="77" y="1571"/>
                </a:lnTo>
                <a:lnTo>
                  <a:pt x="66" y="1590"/>
                </a:lnTo>
                <a:lnTo>
                  <a:pt x="54" y="1610"/>
                </a:lnTo>
                <a:lnTo>
                  <a:pt x="45" y="1629"/>
                </a:lnTo>
                <a:lnTo>
                  <a:pt x="36" y="1649"/>
                </a:lnTo>
                <a:lnTo>
                  <a:pt x="28" y="1669"/>
                </a:lnTo>
                <a:lnTo>
                  <a:pt x="20" y="1691"/>
                </a:lnTo>
                <a:lnTo>
                  <a:pt x="14" y="1713"/>
                </a:lnTo>
                <a:lnTo>
                  <a:pt x="9" y="1735"/>
                </a:lnTo>
                <a:lnTo>
                  <a:pt x="5" y="1757"/>
                </a:lnTo>
                <a:lnTo>
                  <a:pt x="2" y="1780"/>
                </a:lnTo>
                <a:lnTo>
                  <a:pt x="0" y="1803"/>
                </a:lnTo>
                <a:lnTo>
                  <a:pt x="0" y="1827"/>
                </a:lnTo>
                <a:lnTo>
                  <a:pt x="0" y="5026"/>
                </a:lnTo>
                <a:lnTo>
                  <a:pt x="0" y="5049"/>
                </a:lnTo>
                <a:lnTo>
                  <a:pt x="2" y="5073"/>
                </a:lnTo>
                <a:lnTo>
                  <a:pt x="5" y="5095"/>
                </a:lnTo>
                <a:lnTo>
                  <a:pt x="9" y="5118"/>
                </a:lnTo>
                <a:lnTo>
                  <a:pt x="14" y="5140"/>
                </a:lnTo>
                <a:lnTo>
                  <a:pt x="20" y="5162"/>
                </a:lnTo>
                <a:lnTo>
                  <a:pt x="28" y="5183"/>
                </a:lnTo>
                <a:lnTo>
                  <a:pt x="36" y="5204"/>
                </a:lnTo>
                <a:lnTo>
                  <a:pt x="45" y="5224"/>
                </a:lnTo>
                <a:lnTo>
                  <a:pt x="54" y="5244"/>
                </a:lnTo>
                <a:lnTo>
                  <a:pt x="66" y="5263"/>
                </a:lnTo>
                <a:lnTo>
                  <a:pt x="77" y="5282"/>
                </a:lnTo>
                <a:lnTo>
                  <a:pt x="90" y="5299"/>
                </a:lnTo>
                <a:lnTo>
                  <a:pt x="104" y="5316"/>
                </a:lnTo>
                <a:lnTo>
                  <a:pt x="119" y="5334"/>
                </a:lnTo>
                <a:lnTo>
                  <a:pt x="134" y="5349"/>
                </a:lnTo>
                <a:lnTo>
                  <a:pt x="150" y="5365"/>
                </a:lnTo>
                <a:lnTo>
                  <a:pt x="166" y="5379"/>
                </a:lnTo>
                <a:lnTo>
                  <a:pt x="183" y="5393"/>
                </a:lnTo>
                <a:lnTo>
                  <a:pt x="201" y="5405"/>
                </a:lnTo>
                <a:lnTo>
                  <a:pt x="220" y="5417"/>
                </a:lnTo>
                <a:lnTo>
                  <a:pt x="239" y="5428"/>
                </a:lnTo>
                <a:lnTo>
                  <a:pt x="258" y="5437"/>
                </a:lnTo>
                <a:lnTo>
                  <a:pt x="279" y="5447"/>
                </a:lnTo>
                <a:lnTo>
                  <a:pt x="300" y="5456"/>
                </a:lnTo>
                <a:lnTo>
                  <a:pt x="320" y="5463"/>
                </a:lnTo>
                <a:lnTo>
                  <a:pt x="342" y="5469"/>
                </a:lnTo>
                <a:lnTo>
                  <a:pt x="364" y="5474"/>
                </a:lnTo>
                <a:lnTo>
                  <a:pt x="387" y="5478"/>
                </a:lnTo>
                <a:lnTo>
                  <a:pt x="410" y="5481"/>
                </a:lnTo>
                <a:lnTo>
                  <a:pt x="433" y="5482"/>
                </a:lnTo>
                <a:lnTo>
                  <a:pt x="456" y="5484"/>
                </a:lnTo>
                <a:lnTo>
                  <a:pt x="5026" y="5484"/>
                </a:lnTo>
                <a:lnTo>
                  <a:pt x="5050" y="5482"/>
                </a:lnTo>
                <a:lnTo>
                  <a:pt x="5073" y="5481"/>
                </a:lnTo>
                <a:lnTo>
                  <a:pt x="5096" y="5478"/>
                </a:lnTo>
                <a:lnTo>
                  <a:pt x="5118" y="5474"/>
                </a:lnTo>
                <a:lnTo>
                  <a:pt x="5140" y="5469"/>
                </a:lnTo>
                <a:lnTo>
                  <a:pt x="5162" y="5463"/>
                </a:lnTo>
                <a:lnTo>
                  <a:pt x="5184" y="5456"/>
                </a:lnTo>
                <a:lnTo>
                  <a:pt x="5205" y="5447"/>
                </a:lnTo>
                <a:lnTo>
                  <a:pt x="5224" y="5437"/>
                </a:lnTo>
                <a:lnTo>
                  <a:pt x="5244" y="5428"/>
                </a:lnTo>
                <a:lnTo>
                  <a:pt x="5263" y="5417"/>
                </a:lnTo>
                <a:lnTo>
                  <a:pt x="5282" y="5405"/>
                </a:lnTo>
                <a:lnTo>
                  <a:pt x="5299" y="5393"/>
                </a:lnTo>
                <a:lnTo>
                  <a:pt x="5316" y="5379"/>
                </a:lnTo>
                <a:lnTo>
                  <a:pt x="5334" y="5365"/>
                </a:lnTo>
                <a:lnTo>
                  <a:pt x="5350" y="5349"/>
                </a:lnTo>
                <a:lnTo>
                  <a:pt x="5365" y="5334"/>
                </a:lnTo>
                <a:lnTo>
                  <a:pt x="5379" y="5316"/>
                </a:lnTo>
                <a:lnTo>
                  <a:pt x="5393" y="5299"/>
                </a:lnTo>
                <a:lnTo>
                  <a:pt x="5405" y="5282"/>
                </a:lnTo>
                <a:lnTo>
                  <a:pt x="5417" y="5263"/>
                </a:lnTo>
                <a:lnTo>
                  <a:pt x="5428" y="5244"/>
                </a:lnTo>
                <a:lnTo>
                  <a:pt x="5439" y="5224"/>
                </a:lnTo>
                <a:lnTo>
                  <a:pt x="5448" y="5204"/>
                </a:lnTo>
                <a:lnTo>
                  <a:pt x="5456" y="5183"/>
                </a:lnTo>
                <a:lnTo>
                  <a:pt x="5463" y="5162"/>
                </a:lnTo>
                <a:lnTo>
                  <a:pt x="5469" y="5140"/>
                </a:lnTo>
                <a:lnTo>
                  <a:pt x="5474" y="5118"/>
                </a:lnTo>
                <a:lnTo>
                  <a:pt x="5478" y="5095"/>
                </a:lnTo>
                <a:lnTo>
                  <a:pt x="5481" y="5073"/>
                </a:lnTo>
                <a:lnTo>
                  <a:pt x="5482" y="5049"/>
                </a:lnTo>
                <a:lnTo>
                  <a:pt x="5484" y="5026"/>
                </a:lnTo>
                <a:lnTo>
                  <a:pt x="5484" y="1827"/>
                </a:lnTo>
                <a:lnTo>
                  <a:pt x="5482" y="1803"/>
                </a:lnTo>
                <a:lnTo>
                  <a:pt x="5481" y="1780"/>
                </a:lnTo>
                <a:lnTo>
                  <a:pt x="5478" y="1757"/>
                </a:lnTo>
                <a:lnTo>
                  <a:pt x="5474" y="1735"/>
                </a:lnTo>
                <a:lnTo>
                  <a:pt x="5469" y="1713"/>
                </a:lnTo>
                <a:lnTo>
                  <a:pt x="5463" y="1691"/>
                </a:lnTo>
                <a:lnTo>
                  <a:pt x="5456" y="1669"/>
                </a:lnTo>
                <a:lnTo>
                  <a:pt x="5448" y="1649"/>
                </a:lnTo>
                <a:lnTo>
                  <a:pt x="5439" y="1629"/>
                </a:lnTo>
                <a:lnTo>
                  <a:pt x="5428" y="1610"/>
                </a:lnTo>
                <a:lnTo>
                  <a:pt x="5417" y="1590"/>
                </a:lnTo>
                <a:lnTo>
                  <a:pt x="5405" y="1571"/>
                </a:lnTo>
                <a:lnTo>
                  <a:pt x="5393" y="1554"/>
                </a:lnTo>
                <a:lnTo>
                  <a:pt x="5379" y="1537"/>
                </a:lnTo>
                <a:lnTo>
                  <a:pt x="5365" y="1520"/>
                </a:lnTo>
                <a:lnTo>
                  <a:pt x="5350" y="1504"/>
                </a:lnTo>
                <a:lnTo>
                  <a:pt x="5334" y="1489"/>
                </a:lnTo>
                <a:lnTo>
                  <a:pt x="5316" y="1475"/>
                </a:lnTo>
                <a:lnTo>
                  <a:pt x="5299" y="1461"/>
                </a:lnTo>
                <a:lnTo>
                  <a:pt x="5282" y="1448"/>
                </a:lnTo>
                <a:lnTo>
                  <a:pt x="5263" y="1437"/>
                </a:lnTo>
                <a:lnTo>
                  <a:pt x="5244" y="1425"/>
                </a:lnTo>
                <a:lnTo>
                  <a:pt x="5224" y="1415"/>
                </a:lnTo>
                <a:lnTo>
                  <a:pt x="5205" y="1406"/>
                </a:lnTo>
                <a:lnTo>
                  <a:pt x="5184" y="1397"/>
                </a:lnTo>
                <a:lnTo>
                  <a:pt x="5162" y="1391"/>
                </a:lnTo>
                <a:lnTo>
                  <a:pt x="5140" y="1385"/>
                </a:lnTo>
                <a:lnTo>
                  <a:pt x="5118" y="1379"/>
                </a:lnTo>
                <a:lnTo>
                  <a:pt x="5096" y="1376"/>
                </a:lnTo>
                <a:lnTo>
                  <a:pt x="5073" y="1372"/>
                </a:lnTo>
                <a:lnTo>
                  <a:pt x="5050" y="1371"/>
                </a:lnTo>
                <a:lnTo>
                  <a:pt x="5026" y="1370"/>
                </a:lnTo>
                <a:close/>
                <a:moveTo>
                  <a:pt x="4112" y="4569"/>
                </a:moveTo>
                <a:lnTo>
                  <a:pt x="4112" y="4569"/>
                </a:lnTo>
                <a:lnTo>
                  <a:pt x="4111" y="4593"/>
                </a:lnTo>
                <a:lnTo>
                  <a:pt x="4110" y="4616"/>
                </a:lnTo>
                <a:lnTo>
                  <a:pt x="4107" y="4639"/>
                </a:lnTo>
                <a:lnTo>
                  <a:pt x="4103" y="4661"/>
                </a:lnTo>
                <a:lnTo>
                  <a:pt x="4097" y="4683"/>
                </a:lnTo>
                <a:lnTo>
                  <a:pt x="4092" y="4705"/>
                </a:lnTo>
                <a:lnTo>
                  <a:pt x="4085" y="4727"/>
                </a:lnTo>
                <a:lnTo>
                  <a:pt x="4077" y="4747"/>
                </a:lnTo>
                <a:lnTo>
                  <a:pt x="4067" y="4767"/>
                </a:lnTo>
                <a:lnTo>
                  <a:pt x="4057" y="4786"/>
                </a:lnTo>
                <a:lnTo>
                  <a:pt x="4047" y="4806"/>
                </a:lnTo>
                <a:lnTo>
                  <a:pt x="4034" y="4824"/>
                </a:lnTo>
                <a:lnTo>
                  <a:pt x="4021" y="4843"/>
                </a:lnTo>
                <a:lnTo>
                  <a:pt x="4008" y="4860"/>
                </a:lnTo>
                <a:lnTo>
                  <a:pt x="3994" y="4876"/>
                </a:lnTo>
                <a:lnTo>
                  <a:pt x="3979" y="4892"/>
                </a:lnTo>
                <a:lnTo>
                  <a:pt x="3963" y="4907"/>
                </a:lnTo>
                <a:lnTo>
                  <a:pt x="3946" y="4921"/>
                </a:lnTo>
                <a:lnTo>
                  <a:pt x="3929" y="4935"/>
                </a:lnTo>
                <a:lnTo>
                  <a:pt x="3911" y="4948"/>
                </a:lnTo>
                <a:lnTo>
                  <a:pt x="3892" y="4960"/>
                </a:lnTo>
                <a:lnTo>
                  <a:pt x="3873" y="4971"/>
                </a:lnTo>
                <a:lnTo>
                  <a:pt x="3853" y="4981"/>
                </a:lnTo>
                <a:lnTo>
                  <a:pt x="3834" y="4990"/>
                </a:lnTo>
                <a:lnTo>
                  <a:pt x="3813" y="4998"/>
                </a:lnTo>
                <a:lnTo>
                  <a:pt x="3791" y="5005"/>
                </a:lnTo>
                <a:lnTo>
                  <a:pt x="3769" y="5011"/>
                </a:lnTo>
                <a:lnTo>
                  <a:pt x="3747" y="5017"/>
                </a:lnTo>
                <a:lnTo>
                  <a:pt x="3725" y="5020"/>
                </a:lnTo>
                <a:lnTo>
                  <a:pt x="3702" y="5024"/>
                </a:lnTo>
                <a:lnTo>
                  <a:pt x="3679" y="5025"/>
                </a:lnTo>
                <a:lnTo>
                  <a:pt x="3655" y="5026"/>
                </a:lnTo>
                <a:lnTo>
                  <a:pt x="914" y="5026"/>
                </a:lnTo>
                <a:lnTo>
                  <a:pt x="890" y="5025"/>
                </a:lnTo>
                <a:lnTo>
                  <a:pt x="867" y="5024"/>
                </a:lnTo>
                <a:lnTo>
                  <a:pt x="844" y="5020"/>
                </a:lnTo>
                <a:lnTo>
                  <a:pt x="822" y="5017"/>
                </a:lnTo>
                <a:lnTo>
                  <a:pt x="800" y="5011"/>
                </a:lnTo>
                <a:lnTo>
                  <a:pt x="778" y="5005"/>
                </a:lnTo>
                <a:lnTo>
                  <a:pt x="756" y="4998"/>
                </a:lnTo>
                <a:lnTo>
                  <a:pt x="735" y="4990"/>
                </a:lnTo>
                <a:lnTo>
                  <a:pt x="716" y="4981"/>
                </a:lnTo>
                <a:lnTo>
                  <a:pt x="696" y="4971"/>
                </a:lnTo>
                <a:lnTo>
                  <a:pt x="677" y="4960"/>
                </a:lnTo>
                <a:lnTo>
                  <a:pt x="658" y="4948"/>
                </a:lnTo>
                <a:lnTo>
                  <a:pt x="640" y="4935"/>
                </a:lnTo>
                <a:lnTo>
                  <a:pt x="624" y="4921"/>
                </a:lnTo>
                <a:lnTo>
                  <a:pt x="606" y="4907"/>
                </a:lnTo>
                <a:lnTo>
                  <a:pt x="590" y="4892"/>
                </a:lnTo>
                <a:lnTo>
                  <a:pt x="575" y="4876"/>
                </a:lnTo>
                <a:lnTo>
                  <a:pt x="561" y="4860"/>
                </a:lnTo>
                <a:lnTo>
                  <a:pt x="547" y="4843"/>
                </a:lnTo>
                <a:lnTo>
                  <a:pt x="535" y="4824"/>
                </a:lnTo>
                <a:lnTo>
                  <a:pt x="523" y="4806"/>
                </a:lnTo>
                <a:lnTo>
                  <a:pt x="512" y="4786"/>
                </a:lnTo>
                <a:lnTo>
                  <a:pt x="501" y="4767"/>
                </a:lnTo>
                <a:lnTo>
                  <a:pt x="492" y="4747"/>
                </a:lnTo>
                <a:lnTo>
                  <a:pt x="484" y="4727"/>
                </a:lnTo>
                <a:lnTo>
                  <a:pt x="477" y="4705"/>
                </a:lnTo>
                <a:lnTo>
                  <a:pt x="471" y="4683"/>
                </a:lnTo>
                <a:lnTo>
                  <a:pt x="466" y="4661"/>
                </a:lnTo>
                <a:lnTo>
                  <a:pt x="462" y="4639"/>
                </a:lnTo>
                <a:lnTo>
                  <a:pt x="459" y="4616"/>
                </a:lnTo>
                <a:lnTo>
                  <a:pt x="458" y="4593"/>
                </a:lnTo>
                <a:lnTo>
                  <a:pt x="456" y="4569"/>
                </a:lnTo>
                <a:lnTo>
                  <a:pt x="456" y="2284"/>
                </a:lnTo>
                <a:lnTo>
                  <a:pt x="458" y="2261"/>
                </a:lnTo>
                <a:lnTo>
                  <a:pt x="459" y="2238"/>
                </a:lnTo>
                <a:lnTo>
                  <a:pt x="462" y="2214"/>
                </a:lnTo>
                <a:lnTo>
                  <a:pt x="466" y="2193"/>
                </a:lnTo>
                <a:lnTo>
                  <a:pt x="471" y="2170"/>
                </a:lnTo>
                <a:lnTo>
                  <a:pt x="477" y="2148"/>
                </a:lnTo>
                <a:lnTo>
                  <a:pt x="484" y="2127"/>
                </a:lnTo>
                <a:lnTo>
                  <a:pt x="492" y="2106"/>
                </a:lnTo>
                <a:lnTo>
                  <a:pt x="501" y="2085"/>
                </a:lnTo>
                <a:lnTo>
                  <a:pt x="512" y="2066"/>
                </a:lnTo>
                <a:lnTo>
                  <a:pt x="523" y="2047"/>
                </a:lnTo>
                <a:lnTo>
                  <a:pt x="535" y="2029"/>
                </a:lnTo>
                <a:lnTo>
                  <a:pt x="547" y="2011"/>
                </a:lnTo>
                <a:lnTo>
                  <a:pt x="561" y="1993"/>
                </a:lnTo>
                <a:lnTo>
                  <a:pt x="575" y="1977"/>
                </a:lnTo>
                <a:lnTo>
                  <a:pt x="590" y="1961"/>
                </a:lnTo>
                <a:lnTo>
                  <a:pt x="606" y="1946"/>
                </a:lnTo>
                <a:lnTo>
                  <a:pt x="624" y="1931"/>
                </a:lnTo>
                <a:lnTo>
                  <a:pt x="640" y="1918"/>
                </a:lnTo>
                <a:lnTo>
                  <a:pt x="658" y="1906"/>
                </a:lnTo>
                <a:lnTo>
                  <a:pt x="677" y="1893"/>
                </a:lnTo>
                <a:lnTo>
                  <a:pt x="696" y="1883"/>
                </a:lnTo>
                <a:lnTo>
                  <a:pt x="716" y="1872"/>
                </a:lnTo>
                <a:lnTo>
                  <a:pt x="735" y="1863"/>
                </a:lnTo>
                <a:lnTo>
                  <a:pt x="756" y="1855"/>
                </a:lnTo>
                <a:lnTo>
                  <a:pt x="778" y="1848"/>
                </a:lnTo>
                <a:lnTo>
                  <a:pt x="800" y="1841"/>
                </a:lnTo>
                <a:lnTo>
                  <a:pt x="822" y="1837"/>
                </a:lnTo>
                <a:lnTo>
                  <a:pt x="844" y="1832"/>
                </a:lnTo>
                <a:lnTo>
                  <a:pt x="867" y="1830"/>
                </a:lnTo>
                <a:lnTo>
                  <a:pt x="890" y="1827"/>
                </a:lnTo>
                <a:lnTo>
                  <a:pt x="914" y="1827"/>
                </a:lnTo>
                <a:lnTo>
                  <a:pt x="3655" y="1827"/>
                </a:lnTo>
                <a:lnTo>
                  <a:pt x="3679" y="1827"/>
                </a:lnTo>
                <a:lnTo>
                  <a:pt x="3702" y="1830"/>
                </a:lnTo>
                <a:lnTo>
                  <a:pt x="3725" y="1832"/>
                </a:lnTo>
                <a:lnTo>
                  <a:pt x="3747" y="1837"/>
                </a:lnTo>
                <a:lnTo>
                  <a:pt x="3769" y="1841"/>
                </a:lnTo>
                <a:lnTo>
                  <a:pt x="3791" y="1848"/>
                </a:lnTo>
                <a:lnTo>
                  <a:pt x="3813" y="1855"/>
                </a:lnTo>
                <a:lnTo>
                  <a:pt x="3834" y="1863"/>
                </a:lnTo>
                <a:lnTo>
                  <a:pt x="3853" y="1872"/>
                </a:lnTo>
                <a:lnTo>
                  <a:pt x="3873" y="1883"/>
                </a:lnTo>
                <a:lnTo>
                  <a:pt x="3892" y="1893"/>
                </a:lnTo>
                <a:lnTo>
                  <a:pt x="3911" y="1906"/>
                </a:lnTo>
                <a:lnTo>
                  <a:pt x="3929" y="1918"/>
                </a:lnTo>
                <a:lnTo>
                  <a:pt x="3946" y="1931"/>
                </a:lnTo>
                <a:lnTo>
                  <a:pt x="3963" y="1946"/>
                </a:lnTo>
                <a:lnTo>
                  <a:pt x="3979" y="1961"/>
                </a:lnTo>
                <a:lnTo>
                  <a:pt x="3994" y="1977"/>
                </a:lnTo>
                <a:lnTo>
                  <a:pt x="4008" y="1993"/>
                </a:lnTo>
                <a:lnTo>
                  <a:pt x="4021" y="2011"/>
                </a:lnTo>
                <a:lnTo>
                  <a:pt x="4034" y="2029"/>
                </a:lnTo>
                <a:lnTo>
                  <a:pt x="4047" y="2047"/>
                </a:lnTo>
                <a:lnTo>
                  <a:pt x="4057" y="2066"/>
                </a:lnTo>
                <a:lnTo>
                  <a:pt x="4067" y="2085"/>
                </a:lnTo>
                <a:lnTo>
                  <a:pt x="4077" y="2106"/>
                </a:lnTo>
                <a:lnTo>
                  <a:pt x="4085" y="2127"/>
                </a:lnTo>
                <a:lnTo>
                  <a:pt x="4092" y="2148"/>
                </a:lnTo>
                <a:lnTo>
                  <a:pt x="4097" y="2170"/>
                </a:lnTo>
                <a:lnTo>
                  <a:pt x="4103" y="2193"/>
                </a:lnTo>
                <a:lnTo>
                  <a:pt x="4107" y="2214"/>
                </a:lnTo>
                <a:lnTo>
                  <a:pt x="4110" y="2238"/>
                </a:lnTo>
                <a:lnTo>
                  <a:pt x="4111" y="2261"/>
                </a:lnTo>
                <a:lnTo>
                  <a:pt x="4112" y="2284"/>
                </a:lnTo>
                <a:lnTo>
                  <a:pt x="4112" y="4569"/>
                </a:lnTo>
                <a:close/>
                <a:moveTo>
                  <a:pt x="4798" y="3884"/>
                </a:moveTo>
                <a:lnTo>
                  <a:pt x="4798" y="3884"/>
                </a:lnTo>
                <a:lnTo>
                  <a:pt x="4774" y="3883"/>
                </a:lnTo>
                <a:lnTo>
                  <a:pt x="4751" y="3881"/>
                </a:lnTo>
                <a:lnTo>
                  <a:pt x="4728" y="3878"/>
                </a:lnTo>
                <a:lnTo>
                  <a:pt x="4706" y="3874"/>
                </a:lnTo>
                <a:lnTo>
                  <a:pt x="4684" y="3869"/>
                </a:lnTo>
                <a:lnTo>
                  <a:pt x="4662" y="3863"/>
                </a:lnTo>
                <a:lnTo>
                  <a:pt x="4641" y="3855"/>
                </a:lnTo>
                <a:lnTo>
                  <a:pt x="4619" y="3847"/>
                </a:lnTo>
                <a:lnTo>
                  <a:pt x="4600" y="3838"/>
                </a:lnTo>
                <a:lnTo>
                  <a:pt x="4580" y="3829"/>
                </a:lnTo>
                <a:lnTo>
                  <a:pt x="4561" y="3817"/>
                </a:lnTo>
                <a:lnTo>
                  <a:pt x="4542" y="3806"/>
                </a:lnTo>
                <a:lnTo>
                  <a:pt x="4525" y="3793"/>
                </a:lnTo>
                <a:lnTo>
                  <a:pt x="4508" y="3779"/>
                </a:lnTo>
                <a:lnTo>
                  <a:pt x="4490" y="3764"/>
                </a:lnTo>
                <a:lnTo>
                  <a:pt x="4474" y="3749"/>
                </a:lnTo>
                <a:lnTo>
                  <a:pt x="4459" y="3734"/>
                </a:lnTo>
                <a:lnTo>
                  <a:pt x="4445" y="3717"/>
                </a:lnTo>
                <a:lnTo>
                  <a:pt x="4432" y="3700"/>
                </a:lnTo>
                <a:lnTo>
                  <a:pt x="4419" y="3683"/>
                </a:lnTo>
                <a:lnTo>
                  <a:pt x="4407" y="3664"/>
                </a:lnTo>
                <a:lnTo>
                  <a:pt x="4396" y="3644"/>
                </a:lnTo>
                <a:lnTo>
                  <a:pt x="4385" y="3625"/>
                </a:lnTo>
                <a:lnTo>
                  <a:pt x="4376" y="3604"/>
                </a:lnTo>
                <a:lnTo>
                  <a:pt x="4368" y="3583"/>
                </a:lnTo>
                <a:lnTo>
                  <a:pt x="4361" y="3563"/>
                </a:lnTo>
                <a:lnTo>
                  <a:pt x="4356" y="3541"/>
                </a:lnTo>
                <a:lnTo>
                  <a:pt x="4350" y="3519"/>
                </a:lnTo>
                <a:lnTo>
                  <a:pt x="4346" y="3496"/>
                </a:lnTo>
                <a:lnTo>
                  <a:pt x="4343" y="3473"/>
                </a:lnTo>
                <a:lnTo>
                  <a:pt x="4342" y="3450"/>
                </a:lnTo>
                <a:lnTo>
                  <a:pt x="4341" y="3427"/>
                </a:lnTo>
                <a:lnTo>
                  <a:pt x="4342" y="3403"/>
                </a:lnTo>
                <a:lnTo>
                  <a:pt x="4343" y="3379"/>
                </a:lnTo>
                <a:lnTo>
                  <a:pt x="4346" y="3358"/>
                </a:lnTo>
                <a:lnTo>
                  <a:pt x="4350" y="3335"/>
                </a:lnTo>
                <a:lnTo>
                  <a:pt x="4356" y="3313"/>
                </a:lnTo>
                <a:lnTo>
                  <a:pt x="4361" y="3291"/>
                </a:lnTo>
                <a:lnTo>
                  <a:pt x="4368" y="3270"/>
                </a:lnTo>
                <a:lnTo>
                  <a:pt x="4376" y="3249"/>
                </a:lnTo>
                <a:lnTo>
                  <a:pt x="4385" y="3229"/>
                </a:lnTo>
                <a:lnTo>
                  <a:pt x="4396" y="3209"/>
                </a:lnTo>
                <a:lnTo>
                  <a:pt x="4407" y="3189"/>
                </a:lnTo>
                <a:lnTo>
                  <a:pt x="4419" y="3171"/>
                </a:lnTo>
                <a:lnTo>
                  <a:pt x="4432" y="3154"/>
                </a:lnTo>
                <a:lnTo>
                  <a:pt x="4445" y="3136"/>
                </a:lnTo>
                <a:lnTo>
                  <a:pt x="4459" y="3119"/>
                </a:lnTo>
                <a:lnTo>
                  <a:pt x="4474" y="3104"/>
                </a:lnTo>
                <a:lnTo>
                  <a:pt x="4490" y="3088"/>
                </a:lnTo>
                <a:lnTo>
                  <a:pt x="4508" y="3074"/>
                </a:lnTo>
                <a:lnTo>
                  <a:pt x="4525" y="3060"/>
                </a:lnTo>
                <a:lnTo>
                  <a:pt x="4542" y="3048"/>
                </a:lnTo>
                <a:lnTo>
                  <a:pt x="4561" y="3036"/>
                </a:lnTo>
                <a:lnTo>
                  <a:pt x="4580" y="3025"/>
                </a:lnTo>
                <a:lnTo>
                  <a:pt x="4600" y="3014"/>
                </a:lnTo>
                <a:lnTo>
                  <a:pt x="4619" y="3005"/>
                </a:lnTo>
                <a:lnTo>
                  <a:pt x="4641" y="2997"/>
                </a:lnTo>
                <a:lnTo>
                  <a:pt x="4662" y="2990"/>
                </a:lnTo>
                <a:lnTo>
                  <a:pt x="4684" y="2984"/>
                </a:lnTo>
                <a:lnTo>
                  <a:pt x="4706" y="2978"/>
                </a:lnTo>
                <a:lnTo>
                  <a:pt x="4728" y="2975"/>
                </a:lnTo>
                <a:lnTo>
                  <a:pt x="4751" y="2972"/>
                </a:lnTo>
                <a:lnTo>
                  <a:pt x="4774" y="2970"/>
                </a:lnTo>
                <a:lnTo>
                  <a:pt x="4798" y="2969"/>
                </a:lnTo>
                <a:lnTo>
                  <a:pt x="4821" y="2970"/>
                </a:lnTo>
                <a:lnTo>
                  <a:pt x="4844" y="2972"/>
                </a:lnTo>
                <a:lnTo>
                  <a:pt x="4867" y="2975"/>
                </a:lnTo>
                <a:lnTo>
                  <a:pt x="4890" y="2978"/>
                </a:lnTo>
                <a:lnTo>
                  <a:pt x="4912" y="2984"/>
                </a:lnTo>
                <a:lnTo>
                  <a:pt x="4934" y="2990"/>
                </a:lnTo>
                <a:lnTo>
                  <a:pt x="4955" y="2997"/>
                </a:lnTo>
                <a:lnTo>
                  <a:pt x="4975" y="3005"/>
                </a:lnTo>
                <a:lnTo>
                  <a:pt x="4996" y="3014"/>
                </a:lnTo>
                <a:lnTo>
                  <a:pt x="5016" y="3025"/>
                </a:lnTo>
                <a:lnTo>
                  <a:pt x="5035" y="3036"/>
                </a:lnTo>
                <a:lnTo>
                  <a:pt x="5054" y="3048"/>
                </a:lnTo>
                <a:lnTo>
                  <a:pt x="5071" y="3060"/>
                </a:lnTo>
                <a:lnTo>
                  <a:pt x="5088" y="3074"/>
                </a:lnTo>
                <a:lnTo>
                  <a:pt x="5106" y="3088"/>
                </a:lnTo>
                <a:lnTo>
                  <a:pt x="5121" y="3104"/>
                </a:lnTo>
                <a:lnTo>
                  <a:pt x="5136" y="3119"/>
                </a:lnTo>
                <a:lnTo>
                  <a:pt x="5151" y="3136"/>
                </a:lnTo>
                <a:lnTo>
                  <a:pt x="5164" y="3154"/>
                </a:lnTo>
                <a:lnTo>
                  <a:pt x="5177" y="3171"/>
                </a:lnTo>
                <a:lnTo>
                  <a:pt x="5189" y="3189"/>
                </a:lnTo>
                <a:lnTo>
                  <a:pt x="5200" y="3209"/>
                </a:lnTo>
                <a:lnTo>
                  <a:pt x="5209" y="3229"/>
                </a:lnTo>
                <a:lnTo>
                  <a:pt x="5219" y="3249"/>
                </a:lnTo>
                <a:lnTo>
                  <a:pt x="5227" y="3270"/>
                </a:lnTo>
                <a:lnTo>
                  <a:pt x="5235" y="3291"/>
                </a:lnTo>
                <a:lnTo>
                  <a:pt x="5240" y="3313"/>
                </a:lnTo>
                <a:lnTo>
                  <a:pt x="5245" y="3335"/>
                </a:lnTo>
                <a:lnTo>
                  <a:pt x="5250" y="3358"/>
                </a:lnTo>
                <a:lnTo>
                  <a:pt x="5252" y="3379"/>
                </a:lnTo>
                <a:lnTo>
                  <a:pt x="5254" y="3403"/>
                </a:lnTo>
                <a:lnTo>
                  <a:pt x="5254" y="3427"/>
                </a:lnTo>
                <a:lnTo>
                  <a:pt x="5254" y="3450"/>
                </a:lnTo>
                <a:lnTo>
                  <a:pt x="5252" y="3473"/>
                </a:lnTo>
                <a:lnTo>
                  <a:pt x="5250" y="3496"/>
                </a:lnTo>
                <a:lnTo>
                  <a:pt x="5245" y="3519"/>
                </a:lnTo>
                <a:lnTo>
                  <a:pt x="5240" y="3541"/>
                </a:lnTo>
                <a:lnTo>
                  <a:pt x="5235" y="3563"/>
                </a:lnTo>
                <a:lnTo>
                  <a:pt x="5227" y="3583"/>
                </a:lnTo>
                <a:lnTo>
                  <a:pt x="5219" y="3604"/>
                </a:lnTo>
                <a:lnTo>
                  <a:pt x="5209" y="3625"/>
                </a:lnTo>
                <a:lnTo>
                  <a:pt x="5200" y="3644"/>
                </a:lnTo>
                <a:lnTo>
                  <a:pt x="5189" y="3664"/>
                </a:lnTo>
                <a:lnTo>
                  <a:pt x="5177" y="3683"/>
                </a:lnTo>
                <a:lnTo>
                  <a:pt x="5164" y="3700"/>
                </a:lnTo>
                <a:lnTo>
                  <a:pt x="5151" y="3717"/>
                </a:lnTo>
                <a:lnTo>
                  <a:pt x="5136" y="3734"/>
                </a:lnTo>
                <a:lnTo>
                  <a:pt x="5121" y="3749"/>
                </a:lnTo>
                <a:lnTo>
                  <a:pt x="5106" y="3764"/>
                </a:lnTo>
                <a:lnTo>
                  <a:pt x="5088" y="3779"/>
                </a:lnTo>
                <a:lnTo>
                  <a:pt x="5071" y="3793"/>
                </a:lnTo>
                <a:lnTo>
                  <a:pt x="5054" y="3806"/>
                </a:lnTo>
                <a:lnTo>
                  <a:pt x="5035" y="3817"/>
                </a:lnTo>
                <a:lnTo>
                  <a:pt x="5016" y="3829"/>
                </a:lnTo>
                <a:lnTo>
                  <a:pt x="4996" y="3838"/>
                </a:lnTo>
                <a:lnTo>
                  <a:pt x="4975" y="3847"/>
                </a:lnTo>
                <a:lnTo>
                  <a:pt x="4955" y="3855"/>
                </a:lnTo>
                <a:lnTo>
                  <a:pt x="4934" y="3863"/>
                </a:lnTo>
                <a:lnTo>
                  <a:pt x="4912" y="3869"/>
                </a:lnTo>
                <a:lnTo>
                  <a:pt x="4890" y="3874"/>
                </a:lnTo>
                <a:lnTo>
                  <a:pt x="4867" y="3878"/>
                </a:lnTo>
                <a:lnTo>
                  <a:pt x="4844" y="3881"/>
                </a:lnTo>
                <a:lnTo>
                  <a:pt x="4821" y="3883"/>
                </a:lnTo>
                <a:lnTo>
                  <a:pt x="4798" y="3884"/>
                </a:lnTo>
                <a:close/>
                <a:moveTo>
                  <a:pt x="4798" y="2741"/>
                </a:moveTo>
                <a:lnTo>
                  <a:pt x="4798" y="2741"/>
                </a:lnTo>
                <a:lnTo>
                  <a:pt x="4774" y="2741"/>
                </a:lnTo>
                <a:lnTo>
                  <a:pt x="4751" y="2739"/>
                </a:lnTo>
                <a:lnTo>
                  <a:pt x="4728" y="2736"/>
                </a:lnTo>
                <a:lnTo>
                  <a:pt x="4706" y="2732"/>
                </a:lnTo>
                <a:lnTo>
                  <a:pt x="4684" y="2727"/>
                </a:lnTo>
                <a:lnTo>
                  <a:pt x="4662" y="2720"/>
                </a:lnTo>
                <a:lnTo>
                  <a:pt x="4641" y="2713"/>
                </a:lnTo>
                <a:lnTo>
                  <a:pt x="4619" y="2705"/>
                </a:lnTo>
                <a:lnTo>
                  <a:pt x="4600" y="2696"/>
                </a:lnTo>
                <a:lnTo>
                  <a:pt x="4580" y="2686"/>
                </a:lnTo>
                <a:lnTo>
                  <a:pt x="4561" y="2675"/>
                </a:lnTo>
                <a:lnTo>
                  <a:pt x="4542" y="2663"/>
                </a:lnTo>
                <a:lnTo>
                  <a:pt x="4525" y="2650"/>
                </a:lnTo>
                <a:lnTo>
                  <a:pt x="4508" y="2637"/>
                </a:lnTo>
                <a:lnTo>
                  <a:pt x="4490" y="2622"/>
                </a:lnTo>
                <a:lnTo>
                  <a:pt x="4474" y="2607"/>
                </a:lnTo>
                <a:lnTo>
                  <a:pt x="4459" y="2591"/>
                </a:lnTo>
                <a:lnTo>
                  <a:pt x="4445" y="2575"/>
                </a:lnTo>
                <a:lnTo>
                  <a:pt x="4432" y="2558"/>
                </a:lnTo>
                <a:lnTo>
                  <a:pt x="4419" y="2539"/>
                </a:lnTo>
                <a:lnTo>
                  <a:pt x="4407" y="2521"/>
                </a:lnTo>
                <a:lnTo>
                  <a:pt x="4396" y="2503"/>
                </a:lnTo>
                <a:lnTo>
                  <a:pt x="4385" y="2482"/>
                </a:lnTo>
                <a:lnTo>
                  <a:pt x="4376" y="2462"/>
                </a:lnTo>
                <a:lnTo>
                  <a:pt x="4368" y="2441"/>
                </a:lnTo>
                <a:lnTo>
                  <a:pt x="4361" y="2420"/>
                </a:lnTo>
                <a:lnTo>
                  <a:pt x="4356" y="2399"/>
                </a:lnTo>
                <a:lnTo>
                  <a:pt x="4350" y="2376"/>
                </a:lnTo>
                <a:lnTo>
                  <a:pt x="4346" y="2354"/>
                </a:lnTo>
                <a:lnTo>
                  <a:pt x="4343" y="2331"/>
                </a:lnTo>
                <a:lnTo>
                  <a:pt x="4342" y="2308"/>
                </a:lnTo>
                <a:lnTo>
                  <a:pt x="4341" y="2285"/>
                </a:lnTo>
                <a:lnTo>
                  <a:pt x="4342" y="2261"/>
                </a:lnTo>
                <a:lnTo>
                  <a:pt x="4343" y="2238"/>
                </a:lnTo>
                <a:lnTo>
                  <a:pt x="4346" y="2214"/>
                </a:lnTo>
                <a:lnTo>
                  <a:pt x="4350" y="2193"/>
                </a:lnTo>
                <a:lnTo>
                  <a:pt x="4356" y="2170"/>
                </a:lnTo>
                <a:lnTo>
                  <a:pt x="4361" y="2149"/>
                </a:lnTo>
                <a:lnTo>
                  <a:pt x="4368" y="2127"/>
                </a:lnTo>
                <a:lnTo>
                  <a:pt x="4376" y="2106"/>
                </a:lnTo>
                <a:lnTo>
                  <a:pt x="4385" y="2087"/>
                </a:lnTo>
                <a:lnTo>
                  <a:pt x="4396" y="2067"/>
                </a:lnTo>
                <a:lnTo>
                  <a:pt x="4407" y="2047"/>
                </a:lnTo>
                <a:lnTo>
                  <a:pt x="4419" y="2029"/>
                </a:lnTo>
                <a:lnTo>
                  <a:pt x="4432" y="2011"/>
                </a:lnTo>
                <a:lnTo>
                  <a:pt x="4445" y="1993"/>
                </a:lnTo>
                <a:lnTo>
                  <a:pt x="4459" y="1977"/>
                </a:lnTo>
                <a:lnTo>
                  <a:pt x="4474" y="1961"/>
                </a:lnTo>
                <a:lnTo>
                  <a:pt x="4490" y="1946"/>
                </a:lnTo>
                <a:lnTo>
                  <a:pt x="4508" y="1932"/>
                </a:lnTo>
                <a:lnTo>
                  <a:pt x="4525" y="1918"/>
                </a:lnTo>
                <a:lnTo>
                  <a:pt x="4542" y="1906"/>
                </a:lnTo>
                <a:lnTo>
                  <a:pt x="4561" y="1893"/>
                </a:lnTo>
                <a:lnTo>
                  <a:pt x="4580" y="1883"/>
                </a:lnTo>
                <a:lnTo>
                  <a:pt x="4600" y="1872"/>
                </a:lnTo>
                <a:lnTo>
                  <a:pt x="4619" y="1863"/>
                </a:lnTo>
                <a:lnTo>
                  <a:pt x="4641" y="1855"/>
                </a:lnTo>
                <a:lnTo>
                  <a:pt x="4662" y="1848"/>
                </a:lnTo>
                <a:lnTo>
                  <a:pt x="4684" y="1841"/>
                </a:lnTo>
                <a:lnTo>
                  <a:pt x="4706" y="1837"/>
                </a:lnTo>
                <a:lnTo>
                  <a:pt x="4728" y="1833"/>
                </a:lnTo>
                <a:lnTo>
                  <a:pt x="4751" y="1830"/>
                </a:lnTo>
                <a:lnTo>
                  <a:pt x="4774" y="1827"/>
                </a:lnTo>
                <a:lnTo>
                  <a:pt x="4798" y="1827"/>
                </a:lnTo>
                <a:lnTo>
                  <a:pt x="4821" y="1827"/>
                </a:lnTo>
                <a:lnTo>
                  <a:pt x="4844" y="1830"/>
                </a:lnTo>
                <a:lnTo>
                  <a:pt x="4867" y="1833"/>
                </a:lnTo>
                <a:lnTo>
                  <a:pt x="4890" y="1837"/>
                </a:lnTo>
                <a:lnTo>
                  <a:pt x="4912" y="1841"/>
                </a:lnTo>
                <a:lnTo>
                  <a:pt x="4934" y="1848"/>
                </a:lnTo>
                <a:lnTo>
                  <a:pt x="4955" y="1855"/>
                </a:lnTo>
                <a:lnTo>
                  <a:pt x="4975" y="1863"/>
                </a:lnTo>
                <a:lnTo>
                  <a:pt x="4996" y="1872"/>
                </a:lnTo>
                <a:lnTo>
                  <a:pt x="5016" y="1883"/>
                </a:lnTo>
                <a:lnTo>
                  <a:pt x="5035" y="1893"/>
                </a:lnTo>
                <a:lnTo>
                  <a:pt x="5054" y="1906"/>
                </a:lnTo>
                <a:lnTo>
                  <a:pt x="5071" y="1918"/>
                </a:lnTo>
                <a:lnTo>
                  <a:pt x="5088" y="1932"/>
                </a:lnTo>
                <a:lnTo>
                  <a:pt x="5106" y="1946"/>
                </a:lnTo>
                <a:lnTo>
                  <a:pt x="5121" y="1961"/>
                </a:lnTo>
                <a:lnTo>
                  <a:pt x="5136" y="1977"/>
                </a:lnTo>
                <a:lnTo>
                  <a:pt x="5151" y="1993"/>
                </a:lnTo>
                <a:lnTo>
                  <a:pt x="5164" y="2011"/>
                </a:lnTo>
                <a:lnTo>
                  <a:pt x="5177" y="2029"/>
                </a:lnTo>
                <a:lnTo>
                  <a:pt x="5189" y="2047"/>
                </a:lnTo>
                <a:lnTo>
                  <a:pt x="5200" y="2067"/>
                </a:lnTo>
                <a:lnTo>
                  <a:pt x="5209" y="2087"/>
                </a:lnTo>
                <a:lnTo>
                  <a:pt x="5219" y="2106"/>
                </a:lnTo>
                <a:lnTo>
                  <a:pt x="5227" y="2127"/>
                </a:lnTo>
                <a:lnTo>
                  <a:pt x="5235" y="2149"/>
                </a:lnTo>
                <a:lnTo>
                  <a:pt x="5240" y="2170"/>
                </a:lnTo>
                <a:lnTo>
                  <a:pt x="5245" y="2193"/>
                </a:lnTo>
                <a:lnTo>
                  <a:pt x="5250" y="2214"/>
                </a:lnTo>
                <a:lnTo>
                  <a:pt x="5252" y="2238"/>
                </a:lnTo>
                <a:lnTo>
                  <a:pt x="5254" y="2261"/>
                </a:lnTo>
                <a:lnTo>
                  <a:pt x="5254" y="2285"/>
                </a:lnTo>
                <a:lnTo>
                  <a:pt x="5254" y="2308"/>
                </a:lnTo>
                <a:lnTo>
                  <a:pt x="5252" y="2331"/>
                </a:lnTo>
                <a:lnTo>
                  <a:pt x="5250" y="2354"/>
                </a:lnTo>
                <a:lnTo>
                  <a:pt x="5245" y="2376"/>
                </a:lnTo>
                <a:lnTo>
                  <a:pt x="5240" y="2399"/>
                </a:lnTo>
                <a:lnTo>
                  <a:pt x="5235" y="2420"/>
                </a:lnTo>
                <a:lnTo>
                  <a:pt x="5227" y="2441"/>
                </a:lnTo>
                <a:lnTo>
                  <a:pt x="5219" y="2462"/>
                </a:lnTo>
                <a:lnTo>
                  <a:pt x="5209" y="2482"/>
                </a:lnTo>
                <a:lnTo>
                  <a:pt x="5200" y="2503"/>
                </a:lnTo>
                <a:lnTo>
                  <a:pt x="5189" y="2521"/>
                </a:lnTo>
                <a:lnTo>
                  <a:pt x="5177" y="2539"/>
                </a:lnTo>
                <a:lnTo>
                  <a:pt x="5164" y="2558"/>
                </a:lnTo>
                <a:lnTo>
                  <a:pt x="5151" y="2575"/>
                </a:lnTo>
                <a:lnTo>
                  <a:pt x="5136" y="2591"/>
                </a:lnTo>
                <a:lnTo>
                  <a:pt x="5121" y="2607"/>
                </a:lnTo>
                <a:lnTo>
                  <a:pt x="5106" y="2622"/>
                </a:lnTo>
                <a:lnTo>
                  <a:pt x="5088" y="2637"/>
                </a:lnTo>
                <a:lnTo>
                  <a:pt x="5071" y="2650"/>
                </a:lnTo>
                <a:lnTo>
                  <a:pt x="5054" y="2663"/>
                </a:lnTo>
                <a:lnTo>
                  <a:pt x="5035" y="2675"/>
                </a:lnTo>
                <a:lnTo>
                  <a:pt x="5016" y="2686"/>
                </a:lnTo>
                <a:lnTo>
                  <a:pt x="4996" y="2696"/>
                </a:lnTo>
                <a:lnTo>
                  <a:pt x="4975" y="2705"/>
                </a:lnTo>
                <a:lnTo>
                  <a:pt x="4955" y="2713"/>
                </a:lnTo>
                <a:lnTo>
                  <a:pt x="4934" y="2720"/>
                </a:lnTo>
                <a:lnTo>
                  <a:pt x="4912" y="2727"/>
                </a:lnTo>
                <a:lnTo>
                  <a:pt x="4890" y="2732"/>
                </a:lnTo>
                <a:lnTo>
                  <a:pt x="4867" y="2736"/>
                </a:lnTo>
                <a:lnTo>
                  <a:pt x="4844" y="2739"/>
                </a:lnTo>
                <a:lnTo>
                  <a:pt x="4821" y="2741"/>
                </a:lnTo>
                <a:lnTo>
                  <a:pt x="4798" y="27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tIns="468000" r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52" name="酒杯"/>
          <p:cNvSpPr/>
          <p:nvPr/>
        </p:nvSpPr>
        <p:spPr bwMode="auto">
          <a:xfrm>
            <a:off x="3712845" y="4686300"/>
            <a:ext cx="355600" cy="534035"/>
          </a:xfrm>
          <a:custGeom>
            <a:avLst/>
            <a:gdLst>
              <a:gd name="T0" fmla="*/ 833535 w 3532"/>
              <a:gd name="T1" fmla="*/ 1260369 h 4681"/>
              <a:gd name="T2" fmla="*/ 912977 w 3532"/>
              <a:gd name="T3" fmla="*/ 1253043 h 4681"/>
              <a:gd name="T4" fmla="*/ 985901 w 3532"/>
              <a:gd name="T5" fmla="*/ 1242462 h 4681"/>
              <a:gd name="T6" fmla="*/ 1052714 w 3532"/>
              <a:gd name="T7" fmla="*/ 1229032 h 4681"/>
              <a:gd name="T8" fmla="*/ 1113009 w 3532"/>
              <a:gd name="T9" fmla="*/ 1211940 h 4681"/>
              <a:gd name="T10" fmla="*/ 1167600 w 3532"/>
              <a:gd name="T11" fmla="*/ 1191592 h 4681"/>
              <a:gd name="T12" fmla="*/ 1216081 w 3532"/>
              <a:gd name="T13" fmla="*/ 1169209 h 4681"/>
              <a:gd name="T14" fmla="*/ 1259265 w 3532"/>
              <a:gd name="T15" fmla="*/ 1143570 h 4681"/>
              <a:gd name="T16" fmla="*/ 1296745 w 3532"/>
              <a:gd name="T17" fmla="*/ 1115082 h 4681"/>
              <a:gd name="T18" fmla="*/ 1329745 w 3532"/>
              <a:gd name="T19" fmla="*/ 1085374 h 4681"/>
              <a:gd name="T20" fmla="*/ 1357448 w 3532"/>
              <a:gd name="T21" fmla="*/ 1052817 h 4681"/>
              <a:gd name="T22" fmla="*/ 1381077 w 3532"/>
              <a:gd name="T23" fmla="*/ 1018632 h 4681"/>
              <a:gd name="T24" fmla="*/ 1400632 w 3532"/>
              <a:gd name="T25" fmla="*/ 982412 h 4681"/>
              <a:gd name="T26" fmla="*/ 1415298 w 3532"/>
              <a:gd name="T27" fmla="*/ 944971 h 4681"/>
              <a:gd name="T28" fmla="*/ 1426705 w 3532"/>
              <a:gd name="T29" fmla="*/ 905903 h 4681"/>
              <a:gd name="T30" fmla="*/ 1434038 w 3532"/>
              <a:gd name="T31" fmla="*/ 866020 h 4681"/>
              <a:gd name="T32" fmla="*/ 1438112 w 3532"/>
              <a:gd name="T33" fmla="*/ 824917 h 4681"/>
              <a:gd name="T34" fmla="*/ 1438927 w 3532"/>
              <a:gd name="T35" fmla="*/ 782999 h 4681"/>
              <a:gd name="T36" fmla="*/ 1437297 w 3532"/>
              <a:gd name="T37" fmla="*/ 740268 h 4681"/>
              <a:gd name="T38" fmla="*/ 1432409 w 3532"/>
              <a:gd name="T39" fmla="*/ 697130 h 4681"/>
              <a:gd name="T40" fmla="*/ 1422224 w 3532"/>
              <a:gd name="T41" fmla="*/ 639748 h 4681"/>
              <a:gd name="T42" fmla="*/ 1400224 w 3532"/>
              <a:gd name="T43" fmla="*/ 552658 h 4681"/>
              <a:gd name="T44" fmla="*/ 1371299 w 3532"/>
              <a:gd name="T45" fmla="*/ 467602 h 4681"/>
              <a:gd name="T46" fmla="*/ 1337485 w 3532"/>
              <a:gd name="T47" fmla="*/ 384988 h 4681"/>
              <a:gd name="T48" fmla="*/ 1300819 w 3532"/>
              <a:gd name="T49" fmla="*/ 306851 h 4681"/>
              <a:gd name="T50" fmla="*/ 1262931 w 3532"/>
              <a:gd name="T51" fmla="*/ 234004 h 4681"/>
              <a:gd name="T52" fmla="*/ 1213636 w 3532"/>
              <a:gd name="T53" fmla="*/ 148542 h 4681"/>
              <a:gd name="T54" fmla="*/ 1152119 w 3532"/>
              <a:gd name="T55" fmla="*/ 52091 h 4681"/>
              <a:gd name="T56" fmla="*/ 1115861 w 3532"/>
              <a:gd name="T57" fmla="*/ 0 h 4681"/>
              <a:gd name="T58" fmla="*/ 314103 w 3532"/>
              <a:gd name="T59" fmla="*/ 13837 h 4681"/>
              <a:gd name="T60" fmla="*/ 268882 w 3532"/>
              <a:gd name="T61" fmla="*/ 79765 h 4681"/>
              <a:gd name="T62" fmla="*/ 201254 w 3532"/>
              <a:gd name="T63" fmla="*/ 189645 h 4681"/>
              <a:gd name="T64" fmla="*/ 163774 w 3532"/>
              <a:gd name="T65" fmla="*/ 257608 h 4681"/>
              <a:gd name="T66" fmla="*/ 125886 w 3532"/>
              <a:gd name="T67" fmla="*/ 332083 h 4681"/>
              <a:gd name="T68" fmla="*/ 90035 w 3532"/>
              <a:gd name="T69" fmla="*/ 411848 h 4681"/>
              <a:gd name="T70" fmla="*/ 57850 w 3532"/>
              <a:gd name="T71" fmla="*/ 495683 h 4681"/>
              <a:gd name="T72" fmla="*/ 30962 w 3532"/>
              <a:gd name="T73" fmla="*/ 581959 h 4681"/>
              <a:gd name="T74" fmla="*/ 11815 w 3532"/>
              <a:gd name="T75" fmla="*/ 668235 h 4681"/>
              <a:gd name="T76" fmla="*/ 5296 w 3532"/>
              <a:gd name="T77" fmla="*/ 711374 h 4681"/>
              <a:gd name="T78" fmla="*/ 1222 w 3532"/>
              <a:gd name="T79" fmla="*/ 754512 h 4681"/>
              <a:gd name="T80" fmla="*/ 0 w 3532"/>
              <a:gd name="T81" fmla="*/ 796836 h 4681"/>
              <a:gd name="T82" fmla="*/ 2037 w 3532"/>
              <a:gd name="T83" fmla="*/ 838347 h 4681"/>
              <a:gd name="T84" fmla="*/ 7333 w 3532"/>
              <a:gd name="T85" fmla="*/ 879450 h 4681"/>
              <a:gd name="T86" fmla="*/ 16296 w 3532"/>
              <a:gd name="T87" fmla="*/ 919332 h 4681"/>
              <a:gd name="T88" fmla="*/ 28925 w 3532"/>
              <a:gd name="T89" fmla="*/ 957587 h 4681"/>
              <a:gd name="T90" fmla="*/ 45221 w 3532"/>
              <a:gd name="T91" fmla="*/ 994621 h 4681"/>
              <a:gd name="T92" fmla="*/ 65591 w 3532"/>
              <a:gd name="T93" fmla="*/ 1030027 h 4681"/>
              <a:gd name="T94" fmla="*/ 90442 w 3532"/>
              <a:gd name="T95" fmla="*/ 1063805 h 4681"/>
              <a:gd name="T96" fmla="*/ 120182 w 3532"/>
              <a:gd name="T97" fmla="*/ 1095548 h 4681"/>
              <a:gd name="T98" fmla="*/ 154811 w 3532"/>
              <a:gd name="T99" fmla="*/ 1124849 h 4681"/>
              <a:gd name="T100" fmla="*/ 193921 w 3532"/>
              <a:gd name="T101" fmla="*/ 1152116 h 4681"/>
              <a:gd name="T102" fmla="*/ 239142 w 3532"/>
              <a:gd name="T103" fmla="*/ 1176941 h 4681"/>
              <a:gd name="T104" fmla="*/ 289659 w 3532"/>
              <a:gd name="T105" fmla="*/ 1198510 h 4681"/>
              <a:gd name="T106" fmla="*/ 346288 w 3532"/>
              <a:gd name="T107" fmla="*/ 1218044 h 4681"/>
              <a:gd name="T108" fmla="*/ 408212 w 3532"/>
              <a:gd name="T109" fmla="*/ 1233509 h 4681"/>
              <a:gd name="T110" fmla="*/ 477062 w 3532"/>
              <a:gd name="T111" fmla="*/ 1246532 h 4681"/>
              <a:gd name="T112" fmla="*/ 552023 w 3532"/>
              <a:gd name="T113" fmla="*/ 1255892 h 4681"/>
              <a:gd name="T114" fmla="*/ 634317 w 3532"/>
              <a:gd name="T115" fmla="*/ 1261589 h 4681"/>
              <a:gd name="T116" fmla="*/ 1330967 w 3532"/>
              <a:gd name="T117" fmla="*/ 1905000 h 46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532" h="4681">
                <a:moveTo>
                  <a:pt x="1976" y="3100"/>
                </a:moveTo>
                <a:lnTo>
                  <a:pt x="1976" y="3100"/>
                </a:lnTo>
                <a:lnTo>
                  <a:pt x="2046" y="3097"/>
                </a:lnTo>
                <a:lnTo>
                  <a:pt x="2113" y="3091"/>
                </a:lnTo>
                <a:lnTo>
                  <a:pt x="2178" y="3086"/>
                </a:lnTo>
                <a:lnTo>
                  <a:pt x="2241" y="3079"/>
                </a:lnTo>
                <a:lnTo>
                  <a:pt x="2302" y="3071"/>
                </a:lnTo>
                <a:lnTo>
                  <a:pt x="2362" y="3063"/>
                </a:lnTo>
                <a:lnTo>
                  <a:pt x="2420" y="3053"/>
                </a:lnTo>
                <a:lnTo>
                  <a:pt x="2477" y="3043"/>
                </a:lnTo>
                <a:lnTo>
                  <a:pt x="2530" y="3031"/>
                </a:lnTo>
                <a:lnTo>
                  <a:pt x="2584" y="3020"/>
                </a:lnTo>
                <a:lnTo>
                  <a:pt x="2634" y="3006"/>
                </a:lnTo>
                <a:lnTo>
                  <a:pt x="2684" y="2993"/>
                </a:lnTo>
                <a:lnTo>
                  <a:pt x="2732" y="2978"/>
                </a:lnTo>
                <a:lnTo>
                  <a:pt x="2777" y="2962"/>
                </a:lnTo>
                <a:lnTo>
                  <a:pt x="2823" y="2945"/>
                </a:lnTo>
                <a:lnTo>
                  <a:pt x="2866" y="2928"/>
                </a:lnTo>
                <a:lnTo>
                  <a:pt x="2907" y="2911"/>
                </a:lnTo>
                <a:lnTo>
                  <a:pt x="2947" y="2892"/>
                </a:lnTo>
                <a:lnTo>
                  <a:pt x="2985" y="2873"/>
                </a:lnTo>
                <a:lnTo>
                  <a:pt x="3021" y="2852"/>
                </a:lnTo>
                <a:lnTo>
                  <a:pt x="3057" y="2831"/>
                </a:lnTo>
                <a:lnTo>
                  <a:pt x="3091" y="2810"/>
                </a:lnTo>
                <a:lnTo>
                  <a:pt x="3123" y="2788"/>
                </a:lnTo>
                <a:lnTo>
                  <a:pt x="3154" y="2764"/>
                </a:lnTo>
                <a:lnTo>
                  <a:pt x="3183" y="2740"/>
                </a:lnTo>
                <a:lnTo>
                  <a:pt x="3212" y="2716"/>
                </a:lnTo>
                <a:lnTo>
                  <a:pt x="3239" y="2692"/>
                </a:lnTo>
                <a:lnTo>
                  <a:pt x="3264" y="2667"/>
                </a:lnTo>
                <a:lnTo>
                  <a:pt x="3288" y="2640"/>
                </a:lnTo>
                <a:lnTo>
                  <a:pt x="3311" y="2614"/>
                </a:lnTo>
                <a:lnTo>
                  <a:pt x="3332" y="2587"/>
                </a:lnTo>
                <a:lnTo>
                  <a:pt x="3353" y="2560"/>
                </a:lnTo>
                <a:lnTo>
                  <a:pt x="3372" y="2531"/>
                </a:lnTo>
                <a:lnTo>
                  <a:pt x="3390" y="2503"/>
                </a:lnTo>
                <a:lnTo>
                  <a:pt x="3407" y="2473"/>
                </a:lnTo>
                <a:lnTo>
                  <a:pt x="3423" y="2444"/>
                </a:lnTo>
                <a:lnTo>
                  <a:pt x="3438" y="2414"/>
                </a:lnTo>
                <a:lnTo>
                  <a:pt x="3451" y="2384"/>
                </a:lnTo>
                <a:lnTo>
                  <a:pt x="3463" y="2353"/>
                </a:lnTo>
                <a:lnTo>
                  <a:pt x="3474" y="2322"/>
                </a:lnTo>
                <a:lnTo>
                  <a:pt x="3485" y="2290"/>
                </a:lnTo>
                <a:lnTo>
                  <a:pt x="3493" y="2259"/>
                </a:lnTo>
                <a:lnTo>
                  <a:pt x="3502" y="2226"/>
                </a:lnTo>
                <a:lnTo>
                  <a:pt x="3509" y="2194"/>
                </a:lnTo>
                <a:lnTo>
                  <a:pt x="3514" y="2161"/>
                </a:lnTo>
                <a:lnTo>
                  <a:pt x="3520" y="2128"/>
                </a:lnTo>
                <a:lnTo>
                  <a:pt x="3524" y="2094"/>
                </a:lnTo>
                <a:lnTo>
                  <a:pt x="3528" y="2060"/>
                </a:lnTo>
                <a:lnTo>
                  <a:pt x="3530" y="2027"/>
                </a:lnTo>
                <a:lnTo>
                  <a:pt x="3532" y="1993"/>
                </a:lnTo>
                <a:lnTo>
                  <a:pt x="3532" y="1958"/>
                </a:lnTo>
                <a:lnTo>
                  <a:pt x="3532" y="1924"/>
                </a:lnTo>
                <a:lnTo>
                  <a:pt x="3531" y="1889"/>
                </a:lnTo>
                <a:lnTo>
                  <a:pt x="3530" y="1854"/>
                </a:lnTo>
                <a:lnTo>
                  <a:pt x="3528" y="1819"/>
                </a:lnTo>
                <a:lnTo>
                  <a:pt x="3525" y="1784"/>
                </a:lnTo>
                <a:lnTo>
                  <a:pt x="3521" y="1748"/>
                </a:lnTo>
                <a:lnTo>
                  <a:pt x="3516" y="1713"/>
                </a:lnTo>
                <a:lnTo>
                  <a:pt x="3511" y="1678"/>
                </a:lnTo>
                <a:lnTo>
                  <a:pt x="3505" y="1642"/>
                </a:lnTo>
                <a:lnTo>
                  <a:pt x="3491" y="1572"/>
                </a:lnTo>
                <a:lnTo>
                  <a:pt x="3475" y="1500"/>
                </a:lnTo>
                <a:lnTo>
                  <a:pt x="3458" y="1430"/>
                </a:lnTo>
                <a:lnTo>
                  <a:pt x="3437" y="1358"/>
                </a:lnTo>
                <a:lnTo>
                  <a:pt x="3416" y="1288"/>
                </a:lnTo>
                <a:lnTo>
                  <a:pt x="3391" y="1218"/>
                </a:lnTo>
                <a:lnTo>
                  <a:pt x="3366" y="1149"/>
                </a:lnTo>
                <a:lnTo>
                  <a:pt x="3340" y="1080"/>
                </a:lnTo>
                <a:lnTo>
                  <a:pt x="3311" y="1012"/>
                </a:lnTo>
                <a:lnTo>
                  <a:pt x="3283" y="946"/>
                </a:lnTo>
                <a:lnTo>
                  <a:pt x="3254" y="880"/>
                </a:lnTo>
                <a:lnTo>
                  <a:pt x="3223" y="816"/>
                </a:lnTo>
                <a:lnTo>
                  <a:pt x="3193" y="754"/>
                </a:lnTo>
                <a:lnTo>
                  <a:pt x="3162" y="693"/>
                </a:lnTo>
                <a:lnTo>
                  <a:pt x="3131" y="633"/>
                </a:lnTo>
                <a:lnTo>
                  <a:pt x="3100" y="575"/>
                </a:lnTo>
                <a:lnTo>
                  <a:pt x="3069" y="519"/>
                </a:lnTo>
                <a:lnTo>
                  <a:pt x="3038" y="466"/>
                </a:lnTo>
                <a:lnTo>
                  <a:pt x="2979" y="365"/>
                </a:lnTo>
                <a:lnTo>
                  <a:pt x="2924" y="275"/>
                </a:lnTo>
                <a:lnTo>
                  <a:pt x="2872" y="196"/>
                </a:lnTo>
                <a:lnTo>
                  <a:pt x="2828" y="128"/>
                </a:lnTo>
                <a:lnTo>
                  <a:pt x="2790" y="74"/>
                </a:lnTo>
                <a:lnTo>
                  <a:pt x="2763" y="34"/>
                </a:lnTo>
                <a:lnTo>
                  <a:pt x="2739" y="0"/>
                </a:lnTo>
                <a:lnTo>
                  <a:pt x="795" y="0"/>
                </a:lnTo>
                <a:lnTo>
                  <a:pt x="771" y="34"/>
                </a:lnTo>
                <a:lnTo>
                  <a:pt x="742" y="74"/>
                </a:lnTo>
                <a:lnTo>
                  <a:pt x="706" y="128"/>
                </a:lnTo>
                <a:lnTo>
                  <a:pt x="660" y="196"/>
                </a:lnTo>
                <a:lnTo>
                  <a:pt x="610" y="275"/>
                </a:lnTo>
                <a:lnTo>
                  <a:pt x="554" y="365"/>
                </a:lnTo>
                <a:lnTo>
                  <a:pt x="494" y="466"/>
                </a:lnTo>
                <a:lnTo>
                  <a:pt x="464" y="519"/>
                </a:lnTo>
                <a:lnTo>
                  <a:pt x="433" y="575"/>
                </a:lnTo>
                <a:lnTo>
                  <a:pt x="402" y="633"/>
                </a:lnTo>
                <a:lnTo>
                  <a:pt x="371" y="693"/>
                </a:lnTo>
                <a:lnTo>
                  <a:pt x="340" y="754"/>
                </a:lnTo>
                <a:lnTo>
                  <a:pt x="309" y="816"/>
                </a:lnTo>
                <a:lnTo>
                  <a:pt x="279" y="880"/>
                </a:lnTo>
                <a:lnTo>
                  <a:pt x="249" y="946"/>
                </a:lnTo>
                <a:lnTo>
                  <a:pt x="221" y="1012"/>
                </a:lnTo>
                <a:lnTo>
                  <a:pt x="194" y="1080"/>
                </a:lnTo>
                <a:lnTo>
                  <a:pt x="167" y="1149"/>
                </a:lnTo>
                <a:lnTo>
                  <a:pt x="142" y="1218"/>
                </a:lnTo>
                <a:lnTo>
                  <a:pt x="118" y="1288"/>
                </a:lnTo>
                <a:lnTo>
                  <a:pt x="96" y="1358"/>
                </a:lnTo>
                <a:lnTo>
                  <a:pt x="76" y="1430"/>
                </a:lnTo>
                <a:lnTo>
                  <a:pt x="58" y="1500"/>
                </a:lnTo>
                <a:lnTo>
                  <a:pt x="42" y="1572"/>
                </a:lnTo>
                <a:lnTo>
                  <a:pt x="29" y="1642"/>
                </a:lnTo>
                <a:lnTo>
                  <a:pt x="22" y="1678"/>
                </a:lnTo>
                <a:lnTo>
                  <a:pt x="17" y="1713"/>
                </a:lnTo>
                <a:lnTo>
                  <a:pt x="13" y="1748"/>
                </a:lnTo>
                <a:lnTo>
                  <a:pt x="9" y="1784"/>
                </a:lnTo>
                <a:lnTo>
                  <a:pt x="5" y="1819"/>
                </a:lnTo>
                <a:lnTo>
                  <a:pt x="3" y="1854"/>
                </a:lnTo>
                <a:lnTo>
                  <a:pt x="1" y="1889"/>
                </a:lnTo>
                <a:lnTo>
                  <a:pt x="0" y="1924"/>
                </a:lnTo>
                <a:lnTo>
                  <a:pt x="0" y="1958"/>
                </a:lnTo>
                <a:lnTo>
                  <a:pt x="1" y="1993"/>
                </a:lnTo>
                <a:lnTo>
                  <a:pt x="3" y="2027"/>
                </a:lnTo>
                <a:lnTo>
                  <a:pt x="5" y="2060"/>
                </a:lnTo>
                <a:lnTo>
                  <a:pt x="9" y="2094"/>
                </a:lnTo>
                <a:lnTo>
                  <a:pt x="13" y="2128"/>
                </a:lnTo>
                <a:lnTo>
                  <a:pt x="18" y="2161"/>
                </a:lnTo>
                <a:lnTo>
                  <a:pt x="24" y="2194"/>
                </a:lnTo>
                <a:lnTo>
                  <a:pt x="32" y="2226"/>
                </a:lnTo>
                <a:lnTo>
                  <a:pt x="40" y="2259"/>
                </a:lnTo>
                <a:lnTo>
                  <a:pt x="49" y="2290"/>
                </a:lnTo>
                <a:lnTo>
                  <a:pt x="59" y="2322"/>
                </a:lnTo>
                <a:lnTo>
                  <a:pt x="71" y="2353"/>
                </a:lnTo>
                <a:lnTo>
                  <a:pt x="82" y="2384"/>
                </a:lnTo>
                <a:lnTo>
                  <a:pt x="96" y="2414"/>
                </a:lnTo>
                <a:lnTo>
                  <a:pt x="111" y="2444"/>
                </a:lnTo>
                <a:lnTo>
                  <a:pt x="126" y="2473"/>
                </a:lnTo>
                <a:lnTo>
                  <a:pt x="143" y="2503"/>
                </a:lnTo>
                <a:lnTo>
                  <a:pt x="161" y="2531"/>
                </a:lnTo>
                <a:lnTo>
                  <a:pt x="180" y="2560"/>
                </a:lnTo>
                <a:lnTo>
                  <a:pt x="200" y="2587"/>
                </a:lnTo>
                <a:lnTo>
                  <a:pt x="222" y="2614"/>
                </a:lnTo>
                <a:lnTo>
                  <a:pt x="245" y="2640"/>
                </a:lnTo>
                <a:lnTo>
                  <a:pt x="269" y="2667"/>
                </a:lnTo>
                <a:lnTo>
                  <a:pt x="295" y="2692"/>
                </a:lnTo>
                <a:lnTo>
                  <a:pt x="322" y="2716"/>
                </a:lnTo>
                <a:lnTo>
                  <a:pt x="350" y="2740"/>
                </a:lnTo>
                <a:lnTo>
                  <a:pt x="380" y="2764"/>
                </a:lnTo>
                <a:lnTo>
                  <a:pt x="410" y="2788"/>
                </a:lnTo>
                <a:lnTo>
                  <a:pt x="443" y="2810"/>
                </a:lnTo>
                <a:lnTo>
                  <a:pt x="476" y="2831"/>
                </a:lnTo>
                <a:lnTo>
                  <a:pt x="512" y="2852"/>
                </a:lnTo>
                <a:lnTo>
                  <a:pt x="549" y="2873"/>
                </a:lnTo>
                <a:lnTo>
                  <a:pt x="587" y="2892"/>
                </a:lnTo>
                <a:lnTo>
                  <a:pt x="627" y="2911"/>
                </a:lnTo>
                <a:lnTo>
                  <a:pt x="668" y="2928"/>
                </a:lnTo>
                <a:lnTo>
                  <a:pt x="711" y="2945"/>
                </a:lnTo>
                <a:lnTo>
                  <a:pt x="756" y="2962"/>
                </a:lnTo>
                <a:lnTo>
                  <a:pt x="801" y="2978"/>
                </a:lnTo>
                <a:lnTo>
                  <a:pt x="850" y="2993"/>
                </a:lnTo>
                <a:lnTo>
                  <a:pt x="899" y="3006"/>
                </a:lnTo>
                <a:lnTo>
                  <a:pt x="949" y="3020"/>
                </a:lnTo>
                <a:lnTo>
                  <a:pt x="1002" y="3031"/>
                </a:lnTo>
                <a:lnTo>
                  <a:pt x="1057" y="3043"/>
                </a:lnTo>
                <a:lnTo>
                  <a:pt x="1113" y="3053"/>
                </a:lnTo>
                <a:lnTo>
                  <a:pt x="1171" y="3063"/>
                </a:lnTo>
                <a:lnTo>
                  <a:pt x="1231" y="3071"/>
                </a:lnTo>
                <a:lnTo>
                  <a:pt x="1292" y="3079"/>
                </a:lnTo>
                <a:lnTo>
                  <a:pt x="1355" y="3086"/>
                </a:lnTo>
                <a:lnTo>
                  <a:pt x="1420" y="3091"/>
                </a:lnTo>
                <a:lnTo>
                  <a:pt x="1488" y="3097"/>
                </a:lnTo>
                <a:lnTo>
                  <a:pt x="1557" y="3100"/>
                </a:lnTo>
                <a:lnTo>
                  <a:pt x="1557" y="4235"/>
                </a:lnTo>
                <a:lnTo>
                  <a:pt x="266" y="4681"/>
                </a:lnTo>
                <a:lnTo>
                  <a:pt x="3267" y="4681"/>
                </a:lnTo>
                <a:lnTo>
                  <a:pt x="1976" y="4235"/>
                </a:lnTo>
                <a:lnTo>
                  <a:pt x="1976" y="3100"/>
                </a:lnTo>
                <a:close/>
              </a:path>
            </a:pathLst>
          </a:custGeom>
          <a:solidFill>
            <a:schemeClr val="bg1"/>
          </a:solidFill>
          <a:ln>
            <a:noFill/>
          </a:ln>
        </p:spPr>
        <p:txBody>
          <a:bodyPr bIns="648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54" name="文本框 20"/>
          <p:cNvSpPr txBox="1"/>
          <p:nvPr/>
        </p:nvSpPr>
        <p:spPr>
          <a:xfrm flipH="1">
            <a:off x="5247459" y="2856386"/>
            <a:ext cx="2556554" cy="430374"/>
          </a:xfrm>
          <a:prstGeom prst="rect">
            <a:avLst/>
          </a:prstGeom>
          <a:noFill/>
          <a:ln w="9525">
            <a:noFill/>
            <a:miter/>
          </a:ln>
          <a:effectLst>
            <a:outerShdw sx="999" sy="999" algn="ctr" rotWithShape="0">
              <a:srgbClr val="000000"/>
            </a:outerShdw>
          </a:effectLst>
        </p:spPr>
        <p:txBody>
          <a:bodyPr wrap="square" anchor="t">
            <a:spAutoFit/>
          </a:bodyPr>
          <a:lstStyle/>
          <a:p>
            <a:pPr lvl="0" fontAlgn="auto">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单击键入标题 </a:t>
            </a:r>
          </a:p>
        </p:txBody>
      </p:sp>
      <p:sp>
        <p:nvSpPr>
          <p:cNvPr id="55" name="文本框 54"/>
          <p:cNvSpPr txBox="1"/>
          <p:nvPr/>
        </p:nvSpPr>
        <p:spPr>
          <a:xfrm flipH="1">
            <a:off x="7960814" y="2821369"/>
            <a:ext cx="3306428" cy="535531"/>
          </a:xfrm>
          <a:prstGeom prst="rect">
            <a:avLst/>
          </a:prstGeom>
          <a:noFill/>
          <a:ln w="9525">
            <a:noFill/>
            <a:miter/>
          </a:ln>
          <a:effectLst>
            <a:outerShdw sx="999" sy="999" algn="ctr" rotWithShape="0">
              <a:srgbClr val="000000"/>
            </a:outerShdw>
          </a:effectLst>
        </p:spPr>
        <p:txBody>
          <a:bodyPr wrap="square" anchor="t">
            <a:spAutoFit/>
          </a:bodyPr>
          <a:lstStyle/>
          <a:p>
            <a:pPr lvl="0" fontAlgn="auto">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单击此处添加本章节的简要内容。本模板精心设计，模板所有素材均可自由编辑替换移动。</a:t>
            </a:r>
          </a:p>
        </p:txBody>
      </p:sp>
      <p:sp>
        <p:nvSpPr>
          <p:cNvPr id="56" name="文本框 20"/>
          <p:cNvSpPr txBox="1"/>
          <p:nvPr/>
        </p:nvSpPr>
        <p:spPr>
          <a:xfrm flipH="1">
            <a:off x="5422502" y="3787296"/>
            <a:ext cx="2556554" cy="430374"/>
          </a:xfrm>
          <a:prstGeom prst="rect">
            <a:avLst/>
          </a:prstGeom>
          <a:noFill/>
          <a:ln w="9525">
            <a:noFill/>
            <a:miter/>
          </a:ln>
          <a:effectLst>
            <a:outerShdw sx="999" sy="999" algn="ctr" rotWithShape="0">
              <a:srgbClr val="000000"/>
            </a:outerShdw>
          </a:effectLst>
        </p:spPr>
        <p:txBody>
          <a:bodyPr wrap="square" anchor="t">
            <a:spAutoFit/>
          </a:bodyPr>
          <a:lstStyle/>
          <a:p>
            <a:pPr lvl="0" fontAlgn="auto">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单击键入标题 </a:t>
            </a:r>
          </a:p>
        </p:txBody>
      </p:sp>
      <p:sp>
        <p:nvSpPr>
          <p:cNvPr id="57" name="文本框 56"/>
          <p:cNvSpPr txBox="1"/>
          <p:nvPr/>
        </p:nvSpPr>
        <p:spPr>
          <a:xfrm flipH="1">
            <a:off x="1359923" y="3682139"/>
            <a:ext cx="3306428" cy="535531"/>
          </a:xfrm>
          <a:prstGeom prst="rect">
            <a:avLst/>
          </a:prstGeom>
          <a:noFill/>
          <a:ln w="9525">
            <a:noFill/>
            <a:miter/>
          </a:ln>
          <a:effectLst>
            <a:outerShdw sx="999" sy="999" algn="ctr" rotWithShape="0">
              <a:srgbClr val="000000"/>
            </a:outerShdw>
          </a:effectLst>
        </p:spPr>
        <p:txBody>
          <a:bodyPr wrap="square" anchor="t">
            <a:spAutoFit/>
          </a:bodyPr>
          <a:lstStyle/>
          <a:p>
            <a:pPr lvl="0" fontAlgn="auto">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单击此处添加本章节的简要内容。本模板精心设计，模板所有素材均可自由编辑替换移动。</a:t>
            </a:r>
          </a:p>
        </p:txBody>
      </p:sp>
      <p:sp>
        <p:nvSpPr>
          <p:cNvPr id="58" name="文本框 20"/>
          <p:cNvSpPr txBox="1"/>
          <p:nvPr/>
        </p:nvSpPr>
        <p:spPr>
          <a:xfrm flipH="1">
            <a:off x="5128301" y="4685501"/>
            <a:ext cx="2556554" cy="430374"/>
          </a:xfrm>
          <a:prstGeom prst="rect">
            <a:avLst/>
          </a:prstGeom>
          <a:noFill/>
          <a:ln w="9525">
            <a:noFill/>
            <a:miter/>
          </a:ln>
          <a:effectLst>
            <a:outerShdw sx="999" sy="999" algn="ctr" rotWithShape="0">
              <a:srgbClr val="000000"/>
            </a:outerShdw>
          </a:effectLst>
        </p:spPr>
        <p:txBody>
          <a:bodyPr wrap="square" anchor="t">
            <a:spAutoFit/>
          </a:bodyPr>
          <a:lstStyle/>
          <a:p>
            <a:pPr lvl="0" fontAlgn="auto">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单击键入标题 </a:t>
            </a:r>
          </a:p>
        </p:txBody>
      </p:sp>
      <p:sp>
        <p:nvSpPr>
          <p:cNvPr id="59" name="文本框 58"/>
          <p:cNvSpPr txBox="1"/>
          <p:nvPr/>
        </p:nvSpPr>
        <p:spPr>
          <a:xfrm flipH="1">
            <a:off x="7841656" y="4650484"/>
            <a:ext cx="3306428" cy="535531"/>
          </a:xfrm>
          <a:prstGeom prst="rect">
            <a:avLst/>
          </a:prstGeom>
          <a:noFill/>
          <a:ln w="9525">
            <a:noFill/>
            <a:miter/>
          </a:ln>
          <a:effectLst>
            <a:outerShdw sx="999" sy="999" algn="ctr" rotWithShape="0">
              <a:srgbClr val="000000"/>
            </a:outerShdw>
          </a:effectLst>
        </p:spPr>
        <p:txBody>
          <a:bodyPr wrap="square" anchor="t">
            <a:spAutoFit/>
          </a:bodyPr>
          <a:lstStyle/>
          <a:p>
            <a:pPr lvl="0" fontAlgn="auto">
              <a:lnSpc>
                <a:spcPct val="12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单击此处添加本章节的简要内容。本模板精心设计，模板所有素材均可自由编辑替换移动。</a:t>
            </a:r>
          </a:p>
        </p:txBody>
      </p:sp>
      <p:pic>
        <p:nvPicPr>
          <p:cNvPr id="3" name="图片 2" descr="0eeb17bf1b0dfa0a8eee60984d43ee74"/>
          <p:cNvPicPr>
            <a:picLocks noChangeAspect="1"/>
          </p:cNvPicPr>
          <p:nvPr/>
        </p:nvPicPr>
        <p:blipFill>
          <a:blip r:embed="rId5"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stretch>
            <a:fillRect/>
          </a:stretch>
        </a:blipFill>
        <a:effectLst/>
      </p:bgPr>
    </p:bg>
    <p:spTree>
      <p:nvGrpSpPr>
        <p:cNvPr id="1" name=""/>
        <p:cNvGrpSpPr/>
        <p:nvPr/>
      </p:nvGrpSpPr>
      <p:grpSpPr>
        <a:xfrm>
          <a:off x="0" y="0"/>
          <a:ext cx="0" cy="0"/>
          <a:chOff x="0" y="0"/>
          <a:chExt cx="0" cy="0"/>
        </a:xfrm>
      </p:grpSpPr>
      <p:sp>
        <p:nvSpPr>
          <p:cNvPr id="2" name="Teardrop 7"/>
          <p:cNvSpPr/>
          <p:nvPr/>
        </p:nvSpPr>
        <p:spPr>
          <a:xfrm rot="16200000">
            <a:off x="2966188" y="3354833"/>
            <a:ext cx="1587500" cy="1587500"/>
          </a:xfrm>
          <a:prstGeom prst="teardrop">
            <a:avLst/>
          </a:prstGeom>
          <a:solidFill>
            <a:srgbClr val="7AC6C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p>
        </p:txBody>
      </p:sp>
      <p:sp>
        <p:nvSpPr>
          <p:cNvPr id="3" name="Teardrop 10"/>
          <p:cNvSpPr/>
          <p:nvPr/>
        </p:nvSpPr>
        <p:spPr>
          <a:xfrm rot="10800000">
            <a:off x="2966188" y="2170558"/>
            <a:ext cx="1130300" cy="1128712"/>
          </a:xfrm>
          <a:prstGeom prst="teardrop">
            <a:avLst/>
          </a:prstGeom>
          <a:solidFill>
            <a:srgbClr val="7AC6C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p>
        </p:txBody>
      </p:sp>
      <p:sp>
        <p:nvSpPr>
          <p:cNvPr id="4" name="Teardrop 6"/>
          <p:cNvSpPr/>
          <p:nvPr/>
        </p:nvSpPr>
        <p:spPr>
          <a:xfrm>
            <a:off x="1781914" y="3354833"/>
            <a:ext cx="1128713" cy="1130300"/>
          </a:xfrm>
          <a:prstGeom prst="teardrop">
            <a:avLst/>
          </a:prstGeom>
          <a:solidFill>
            <a:srgbClr val="7AC6C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p>
        </p:txBody>
      </p:sp>
      <p:sp>
        <p:nvSpPr>
          <p:cNvPr id="5" name="Teardrop 8"/>
          <p:cNvSpPr/>
          <p:nvPr/>
        </p:nvSpPr>
        <p:spPr>
          <a:xfrm rot="5400000">
            <a:off x="1775564" y="2181671"/>
            <a:ext cx="1128713" cy="1128713"/>
          </a:xfrm>
          <a:prstGeom prst="teardrop">
            <a:avLst/>
          </a:prstGeom>
          <a:solidFill>
            <a:srgbClr val="7AC6C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p>
        </p:txBody>
      </p:sp>
      <p:sp>
        <p:nvSpPr>
          <p:cNvPr id="2054" name="Freeform 52"/>
          <p:cNvSpPr>
            <a:spLocks noEditPoints="1"/>
          </p:cNvSpPr>
          <p:nvPr/>
        </p:nvSpPr>
        <p:spPr bwMode="auto">
          <a:xfrm>
            <a:off x="2113702" y="3640583"/>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42"/>
          <p:cNvSpPr>
            <a:spLocks noEditPoints="1"/>
          </p:cNvSpPr>
          <p:nvPr/>
        </p:nvSpPr>
        <p:spPr bwMode="auto">
          <a:xfrm>
            <a:off x="3507527" y="3891409"/>
            <a:ext cx="504825" cy="434975"/>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Freeform 178"/>
          <p:cNvSpPr>
            <a:spLocks noEditPoints="1"/>
          </p:cNvSpPr>
          <p:nvPr/>
        </p:nvSpPr>
        <p:spPr bwMode="auto">
          <a:xfrm>
            <a:off x="3278927" y="2556320"/>
            <a:ext cx="504825" cy="38100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7" name="Freeform 86"/>
          <p:cNvSpPr>
            <a:spLocks noEditPoints="1"/>
          </p:cNvSpPr>
          <p:nvPr/>
        </p:nvSpPr>
        <p:spPr bwMode="auto">
          <a:xfrm>
            <a:off x="2174027" y="2478533"/>
            <a:ext cx="346075" cy="582612"/>
          </a:xfrm>
          <a:custGeom>
            <a:avLst/>
            <a:gdLst>
              <a:gd name="T0" fmla="*/ 29 w 29"/>
              <a:gd name="T1" fmla="*/ 44 h 49"/>
              <a:gd name="T2" fmla="*/ 24 w 29"/>
              <a:gd name="T3" fmla="*/ 49 h 49"/>
              <a:gd name="T4" fmla="*/ 5 w 29"/>
              <a:gd name="T5" fmla="*/ 49 h 49"/>
              <a:gd name="T6" fmla="*/ 0 w 29"/>
              <a:gd name="T7" fmla="*/ 44 h 49"/>
              <a:gd name="T8" fmla="*/ 0 w 29"/>
              <a:gd name="T9" fmla="*/ 5 h 49"/>
              <a:gd name="T10" fmla="*/ 5 w 29"/>
              <a:gd name="T11" fmla="*/ 0 h 49"/>
              <a:gd name="T12" fmla="*/ 24 w 29"/>
              <a:gd name="T13" fmla="*/ 0 h 49"/>
              <a:gd name="T14" fmla="*/ 29 w 29"/>
              <a:gd name="T15" fmla="*/ 5 h 49"/>
              <a:gd name="T16" fmla="*/ 29 w 29"/>
              <a:gd name="T17" fmla="*/ 44 h 49"/>
              <a:gd name="T18" fmla="*/ 25 w 29"/>
              <a:gd name="T19" fmla="*/ 11 h 49"/>
              <a:gd name="T20" fmla="*/ 24 w 29"/>
              <a:gd name="T21" fmla="*/ 10 h 49"/>
              <a:gd name="T22" fmla="*/ 5 w 29"/>
              <a:gd name="T23" fmla="*/ 10 h 49"/>
              <a:gd name="T24" fmla="*/ 3 w 29"/>
              <a:gd name="T25" fmla="*/ 11 h 49"/>
              <a:gd name="T26" fmla="*/ 3 w 29"/>
              <a:gd name="T27" fmla="*/ 38 h 49"/>
              <a:gd name="T28" fmla="*/ 5 w 29"/>
              <a:gd name="T29" fmla="*/ 39 h 49"/>
              <a:gd name="T30" fmla="*/ 24 w 29"/>
              <a:gd name="T31" fmla="*/ 39 h 49"/>
              <a:gd name="T32" fmla="*/ 25 w 29"/>
              <a:gd name="T33" fmla="*/ 38 h 49"/>
              <a:gd name="T34" fmla="*/ 25 w 29"/>
              <a:gd name="T35" fmla="*/ 11 h 49"/>
              <a:gd name="T36" fmla="*/ 17 w 29"/>
              <a:gd name="T37" fmla="*/ 5 h 49"/>
              <a:gd name="T38" fmla="*/ 11 w 29"/>
              <a:gd name="T39" fmla="*/ 5 h 49"/>
              <a:gd name="T40" fmla="*/ 11 w 29"/>
              <a:gd name="T41" fmla="*/ 6 h 49"/>
              <a:gd name="T42" fmla="*/ 11 w 29"/>
              <a:gd name="T43" fmla="*/ 6 h 49"/>
              <a:gd name="T44" fmla="*/ 17 w 29"/>
              <a:gd name="T45" fmla="*/ 6 h 49"/>
              <a:gd name="T46" fmla="*/ 18 w 29"/>
              <a:gd name="T47" fmla="*/ 6 h 49"/>
              <a:gd name="T48" fmla="*/ 17 w 29"/>
              <a:gd name="T49" fmla="*/ 5 h 49"/>
              <a:gd name="T50" fmla="*/ 14 w 29"/>
              <a:gd name="T51" fmla="*/ 41 h 49"/>
              <a:gd name="T52" fmla="*/ 11 w 29"/>
              <a:gd name="T53" fmla="*/ 44 h 49"/>
              <a:gd name="T54" fmla="*/ 14 w 29"/>
              <a:gd name="T55" fmla="*/ 47 h 49"/>
              <a:gd name="T56" fmla="*/ 17 w 29"/>
              <a:gd name="T57" fmla="*/ 44 h 49"/>
              <a:gd name="T58" fmla="*/ 14 w 29"/>
              <a:gd name="T59" fmla="*/ 41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Rounded Rectangle 72"/>
          <p:cNvSpPr/>
          <p:nvPr/>
        </p:nvSpPr>
        <p:spPr>
          <a:xfrm>
            <a:off x="5144560" y="2289620"/>
            <a:ext cx="1389063" cy="377825"/>
          </a:xfrm>
          <a:prstGeom prst="roundRect">
            <a:avLst>
              <a:gd name="adj" fmla="val 21110"/>
            </a:avLst>
          </a:prstGeom>
          <a:solidFill>
            <a:srgbClr val="7AC6C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微软雅黑" panose="020B0503020204020204" pitchFamily="34" charset="-122"/>
                <a:ea typeface="微软雅黑" panose="020B0503020204020204" pitchFamily="34" charset="-122"/>
              </a:rPr>
              <a:t>标题</a:t>
            </a:r>
            <a:endParaRPr lang="en-US" dirty="0">
              <a:solidFill>
                <a:srgbClr val="FFFFFF"/>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5144558" y="2673795"/>
            <a:ext cx="2745256" cy="738664"/>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请点击输入您的文字或复制粘贴文字，请点击输入您的文字或复制粘贴文字</a:t>
            </a:r>
            <a:r>
              <a:rPr lang="en-US" altLang="zh-CN" sz="140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5" name="Rounded Rectangle 72"/>
          <p:cNvSpPr/>
          <p:nvPr/>
        </p:nvSpPr>
        <p:spPr>
          <a:xfrm>
            <a:off x="8031371" y="2289620"/>
            <a:ext cx="1390650" cy="377825"/>
          </a:xfrm>
          <a:prstGeom prst="roundRect">
            <a:avLst>
              <a:gd name="adj" fmla="val 21110"/>
            </a:avLst>
          </a:prstGeom>
          <a:solidFill>
            <a:srgbClr val="7AC6C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7977397" y="2673795"/>
            <a:ext cx="2753664" cy="738664"/>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请点击输入您的文字或复制粘贴文字，请点击输入您的文字或复制粘贴文字</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19" name="Rounded Rectangle 72"/>
          <p:cNvSpPr/>
          <p:nvPr/>
        </p:nvSpPr>
        <p:spPr>
          <a:xfrm>
            <a:off x="5131355" y="3997027"/>
            <a:ext cx="1389063" cy="377825"/>
          </a:xfrm>
          <a:prstGeom prst="roundRect">
            <a:avLst>
              <a:gd name="adj" fmla="val 21110"/>
            </a:avLst>
          </a:prstGeom>
          <a:solidFill>
            <a:srgbClr val="7AC6C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5131355" y="4382790"/>
            <a:ext cx="2741218" cy="738664"/>
          </a:xfrm>
          <a:prstGeom prst="rect">
            <a:avLst/>
          </a:prstGeom>
          <a:noFill/>
        </p:spPr>
        <p:txBody>
          <a:bodyPr wrap="square">
            <a:spAutoFit/>
          </a:bodyPr>
          <a:lstStyle/>
          <a:p>
            <a:r>
              <a:rPr lang="zh-CN" altLang="en-US" sz="1400">
                <a:latin typeface="微软雅黑" panose="020B0503020204020204" pitchFamily="34" charset="-122"/>
                <a:ea typeface="微软雅黑" panose="020B0503020204020204" pitchFamily="34" charset="-122"/>
              </a:rPr>
              <a:t>请点击输入您的文字或复制粘贴文字，请点击输入您的文字或复制粘贴文字</a:t>
            </a:r>
            <a:r>
              <a:rPr lang="en-US" altLang="zh-CN" sz="140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3" name="Rounded Rectangle 72"/>
          <p:cNvSpPr/>
          <p:nvPr/>
        </p:nvSpPr>
        <p:spPr>
          <a:xfrm>
            <a:off x="8054035" y="3997027"/>
            <a:ext cx="1390650" cy="377825"/>
          </a:xfrm>
          <a:prstGeom prst="roundRect">
            <a:avLst>
              <a:gd name="adj" fmla="val 21110"/>
            </a:avLst>
          </a:prstGeom>
          <a:solidFill>
            <a:srgbClr val="7AC6C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微软雅黑" panose="020B0503020204020204" pitchFamily="34" charset="-122"/>
                <a:ea typeface="微软雅黑" panose="020B0503020204020204" pitchFamily="34" charset="-122"/>
              </a:rPr>
              <a:t>标题</a:t>
            </a:r>
            <a:endParaRPr lang="en-US" altLang="zh-CN" dirty="0">
              <a:solidFill>
                <a:srgbClr val="FFFFFF"/>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000061" y="4382790"/>
            <a:ext cx="2749616" cy="738664"/>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请点击输入您的文字或复制粘贴文字，请点击输入您的文字或复制粘贴文字</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22" name="MH_Entry_1"/>
          <p:cNvSpPr/>
          <p:nvPr>
            <p:custDataLst>
              <p:tags r:id="rId1"/>
            </p:custDataLst>
          </p:nvPr>
        </p:nvSpPr>
        <p:spPr>
          <a:xfrm>
            <a:off x="2017395" y="899160"/>
            <a:ext cx="3127375"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sym typeface="+mn-ea"/>
              </a:rPr>
              <a:t>活动执行流程</a:t>
            </a:r>
          </a:p>
        </p:txBody>
      </p:sp>
      <p:pic>
        <p:nvPicPr>
          <p:cNvPr id="6" name="图片 5" descr="0eeb17bf1b0dfa0a8eee60984d43ee74"/>
          <p:cNvPicPr>
            <a:picLocks noChangeAspect="1"/>
          </p:cNvPicPr>
          <p:nvPr/>
        </p:nvPicPr>
        <p:blipFill>
          <a:blip r:embed="rId5"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2057"/>
                                        </p:tgtEl>
                                        <p:attrNameLst>
                                          <p:attrName>style.visibility</p:attrName>
                                        </p:attrNameLst>
                                      </p:cBhvr>
                                      <p:to>
                                        <p:strVal val="visible"/>
                                      </p:to>
                                    </p:set>
                                    <p:anim calcmode="lin" valueType="num">
                                      <p:cBhvr additive="base">
                                        <p:cTn id="16" dur="500" fill="hold"/>
                                        <p:tgtEl>
                                          <p:spTgt spid="2057"/>
                                        </p:tgtEl>
                                        <p:attrNameLst>
                                          <p:attrName>ppt_x</p:attrName>
                                        </p:attrNameLst>
                                      </p:cBhvr>
                                      <p:tavLst>
                                        <p:tav tm="0">
                                          <p:val>
                                            <p:strVal val="0-#ppt_w/2"/>
                                          </p:val>
                                        </p:tav>
                                        <p:tav tm="100000">
                                          <p:val>
                                            <p:strVal val="#ppt_x"/>
                                          </p:val>
                                        </p:tav>
                                      </p:tavLst>
                                    </p:anim>
                                    <p:anim calcmode="lin" valueType="num">
                                      <p:cBhvr additive="base">
                                        <p:cTn id="17" dur="500" fill="hold"/>
                                        <p:tgtEl>
                                          <p:spTgt spid="205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1+#ppt_w/2"/>
                                          </p:val>
                                        </p:tav>
                                        <p:tav tm="100000">
                                          <p:val>
                                            <p:strVal val="#ppt_x"/>
                                          </p:val>
                                        </p:tav>
                                      </p:tavLst>
                                    </p:anim>
                                    <p:anim calcmode="lin" valueType="num">
                                      <p:cBhvr additive="base">
                                        <p:cTn id="31" dur="500" fill="hold"/>
                                        <p:tgtEl>
                                          <p:spTgt spid="3"/>
                                        </p:tgtEl>
                                        <p:attrNameLst>
                                          <p:attrName>ppt_y</p:attrName>
                                        </p:attrNameLst>
                                      </p:cBhvr>
                                      <p:tavLst>
                                        <p:tav tm="0">
                                          <p:val>
                                            <p:strVal val="0-#ppt_h/2"/>
                                          </p:val>
                                        </p:tav>
                                        <p:tav tm="100000">
                                          <p:val>
                                            <p:strVal val="#ppt_y"/>
                                          </p:val>
                                        </p:tav>
                                      </p:tavLst>
                                    </p:anim>
                                  </p:childTnLst>
                                </p:cTn>
                              </p:par>
                              <p:par>
                                <p:cTn id="32" presetID="2" presetClass="entr" presetSubtype="3" fill="hold" grpId="0" nodeType="withEffect">
                                  <p:stCondLst>
                                    <p:cond delay="0"/>
                                  </p:stCondLst>
                                  <p:childTnLst>
                                    <p:set>
                                      <p:cBhvr>
                                        <p:cTn id="33" dur="1" fill="hold">
                                          <p:stCondLst>
                                            <p:cond delay="0"/>
                                          </p:stCondLst>
                                        </p:cTn>
                                        <p:tgtEl>
                                          <p:spTgt spid="2056"/>
                                        </p:tgtEl>
                                        <p:attrNameLst>
                                          <p:attrName>style.visibility</p:attrName>
                                        </p:attrNameLst>
                                      </p:cBhvr>
                                      <p:to>
                                        <p:strVal val="visible"/>
                                      </p:to>
                                    </p:set>
                                    <p:anim calcmode="lin" valueType="num">
                                      <p:cBhvr additive="base">
                                        <p:cTn id="34" dur="500" fill="hold"/>
                                        <p:tgtEl>
                                          <p:spTgt spid="2056"/>
                                        </p:tgtEl>
                                        <p:attrNameLst>
                                          <p:attrName>ppt_x</p:attrName>
                                        </p:attrNameLst>
                                      </p:cBhvr>
                                      <p:tavLst>
                                        <p:tav tm="0">
                                          <p:val>
                                            <p:strVal val="1+#ppt_w/2"/>
                                          </p:val>
                                        </p:tav>
                                        <p:tav tm="100000">
                                          <p:val>
                                            <p:strVal val="#ppt_x"/>
                                          </p:val>
                                        </p:tav>
                                      </p:tavLst>
                                    </p:anim>
                                    <p:anim calcmode="lin" valueType="num">
                                      <p:cBhvr additive="base">
                                        <p:cTn id="35" dur="500" fill="hold"/>
                                        <p:tgtEl>
                                          <p:spTgt spid="2056"/>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0-#ppt_w/2"/>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2054"/>
                                        </p:tgtEl>
                                        <p:attrNameLst>
                                          <p:attrName>style.visibility</p:attrName>
                                        </p:attrNameLst>
                                      </p:cBhvr>
                                      <p:to>
                                        <p:strVal val="visible"/>
                                      </p:to>
                                    </p:set>
                                    <p:anim calcmode="lin" valueType="num">
                                      <p:cBhvr additive="base">
                                        <p:cTn id="52" dur="500" fill="hold"/>
                                        <p:tgtEl>
                                          <p:spTgt spid="2054"/>
                                        </p:tgtEl>
                                        <p:attrNameLst>
                                          <p:attrName>ppt_x</p:attrName>
                                        </p:attrNameLst>
                                      </p:cBhvr>
                                      <p:tavLst>
                                        <p:tav tm="0">
                                          <p:val>
                                            <p:strVal val="0-#ppt_w/2"/>
                                          </p:val>
                                        </p:tav>
                                        <p:tav tm="100000">
                                          <p:val>
                                            <p:strVal val="#ppt_x"/>
                                          </p:val>
                                        </p:tav>
                                      </p:tavLst>
                                    </p:anim>
                                    <p:anim calcmode="lin" valueType="num">
                                      <p:cBhvr additive="base">
                                        <p:cTn id="53"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6"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additive="base">
                                        <p:cTn id="66" dur="500" fill="hold"/>
                                        <p:tgtEl>
                                          <p:spTgt spid="2"/>
                                        </p:tgtEl>
                                        <p:attrNameLst>
                                          <p:attrName>ppt_x</p:attrName>
                                        </p:attrNameLst>
                                      </p:cBhvr>
                                      <p:tavLst>
                                        <p:tav tm="0">
                                          <p:val>
                                            <p:strVal val="1+#ppt_w/2"/>
                                          </p:val>
                                        </p:tav>
                                        <p:tav tm="100000">
                                          <p:val>
                                            <p:strVal val="#ppt_x"/>
                                          </p:val>
                                        </p:tav>
                                      </p:tavLst>
                                    </p:anim>
                                    <p:anim calcmode="lin" valueType="num">
                                      <p:cBhvr additive="base">
                                        <p:cTn id="67" dur="500" fill="hold"/>
                                        <p:tgtEl>
                                          <p:spTgt spid="2"/>
                                        </p:tgtEl>
                                        <p:attrNameLst>
                                          <p:attrName>ppt_y</p:attrName>
                                        </p:attrNameLst>
                                      </p:cBhvr>
                                      <p:tavLst>
                                        <p:tav tm="0">
                                          <p:val>
                                            <p:strVal val="1+#ppt_h/2"/>
                                          </p:val>
                                        </p:tav>
                                        <p:tav tm="100000">
                                          <p:val>
                                            <p:strVal val="#ppt_y"/>
                                          </p:val>
                                        </p:tav>
                                      </p:tavLst>
                                    </p:anim>
                                  </p:childTnLst>
                                </p:cTn>
                              </p:par>
                              <p:par>
                                <p:cTn id="68" presetID="2" presetClass="entr" presetSubtype="6" fill="hold" grpId="0" nodeType="withEffect">
                                  <p:stCondLst>
                                    <p:cond delay="0"/>
                                  </p:stCondLst>
                                  <p:childTnLst>
                                    <p:set>
                                      <p:cBhvr>
                                        <p:cTn id="69" dur="1" fill="hold">
                                          <p:stCondLst>
                                            <p:cond delay="0"/>
                                          </p:stCondLst>
                                        </p:cTn>
                                        <p:tgtEl>
                                          <p:spTgt spid="2055"/>
                                        </p:tgtEl>
                                        <p:attrNameLst>
                                          <p:attrName>style.visibility</p:attrName>
                                        </p:attrNameLst>
                                      </p:cBhvr>
                                      <p:to>
                                        <p:strVal val="visible"/>
                                      </p:to>
                                    </p:set>
                                    <p:anim calcmode="lin" valueType="num">
                                      <p:cBhvr additive="base">
                                        <p:cTn id="70" dur="500" fill="hold"/>
                                        <p:tgtEl>
                                          <p:spTgt spid="2055"/>
                                        </p:tgtEl>
                                        <p:attrNameLst>
                                          <p:attrName>ppt_x</p:attrName>
                                        </p:attrNameLst>
                                      </p:cBhvr>
                                      <p:tavLst>
                                        <p:tav tm="0">
                                          <p:val>
                                            <p:strVal val="1+#ppt_w/2"/>
                                          </p:val>
                                        </p:tav>
                                        <p:tav tm="100000">
                                          <p:val>
                                            <p:strVal val="#ppt_x"/>
                                          </p:val>
                                        </p:tav>
                                      </p:tavLst>
                                    </p:anim>
                                    <p:anim calcmode="lin" valueType="num">
                                      <p:cBhvr additive="base">
                                        <p:cTn id="71"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2054" grpId="0" bldLvl="0" animBg="1"/>
      <p:bldP spid="2055" grpId="0" bldLvl="0" animBg="1"/>
      <p:bldP spid="2056" grpId="0" bldLvl="0" animBg="1"/>
      <p:bldP spid="2057" grpId="0" bldLvl="0" animBg="1"/>
      <p:bldP spid="11" grpId="0" bldLvl="0" animBg="1"/>
      <p:bldP spid="13" grpId="0"/>
      <p:bldP spid="15" grpId="0" bldLvl="0" animBg="1"/>
      <p:bldP spid="17" grpId="0"/>
      <p:bldP spid="19" grpId="0" bldLvl="0" animBg="1"/>
      <p:bldP spid="21" grpId="0"/>
      <p:bldP spid="23" grpId="0" bldLvl="0" animBg="1"/>
      <p:bldP spid="25" grpId="0"/>
      <p:bldP spid="2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stretch>
            <a:fillRect/>
          </a:stretch>
        </a:blipFill>
        <a:effectLst/>
      </p:bgPr>
    </p:bg>
    <p:spTree>
      <p:nvGrpSpPr>
        <p:cNvPr id="1" name=""/>
        <p:cNvGrpSpPr/>
        <p:nvPr/>
      </p:nvGrpSpPr>
      <p:grpSpPr>
        <a:xfrm>
          <a:off x="0" y="0"/>
          <a:ext cx="0" cy="0"/>
          <a:chOff x="0" y="0"/>
          <a:chExt cx="0" cy="0"/>
        </a:xfrm>
      </p:grpSpPr>
      <p:sp>
        <p:nvSpPr>
          <p:cNvPr id="9" name="菱形 8"/>
          <p:cNvSpPr/>
          <p:nvPr/>
        </p:nvSpPr>
        <p:spPr>
          <a:xfrm>
            <a:off x="3043966" y="2999126"/>
            <a:ext cx="520700" cy="519112"/>
          </a:xfrm>
          <a:prstGeom prst="diamond">
            <a:avLst/>
          </a:prstGeom>
          <a:solidFill>
            <a:schemeClr val="bg1">
              <a:lumMod val="95000"/>
            </a:schemeClr>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10" name="菱形 9"/>
          <p:cNvSpPr/>
          <p:nvPr/>
        </p:nvSpPr>
        <p:spPr>
          <a:xfrm>
            <a:off x="4536216" y="2152988"/>
            <a:ext cx="520700" cy="520700"/>
          </a:xfrm>
          <a:prstGeom prst="diamond">
            <a:avLst/>
          </a:prstGeom>
          <a:solidFill>
            <a:schemeClr val="bg1">
              <a:lumMod val="95000"/>
            </a:schemeClr>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11" name="菱形 10"/>
          <p:cNvSpPr/>
          <p:nvPr/>
        </p:nvSpPr>
        <p:spPr>
          <a:xfrm>
            <a:off x="6738078" y="2995951"/>
            <a:ext cx="520700" cy="519112"/>
          </a:xfrm>
          <a:prstGeom prst="diamond">
            <a:avLst/>
          </a:prstGeom>
          <a:solidFill>
            <a:schemeClr val="bg1">
              <a:lumMod val="95000"/>
            </a:schemeClr>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12" name="菱形 11"/>
          <p:cNvSpPr/>
          <p:nvPr/>
        </p:nvSpPr>
        <p:spPr>
          <a:xfrm>
            <a:off x="8241441" y="2168863"/>
            <a:ext cx="520700" cy="520700"/>
          </a:xfrm>
          <a:prstGeom prst="diamond">
            <a:avLst/>
          </a:prstGeom>
          <a:solidFill>
            <a:schemeClr val="bg1">
              <a:lumMod val="95000"/>
            </a:schemeClr>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18" name="文本框 85"/>
          <p:cNvSpPr txBox="1"/>
          <p:nvPr/>
        </p:nvSpPr>
        <p:spPr>
          <a:xfrm>
            <a:off x="5095017" y="3983376"/>
            <a:ext cx="1616075" cy="338554"/>
          </a:xfrm>
          <a:prstGeom prst="rect">
            <a:avLst/>
          </a:prstGeom>
          <a:noFill/>
        </p:spPr>
        <p:txBody>
          <a:bodyPr>
            <a:spAutoFit/>
          </a:bodyPr>
          <a:lstStyle/>
          <a:p>
            <a:pPr algn="ctr">
              <a:defRPr/>
            </a:pPr>
            <a:r>
              <a:rPr lang="zh-CN" altLang="en-US" sz="1600" kern="0" dirty="0">
                <a:latin typeface="微软雅黑" panose="020B0503020204020204" pitchFamily="34" charset="-122"/>
                <a:ea typeface="微软雅黑" panose="020B0503020204020204" pitchFamily="34" charset="-122"/>
              </a:rPr>
              <a:t>点击添加标题</a:t>
            </a:r>
          </a:p>
        </p:txBody>
      </p:sp>
      <p:sp>
        <p:nvSpPr>
          <p:cNvPr id="19" name="文本框 86"/>
          <p:cNvSpPr txBox="1"/>
          <p:nvPr/>
        </p:nvSpPr>
        <p:spPr>
          <a:xfrm>
            <a:off x="3337654" y="3684927"/>
            <a:ext cx="1439863" cy="307777"/>
          </a:xfrm>
          <a:prstGeom prst="rect">
            <a:avLst/>
          </a:prstGeom>
          <a:noFill/>
        </p:spPr>
        <p:txBody>
          <a:bodyPr>
            <a:spAutoFit/>
          </a:bodyPr>
          <a:lstStyle/>
          <a:p>
            <a:pPr algn="ctr">
              <a:defRPr/>
            </a:pPr>
            <a:r>
              <a:rPr lang="zh-CN" altLang="en-US" sz="1400" kern="0" dirty="0">
                <a:latin typeface="微软雅黑" panose="020B0503020204020204" pitchFamily="34" charset="-122"/>
                <a:ea typeface="微软雅黑" panose="020B0503020204020204" pitchFamily="34" charset="-122"/>
              </a:rPr>
              <a:t>点击添加标题</a:t>
            </a:r>
          </a:p>
        </p:txBody>
      </p:sp>
      <p:sp>
        <p:nvSpPr>
          <p:cNvPr id="20" name="文本框 87"/>
          <p:cNvSpPr txBox="1"/>
          <p:nvPr/>
        </p:nvSpPr>
        <p:spPr>
          <a:xfrm>
            <a:off x="1824766" y="3684927"/>
            <a:ext cx="1441450" cy="307777"/>
          </a:xfrm>
          <a:prstGeom prst="rect">
            <a:avLst/>
          </a:prstGeom>
          <a:noFill/>
        </p:spPr>
        <p:txBody>
          <a:bodyPr>
            <a:spAutoFit/>
          </a:bodyPr>
          <a:lstStyle/>
          <a:p>
            <a:pPr algn="ctr">
              <a:defRPr/>
            </a:pPr>
            <a:r>
              <a:rPr lang="zh-CN" altLang="en-US" sz="1400" kern="0" dirty="0">
                <a:latin typeface="微软雅黑" panose="020B0503020204020204" pitchFamily="34" charset="-122"/>
                <a:ea typeface="微软雅黑" panose="020B0503020204020204" pitchFamily="34" charset="-122"/>
              </a:rPr>
              <a:t>点击添加标题</a:t>
            </a:r>
          </a:p>
        </p:txBody>
      </p:sp>
      <p:sp>
        <p:nvSpPr>
          <p:cNvPr id="21" name="文本框 88"/>
          <p:cNvSpPr txBox="1"/>
          <p:nvPr/>
        </p:nvSpPr>
        <p:spPr>
          <a:xfrm>
            <a:off x="8539891" y="3684927"/>
            <a:ext cx="1441450" cy="307777"/>
          </a:xfrm>
          <a:prstGeom prst="rect">
            <a:avLst/>
          </a:prstGeom>
          <a:noFill/>
        </p:spPr>
        <p:txBody>
          <a:bodyPr>
            <a:spAutoFit/>
          </a:bodyPr>
          <a:lstStyle/>
          <a:p>
            <a:pPr algn="ctr">
              <a:defRPr/>
            </a:pPr>
            <a:r>
              <a:rPr lang="zh-CN" altLang="en-US" sz="1400" kern="0" dirty="0">
                <a:latin typeface="微软雅黑" panose="020B0503020204020204" pitchFamily="34" charset="-122"/>
                <a:ea typeface="微软雅黑" panose="020B0503020204020204" pitchFamily="34" charset="-122"/>
              </a:rPr>
              <a:t>点击添加标题</a:t>
            </a:r>
          </a:p>
        </p:txBody>
      </p:sp>
      <p:sp>
        <p:nvSpPr>
          <p:cNvPr id="22" name="文本框 89"/>
          <p:cNvSpPr txBox="1"/>
          <p:nvPr/>
        </p:nvSpPr>
        <p:spPr>
          <a:xfrm>
            <a:off x="7028591" y="3684927"/>
            <a:ext cx="1439862" cy="307777"/>
          </a:xfrm>
          <a:prstGeom prst="rect">
            <a:avLst/>
          </a:prstGeom>
          <a:noFill/>
        </p:spPr>
        <p:txBody>
          <a:bodyPr>
            <a:spAutoFit/>
          </a:bodyPr>
          <a:lstStyle/>
          <a:p>
            <a:pPr algn="ctr">
              <a:defRPr/>
            </a:pPr>
            <a:r>
              <a:rPr lang="zh-CN" altLang="en-US" sz="1400" kern="0" dirty="0">
                <a:latin typeface="微软雅黑" panose="020B0503020204020204" pitchFamily="34" charset="-122"/>
                <a:ea typeface="微软雅黑" panose="020B0503020204020204" pitchFamily="34" charset="-122"/>
              </a:rPr>
              <a:t>点击添加标题</a:t>
            </a:r>
          </a:p>
        </p:txBody>
      </p:sp>
      <p:grpSp>
        <p:nvGrpSpPr>
          <p:cNvPr id="2" name="组合 1"/>
          <p:cNvGrpSpPr/>
          <p:nvPr/>
        </p:nvGrpSpPr>
        <p:grpSpPr>
          <a:xfrm>
            <a:off x="1867628" y="2152988"/>
            <a:ext cx="1366838" cy="1365250"/>
            <a:chOff x="1867628" y="2152988"/>
            <a:chExt cx="1366838" cy="1365250"/>
          </a:xfrm>
          <a:solidFill>
            <a:srgbClr val="7AC6C1"/>
          </a:solidFill>
        </p:grpSpPr>
        <p:sp>
          <p:nvSpPr>
            <p:cNvPr id="4" name="菱形 3"/>
            <p:cNvSpPr/>
            <p:nvPr/>
          </p:nvSpPr>
          <p:spPr>
            <a:xfrm>
              <a:off x="1867628" y="2152988"/>
              <a:ext cx="1366838" cy="1365250"/>
            </a:xfrm>
            <a:prstGeom prst="diamond">
              <a:avLst/>
            </a:prstGeom>
            <a:grpFill/>
            <a:ln w="12700" cap="flat" cmpd="sng" algn="ctr">
              <a:solidFill>
                <a:schemeClr val="bg1"/>
              </a:solid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45" name="KSO_Shape"/>
            <p:cNvSpPr/>
            <p:nvPr/>
          </p:nvSpPr>
          <p:spPr bwMode="auto">
            <a:xfrm>
              <a:off x="2297841" y="2537163"/>
              <a:ext cx="590550" cy="534988"/>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grpFill/>
            <a:ln>
              <a:solidFill>
                <a:schemeClr val="bg1"/>
              </a:solid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grpSp>
      <p:grpSp>
        <p:nvGrpSpPr>
          <p:cNvPr id="3" name="组合 2"/>
          <p:cNvGrpSpPr/>
          <p:nvPr/>
        </p:nvGrpSpPr>
        <p:grpSpPr>
          <a:xfrm>
            <a:off x="3375753" y="2152988"/>
            <a:ext cx="1365250" cy="1365250"/>
            <a:chOff x="3375753" y="2152988"/>
            <a:chExt cx="1365250" cy="1365250"/>
          </a:xfrm>
          <a:solidFill>
            <a:srgbClr val="7AC6C1"/>
          </a:solidFill>
        </p:grpSpPr>
        <p:sp>
          <p:nvSpPr>
            <p:cNvPr id="5" name="菱形 4"/>
            <p:cNvSpPr/>
            <p:nvPr/>
          </p:nvSpPr>
          <p:spPr>
            <a:xfrm>
              <a:off x="3375753" y="2152988"/>
              <a:ext cx="1365250" cy="1365250"/>
            </a:xfrm>
            <a:prstGeom prst="diamond">
              <a:avLst/>
            </a:prstGeom>
            <a:grpFill/>
            <a:ln w="12700" cap="flat" cmpd="sng" algn="ctr">
              <a:solidFill>
                <a:schemeClr val="bg1"/>
              </a:solid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46" name="KSO_Shape"/>
            <p:cNvSpPr/>
            <p:nvPr/>
          </p:nvSpPr>
          <p:spPr bwMode="auto">
            <a:xfrm>
              <a:off x="3866292" y="2573677"/>
              <a:ext cx="384175" cy="523875"/>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grpFill/>
            <a:ln>
              <a:solidFill>
                <a:schemeClr val="bg1"/>
              </a:solid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grpSp>
      <p:grpSp>
        <p:nvGrpSpPr>
          <p:cNvPr id="13" name="组合 12"/>
          <p:cNvGrpSpPr/>
          <p:nvPr/>
        </p:nvGrpSpPr>
        <p:grpSpPr>
          <a:xfrm>
            <a:off x="4882292" y="1814852"/>
            <a:ext cx="2041525" cy="2041525"/>
            <a:chOff x="4882292" y="1814852"/>
            <a:chExt cx="2041525" cy="2041525"/>
          </a:xfrm>
          <a:solidFill>
            <a:srgbClr val="7AC6C1"/>
          </a:solidFill>
        </p:grpSpPr>
        <p:sp>
          <p:nvSpPr>
            <p:cNvPr id="6" name="菱形 5"/>
            <p:cNvSpPr/>
            <p:nvPr/>
          </p:nvSpPr>
          <p:spPr>
            <a:xfrm>
              <a:off x="4882292" y="1814852"/>
              <a:ext cx="2041525" cy="2041525"/>
            </a:xfrm>
            <a:prstGeom prst="diamond">
              <a:avLst/>
            </a:prstGeom>
            <a:grpFill/>
            <a:ln w="12700" cap="flat" cmpd="sng" algn="ctr">
              <a:solidFill>
                <a:schemeClr val="bg1"/>
              </a:solid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49" name="KSO_Shape"/>
            <p:cNvSpPr/>
            <p:nvPr/>
          </p:nvSpPr>
          <p:spPr bwMode="auto">
            <a:xfrm>
              <a:off x="5596667" y="2529227"/>
              <a:ext cx="612775" cy="612775"/>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grpFill/>
            <a:ln>
              <a:solidFill>
                <a:schemeClr val="bg1"/>
              </a:solid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grpSp>
      <p:grpSp>
        <p:nvGrpSpPr>
          <p:cNvPr id="14" name="组合 13"/>
          <p:cNvGrpSpPr/>
          <p:nvPr/>
        </p:nvGrpSpPr>
        <p:grpSpPr>
          <a:xfrm>
            <a:off x="7065103" y="2152988"/>
            <a:ext cx="1365250" cy="1365250"/>
            <a:chOff x="7065103" y="2152988"/>
            <a:chExt cx="1365250" cy="1365250"/>
          </a:xfrm>
          <a:solidFill>
            <a:srgbClr val="7AC6C1"/>
          </a:solidFill>
        </p:grpSpPr>
        <p:sp>
          <p:nvSpPr>
            <p:cNvPr id="7" name="菱形 6"/>
            <p:cNvSpPr/>
            <p:nvPr/>
          </p:nvSpPr>
          <p:spPr>
            <a:xfrm>
              <a:off x="7065103" y="2152988"/>
              <a:ext cx="1365250" cy="1365250"/>
            </a:xfrm>
            <a:prstGeom prst="diamond">
              <a:avLst/>
            </a:prstGeom>
            <a:grpFill/>
            <a:ln w="12700" cap="flat" cmpd="sng" algn="ctr">
              <a:solidFill>
                <a:schemeClr val="bg1"/>
              </a:solid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0" name="KSO_Shape"/>
            <p:cNvSpPr/>
            <p:nvPr/>
          </p:nvSpPr>
          <p:spPr bwMode="auto">
            <a:xfrm>
              <a:off x="7536592" y="2622888"/>
              <a:ext cx="422275" cy="427038"/>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grpFill/>
            <a:ln>
              <a:solidFill>
                <a:schemeClr val="bg1"/>
              </a:solidFill>
            </a:ln>
          </p:spPr>
          <p:txBody>
            <a:bodyPr anchor="ctr">
              <a:scene3d>
                <a:camera prst="orthographicFront"/>
                <a:lightRig rig="threePt" dir="t"/>
              </a:scene3d>
              <a:sp3d contourW="12700">
                <a:contourClr>
                  <a:srgbClr val="FFFFFF"/>
                </a:contourClr>
              </a:sp3d>
            </a:bodyPr>
            <a:lstStyle/>
            <a:p>
              <a:pPr algn="ctr">
                <a:defRPr/>
              </a:pPr>
              <a:endParaRPr lang="zh-CN" altLang="en-US"/>
            </a:p>
          </p:txBody>
        </p:sp>
      </p:grpSp>
      <p:grpSp>
        <p:nvGrpSpPr>
          <p:cNvPr id="15" name="组合 14"/>
          <p:cNvGrpSpPr/>
          <p:nvPr/>
        </p:nvGrpSpPr>
        <p:grpSpPr>
          <a:xfrm>
            <a:off x="8571642" y="2152988"/>
            <a:ext cx="1366837" cy="1365250"/>
            <a:chOff x="8571642" y="2152988"/>
            <a:chExt cx="1366837" cy="1365250"/>
          </a:xfrm>
          <a:solidFill>
            <a:srgbClr val="7AC6C1"/>
          </a:solidFill>
        </p:grpSpPr>
        <p:sp>
          <p:nvSpPr>
            <p:cNvPr id="8" name="菱形 7"/>
            <p:cNvSpPr/>
            <p:nvPr/>
          </p:nvSpPr>
          <p:spPr>
            <a:xfrm>
              <a:off x="8571642" y="2152988"/>
              <a:ext cx="1366837" cy="1365250"/>
            </a:xfrm>
            <a:prstGeom prst="diamond">
              <a:avLst/>
            </a:prstGeom>
            <a:grpFill/>
            <a:ln w="12700" cap="flat" cmpd="sng" algn="ctr">
              <a:solidFill>
                <a:schemeClr val="bg1"/>
              </a:solidFill>
              <a:prstDash val="solid"/>
              <a:miter lim="800000"/>
            </a:ln>
            <a:effectLst>
              <a:outerShdw blurRad="50800" dist="38100" dir="2700000" algn="tl" rotWithShape="0">
                <a:prstClr val="black">
                  <a:alpha val="40000"/>
                </a:prstClr>
              </a:outerShdw>
            </a:effectLst>
          </p:spPr>
          <p:txBody>
            <a:bodyPr anchor="ctr"/>
            <a:lstStyle/>
            <a:p>
              <a:pPr algn="ctr">
                <a:defRPr/>
              </a:pPr>
              <a:endParaRPr lang="zh-CN" altLang="en-US" kern="0">
                <a:latin typeface="微软雅黑" panose="020B0503020204020204" pitchFamily="34" charset="-122"/>
                <a:ea typeface="微软雅黑" panose="020B0503020204020204" pitchFamily="34" charset="-122"/>
              </a:endParaRPr>
            </a:p>
          </p:txBody>
        </p:sp>
        <p:sp>
          <p:nvSpPr>
            <p:cNvPr id="51" name="KSO_Shape"/>
            <p:cNvSpPr/>
            <p:nvPr/>
          </p:nvSpPr>
          <p:spPr>
            <a:xfrm>
              <a:off x="9047891" y="2638763"/>
              <a:ext cx="412750" cy="39528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chemeClr val="tx1"/>
                </a:solidFill>
              </a:endParaRPr>
            </a:p>
          </p:txBody>
        </p:sp>
      </p:grpSp>
      <p:sp>
        <p:nvSpPr>
          <p:cNvPr id="25" name="矩形 24"/>
          <p:cNvSpPr/>
          <p:nvPr/>
        </p:nvSpPr>
        <p:spPr>
          <a:xfrm>
            <a:off x="2670903" y="4977920"/>
            <a:ext cx="8134350" cy="338554"/>
          </a:xfrm>
          <a:prstGeom prst="rect">
            <a:avLst/>
          </a:prstGeom>
        </p:spPr>
        <p:txBody>
          <a:bodyPr anchor="ctr">
            <a:spAutoFit/>
          </a:bodyPr>
          <a:lstStyle/>
          <a:p>
            <a:r>
              <a:rPr lang="zh-CN" altLang="en-US" sz="1600" dirty="0">
                <a:latin typeface="微软雅黑" panose="020B0503020204020204" pitchFamily="34" charset="-122"/>
                <a:ea typeface="微软雅黑" panose="020B0503020204020204" pitchFamily="34" charset="-122"/>
              </a:rPr>
              <a:t>请点击输入您的文字或复制粘贴文字，请点击输入您的文字或复制粘贴文字</a:t>
            </a:r>
            <a:r>
              <a:rPr lang="en-US"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26" name="矩形 25"/>
          <p:cNvSpPr/>
          <p:nvPr/>
        </p:nvSpPr>
        <p:spPr>
          <a:xfrm>
            <a:off x="2039939" y="4637105"/>
            <a:ext cx="8112125" cy="46038"/>
          </a:xfrm>
          <a:prstGeom prst="rect">
            <a:avLst/>
          </a:prstGeom>
          <a:solidFill>
            <a:srgbClr val="7AC6C1"/>
          </a:solidFill>
          <a:ln>
            <a:solidFill>
              <a:srgbClr val="7AC6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7" name="MH_Entry_1"/>
          <p:cNvSpPr/>
          <p:nvPr>
            <p:custDataLst>
              <p:tags r:id="rId1"/>
            </p:custDataLst>
          </p:nvPr>
        </p:nvSpPr>
        <p:spPr>
          <a:xfrm>
            <a:off x="2204720" y="735330"/>
            <a:ext cx="2852420" cy="498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b="1"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sym typeface="+mn-ea"/>
              </a:rPr>
              <a:t>活动执行流程</a:t>
            </a:r>
          </a:p>
        </p:txBody>
      </p:sp>
      <p:pic>
        <p:nvPicPr>
          <p:cNvPr id="16" name="图片 15" descr="0eeb17bf1b0dfa0a8eee60984d43ee74"/>
          <p:cNvPicPr>
            <a:picLocks noChangeAspect="1"/>
          </p:cNvPicPr>
          <p:nvPr/>
        </p:nvPicPr>
        <p:blipFill>
          <a:blip r:embed="rId5"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arn(inVertical)">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additive="base">
                                        <p:cTn id="82" dur="500" fill="hold"/>
                                        <p:tgtEl>
                                          <p:spTgt spid="26"/>
                                        </p:tgtEl>
                                        <p:attrNameLst>
                                          <p:attrName>ppt_x</p:attrName>
                                        </p:attrNameLst>
                                      </p:cBhvr>
                                      <p:tavLst>
                                        <p:tav tm="0">
                                          <p:val>
                                            <p:strVal val="0-#ppt_w/2"/>
                                          </p:val>
                                        </p:tav>
                                        <p:tav tm="100000">
                                          <p:val>
                                            <p:strVal val="#ppt_x"/>
                                          </p:val>
                                        </p:tav>
                                      </p:tavLst>
                                    </p:anim>
                                    <p:anim calcmode="lin" valueType="num">
                                      <p:cBhvr additive="base">
                                        <p:cTn id="8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P spid="18" grpId="0"/>
      <p:bldP spid="19" grpId="0"/>
      <p:bldP spid="20" grpId="0"/>
      <p:bldP spid="21" grpId="0"/>
      <p:bldP spid="22" grpId="0"/>
      <p:bldP spid="25" grpId="0"/>
      <p:bldP spid="26" grpId="0" bldLvl="0" animBg="1"/>
      <p:bldP spid="2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stretch>
            <a:fillRect/>
          </a:stretch>
        </a:blipFill>
        <a:effectLst/>
      </p:bgPr>
    </p:bg>
    <p:spTree>
      <p:nvGrpSpPr>
        <p:cNvPr id="1" name=""/>
        <p:cNvGrpSpPr/>
        <p:nvPr/>
      </p:nvGrpSpPr>
      <p:grpSpPr>
        <a:xfrm>
          <a:off x="0" y="0"/>
          <a:ext cx="0" cy="0"/>
          <a:chOff x="0" y="0"/>
          <a:chExt cx="0" cy="0"/>
        </a:xfrm>
      </p:grpSpPr>
      <p:sp>
        <p:nvSpPr>
          <p:cNvPr id="3" name="Freeform 5"/>
          <p:cNvSpPr/>
          <p:nvPr/>
        </p:nvSpPr>
        <p:spPr bwMode="auto">
          <a:xfrm>
            <a:off x="5339065" y="3052536"/>
            <a:ext cx="2194453" cy="3082097"/>
          </a:xfrm>
          <a:custGeom>
            <a:avLst/>
            <a:gdLst>
              <a:gd name="T0" fmla="*/ 489 w 979"/>
              <a:gd name="T1" fmla="*/ 0 h 1375"/>
              <a:gd name="T2" fmla="*/ 735 w 979"/>
              <a:gd name="T3" fmla="*/ 688 h 1375"/>
              <a:gd name="T4" fmla="*/ 979 w 979"/>
              <a:gd name="T5" fmla="*/ 1375 h 1375"/>
              <a:gd name="T6" fmla="*/ 489 w 979"/>
              <a:gd name="T7" fmla="*/ 1375 h 1375"/>
              <a:gd name="T8" fmla="*/ 0 w 979"/>
              <a:gd name="T9" fmla="*/ 1375 h 1375"/>
              <a:gd name="T10" fmla="*/ 245 w 979"/>
              <a:gd name="T11" fmla="*/ 688 h 1375"/>
              <a:gd name="T12" fmla="*/ 489 w 979"/>
              <a:gd name="T13" fmla="*/ 0 h 1375"/>
            </a:gdLst>
            <a:ahLst/>
            <a:cxnLst>
              <a:cxn ang="0">
                <a:pos x="T0" y="T1"/>
              </a:cxn>
              <a:cxn ang="0">
                <a:pos x="T2" y="T3"/>
              </a:cxn>
              <a:cxn ang="0">
                <a:pos x="T4" y="T5"/>
              </a:cxn>
              <a:cxn ang="0">
                <a:pos x="T6" y="T7"/>
              </a:cxn>
              <a:cxn ang="0">
                <a:pos x="T8" y="T9"/>
              </a:cxn>
              <a:cxn ang="0">
                <a:pos x="T10" y="T11"/>
              </a:cxn>
              <a:cxn ang="0">
                <a:pos x="T12" y="T13"/>
              </a:cxn>
            </a:cxnLst>
            <a:rect l="0" t="0" r="r" b="b"/>
            <a:pathLst>
              <a:path w="979" h="1375">
                <a:moveTo>
                  <a:pt x="489" y="0"/>
                </a:moveTo>
                <a:lnTo>
                  <a:pt x="735" y="688"/>
                </a:lnTo>
                <a:lnTo>
                  <a:pt x="979" y="1375"/>
                </a:lnTo>
                <a:lnTo>
                  <a:pt x="489" y="1375"/>
                </a:lnTo>
                <a:lnTo>
                  <a:pt x="0" y="1375"/>
                </a:lnTo>
                <a:lnTo>
                  <a:pt x="245" y="688"/>
                </a:lnTo>
                <a:lnTo>
                  <a:pt x="489" y="0"/>
                </a:lnTo>
                <a:close/>
              </a:path>
            </a:pathLst>
          </a:custGeom>
          <a:solidFill>
            <a:srgbClr val="7AC6C1"/>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4" name="Freeform 6"/>
          <p:cNvSpPr/>
          <p:nvPr/>
        </p:nvSpPr>
        <p:spPr bwMode="auto">
          <a:xfrm>
            <a:off x="3478600" y="4666434"/>
            <a:ext cx="2201177" cy="1468199"/>
          </a:xfrm>
          <a:custGeom>
            <a:avLst/>
            <a:gdLst>
              <a:gd name="T0" fmla="*/ 491 w 982"/>
              <a:gd name="T1" fmla="*/ 0 h 655"/>
              <a:gd name="T2" fmla="*/ 735 w 982"/>
              <a:gd name="T3" fmla="*/ 326 h 655"/>
              <a:gd name="T4" fmla="*/ 982 w 982"/>
              <a:gd name="T5" fmla="*/ 655 h 655"/>
              <a:gd name="T6" fmla="*/ 491 w 982"/>
              <a:gd name="T7" fmla="*/ 655 h 655"/>
              <a:gd name="T8" fmla="*/ 0 w 982"/>
              <a:gd name="T9" fmla="*/ 655 h 655"/>
              <a:gd name="T10" fmla="*/ 247 w 982"/>
              <a:gd name="T11" fmla="*/ 326 h 655"/>
              <a:gd name="T12" fmla="*/ 491 w 982"/>
              <a:gd name="T13" fmla="*/ 0 h 655"/>
            </a:gdLst>
            <a:ahLst/>
            <a:cxnLst>
              <a:cxn ang="0">
                <a:pos x="T0" y="T1"/>
              </a:cxn>
              <a:cxn ang="0">
                <a:pos x="T2" y="T3"/>
              </a:cxn>
              <a:cxn ang="0">
                <a:pos x="T4" y="T5"/>
              </a:cxn>
              <a:cxn ang="0">
                <a:pos x="T6" y="T7"/>
              </a:cxn>
              <a:cxn ang="0">
                <a:pos x="T8" y="T9"/>
              </a:cxn>
              <a:cxn ang="0">
                <a:pos x="T10" y="T11"/>
              </a:cxn>
              <a:cxn ang="0">
                <a:pos x="T12" y="T13"/>
              </a:cxn>
            </a:cxnLst>
            <a:rect l="0" t="0" r="r" b="b"/>
            <a:pathLst>
              <a:path w="982" h="655">
                <a:moveTo>
                  <a:pt x="491" y="0"/>
                </a:moveTo>
                <a:lnTo>
                  <a:pt x="735" y="326"/>
                </a:lnTo>
                <a:lnTo>
                  <a:pt x="982" y="655"/>
                </a:lnTo>
                <a:lnTo>
                  <a:pt x="491" y="655"/>
                </a:lnTo>
                <a:lnTo>
                  <a:pt x="0" y="655"/>
                </a:lnTo>
                <a:lnTo>
                  <a:pt x="247" y="326"/>
                </a:lnTo>
                <a:lnTo>
                  <a:pt x="491" y="0"/>
                </a:lnTo>
                <a:close/>
              </a:path>
            </a:pathLst>
          </a:custGeom>
          <a:solidFill>
            <a:srgbClr val="7AC6C1"/>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6" name="Freeform 8"/>
          <p:cNvSpPr/>
          <p:nvPr/>
        </p:nvSpPr>
        <p:spPr bwMode="auto">
          <a:xfrm>
            <a:off x="7195048" y="1727725"/>
            <a:ext cx="2194453" cy="4406908"/>
          </a:xfrm>
          <a:custGeom>
            <a:avLst/>
            <a:gdLst>
              <a:gd name="T0" fmla="*/ 491 w 979"/>
              <a:gd name="T1" fmla="*/ 0 h 2168"/>
              <a:gd name="T2" fmla="*/ 735 w 979"/>
              <a:gd name="T3" fmla="*/ 1083 h 2168"/>
              <a:gd name="T4" fmla="*/ 979 w 979"/>
              <a:gd name="T5" fmla="*/ 2168 h 2168"/>
              <a:gd name="T6" fmla="*/ 491 w 979"/>
              <a:gd name="T7" fmla="*/ 2168 h 2168"/>
              <a:gd name="T8" fmla="*/ 0 w 979"/>
              <a:gd name="T9" fmla="*/ 2168 h 2168"/>
              <a:gd name="T10" fmla="*/ 244 w 979"/>
              <a:gd name="T11" fmla="*/ 1083 h 2168"/>
              <a:gd name="T12" fmla="*/ 491 w 979"/>
              <a:gd name="T13" fmla="*/ 0 h 2168"/>
            </a:gdLst>
            <a:ahLst/>
            <a:cxnLst>
              <a:cxn ang="0">
                <a:pos x="T0" y="T1"/>
              </a:cxn>
              <a:cxn ang="0">
                <a:pos x="T2" y="T3"/>
              </a:cxn>
              <a:cxn ang="0">
                <a:pos x="T4" y="T5"/>
              </a:cxn>
              <a:cxn ang="0">
                <a:pos x="T6" y="T7"/>
              </a:cxn>
              <a:cxn ang="0">
                <a:pos x="T8" y="T9"/>
              </a:cxn>
              <a:cxn ang="0">
                <a:pos x="T10" y="T11"/>
              </a:cxn>
              <a:cxn ang="0">
                <a:pos x="T12" y="T13"/>
              </a:cxn>
            </a:cxnLst>
            <a:rect l="0" t="0" r="r" b="b"/>
            <a:pathLst>
              <a:path w="979" h="2168">
                <a:moveTo>
                  <a:pt x="491" y="0"/>
                </a:moveTo>
                <a:lnTo>
                  <a:pt x="735" y="1083"/>
                </a:lnTo>
                <a:lnTo>
                  <a:pt x="979" y="2168"/>
                </a:lnTo>
                <a:lnTo>
                  <a:pt x="491" y="2168"/>
                </a:lnTo>
                <a:lnTo>
                  <a:pt x="0" y="2168"/>
                </a:lnTo>
                <a:lnTo>
                  <a:pt x="244" y="1083"/>
                </a:lnTo>
                <a:lnTo>
                  <a:pt x="491" y="0"/>
                </a:lnTo>
                <a:close/>
              </a:path>
            </a:pathLst>
          </a:custGeom>
          <a:solidFill>
            <a:srgbClr val="7AC6C1"/>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 name="Freeform 9"/>
          <p:cNvSpPr/>
          <p:nvPr/>
        </p:nvSpPr>
        <p:spPr bwMode="auto">
          <a:xfrm>
            <a:off x="9051031" y="3877417"/>
            <a:ext cx="2198936" cy="2257216"/>
          </a:xfrm>
          <a:custGeom>
            <a:avLst/>
            <a:gdLst>
              <a:gd name="T0" fmla="*/ 490 w 981"/>
              <a:gd name="T1" fmla="*/ 0 h 1007"/>
              <a:gd name="T2" fmla="*/ 735 w 981"/>
              <a:gd name="T3" fmla="*/ 503 h 1007"/>
              <a:gd name="T4" fmla="*/ 981 w 981"/>
              <a:gd name="T5" fmla="*/ 1007 h 1007"/>
              <a:gd name="T6" fmla="*/ 490 w 981"/>
              <a:gd name="T7" fmla="*/ 1007 h 1007"/>
              <a:gd name="T8" fmla="*/ 0 w 981"/>
              <a:gd name="T9" fmla="*/ 1007 h 1007"/>
              <a:gd name="T10" fmla="*/ 246 w 981"/>
              <a:gd name="T11" fmla="*/ 503 h 1007"/>
              <a:gd name="T12" fmla="*/ 490 w 981"/>
              <a:gd name="T13" fmla="*/ 0 h 1007"/>
            </a:gdLst>
            <a:ahLst/>
            <a:cxnLst>
              <a:cxn ang="0">
                <a:pos x="T0" y="T1"/>
              </a:cxn>
              <a:cxn ang="0">
                <a:pos x="T2" y="T3"/>
              </a:cxn>
              <a:cxn ang="0">
                <a:pos x="T4" y="T5"/>
              </a:cxn>
              <a:cxn ang="0">
                <a:pos x="T6" y="T7"/>
              </a:cxn>
              <a:cxn ang="0">
                <a:pos x="T8" y="T9"/>
              </a:cxn>
              <a:cxn ang="0">
                <a:pos x="T10" y="T11"/>
              </a:cxn>
              <a:cxn ang="0">
                <a:pos x="T12" y="T13"/>
              </a:cxn>
            </a:cxnLst>
            <a:rect l="0" t="0" r="r" b="b"/>
            <a:pathLst>
              <a:path w="981" h="1007">
                <a:moveTo>
                  <a:pt x="490" y="0"/>
                </a:moveTo>
                <a:lnTo>
                  <a:pt x="735" y="503"/>
                </a:lnTo>
                <a:lnTo>
                  <a:pt x="981" y="1007"/>
                </a:lnTo>
                <a:lnTo>
                  <a:pt x="490" y="1007"/>
                </a:lnTo>
                <a:lnTo>
                  <a:pt x="0" y="1007"/>
                </a:lnTo>
                <a:lnTo>
                  <a:pt x="246" y="503"/>
                </a:lnTo>
                <a:lnTo>
                  <a:pt x="490" y="0"/>
                </a:lnTo>
                <a:close/>
              </a:path>
            </a:pathLst>
          </a:custGeom>
          <a:solidFill>
            <a:srgbClr val="7AC6C1"/>
          </a:solidFill>
          <a:ln w="28575">
            <a:solidFill>
              <a:schemeClr val="bg1"/>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 name="文本框 8"/>
          <p:cNvSpPr txBox="1"/>
          <p:nvPr/>
        </p:nvSpPr>
        <p:spPr>
          <a:xfrm>
            <a:off x="4192501" y="4081659"/>
            <a:ext cx="906017" cy="584775"/>
          </a:xfrm>
          <a:prstGeom prst="rect">
            <a:avLst/>
          </a:prstGeom>
          <a:noFill/>
        </p:spPr>
        <p:txBody>
          <a:bodyPr wrap="none" rtlCol="0">
            <a:spAutoFit/>
          </a:bodyPr>
          <a:lstStyle/>
          <a:p>
            <a:r>
              <a:rPr lang="en-US" altLang="zh-CN" sz="3200" dirty="0">
                <a:solidFill>
                  <a:srgbClr val="7AC6C1"/>
                </a:solidFill>
                <a:latin typeface="Impact" panose="020B0806030902050204" pitchFamily="34" charset="0"/>
              </a:rPr>
              <a:t>30%</a:t>
            </a:r>
          </a:p>
        </p:txBody>
      </p:sp>
      <p:sp>
        <p:nvSpPr>
          <p:cNvPr id="10" name="文本框 9"/>
          <p:cNvSpPr txBox="1"/>
          <p:nvPr/>
        </p:nvSpPr>
        <p:spPr>
          <a:xfrm>
            <a:off x="6014019" y="2481298"/>
            <a:ext cx="914033" cy="584775"/>
          </a:xfrm>
          <a:prstGeom prst="rect">
            <a:avLst/>
          </a:prstGeom>
          <a:noFill/>
        </p:spPr>
        <p:txBody>
          <a:bodyPr wrap="none" rtlCol="0">
            <a:spAutoFit/>
          </a:bodyPr>
          <a:lstStyle/>
          <a:p>
            <a:r>
              <a:rPr lang="en-US" altLang="zh-CN" sz="3200" dirty="0">
                <a:solidFill>
                  <a:srgbClr val="7AC6C1"/>
                </a:solidFill>
                <a:latin typeface="Impact" panose="020B0806030902050204" pitchFamily="34" charset="0"/>
              </a:rPr>
              <a:t>69%</a:t>
            </a:r>
          </a:p>
        </p:txBody>
      </p:sp>
      <p:sp>
        <p:nvSpPr>
          <p:cNvPr id="11" name="文本框 10"/>
          <p:cNvSpPr txBox="1"/>
          <p:nvPr/>
        </p:nvSpPr>
        <p:spPr>
          <a:xfrm>
            <a:off x="7836860" y="1142950"/>
            <a:ext cx="910827" cy="584775"/>
          </a:xfrm>
          <a:prstGeom prst="rect">
            <a:avLst/>
          </a:prstGeom>
          <a:noFill/>
        </p:spPr>
        <p:txBody>
          <a:bodyPr wrap="none" rtlCol="0">
            <a:spAutoFit/>
          </a:bodyPr>
          <a:lstStyle/>
          <a:p>
            <a:r>
              <a:rPr lang="en-US" altLang="zh-CN" sz="3200" dirty="0">
                <a:solidFill>
                  <a:srgbClr val="7AC6C1"/>
                </a:solidFill>
                <a:latin typeface="Impact" panose="020B0806030902050204" pitchFamily="34" charset="0"/>
              </a:rPr>
              <a:t>90%</a:t>
            </a:r>
          </a:p>
        </p:txBody>
      </p:sp>
      <p:sp>
        <p:nvSpPr>
          <p:cNvPr id="12" name="文本框 11"/>
          <p:cNvSpPr txBox="1"/>
          <p:nvPr/>
        </p:nvSpPr>
        <p:spPr>
          <a:xfrm>
            <a:off x="9702299" y="3292642"/>
            <a:ext cx="896399" cy="584775"/>
          </a:xfrm>
          <a:prstGeom prst="rect">
            <a:avLst/>
          </a:prstGeom>
          <a:noFill/>
        </p:spPr>
        <p:txBody>
          <a:bodyPr wrap="none" rtlCol="0">
            <a:spAutoFit/>
          </a:bodyPr>
          <a:lstStyle/>
          <a:p>
            <a:r>
              <a:rPr lang="en-US" altLang="zh-CN" sz="3200" dirty="0">
                <a:solidFill>
                  <a:srgbClr val="7AC6C1"/>
                </a:solidFill>
                <a:latin typeface="Impact" panose="020B0806030902050204" pitchFamily="34" charset="0"/>
              </a:rPr>
              <a:t>49%</a:t>
            </a:r>
          </a:p>
        </p:txBody>
      </p:sp>
      <p:sp>
        <p:nvSpPr>
          <p:cNvPr id="15" name="矩形 14"/>
          <p:cNvSpPr/>
          <p:nvPr/>
        </p:nvSpPr>
        <p:spPr>
          <a:xfrm>
            <a:off x="1064654" y="1988855"/>
            <a:ext cx="4599502" cy="1569660"/>
          </a:xfrm>
          <a:prstGeom prst="rect">
            <a:avLst/>
          </a:prstGeom>
        </p:spPr>
        <p:txBody>
          <a:bodyPr wrap="square" anchor="ctr">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请点击输入您的文字或复制粘贴文字，请点击输入您的文字或复制粘贴文字</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请点击输入您的文字或复制粘贴文字，请点击输入您的文字或复制粘贴文字</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请点击输入您的文字或复制粘贴文字</a:t>
            </a:r>
          </a:p>
        </p:txBody>
      </p:sp>
      <p:sp>
        <p:nvSpPr>
          <p:cNvPr id="14" name="MH_Entry_1"/>
          <p:cNvSpPr/>
          <p:nvPr>
            <p:custDataLst>
              <p:tags r:id="rId1"/>
            </p:custDataLst>
          </p:nvPr>
        </p:nvSpPr>
        <p:spPr>
          <a:xfrm>
            <a:off x="2212340" y="868680"/>
            <a:ext cx="2657475" cy="483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32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sym typeface="+mn-ea"/>
              </a:rPr>
              <a:t>活动执行流程</a:t>
            </a:r>
            <a:endParaRPr lang="zh-CN" altLang="en-US" sz="3200" b="1"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sym typeface="+mn-ea"/>
            </a:endParaRPr>
          </a:p>
        </p:txBody>
      </p:sp>
      <p:pic>
        <p:nvPicPr>
          <p:cNvPr id="2" name="图片 1" descr="0eeb17bf1b0dfa0a8eee60984d43ee74"/>
          <p:cNvPicPr>
            <a:picLocks noChangeAspect="1"/>
          </p:cNvPicPr>
          <p:nvPr/>
        </p:nvPicPr>
        <p:blipFill>
          <a:blip r:embed="rId5"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P spid="7" grpId="0" bldLvl="0" animBg="1"/>
      <p:bldP spid="9" grpId="0"/>
      <p:bldP spid="10" grpId="0"/>
      <p:bldP spid="11" grpId="0"/>
      <p:bldP spid="12" grpId="0"/>
      <p:bldP spid="15" grpId="0"/>
      <p:bldP spid="1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A_库_矩形 215"/>
          <p:cNvSpPr/>
          <p:nvPr>
            <p:custDataLst>
              <p:tags r:id="rId1"/>
            </p:custDataLst>
          </p:nvPr>
        </p:nvSpPr>
        <p:spPr>
          <a:xfrm>
            <a:off x="4311265" y="2254784"/>
            <a:ext cx="3570208" cy="1107996"/>
          </a:xfrm>
          <a:prstGeom prst="rect">
            <a:avLst/>
          </a:prstGeom>
        </p:spPr>
        <p:txBody>
          <a:bodyPr wrap="none">
            <a:spAutoFit/>
          </a:bodyPr>
          <a:lstStyle/>
          <a:p>
            <a:pPr algn="ctr"/>
            <a:r>
              <a:rPr lang="zh-CN" altLang="en-US" sz="6600" dirty="0">
                <a:solidFill>
                  <a:srgbClr val="7AC6C1"/>
                </a:solidFill>
                <a:latin typeface="华康娃娃体W5" panose="040B0509000000000000" pitchFamily="81" charset="-122"/>
                <a:ea typeface="华康娃娃体W5" panose="040B0509000000000000" pitchFamily="81" charset="-122"/>
              </a:rPr>
              <a:t>活动预算</a:t>
            </a:r>
          </a:p>
        </p:txBody>
      </p:sp>
      <p:cxnSp>
        <p:nvCxnSpPr>
          <p:cNvPr id="102" name="PA_库_直接连接符 11"/>
          <p:cNvCxnSpPr/>
          <p:nvPr>
            <p:custDataLst>
              <p:tags r:id="rId2"/>
            </p:custDataLst>
          </p:nvPr>
        </p:nvCxnSpPr>
        <p:spPr>
          <a:xfrm>
            <a:off x="4483502" y="3428820"/>
            <a:ext cx="3224464" cy="0"/>
          </a:xfrm>
          <a:prstGeom prst="line">
            <a:avLst/>
          </a:prstGeom>
          <a:ln>
            <a:solidFill>
              <a:srgbClr val="7AC6C1"/>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3541294" y="3571164"/>
            <a:ext cx="5109412"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can demonstrate on a projector or </a:t>
            </a:r>
            <a:r>
              <a:rPr lang="en-US" altLang="zh-CN" sz="1200" dirty="0" err="1">
                <a:latin typeface="Century Gothic" panose="020B0502020202020204" pitchFamily="34" charset="0"/>
                <a:ea typeface="+mj-ea"/>
              </a:rPr>
              <a:t>computer，</a:t>
            </a:r>
            <a:r>
              <a:rPr lang="en-US" altLang="zh-CN" sz="1200" dirty="0" err="1">
                <a:latin typeface="Century Gothic" panose="020B0502020202020204" pitchFamily="34" charset="0"/>
              </a:rPr>
              <a:t>The</a:t>
            </a:r>
            <a:r>
              <a:rPr lang="en-US" altLang="zh-CN" sz="1200" dirty="0">
                <a:latin typeface="Century Gothic" panose="020B0502020202020204" pitchFamily="34" charset="0"/>
              </a:rPr>
              <a:t> user can demonstrate on a projector or computer</a:t>
            </a:r>
          </a:p>
        </p:txBody>
      </p:sp>
      <p:pic>
        <p:nvPicPr>
          <p:cNvPr id="2" name="图片 1" descr="花1"/>
          <p:cNvPicPr>
            <a:picLocks noChangeAspect="1"/>
          </p:cNvPicPr>
          <p:nvPr/>
        </p:nvPicPr>
        <p:blipFill>
          <a:blip r:embed="rId5" cstate="email"/>
          <a:stretch>
            <a:fillRect/>
          </a:stretch>
        </p:blipFill>
        <p:spPr>
          <a:xfrm flipH="1">
            <a:off x="22860" y="85725"/>
            <a:ext cx="2793411" cy="6686550"/>
          </a:xfrm>
          <a:prstGeom prst="rect">
            <a:avLst/>
          </a:prstGeom>
        </p:spPr>
      </p:pic>
      <p:pic>
        <p:nvPicPr>
          <p:cNvPr id="6" name="图片 5" descr="母亲节字"/>
          <p:cNvPicPr>
            <a:picLocks noChangeAspect="1"/>
          </p:cNvPicPr>
          <p:nvPr/>
        </p:nvPicPr>
        <p:blipFill>
          <a:blip r:embed="rId6" cstate="email"/>
          <a:stretch>
            <a:fillRect/>
          </a:stretch>
        </p:blipFill>
        <p:spPr>
          <a:xfrm>
            <a:off x="9632315" y="4497705"/>
            <a:ext cx="2828290" cy="2747010"/>
          </a:xfrm>
          <a:prstGeom prst="rect">
            <a:avLst/>
          </a:prstGeom>
        </p:spPr>
      </p:pic>
      <p:pic>
        <p:nvPicPr>
          <p:cNvPr id="3" name="图片 2" descr="花"/>
          <p:cNvPicPr>
            <a:picLocks noChangeAspect="1"/>
          </p:cNvPicPr>
          <p:nvPr/>
        </p:nvPicPr>
        <p:blipFill>
          <a:blip r:embed="rId7" cstate="email"/>
          <a:stretch>
            <a:fillRect/>
          </a:stretch>
        </p:blipFill>
        <p:spPr>
          <a:xfrm>
            <a:off x="8809355" y="26670"/>
            <a:ext cx="3412490" cy="25946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strVal val="4*#ppt_w"/>
                                          </p:val>
                                        </p:tav>
                                        <p:tav tm="100000">
                                          <p:val>
                                            <p:strVal val="#ppt_w"/>
                                          </p:val>
                                        </p:tav>
                                      </p:tavLst>
                                    </p:anim>
                                    <p:anim calcmode="lin" valueType="num">
                                      <p:cBhvr>
                                        <p:cTn id="8" dur="500" fill="hold"/>
                                        <p:tgtEl>
                                          <p:spTgt spid="100"/>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500" fill="hold"/>
                                        <p:tgtEl>
                                          <p:spTgt spid="102"/>
                                        </p:tgtEl>
                                        <p:attrNameLst>
                                          <p:attrName>ppt_w</p:attrName>
                                        </p:attrNameLst>
                                      </p:cBhvr>
                                      <p:tavLst>
                                        <p:tav tm="0">
                                          <p:val>
                                            <p:strVal val="4*#ppt_w"/>
                                          </p:val>
                                        </p:tav>
                                        <p:tav tm="100000">
                                          <p:val>
                                            <p:strVal val="#ppt_w"/>
                                          </p:val>
                                        </p:tav>
                                      </p:tavLst>
                                    </p:anim>
                                    <p:anim calcmode="lin" valueType="num">
                                      <p:cBhvr>
                                        <p:cTn id="12" dur="500" fill="hold"/>
                                        <p:tgtEl>
                                          <p:spTgt spid="1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_库_矩形 22"/>
          <p:cNvSpPr/>
          <p:nvPr>
            <p:custDataLst>
              <p:tags r:id="rId1"/>
            </p:custDataLst>
          </p:nvPr>
        </p:nvSpPr>
        <p:spPr>
          <a:xfrm>
            <a:off x="1143635" y="538480"/>
            <a:ext cx="3472815" cy="585406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PA_库_文本框 23"/>
          <p:cNvSpPr txBox="1"/>
          <p:nvPr>
            <p:custDataLst>
              <p:tags r:id="rId2"/>
            </p:custDataLst>
          </p:nvPr>
        </p:nvSpPr>
        <p:spPr>
          <a:xfrm>
            <a:off x="1980920" y="1405975"/>
            <a:ext cx="1415772" cy="411907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eaVert" wrap="none" rtlCol="0">
            <a:spAutoFit/>
          </a:bodyPr>
          <a:lstStyle/>
          <a:p>
            <a:r>
              <a:rPr lang="zh-CN" altLang="en-US" sz="8000" b="1" dirty="0">
                <a:solidFill>
                  <a:srgbClr val="7AC6C1"/>
                </a:solidFill>
                <a:latin typeface="华康娃娃体W5" panose="040B0509000000000000" pitchFamily="81" charset="-122"/>
                <a:ea typeface="华康娃娃体W5" panose="040B0509000000000000" pitchFamily="81" charset="-122"/>
              </a:rPr>
              <a:t>策划目录</a:t>
            </a:r>
          </a:p>
        </p:txBody>
      </p:sp>
      <p:grpSp>
        <p:nvGrpSpPr>
          <p:cNvPr id="47" name="组合 46"/>
          <p:cNvGrpSpPr/>
          <p:nvPr/>
        </p:nvGrpSpPr>
        <p:grpSpPr>
          <a:xfrm>
            <a:off x="6315035" y="1636406"/>
            <a:ext cx="4324984" cy="830997"/>
            <a:chOff x="6992304" y="2195598"/>
            <a:chExt cx="4324984" cy="830997"/>
          </a:xfrm>
        </p:grpSpPr>
        <p:sp>
          <p:nvSpPr>
            <p:cNvPr id="48" name="文本框 47"/>
            <p:cNvSpPr txBox="1"/>
            <p:nvPr/>
          </p:nvSpPr>
          <p:spPr>
            <a:xfrm>
              <a:off x="6992304" y="2195598"/>
              <a:ext cx="2044149" cy="830997"/>
            </a:xfrm>
            <a:prstGeom prst="rect">
              <a:avLst/>
            </a:prstGeom>
            <a:noFill/>
          </p:spPr>
          <p:txBody>
            <a:bodyPr wrap="none" rtlCol="0">
              <a:spAutoFit/>
              <a:scene3d>
                <a:camera prst="orthographicFront"/>
                <a:lightRig rig="threePt" dir="t"/>
              </a:scene3d>
              <a:sp3d contourW="12700"/>
            </a:bodyPr>
            <a:lstStyle/>
            <a:p>
              <a:r>
                <a:rPr lang="en-US" altLang="zh-CN"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rPr>
                <a:t>01. </a:t>
              </a:r>
              <a:r>
                <a:rPr lang="zh-CN" altLang="en-US"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rPr>
                <a:t>活动主题</a:t>
              </a:r>
            </a:p>
            <a:p>
              <a:endParaRPr lang="zh-CN" altLang="en-US"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endParaRPr>
            </a:p>
          </p:txBody>
        </p:sp>
        <p:sp>
          <p:nvSpPr>
            <p:cNvPr id="49" name="文本框 48"/>
            <p:cNvSpPr txBox="1"/>
            <p:nvPr/>
          </p:nvSpPr>
          <p:spPr>
            <a:xfrm>
              <a:off x="6992304" y="2584290"/>
              <a:ext cx="4324984"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latin typeface="华康娃娃体W5" panose="040B0509000000000000" pitchFamily="81" charset="-122"/>
                  <a:ea typeface="华康娃娃体W5" panose="040B0509000000000000" pitchFamily="81" charset="-122"/>
                </a:rPr>
                <a:t>The user can demonstrate on a projector or computer</a:t>
              </a:r>
            </a:p>
          </p:txBody>
        </p:sp>
      </p:grpSp>
      <p:grpSp>
        <p:nvGrpSpPr>
          <p:cNvPr id="50" name="组合 49"/>
          <p:cNvGrpSpPr/>
          <p:nvPr/>
        </p:nvGrpSpPr>
        <p:grpSpPr>
          <a:xfrm>
            <a:off x="6315035" y="3669486"/>
            <a:ext cx="4324984" cy="691532"/>
            <a:chOff x="6992304" y="2195598"/>
            <a:chExt cx="4324984" cy="691532"/>
          </a:xfrm>
        </p:grpSpPr>
        <p:sp>
          <p:nvSpPr>
            <p:cNvPr id="51" name="文本框 50"/>
            <p:cNvSpPr txBox="1"/>
            <p:nvPr/>
          </p:nvSpPr>
          <p:spPr>
            <a:xfrm>
              <a:off x="6992304" y="2195598"/>
              <a:ext cx="2621280" cy="460375"/>
            </a:xfrm>
            <a:prstGeom prst="rect">
              <a:avLst/>
            </a:prstGeom>
            <a:noFill/>
          </p:spPr>
          <p:txBody>
            <a:bodyPr wrap="none" rtlCol="0">
              <a:spAutoFit/>
              <a:scene3d>
                <a:camera prst="orthographicFront"/>
                <a:lightRig rig="threePt" dir="t"/>
              </a:scene3d>
              <a:sp3d contourW="12700"/>
            </a:bodyPr>
            <a:lstStyle/>
            <a:p>
              <a:r>
                <a:rPr lang="en-US" altLang="zh-CN"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rPr>
                <a:t>03. </a:t>
              </a:r>
              <a:r>
                <a:rPr lang="zh-CN" altLang="en-US"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rPr>
                <a:t>活动执行流程</a:t>
              </a:r>
            </a:p>
          </p:txBody>
        </p:sp>
        <p:sp>
          <p:nvSpPr>
            <p:cNvPr id="52" name="文本框 51"/>
            <p:cNvSpPr txBox="1"/>
            <p:nvPr/>
          </p:nvSpPr>
          <p:spPr>
            <a:xfrm>
              <a:off x="6992304" y="2584290"/>
              <a:ext cx="4324984"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latin typeface="华康娃娃体W5" panose="040B0509000000000000" pitchFamily="81" charset="-122"/>
                  <a:ea typeface="华康娃娃体W5" panose="040B0509000000000000" pitchFamily="81" charset="-122"/>
                </a:rPr>
                <a:t>The user can demonstrate on a projector or computer</a:t>
              </a:r>
            </a:p>
          </p:txBody>
        </p:sp>
      </p:grpSp>
      <p:grpSp>
        <p:nvGrpSpPr>
          <p:cNvPr id="53" name="组合 52"/>
          <p:cNvGrpSpPr/>
          <p:nvPr/>
        </p:nvGrpSpPr>
        <p:grpSpPr>
          <a:xfrm>
            <a:off x="6315035" y="2655399"/>
            <a:ext cx="4324984" cy="691532"/>
            <a:chOff x="6992304" y="2195598"/>
            <a:chExt cx="4324984" cy="691532"/>
          </a:xfrm>
        </p:grpSpPr>
        <p:sp>
          <p:nvSpPr>
            <p:cNvPr id="54" name="文本框 53"/>
            <p:cNvSpPr txBox="1"/>
            <p:nvPr/>
          </p:nvSpPr>
          <p:spPr>
            <a:xfrm>
              <a:off x="6992304" y="2195598"/>
              <a:ext cx="2044149" cy="461665"/>
            </a:xfrm>
            <a:prstGeom prst="rect">
              <a:avLst/>
            </a:prstGeom>
            <a:noFill/>
          </p:spPr>
          <p:txBody>
            <a:bodyPr wrap="none" rtlCol="0">
              <a:spAutoFit/>
              <a:scene3d>
                <a:camera prst="orthographicFront"/>
                <a:lightRig rig="threePt" dir="t"/>
              </a:scene3d>
              <a:sp3d contourW="12700"/>
            </a:bodyPr>
            <a:lstStyle/>
            <a:p>
              <a:r>
                <a:rPr lang="en-US" altLang="zh-CN"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rPr>
                <a:t>02. </a:t>
              </a:r>
              <a:r>
                <a:rPr lang="zh-CN" altLang="en-US"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rPr>
                <a:t>目标定位</a:t>
              </a:r>
            </a:p>
          </p:txBody>
        </p:sp>
        <p:sp>
          <p:nvSpPr>
            <p:cNvPr id="55" name="文本框 54"/>
            <p:cNvSpPr txBox="1"/>
            <p:nvPr/>
          </p:nvSpPr>
          <p:spPr>
            <a:xfrm>
              <a:off x="6992304" y="2584290"/>
              <a:ext cx="4324984"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latin typeface="华康娃娃体W5" panose="040B0509000000000000" pitchFamily="81" charset="-122"/>
                  <a:ea typeface="华康娃娃体W5" panose="040B0509000000000000" pitchFamily="81" charset="-122"/>
                </a:rPr>
                <a:t>The user can demonstrate on a projector or computer</a:t>
              </a:r>
            </a:p>
          </p:txBody>
        </p:sp>
      </p:grpSp>
      <p:grpSp>
        <p:nvGrpSpPr>
          <p:cNvPr id="56" name="组合 55"/>
          <p:cNvGrpSpPr/>
          <p:nvPr/>
        </p:nvGrpSpPr>
        <p:grpSpPr>
          <a:xfrm>
            <a:off x="6315035" y="4666964"/>
            <a:ext cx="4324984" cy="691532"/>
            <a:chOff x="6992304" y="2195598"/>
            <a:chExt cx="4324984" cy="691532"/>
          </a:xfrm>
        </p:grpSpPr>
        <p:sp>
          <p:nvSpPr>
            <p:cNvPr id="57" name="文本框 56"/>
            <p:cNvSpPr txBox="1"/>
            <p:nvPr/>
          </p:nvSpPr>
          <p:spPr>
            <a:xfrm>
              <a:off x="6992304" y="2195598"/>
              <a:ext cx="2044149" cy="461665"/>
            </a:xfrm>
            <a:prstGeom prst="rect">
              <a:avLst/>
            </a:prstGeom>
            <a:noFill/>
          </p:spPr>
          <p:txBody>
            <a:bodyPr wrap="none" rtlCol="0">
              <a:spAutoFit/>
              <a:scene3d>
                <a:camera prst="orthographicFront"/>
                <a:lightRig rig="threePt" dir="t"/>
              </a:scene3d>
              <a:sp3d contourW="12700"/>
            </a:bodyPr>
            <a:lstStyle/>
            <a:p>
              <a:r>
                <a:rPr lang="en-US" altLang="zh-CN"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rPr>
                <a:t>04. </a:t>
              </a:r>
              <a:r>
                <a:rPr lang="zh-CN" altLang="en-US" sz="2400" dirty="0">
                  <a:solidFill>
                    <a:srgbClr val="7AC6C1"/>
                  </a:solidFill>
                  <a:latin typeface="华康娃娃体W5" panose="040B0509000000000000" pitchFamily="81" charset="-122"/>
                  <a:ea typeface="华康娃娃体W5" panose="040B0509000000000000" pitchFamily="81" charset="-122"/>
                  <a:cs typeface="经典综艺体简" panose="02010609000101010101" pitchFamily="49" charset="-122"/>
                </a:rPr>
                <a:t>活动预算</a:t>
              </a:r>
            </a:p>
          </p:txBody>
        </p:sp>
        <p:sp>
          <p:nvSpPr>
            <p:cNvPr id="58" name="文本框 57"/>
            <p:cNvSpPr txBox="1"/>
            <p:nvPr/>
          </p:nvSpPr>
          <p:spPr>
            <a:xfrm>
              <a:off x="6992304" y="2584290"/>
              <a:ext cx="4324984" cy="30284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latin typeface="华康娃娃体W5" panose="040B0509000000000000" pitchFamily="81" charset="-122"/>
                  <a:ea typeface="华康娃娃体W5" panose="040B0509000000000000" pitchFamily="81" charset="-122"/>
                </a:rPr>
                <a:t>The user can demonstrate on a projector or computer</a:t>
              </a:r>
            </a:p>
          </p:txBody>
        </p:sp>
      </p:grpSp>
      <p:pic>
        <p:nvPicPr>
          <p:cNvPr id="25" name="图片 24" descr="花"/>
          <p:cNvPicPr>
            <a:picLocks noChangeAspect="1"/>
          </p:cNvPicPr>
          <p:nvPr/>
        </p:nvPicPr>
        <p:blipFill>
          <a:blip r:embed="rId5" cstate="email"/>
          <a:stretch>
            <a:fillRect/>
          </a:stretch>
        </p:blipFill>
        <p:spPr>
          <a:xfrm>
            <a:off x="9479280" y="26670"/>
            <a:ext cx="2742565" cy="2085340"/>
          </a:xfrm>
          <a:prstGeom prst="rect">
            <a:avLst/>
          </a:prstGeom>
        </p:spPr>
      </p:pic>
      <p:pic>
        <p:nvPicPr>
          <p:cNvPr id="85" name="图片 84" descr="615e0ae00e285e78c3c1e5ce90ee27e7"/>
          <p:cNvPicPr>
            <a:picLocks noChangeAspect="1"/>
          </p:cNvPicPr>
          <p:nvPr/>
        </p:nvPicPr>
        <p:blipFill>
          <a:blip r:embed="rId6" cstate="email"/>
          <a:stretch>
            <a:fillRect/>
          </a:stretch>
        </p:blipFill>
        <p:spPr>
          <a:xfrm>
            <a:off x="120650" y="3865245"/>
            <a:ext cx="2089150" cy="33686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500" fill="hold"/>
                                        <p:tgtEl>
                                          <p:spTgt spid="24"/>
                                        </p:tgtEl>
                                        <p:attrNameLst>
                                          <p:attrName>ppt_x</p:attrName>
                                        </p:attrNameLst>
                                      </p:cBhvr>
                                      <p:tavLst>
                                        <p:tav tm="0">
                                          <p:val>
                                            <p:strVal val="0-#ppt_w/2"/>
                                          </p:val>
                                        </p:tav>
                                        <p:tav tm="100000">
                                          <p:val>
                                            <p:strVal val="#ppt_x"/>
                                          </p:val>
                                        </p:tav>
                                      </p:tavLst>
                                    </p:anim>
                                    <p:anim calcmode="lin" valueType="num">
                                      <p:cBhvr additive="base">
                                        <p:cTn id="12" dur="1500" fill="hold"/>
                                        <p:tgtEl>
                                          <p:spTgt spid="24"/>
                                        </p:tgtEl>
                                        <p:attrNameLst>
                                          <p:attrName>ppt_y</p:attrName>
                                        </p:attrNameLst>
                                      </p:cBhvr>
                                      <p:tavLst>
                                        <p:tav tm="0">
                                          <p:val>
                                            <p:strVal val="#ppt_y"/>
                                          </p:val>
                                        </p:tav>
                                        <p:tav tm="100000">
                                          <p:val>
                                            <p:strVal val="#ppt_y"/>
                                          </p:val>
                                        </p:tav>
                                      </p:tavLst>
                                    </p:anim>
                                    <p:set>
                                      <p:cBhvr>
                                        <p:cTn id="13" dur="1" fill="hold">
                                          <p:stCondLst>
                                            <p:cond delay="0"/>
                                          </p:stCondLst>
                                        </p:cTn>
                                        <p:tgtEl>
                                          <p:spTgt spid="24"/>
                                        </p:tgtEl>
                                        <p:attrNameLst>
                                          <p:attrName>style.visibility</p:attrName>
                                        </p:attrNameLst>
                                      </p:cBhvr>
                                      <p:to>
                                        <p:strVal val="visible"/>
                                      </p:to>
                                    </p:set>
                                    <p:anim to="" calcmode="lin" valueType="num">
                                      <p:cBhvr>
                                        <p:cTn id="14"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16" dur="1500">
                                          <p:stCondLst>
                                            <p:cond delay="0"/>
                                          </p:stCondLst>
                                        </p:cTn>
                                        <p:tgtEl>
                                          <p:spTgt spid="24"/>
                                        </p:tgtEl>
                                      </p:cBhvr>
                                    </p:animEffect>
                                  </p:childTnLst>
                                </p:cTn>
                              </p:par>
                            </p:childTnLst>
                          </p:cTn>
                        </p:par>
                        <p:par>
                          <p:cTn id="17" fill="hold">
                            <p:stCondLst>
                              <p:cond delay="750"/>
                            </p:stCondLst>
                            <p:childTnLst>
                              <p:par>
                                <p:cTn id="18" presetID="12" presetClass="entr" presetSubtype="8" fill="hold" nodeType="after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p:tgtEl>
                                          <p:spTgt spid="47"/>
                                        </p:tgtEl>
                                        <p:attrNameLst>
                                          <p:attrName>ppt_x</p:attrName>
                                        </p:attrNameLst>
                                      </p:cBhvr>
                                      <p:tavLst>
                                        <p:tav tm="0">
                                          <p:val>
                                            <p:strVal val="#ppt_x-#ppt_w*1.125000"/>
                                          </p:val>
                                        </p:tav>
                                        <p:tav tm="100000">
                                          <p:val>
                                            <p:strVal val="#ppt_x"/>
                                          </p:val>
                                        </p:tav>
                                      </p:tavLst>
                                    </p:anim>
                                    <p:animEffect transition="in" filter="wipe(right)">
                                      <p:cBhvr>
                                        <p:cTn id="21" dur="500"/>
                                        <p:tgtEl>
                                          <p:spTgt spid="47"/>
                                        </p:tgtEl>
                                      </p:cBhvr>
                                    </p:animEffect>
                                  </p:childTnLst>
                                </p:cTn>
                              </p:par>
                            </p:childTnLst>
                          </p:cTn>
                        </p:par>
                        <p:par>
                          <p:cTn id="22" fill="hold">
                            <p:stCondLst>
                              <p:cond delay="1250"/>
                            </p:stCondLst>
                            <p:childTnLst>
                              <p:par>
                                <p:cTn id="23" presetID="1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p:tgtEl>
                                          <p:spTgt spid="53"/>
                                        </p:tgtEl>
                                        <p:attrNameLst>
                                          <p:attrName>ppt_x</p:attrName>
                                        </p:attrNameLst>
                                      </p:cBhvr>
                                      <p:tavLst>
                                        <p:tav tm="0">
                                          <p:val>
                                            <p:strVal val="#ppt_x-#ppt_w*1.125000"/>
                                          </p:val>
                                        </p:tav>
                                        <p:tav tm="100000">
                                          <p:val>
                                            <p:strVal val="#ppt_x"/>
                                          </p:val>
                                        </p:tav>
                                      </p:tavLst>
                                    </p:anim>
                                    <p:animEffect transition="in" filter="wipe(right)">
                                      <p:cBhvr>
                                        <p:cTn id="26" dur="500"/>
                                        <p:tgtEl>
                                          <p:spTgt spid="53"/>
                                        </p:tgtEl>
                                      </p:cBhvr>
                                    </p:animEffect>
                                  </p:childTnLst>
                                </p:cTn>
                              </p:par>
                            </p:childTnLst>
                          </p:cTn>
                        </p:par>
                        <p:par>
                          <p:cTn id="27" fill="hold">
                            <p:stCondLst>
                              <p:cond delay="1750"/>
                            </p:stCondLst>
                            <p:childTnLst>
                              <p:par>
                                <p:cTn id="28" presetID="1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p:tgtEl>
                                          <p:spTgt spid="50"/>
                                        </p:tgtEl>
                                        <p:attrNameLst>
                                          <p:attrName>ppt_x</p:attrName>
                                        </p:attrNameLst>
                                      </p:cBhvr>
                                      <p:tavLst>
                                        <p:tav tm="0">
                                          <p:val>
                                            <p:strVal val="#ppt_x-#ppt_w*1.125000"/>
                                          </p:val>
                                        </p:tav>
                                        <p:tav tm="100000">
                                          <p:val>
                                            <p:strVal val="#ppt_x"/>
                                          </p:val>
                                        </p:tav>
                                      </p:tavLst>
                                    </p:anim>
                                    <p:animEffect transition="in" filter="wipe(right)">
                                      <p:cBhvr>
                                        <p:cTn id="31" dur="500"/>
                                        <p:tgtEl>
                                          <p:spTgt spid="50"/>
                                        </p:tgtEl>
                                      </p:cBhvr>
                                    </p:animEffect>
                                  </p:childTnLst>
                                </p:cTn>
                              </p:par>
                            </p:childTnLst>
                          </p:cTn>
                        </p:par>
                        <p:par>
                          <p:cTn id="32" fill="hold">
                            <p:stCondLst>
                              <p:cond delay="2250"/>
                            </p:stCondLst>
                            <p:childTnLst>
                              <p:par>
                                <p:cTn id="33" presetID="1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p:tgtEl>
                                          <p:spTgt spid="56"/>
                                        </p:tgtEl>
                                        <p:attrNameLst>
                                          <p:attrName>ppt_x</p:attrName>
                                        </p:attrNameLst>
                                      </p:cBhvr>
                                      <p:tavLst>
                                        <p:tav tm="0">
                                          <p:val>
                                            <p:strVal val="#ppt_x-#ppt_w*1.125000"/>
                                          </p:val>
                                        </p:tav>
                                        <p:tav tm="100000">
                                          <p:val>
                                            <p:strVal val="#ppt_x"/>
                                          </p:val>
                                        </p:tav>
                                      </p:tavLst>
                                    </p:anim>
                                    <p:animEffect transition="in" filter="wipe(right)">
                                      <p:cBhvr>
                                        <p:cTn id="3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3054422" y="2143973"/>
            <a:ext cx="2749479" cy="3649554"/>
          </a:xfrm>
          <a:custGeom>
            <a:avLst/>
            <a:gdLst>
              <a:gd name="connsiteX0" fmla="*/ 0 w 2924175"/>
              <a:gd name="connsiteY0" fmla="*/ 0 h 3881438"/>
              <a:gd name="connsiteX1" fmla="*/ 2924175 w 2924175"/>
              <a:gd name="connsiteY1" fmla="*/ 0 h 3881438"/>
              <a:gd name="connsiteX2" fmla="*/ 2924175 w 2924175"/>
              <a:gd name="connsiteY2" fmla="*/ 505619 h 3881438"/>
              <a:gd name="connsiteX3" fmla="*/ 2866452 w 2924175"/>
              <a:gd name="connsiteY3" fmla="*/ 505619 h 3881438"/>
              <a:gd name="connsiteX4" fmla="*/ 2866452 w 2924175"/>
              <a:gd name="connsiteY4" fmla="*/ 57723 h 3881438"/>
              <a:gd name="connsiteX5" fmla="*/ 57723 w 2924175"/>
              <a:gd name="connsiteY5" fmla="*/ 57723 h 3881438"/>
              <a:gd name="connsiteX6" fmla="*/ 57723 w 2924175"/>
              <a:gd name="connsiteY6" fmla="*/ 3823715 h 3881438"/>
              <a:gd name="connsiteX7" fmla="*/ 2866452 w 2924175"/>
              <a:gd name="connsiteY7" fmla="*/ 3823715 h 3881438"/>
              <a:gd name="connsiteX8" fmla="*/ 2866452 w 2924175"/>
              <a:gd name="connsiteY8" fmla="*/ 1801019 h 3881438"/>
              <a:gd name="connsiteX9" fmla="*/ 2924175 w 2924175"/>
              <a:gd name="connsiteY9" fmla="*/ 1801019 h 3881438"/>
              <a:gd name="connsiteX10" fmla="*/ 2924175 w 2924175"/>
              <a:gd name="connsiteY10" fmla="*/ 3881438 h 3881438"/>
              <a:gd name="connsiteX11" fmla="*/ 0 w 2924175"/>
              <a:gd name="connsiteY11" fmla="*/ 3881438 h 38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4175" h="3881438">
                <a:moveTo>
                  <a:pt x="0" y="0"/>
                </a:moveTo>
                <a:lnTo>
                  <a:pt x="2924175" y="0"/>
                </a:lnTo>
                <a:lnTo>
                  <a:pt x="2924175" y="505619"/>
                </a:lnTo>
                <a:lnTo>
                  <a:pt x="2866452" y="505619"/>
                </a:lnTo>
                <a:lnTo>
                  <a:pt x="2866452" y="57723"/>
                </a:lnTo>
                <a:lnTo>
                  <a:pt x="57723" y="57723"/>
                </a:lnTo>
                <a:lnTo>
                  <a:pt x="57723" y="3823715"/>
                </a:lnTo>
                <a:lnTo>
                  <a:pt x="2866452" y="3823715"/>
                </a:lnTo>
                <a:lnTo>
                  <a:pt x="2866452" y="1801019"/>
                </a:lnTo>
                <a:lnTo>
                  <a:pt x="2924175" y="1801019"/>
                </a:lnTo>
                <a:lnTo>
                  <a:pt x="2924175" y="3881438"/>
                </a:lnTo>
                <a:lnTo>
                  <a:pt x="0" y="388143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华康娃娃体W5" panose="040B0509000000000000" pitchFamily="81" charset="-122"/>
              <a:ea typeface="华康娃娃体W5" panose="040B0509000000000000" pitchFamily="81" charset="-122"/>
            </a:endParaRPr>
          </a:p>
        </p:txBody>
      </p:sp>
      <p:grpSp>
        <p:nvGrpSpPr>
          <p:cNvPr id="6" name="组合 5"/>
          <p:cNvGrpSpPr/>
          <p:nvPr/>
        </p:nvGrpSpPr>
        <p:grpSpPr>
          <a:xfrm>
            <a:off x="5339629" y="2731161"/>
            <a:ext cx="5766521" cy="988437"/>
            <a:chOff x="5354322" y="1967781"/>
            <a:chExt cx="5766521" cy="988437"/>
          </a:xfrm>
        </p:grpSpPr>
        <p:sp>
          <p:nvSpPr>
            <p:cNvPr id="7" name="矩形 6"/>
            <p:cNvSpPr/>
            <p:nvPr/>
          </p:nvSpPr>
          <p:spPr>
            <a:xfrm>
              <a:off x="5354322" y="2346820"/>
              <a:ext cx="57665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华康娃娃体W5" panose="040B0509000000000000" pitchFamily="81" charset="-122"/>
                  <a:ea typeface="华康娃娃体W5" panose="040B0509000000000000" pitchFamily="81" charset="-122"/>
                </a:rPr>
                <a:t>用户可以在投影仪或者计算机上进行演示也可以将演示文稿打印出来制作成用户可以在投影仪或者计算机上进行演示也可以将演示文稿</a:t>
              </a:r>
            </a:p>
          </p:txBody>
        </p:sp>
        <p:sp>
          <p:nvSpPr>
            <p:cNvPr id="8" name="矩形 7"/>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华康娃娃体W5" panose="040B0509000000000000" pitchFamily="81" charset="-122"/>
                  <a:ea typeface="华康娃娃体W5" panose="040B0509000000000000" pitchFamily="81" charset="-122"/>
                </a:rPr>
                <a:t>标题文字添加</a:t>
              </a:r>
            </a:p>
          </p:txBody>
        </p:sp>
      </p:grpSp>
      <p:grpSp>
        <p:nvGrpSpPr>
          <p:cNvPr id="9" name="组合 8"/>
          <p:cNvGrpSpPr/>
          <p:nvPr/>
        </p:nvGrpSpPr>
        <p:grpSpPr>
          <a:xfrm>
            <a:off x="6689798" y="4108178"/>
            <a:ext cx="762000" cy="762000"/>
            <a:chOff x="7600950" y="2534266"/>
            <a:chExt cx="762000" cy="762000"/>
          </a:xfrm>
        </p:grpSpPr>
        <p:sp>
          <p:nvSpPr>
            <p:cNvPr id="10" name="椭圆 9"/>
            <p:cNvSpPr/>
            <p:nvPr/>
          </p:nvSpPr>
          <p:spPr>
            <a:xfrm>
              <a:off x="76009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sp>
          <p:nvSpPr>
            <p:cNvPr id="11" name="椭圆 15"/>
            <p:cNvSpPr/>
            <p:nvPr/>
          </p:nvSpPr>
          <p:spPr>
            <a:xfrm>
              <a:off x="7800359" y="2747783"/>
              <a:ext cx="363182" cy="334966"/>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2" name="组合 11"/>
          <p:cNvGrpSpPr/>
          <p:nvPr/>
        </p:nvGrpSpPr>
        <p:grpSpPr>
          <a:xfrm>
            <a:off x="8147123" y="4108178"/>
            <a:ext cx="762000" cy="762000"/>
            <a:chOff x="7600950" y="2534266"/>
            <a:chExt cx="762000" cy="762000"/>
          </a:xfrm>
        </p:grpSpPr>
        <p:sp>
          <p:nvSpPr>
            <p:cNvPr id="13" name="椭圆 12"/>
            <p:cNvSpPr/>
            <p:nvPr/>
          </p:nvSpPr>
          <p:spPr>
            <a:xfrm>
              <a:off x="76009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sp>
          <p:nvSpPr>
            <p:cNvPr id="14" name="椭圆 19"/>
            <p:cNvSpPr/>
            <p:nvPr/>
          </p:nvSpPr>
          <p:spPr>
            <a:xfrm>
              <a:off x="7800359" y="2741038"/>
              <a:ext cx="363182" cy="348455"/>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5" name="组合 14"/>
          <p:cNvGrpSpPr/>
          <p:nvPr/>
        </p:nvGrpSpPr>
        <p:grpSpPr>
          <a:xfrm>
            <a:off x="9604448" y="4108178"/>
            <a:ext cx="762000" cy="762000"/>
            <a:chOff x="7600950" y="2534266"/>
            <a:chExt cx="762000" cy="762000"/>
          </a:xfrm>
        </p:grpSpPr>
        <p:sp>
          <p:nvSpPr>
            <p:cNvPr id="16" name="椭圆 15"/>
            <p:cNvSpPr/>
            <p:nvPr/>
          </p:nvSpPr>
          <p:spPr>
            <a:xfrm>
              <a:off x="7600950" y="2534266"/>
              <a:ext cx="762000" cy="762000"/>
            </a:xfrm>
            <a:prstGeom prst="ellipse">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sp>
          <p:nvSpPr>
            <p:cNvPr id="17" name="椭圆 22"/>
            <p:cNvSpPr/>
            <p:nvPr/>
          </p:nvSpPr>
          <p:spPr>
            <a:xfrm>
              <a:off x="7800359" y="2733914"/>
              <a:ext cx="363182" cy="36270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华康娃娃体W5" panose="040B0509000000000000" pitchFamily="81" charset="-122"/>
                <a:ea typeface="华康娃娃体W5" panose="040B0509000000000000" pitchFamily="81" charset="-122"/>
              </a:endParaRPr>
            </a:p>
          </p:txBody>
        </p:sp>
      </p:grpSp>
      <p:sp>
        <p:nvSpPr>
          <p:cNvPr id="18" name="矩形 17"/>
          <p:cNvSpPr/>
          <p:nvPr/>
        </p:nvSpPr>
        <p:spPr>
          <a:xfrm>
            <a:off x="6256941" y="5008836"/>
            <a:ext cx="1627714"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latin typeface="华康娃娃体W5" panose="040B0509000000000000" pitchFamily="81" charset="-122"/>
                <a:ea typeface="华康娃娃体W5" panose="040B0509000000000000" pitchFamily="81" charset="-122"/>
              </a:rPr>
              <a:t>标题文字添加</a:t>
            </a:r>
          </a:p>
        </p:txBody>
      </p:sp>
      <p:sp>
        <p:nvSpPr>
          <p:cNvPr id="19" name="矩形 18"/>
          <p:cNvSpPr/>
          <p:nvPr/>
        </p:nvSpPr>
        <p:spPr>
          <a:xfrm>
            <a:off x="7714266" y="5008836"/>
            <a:ext cx="1627714"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latin typeface="华康娃娃体W5" panose="040B0509000000000000" pitchFamily="81" charset="-122"/>
                <a:ea typeface="华康娃娃体W5" panose="040B0509000000000000" pitchFamily="81" charset="-122"/>
              </a:rPr>
              <a:t>标题文字添加</a:t>
            </a:r>
          </a:p>
        </p:txBody>
      </p:sp>
      <p:sp>
        <p:nvSpPr>
          <p:cNvPr id="20" name="矩形 19"/>
          <p:cNvSpPr/>
          <p:nvPr/>
        </p:nvSpPr>
        <p:spPr>
          <a:xfrm>
            <a:off x="9171591" y="5008836"/>
            <a:ext cx="1627714"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latin typeface="华康娃娃体W5" panose="040B0509000000000000" pitchFamily="81" charset="-122"/>
                <a:ea typeface="华康娃娃体W5" panose="040B0509000000000000" pitchFamily="81" charset="-122"/>
              </a:rPr>
              <a:t>标题文字添加</a:t>
            </a:r>
          </a:p>
        </p:txBody>
      </p:sp>
      <p:sp>
        <p:nvSpPr>
          <p:cNvPr id="22" name="文本框 21"/>
          <p:cNvSpPr txBox="1"/>
          <p:nvPr/>
        </p:nvSpPr>
        <p:spPr>
          <a:xfrm>
            <a:off x="2421887" y="691637"/>
            <a:ext cx="4267842" cy="58477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活动预算</a:t>
            </a:r>
          </a:p>
        </p:txBody>
      </p:sp>
      <p:pic>
        <p:nvPicPr>
          <p:cNvPr id="2" name="图片 1" descr="0eeb17bf1b0dfa0a8eee60984d43ee74"/>
          <p:cNvPicPr>
            <a:picLocks noChangeAspect="1"/>
          </p:cNvPicPr>
          <p:nvPr/>
        </p:nvPicPr>
        <p:blipFill>
          <a:blip r:embed="rId3" cstate="email"/>
          <a:stretch>
            <a:fillRect/>
          </a:stretch>
        </p:blipFill>
        <p:spPr>
          <a:xfrm>
            <a:off x="1212215" y="2143760"/>
            <a:ext cx="3973830" cy="3117850"/>
          </a:xfrm>
          <a:prstGeom prst="rect">
            <a:avLst/>
          </a:prstGeom>
        </p:spPr>
      </p:pic>
      <p:pic>
        <p:nvPicPr>
          <p:cNvPr id="3" name="图片 2" descr="0eeb17bf1b0dfa0a8eee60984d43ee74"/>
          <p:cNvPicPr>
            <a:picLocks noChangeAspect="1"/>
          </p:cNvPicPr>
          <p:nvPr/>
        </p:nvPicPr>
        <p:blipFill>
          <a:blip r:embed="rId4"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56815" y="1282165"/>
          <a:ext cx="10479505" cy="4755927"/>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p:cNvSpPr txBox="1"/>
          <p:nvPr/>
        </p:nvSpPr>
        <p:spPr>
          <a:xfrm>
            <a:off x="2427605" y="676910"/>
            <a:ext cx="4389755" cy="58356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活动预算</a:t>
            </a:r>
          </a:p>
        </p:txBody>
      </p:sp>
      <p:pic>
        <p:nvPicPr>
          <p:cNvPr id="5" name="图片 4" descr="0eeb17bf1b0dfa0a8eee60984d43ee74"/>
          <p:cNvPicPr>
            <a:picLocks noChangeAspect="1"/>
          </p:cNvPicPr>
          <p:nvPr/>
        </p:nvPicPr>
        <p:blipFill>
          <a:blip r:embed="rId4"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553577" y="2177716"/>
          <a:ext cx="9084845" cy="356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文本框 2"/>
          <p:cNvSpPr txBox="1"/>
          <p:nvPr/>
        </p:nvSpPr>
        <p:spPr>
          <a:xfrm>
            <a:off x="2303777" y="691637"/>
            <a:ext cx="4267842" cy="58477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活动预算</a:t>
            </a:r>
          </a:p>
        </p:txBody>
      </p:sp>
      <p:pic>
        <p:nvPicPr>
          <p:cNvPr id="5" name="图片 4" descr="0eeb17bf1b0dfa0a8eee60984d43ee74"/>
          <p:cNvPicPr>
            <a:picLocks noChangeAspect="1"/>
          </p:cNvPicPr>
          <p:nvPr/>
        </p:nvPicPr>
        <p:blipFill>
          <a:blip r:embed="rId4"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41242" y="692272"/>
            <a:ext cx="4267842" cy="58477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活动预算</a:t>
            </a:r>
          </a:p>
        </p:txBody>
      </p:sp>
      <p:graphicFrame>
        <p:nvGraphicFramePr>
          <p:cNvPr id="4" name="图表 3"/>
          <p:cNvGraphicFramePr/>
          <p:nvPr/>
        </p:nvGraphicFramePr>
        <p:xfrm>
          <a:off x="1338282" y="2082800"/>
          <a:ext cx="6273800" cy="3784600"/>
        </p:xfrm>
        <a:graphic>
          <a:graphicData uri="http://schemas.openxmlformats.org/drawingml/2006/chart">
            <c:chart xmlns:c="http://schemas.openxmlformats.org/drawingml/2006/chart" xmlns:r="http://schemas.openxmlformats.org/officeDocument/2006/relationships" r:id="rId3"/>
          </a:graphicData>
        </a:graphic>
      </p:graphicFrame>
      <p:sp>
        <p:nvSpPr>
          <p:cNvPr id="5" name="椭圆 4"/>
          <p:cNvSpPr/>
          <p:nvPr/>
        </p:nvSpPr>
        <p:spPr>
          <a:xfrm>
            <a:off x="7957962" y="2719999"/>
            <a:ext cx="847832" cy="847830"/>
          </a:xfrm>
          <a:prstGeom prst="ellipse">
            <a:avLst/>
          </a:prstGeom>
          <a:solidFill>
            <a:srgbClr val="7AC6C1"/>
          </a:solidFill>
          <a:ln w="12700" cap="flat" cmpd="sng" algn="ctr">
            <a:noFill/>
            <a:prstDash val="solid"/>
            <a:miter lim="800000"/>
          </a:ln>
          <a:effectLst/>
        </p:spPr>
        <p:txBody>
          <a:bodyPr rtlCol="0" anchor="ctr"/>
          <a:lstStyle/>
          <a:p>
            <a:pPr algn="ctr">
              <a:defRPr/>
            </a:pPr>
            <a:endParaRPr lang="zh-CN" altLang="en-US" kern="0">
              <a:solidFill>
                <a:schemeClr val="bg1"/>
              </a:solidFill>
              <a:latin typeface="华康娃娃体W5" panose="040B0509000000000000" pitchFamily="81" charset="-122"/>
              <a:ea typeface="华康娃娃体W5" panose="040B0509000000000000" pitchFamily="81" charset="-122"/>
            </a:endParaRPr>
          </a:p>
        </p:txBody>
      </p:sp>
      <p:sp>
        <p:nvSpPr>
          <p:cNvPr id="6" name="椭圆 5"/>
          <p:cNvSpPr/>
          <p:nvPr/>
        </p:nvSpPr>
        <p:spPr>
          <a:xfrm>
            <a:off x="7957962" y="4367824"/>
            <a:ext cx="847832" cy="847830"/>
          </a:xfrm>
          <a:prstGeom prst="ellipse">
            <a:avLst/>
          </a:prstGeom>
          <a:solidFill>
            <a:schemeClr val="accent3"/>
          </a:solidFill>
          <a:ln w="12700" cap="flat" cmpd="sng" algn="ctr">
            <a:noFill/>
            <a:prstDash val="solid"/>
            <a:miter lim="800000"/>
          </a:ln>
          <a:effectLst/>
        </p:spPr>
        <p:txBody>
          <a:bodyPr rtlCol="0" anchor="ctr"/>
          <a:lstStyle/>
          <a:p>
            <a:pPr algn="ctr">
              <a:defRPr/>
            </a:pPr>
            <a:endParaRPr lang="zh-CN" altLang="en-US" kern="0">
              <a:solidFill>
                <a:schemeClr val="bg1"/>
              </a:solidFill>
              <a:latin typeface="华康娃娃体W5" panose="040B0509000000000000" pitchFamily="81" charset="-122"/>
              <a:ea typeface="华康娃娃体W5" panose="040B0509000000000000" pitchFamily="81" charset="-122"/>
            </a:endParaRPr>
          </a:p>
        </p:txBody>
      </p:sp>
      <p:grpSp>
        <p:nvGrpSpPr>
          <p:cNvPr id="7" name="组合 6"/>
          <p:cNvGrpSpPr/>
          <p:nvPr/>
        </p:nvGrpSpPr>
        <p:grpSpPr>
          <a:xfrm>
            <a:off x="8935098" y="2733860"/>
            <a:ext cx="2299620" cy="1300240"/>
            <a:chOff x="8752516" y="3094498"/>
            <a:chExt cx="2299620" cy="1300240"/>
          </a:xfrm>
        </p:grpSpPr>
        <p:sp>
          <p:nvSpPr>
            <p:cNvPr id="8" name="文本框 7"/>
            <p:cNvSpPr txBox="1"/>
            <p:nvPr/>
          </p:nvSpPr>
          <p:spPr bwMode="auto">
            <a:xfrm>
              <a:off x="8752516" y="3342142"/>
              <a:ext cx="1995400" cy="1052596"/>
            </a:xfrm>
            <a:prstGeom prst="rect">
              <a:avLst/>
            </a:prstGeom>
            <a:noFill/>
          </p:spPr>
          <p:txBody>
            <a:bodyPr wrap="square">
              <a:spAutoFit/>
            </a:bodyPr>
            <a:lstStyle/>
            <a:p>
              <a:pPr>
                <a:lnSpc>
                  <a:spcPct val="130000"/>
                </a:lnSpc>
                <a:defRPr/>
              </a:pPr>
              <a:r>
                <a:rPr lang="zh-CN" altLang="en-US" sz="1200" dirty="0">
                  <a:solidFill>
                    <a:schemeClr val="tx1">
                      <a:lumMod val="50000"/>
                      <a:lumOff val="50000"/>
                    </a:schemeClr>
                  </a:solidFill>
                  <a:latin typeface="华康娃娃体W5" panose="040B0509000000000000" pitchFamily="81" charset="-122"/>
                  <a:ea typeface="华康娃娃体W5" panose="040B0509000000000000" pitchFamily="81" charset="-122"/>
                </a:rPr>
                <a:t>这是一段描述性文字，你可以在这里写上对本次推介会的活动节目安排进行简短的说明。</a:t>
              </a:r>
            </a:p>
          </p:txBody>
        </p:sp>
        <p:sp>
          <p:nvSpPr>
            <p:cNvPr id="9" name="文本框 8"/>
            <p:cNvSpPr txBox="1"/>
            <p:nvPr/>
          </p:nvSpPr>
          <p:spPr bwMode="auto">
            <a:xfrm>
              <a:off x="8752516" y="3094498"/>
              <a:ext cx="2299620" cy="338554"/>
            </a:xfrm>
            <a:prstGeom prst="rect">
              <a:avLst/>
            </a:prstGeom>
            <a:noFill/>
          </p:spPr>
          <p:txBody>
            <a:bodyPr wrap="square">
              <a:spAutoFit/>
            </a:bodyPr>
            <a:lstStyle/>
            <a:p>
              <a:pPr>
                <a:defRPr/>
              </a:pPr>
              <a:r>
                <a:rPr lang="zh-CN" altLang="en-US" sz="1600" spc="100" dirty="0">
                  <a:solidFill>
                    <a:schemeClr val="tx1">
                      <a:lumMod val="50000"/>
                      <a:lumOff val="50000"/>
                    </a:schemeClr>
                  </a:solidFill>
                  <a:latin typeface="华康娃娃体W5" panose="040B0509000000000000" pitchFamily="81" charset="-122"/>
                  <a:ea typeface="华康娃娃体W5" panose="040B0509000000000000" pitchFamily="81" charset="-122"/>
                </a:rPr>
                <a:t>在此添加标题</a:t>
              </a:r>
            </a:p>
          </p:txBody>
        </p:sp>
      </p:grpSp>
      <p:grpSp>
        <p:nvGrpSpPr>
          <p:cNvPr id="10" name="组合 9"/>
          <p:cNvGrpSpPr/>
          <p:nvPr/>
        </p:nvGrpSpPr>
        <p:grpSpPr>
          <a:xfrm>
            <a:off x="8935098" y="4400735"/>
            <a:ext cx="2299620" cy="1300240"/>
            <a:chOff x="8752516" y="3094498"/>
            <a:chExt cx="2299620" cy="1300240"/>
          </a:xfrm>
        </p:grpSpPr>
        <p:sp>
          <p:nvSpPr>
            <p:cNvPr id="11" name="文本框 10"/>
            <p:cNvSpPr txBox="1"/>
            <p:nvPr/>
          </p:nvSpPr>
          <p:spPr bwMode="auto">
            <a:xfrm>
              <a:off x="8752516" y="3342142"/>
              <a:ext cx="1995400" cy="1052596"/>
            </a:xfrm>
            <a:prstGeom prst="rect">
              <a:avLst/>
            </a:prstGeom>
            <a:noFill/>
          </p:spPr>
          <p:txBody>
            <a:bodyPr wrap="square">
              <a:spAutoFit/>
            </a:bodyPr>
            <a:lstStyle/>
            <a:p>
              <a:pPr>
                <a:lnSpc>
                  <a:spcPct val="130000"/>
                </a:lnSpc>
                <a:defRPr/>
              </a:pPr>
              <a:r>
                <a:rPr lang="zh-CN" altLang="en-US" sz="1200" dirty="0">
                  <a:solidFill>
                    <a:schemeClr val="tx1">
                      <a:lumMod val="50000"/>
                      <a:lumOff val="50000"/>
                    </a:schemeClr>
                  </a:solidFill>
                  <a:latin typeface="华康娃娃体W5" panose="040B0509000000000000" pitchFamily="81" charset="-122"/>
                  <a:ea typeface="华康娃娃体W5" panose="040B0509000000000000" pitchFamily="81" charset="-122"/>
                </a:rPr>
                <a:t>这是一段描述性文字，你可以在这里写上对本次推介会的活动节目安排进行简短的说明。</a:t>
              </a:r>
            </a:p>
          </p:txBody>
        </p:sp>
        <p:sp>
          <p:nvSpPr>
            <p:cNvPr id="12" name="文本框 11"/>
            <p:cNvSpPr txBox="1"/>
            <p:nvPr/>
          </p:nvSpPr>
          <p:spPr bwMode="auto">
            <a:xfrm>
              <a:off x="8752516" y="3094498"/>
              <a:ext cx="2299620" cy="338554"/>
            </a:xfrm>
            <a:prstGeom prst="rect">
              <a:avLst/>
            </a:prstGeom>
            <a:noFill/>
          </p:spPr>
          <p:txBody>
            <a:bodyPr wrap="square">
              <a:spAutoFit/>
            </a:bodyPr>
            <a:lstStyle/>
            <a:p>
              <a:pPr>
                <a:defRPr/>
              </a:pPr>
              <a:r>
                <a:rPr lang="zh-CN" altLang="en-US" sz="1600" spc="100" dirty="0">
                  <a:solidFill>
                    <a:schemeClr val="tx1">
                      <a:lumMod val="50000"/>
                      <a:lumOff val="50000"/>
                    </a:schemeClr>
                  </a:solidFill>
                  <a:latin typeface="华康娃娃体W5" panose="040B0509000000000000" pitchFamily="81" charset="-122"/>
                  <a:ea typeface="华康娃娃体W5" panose="040B0509000000000000" pitchFamily="81" charset="-122"/>
                </a:rPr>
                <a:t>在此添加标题</a:t>
              </a:r>
            </a:p>
          </p:txBody>
        </p:sp>
      </p:grpSp>
      <p:grpSp>
        <p:nvGrpSpPr>
          <p:cNvPr id="13" name="组合 12"/>
          <p:cNvGrpSpPr/>
          <p:nvPr/>
        </p:nvGrpSpPr>
        <p:grpSpPr>
          <a:xfrm>
            <a:off x="8233891" y="2980270"/>
            <a:ext cx="310255" cy="327288"/>
            <a:chOff x="2720976" y="3214688"/>
            <a:chExt cx="404813" cy="427038"/>
          </a:xfrm>
        </p:grpSpPr>
        <p:sp>
          <p:nvSpPr>
            <p:cNvPr id="14" name="Freeform 104"/>
            <p:cNvSpPr>
              <a:spLocks noEditPoints="1"/>
            </p:cNvSpPr>
            <p:nvPr/>
          </p:nvSpPr>
          <p:spPr bwMode="auto">
            <a:xfrm>
              <a:off x="2720976" y="3214688"/>
              <a:ext cx="404813" cy="427038"/>
            </a:xfrm>
            <a:custGeom>
              <a:avLst/>
              <a:gdLst>
                <a:gd name="T0" fmla="*/ 121 w 171"/>
                <a:gd name="T1" fmla="*/ 180 h 180"/>
                <a:gd name="T2" fmla="*/ 121 w 171"/>
                <a:gd name="T3" fmla="*/ 144 h 180"/>
                <a:gd name="T4" fmla="*/ 74 w 171"/>
                <a:gd name="T5" fmla="*/ 129 h 180"/>
                <a:gd name="T6" fmla="*/ 52 w 171"/>
                <a:gd name="T7" fmla="*/ 96 h 180"/>
                <a:gd name="T8" fmla="*/ 4 w 171"/>
                <a:gd name="T9" fmla="*/ 64 h 180"/>
                <a:gd name="T10" fmla="*/ 0 w 171"/>
                <a:gd name="T11" fmla="*/ 64 h 180"/>
                <a:gd name="T12" fmla="*/ 0 w 171"/>
                <a:gd name="T13" fmla="*/ 36 h 180"/>
                <a:gd name="T14" fmla="*/ 4 w 171"/>
                <a:gd name="T15" fmla="*/ 36 h 180"/>
                <a:gd name="T16" fmla="*/ 54 w 171"/>
                <a:gd name="T17" fmla="*/ 52 h 180"/>
                <a:gd name="T18" fmla="*/ 77 w 171"/>
                <a:gd name="T19" fmla="*/ 84 h 180"/>
                <a:gd name="T20" fmla="*/ 121 w 171"/>
                <a:gd name="T21" fmla="*/ 116 h 180"/>
                <a:gd name="T22" fmla="*/ 121 w 171"/>
                <a:gd name="T23" fmla="*/ 64 h 180"/>
                <a:gd name="T24" fmla="*/ 88 w 171"/>
                <a:gd name="T25" fmla="*/ 78 h 180"/>
                <a:gd name="T26" fmla="*/ 84 w 171"/>
                <a:gd name="T27" fmla="*/ 82 h 180"/>
                <a:gd name="T28" fmla="*/ 81 w 171"/>
                <a:gd name="T29" fmla="*/ 77 h 180"/>
                <a:gd name="T30" fmla="*/ 71 w 171"/>
                <a:gd name="T31" fmla="*/ 59 h 180"/>
                <a:gd name="T32" fmla="*/ 69 w 171"/>
                <a:gd name="T33" fmla="*/ 56 h 180"/>
                <a:gd name="T34" fmla="*/ 71 w 171"/>
                <a:gd name="T35" fmla="*/ 54 h 180"/>
                <a:gd name="T36" fmla="*/ 74 w 171"/>
                <a:gd name="T37" fmla="*/ 52 h 180"/>
                <a:gd name="T38" fmla="*/ 121 w 171"/>
                <a:gd name="T39" fmla="*/ 36 h 180"/>
                <a:gd name="T40" fmla="*/ 121 w 171"/>
                <a:gd name="T41" fmla="*/ 0 h 180"/>
                <a:gd name="T42" fmla="*/ 171 w 171"/>
                <a:gd name="T43" fmla="*/ 50 h 180"/>
                <a:gd name="T44" fmla="*/ 130 w 171"/>
                <a:gd name="T45" fmla="*/ 90 h 180"/>
                <a:gd name="T46" fmla="*/ 171 w 171"/>
                <a:gd name="T47" fmla="*/ 130 h 180"/>
                <a:gd name="T48" fmla="*/ 121 w 171"/>
                <a:gd name="T49" fmla="*/ 180 h 180"/>
                <a:gd name="T50" fmla="*/ 8 w 171"/>
                <a:gd name="T51" fmla="*/ 56 h 180"/>
                <a:gd name="T52" fmla="*/ 59 w 171"/>
                <a:gd name="T53" fmla="*/ 93 h 180"/>
                <a:gd name="T54" fmla="*/ 79 w 171"/>
                <a:gd name="T55" fmla="*/ 122 h 180"/>
                <a:gd name="T56" fmla="*/ 125 w 171"/>
                <a:gd name="T57" fmla="*/ 137 h 180"/>
                <a:gd name="T58" fmla="*/ 129 w 171"/>
                <a:gd name="T59" fmla="*/ 137 h 180"/>
                <a:gd name="T60" fmla="*/ 129 w 171"/>
                <a:gd name="T61" fmla="*/ 161 h 180"/>
                <a:gd name="T62" fmla="*/ 159 w 171"/>
                <a:gd name="T63" fmla="*/ 130 h 180"/>
                <a:gd name="T64" fmla="*/ 129 w 171"/>
                <a:gd name="T65" fmla="*/ 100 h 180"/>
                <a:gd name="T66" fmla="*/ 129 w 171"/>
                <a:gd name="T67" fmla="*/ 124 h 180"/>
                <a:gd name="T68" fmla="*/ 125 w 171"/>
                <a:gd name="T69" fmla="*/ 124 h 180"/>
                <a:gd name="T70" fmla="*/ 70 w 171"/>
                <a:gd name="T71" fmla="*/ 87 h 180"/>
                <a:gd name="T72" fmla="*/ 49 w 171"/>
                <a:gd name="T73" fmla="*/ 58 h 180"/>
                <a:gd name="T74" fmla="*/ 8 w 171"/>
                <a:gd name="T75" fmla="*/ 44 h 180"/>
                <a:gd name="T76" fmla="*/ 8 w 171"/>
                <a:gd name="T77" fmla="*/ 56 h 180"/>
                <a:gd name="T78" fmla="*/ 125 w 171"/>
                <a:gd name="T79" fmla="*/ 56 h 180"/>
                <a:gd name="T80" fmla="*/ 129 w 171"/>
                <a:gd name="T81" fmla="*/ 56 h 180"/>
                <a:gd name="T82" fmla="*/ 129 w 171"/>
                <a:gd name="T83" fmla="*/ 80 h 180"/>
                <a:gd name="T84" fmla="*/ 159 w 171"/>
                <a:gd name="T85" fmla="*/ 50 h 180"/>
                <a:gd name="T86" fmla="*/ 129 w 171"/>
                <a:gd name="T87" fmla="*/ 19 h 180"/>
                <a:gd name="T88" fmla="*/ 129 w 171"/>
                <a:gd name="T89" fmla="*/ 44 h 180"/>
                <a:gd name="T90" fmla="*/ 125 w 171"/>
                <a:gd name="T91" fmla="*/ 44 h 180"/>
                <a:gd name="T92" fmla="*/ 79 w 171"/>
                <a:gd name="T93" fmla="*/ 58 h 180"/>
                <a:gd name="T94" fmla="*/ 86 w 171"/>
                <a:gd name="T95" fmla="*/ 68 h 180"/>
                <a:gd name="T96" fmla="*/ 125 w 171"/>
                <a:gd name="T97" fmla="*/ 5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180">
                  <a:moveTo>
                    <a:pt x="121" y="180"/>
                  </a:moveTo>
                  <a:cubicBezTo>
                    <a:pt x="121" y="144"/>
                    <a:pt x="121" y="144"/>
                    <a:pt x="121" y="144"/>
                  </a:cubicBezTo>
                  <a:cubicBezTo>
                    <a:pt x="101" y="144"/>
                    <a:pt x="86" y="139"/>
                    <a:pt x="74" y="129"/>
                  </a:cubicBezTo>
                  <a:cubicBezTo>
                    <a:pt x="63" y="119"/>
                    <a:pt x="57" y="108"/>
                    <a:pt x="52" y="96"/>
                  </a:cubicBezTo>
                  <a:cubicBezTo>
                    <a:pt x="42" y="78"/>
                    <a:pt x="35" y="64"/>
                    <a:pt x="4" y="64"/>
                  </a:cubicBezTo>
                  <a:cubicBezTo>
                    <a:pt x="0" y="64"/>
                    <a:pt x="0" y="64"/>
                    <a:pt x="0" y="64"/>
                  </a:cubicBezTo>
                  <a:cubicBezTo>
                    <a:pt x="0" y="36"/>
                    <a:pt x="0" y="36"/>
                    <a:pt x="0" y="36"/>
                  </a:cubicBezTo>
                  <a:cubicBezTo>
                    <a:pt x="4" y="36"/>
                    <a:pt x="4" y="36"/>
                    <a:pt x="4" y="36"/>
                  </a:cubicBezTo>
                  <a:cubicBezTo>
                    <a:pt x="25" y="36"/>
                    <a:pt x="42" y="41"/>
                    <a:pt x="54" y="52"/>
                  </a:cubicBezTo>
                  <a:cubicBezTo>
                    <a:pt x="65" y="61"/>
                    <a:pt x="71" y="73"/>
                    <a:pt x="77" y="84"/>
                  </a:cubicBezTo>
                  <a:cubicBezTo>
                    <a:pt x="86" y="102"/>
                    <a:pt x="92" y="115"/>
                    <a:pt x="121" y="116"/>
                  </a:cubicBezTo>
                  <a:cubicBezTo>
                    <a:pt x="121" y="64"/>
                    <a:pt x="121" y="64"/>
                    <a:pt x="121" y="64"/>
                  </a:cubicBezTo>
                  <a:cubicBezTo>
                    <a:pt x="101" y="65"/>
                    <a:pt x="93" y="71"/>
                    <a:pt x="88" y="78"/>
                  </a:cubicBezTo>
                  <a:cubicBezTo>
                    <a:pt x="84" y="82"/>
                    <a:pt x="84" y="82"/>
                    <a:pt x="84" y="82"/>
                  </a:cubicBezTo>
                  <a:cubicBezTo>
                    <a:pt x="81" y="77"/>
                    <a:pt x="81" y="77"/>
                    <a:pt x="81" y="77"/>
                  </a:cubicBezTo>
                  <a:cubicBezTo>
                    <a:pt x="78" y="71"/>
                    <a:pt x="75" y="65"/>
                    <a:pt x="71" y="59"/>
                  </a:cubicBezTo>
                  <a:cubicBezTo>
                    <a:pt x="69" y="56"/>
                    <a:pt x="69" y="56"/>
                    <a:pt x="69" y="56"/>
                  </a:cubicBezTo>
                  <a:cubicBezTo>
                    <a:pt x="71" y="54"/>
                    <a:pt x="71" y="54"/>
                    <a:pt x="71" y="54"/>
                  </a:cubicBezTo>
                  <a:cubicBezTo>
                    <a:pt x="72" y="53"/>
                    <a:pt x="73" y="52"/>
                    <a:pt x="74" y="52"/>
                  </a:cubicBezTo>
                  <a:cubicBezTo>
                    <a:pt x="86" y="42"/>
                    <a:pt x="101" y="36"/>
                    <a:pt x="121" y="36"/>
                  </a:cubicBezTo>
                  <a:cubicBezTo>
                    <a:pt x="121" y="0"/>
                    <a:pt x="121" y="0"/>
                    <a:pt x="121" y="0"/>
                  </a:cubicBezTo>
                  <a:cubicBezTo>
                    <a:pt x="171" y="50"/>
                    <a:pt x="171" y="50"/>
                    <a:pt x="171" y="50"/>
                  </a:cubicBezTo>
                  <a:cubicBezTo>
                    <a:pt x="130" y="90"/>
                    <a:pt x="130" y="90"/>
                    <a:pt x="130" y="90"/>
                  </a:cubicBezTo>
                  <a:cubicBezTo>
                    <a:pt x="171" y="130"/>
                    <a:pt x="171" y="130"/>
                    <a:pt x="171" y="130"/>
                  </a:cubicBezTo>
                  <a:lnTo>
                    <a:pt x="121" y="180"/>
                  </a:lnTo>
                  <a:close/>
                  <a:moveTo>
                    <a:pt x="8" y="56"/>
                  </a:moveTo>
                  <a:cubicBezTo>
                    <a:pt x="41" y="57"/>
                    <a:pt x="49" y="74"/>
                    <a:pt x="59" y="93"/>
                  </a:cubicBezTo>
                  <a:cubicBezTo>
                    <a:pt x="64" y="103"/>
                    <a:pt x="69" y="114"/>
                    <a:pt x="79" y="122"/>
                  </a:cubicBezTo>
                  <a:cubicBezTo>
                    <a:pt x="90" y="132"/>
                    <a:pt x="105" y="137"/>
                    <a:pt x="125" y="137"/>
                  </a:cubicBezTo>
                  <a:cubicBezTo>
                    <a:pt x="129" y="137"/>
                    <a:pt x="129" y="137"/>
                    <a:pt x="129" y="137"/>
                  </a:cubicBezTo>
                  <a:cubicBezTo>
                    <a:pt x="129" y="161"/>
                    <a:pt x="129" y="161"/>
                    <a:pt x="129" y="161"/>
                  </a:cubicBezTo>
                  <a:cubicBezTo>
                    <a:pt x="159" y="130"/>
                    <a:pt x="159" y="130"/>
                    <a:pt x="159" y="130"/>
                  </a:cubicBezTo>
                  <a:cubicBezTo>
                    <a:pt x="129" y="100"/>
                    <a:pt x="129" y="100"/>
                    <a:pt x="129" y="100"/>
                  </a:cubicBezTo>
                  <a:cubicBezTo>
                    <a:pt x="129" y="124"/>
                    <a:pt x="129" y="124"/>
                    <a:pt x="129" y="124"/>
                  </a:cubicBezTo>
                  <a:cubicBezTo>
                    <a:pt x="125" y="124"/>
                    <a:pt x="125" y="124"/>
                    <a:pt x="125" y="124"/>
                  </a:cubicBezTo>
                  <a:cubicBezTo>
                    <a:pt x="88" y="124"/>
                    <a:pt x="80" y="107"/>
                    <a:pt x="70" y="87"/>
                  </a:cubicBezTo>
                  <a:cubicBezTo>
                    <a:pt x="64" y="77"/>
                    <a:pt x="59" y="66"/>
                    <a:pt x="49" y="58"/>
                  </a:cubicBezTo>
                  <a:cubicBezTo>
                    <a:pt x="39" y="49"/>
                    <a:pt x="25" y="44"/>
                    <a:pt x="8" y="44"/>
                  </a:cubicBezTo>
                  <a:lnTo>
                    <a:pt x="8" y="56"/>
                  </a:lnTo>
                  <a:close/>
                  <a:moveTo>
                    <a:pt x="125" y="56"/>
                  </a:moveTo>
                  <a:cubicBezTo>
                    <a:pt x="129" y="56"/>
                    <a:pt x="129" y="56"/>
                    <a:pt x="129" y="56"/>
                  </a:cubicBezTo>
                  <a:cubicBezTo>
                    <a:pt x="129" y="80"/>
                    <a:pt x="129" y="80"/>
                    <a:pt x="129" y="80"/>
                  </a:cubicBezTo>
                  <a:cubicBezTo>
                    <a:pt x="159" y="50"/>
                    <a:pt x="159" y="50"/>
                    <a:pt x="159" y="50"/>
                  </a:cubicBezTo>
                  <a:cubicBezTo>
                    <a:pt x="129" y="19"/>
                    <a:pt x="129" y="19"/>
                    <a:pt x="129" y="19"/>
                  </a:cubicBezTo>
                  <a:cubicBezTo>
                    <a:pt x="129" y="44"/>
                    <a:pt x="129" y="44"/>
                    <a:pt x="129" y="44"/>
                  </a:cubicBezTo>
                  <a:cubicBezTo>
                    <a:pt x="125" y="44"/>
                    <a:pt x="125" y="44"/>
                    <a:pt x="125" y="44"/>
                  </a:cubicBezTo>
                  <a:cubicBezTo>
                    <a:pt x="105" y="44"/>
                    <a:pt x="90" y="48"/>
                    <a:pt x="79" y="58"/>
                  </a:cubicBezTo>
                  <a:cubicBezTo>
                    <a:pt x="82" y="61"/>
                    <a:pt x="84" y="65"/>
                    <a:pt x="86" y="68"/>
                  </a:cubicBezTo>
                  <a:cubicBezTo>
                    <a:pt x="95" y="60"/>
                    <a:pt x="107" y="56"/>
                    <a:pt x="125"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华康娃娃体W5" panose="040B0509000000000000" pitchFamily="81" charset="-122"/>
                <a:ea typeface="华康娃娃体W5" panose="040B0509000000000000" pitchFamily="81" charset="-122"/>
              </a:endParaRPr>
            </a:p>
          </p:txBody>
        </p:sp>
        <p:sp>
          <p:nvSpPr>
            <p:cNvPr id="15" name="Freeform 105"/>
            <p:cNvSpPr>
              <a:spLocks noEditPoints="1"/>
            </p:cNvSpPr>
            <p:nvPr/>
          </p:nvSpPr>
          <p:spPr bwMode="auto">
            <a:xfrm>
              <a:off x="2725738" y="3455988"/>
              <a:ext cx="130175" cy="98425"/>
            </a:xfrm>
            <a:custGeom>
              <a:avLst/>
              <a:gdLst>
                <a:gd name="T0" fmla="*/ 2 w 55"/>
                <a:gd name="T1" fmla="*/ 41 h 41"/>
                <a:gd name="T2" fmla="*/ 0 w 55"/>
                <a:gd name="T3" fmla="*/ 41 h 41"/>
                <a:gd name="T4" fmla="*/ 0 w 55"/>
                <a:gd name="T5" fmla="*/ 16 h 41"/>
                <a:gd name="T6" fmla="*/ 2 w 55"/>
                <a:gd name="T7" fmla="*/ 16 h 41"/>
                <a:gd name="T8" fmla="*/ 40 w 55"/>
                <a:gd name="T9" fmla="*/ 2 h 41"/>
                <a:gd name="T10" fmla="*/ 42 w 55"/>
                <a:gd name="T11" fmla="*/ 0 h 41"/>
                <a:gd name="T12" fmla="*/ 43 w 55"/>
                <a:gd name="T13" fmla="*/ 2 h 41"/>
                <a:gd name="T14" fmla="*/ 54 w 55"/>
                <a:gd name="T15" fmla="*/ 20 h 41"/>
                <a:gd name="T16" fmla="*/ 55 w 55"/>
                <a:gd name="T17" fmla="*/ 22 h 41"/>
                <a:gd name="T18" fmla="*/ 54 w 55"/>
                <a:gd name="T19" fmla="*/ 23 h 41"/>
                <a:gd name="T20" fmla="*/ 51 w 55"/>
                <a:gd name="T21" fmla="*/ 25 h 41"/>
                <a:gd name="T22" fmla="*/ 2 w 55"/>
                <a:gd name="T23" fmla="*/ 41 h 41"/>
                <a:gd name="T24" fmla="*/ 4 w 55"/>
                <a:gd name="T25" fmla="*/ 20 h 41"/>
                <a:gd name="T26" fmla="*/ 4 w 55"/>
                <a:gd name="T27" fmla="*/ 37 h 41"/>
                <a:gd name="T28" fmla="*/ 49 w 55"/>
                <a:gd name="T29" fmla="*/ 22 h 41"/>
                <a:gd name="T30" fmla="*/ 50 w 55"/>
                <a:gd name="T31" fmla="*/ 21 h 41"/>
                <a:gd name="T32" fmla="*/ 41 w 55"/>
                <a:gd name="T33" fmla="*/ 7 h 41"/>
                <a:gd name="T34" fmla="*/ 4 w 55"/>
                <a:gd name="T35"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41">
                  <a:moveTo>
                    <a:pt x="2" y="41"/>
                  </a:moveTo>
                  <a:cubicBezTo>
                    <a:pt x="0" y="41"/>
                    <a:pt x="0" y="41"/>
                    <a:pt x="0" y="41"/>
                  </a:cubicBezTo>
                  <a:cubicBezTo>
                    <a:pt x="0" y="16"/>
                    <a:pt x="0" y="16"/>
                    <a:pt x="0" y="16"/>
                  </a:cubicBezTo>
                  <a:cubicBezTo>
                    <a:pt x="2" y="16"/>
                    <a:pt x="2" y="16"/>
                    <a:pt x="2" y="16"/>
                  </a:cubicBezTo>
                  <a:cubicBezTo>
                    <a:pt x="20" y="16"/>
                    <a:pt x="32" y="12"/>
                    <a:pt x="40" y="2"/>
                  </a:cubicBezTo>
                  <a:cubicBezTo>
                    <a:pt x="42" y="0"/>
                    <a:pt x="42" y="0"/>
                    <a:pt x="42" y="0"/>
                  </a:cubicBezTo>
                  <a:cubicBezTo>
                    <a:pt x="43" y="2"/>
                    <a:pt x="43" y="2"/>
                    <a:pt x="43" y="2"/>
                  </a:cubicBezTo>
                  <a:cubicBezTo>
                    <a:pt x="46" y="8"/>
                    <a:pt x="50" y="14"/>
                    <a:pt x="54" y="20"/>
                  </a:cubicBezTo>
                  <a:cubicBezTo>
                    <a:pt x="55" y="22"/>
                    <a:pt x="55" y="22"/>
                    <a:pt x="55" y="22"/>
                  </a:cubicBezTo>
                  <a:cubicBezTo>
                    <a:pt x="54" y="23"/>
                    <a:pt x="54" y="23"/>
                    <a:pt x="54" y="23"/>
                  </a:cubicBezTo>
                  <a:cubicBezTo>
                    <a:pt x="53" y="24"/>
                    <a:pt x="52" y="24"/>
                    <a:pt x="51" y="25"/>
                  </a:cubicBezTo>
                  <a:cubicBezTo>
                    <a:pt x="39" y="35"/>
                    <a:pt x="23" y="41"/>
                    <a:pt x="2" y="41"/>
                  </a:cubicBezTo>
                  <a:close/>
                  <a:moveTo>
                    <a:pt x="4" y="20"/>
                  </a:moveTo>
                  <a:cubicBezTo>
                    <a:pt x="4" y="37"/>
                    <a:pt x="4" y="37"/>
                    <a:pt x="4" y="37"/>
                  </a:cubicBezTo>
                  <a:cubicBezTo>
                    <a:pt x="23" y="36"/>
                    <a:pt x="37" y="31"/>
                    <a:pt x="49" y="22"/>
                  </a:cubicBezTo>
                  <a:cubicBezTo>
                    <a:pt x="49" y="22"/>
                    <a:pt x="49" y="21"/>
                    <a:pt x="50" y="21"/>
                  </a:cubicBezTo>
                  <a:cubicBezTo>
                    <a:pt x="46" y="16"/>
                    <a:pt x="44" y="11"/>
                    <a:pt x="41" y="7"/>
                  </a:cubicBezTo>
                  <a:cubicBezTo>
                    <a:pt x="32" y="16"/>
                    <a:pt x="21" y="20"/>
                    <a:pt x="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华康娃娃体W5" panose="040B0509000000000000" pitchFamily="81" charset="-122"/>
                <a:ea typeface="华康娃娃体W5" panose="040B0509000000000000" pitchFamily="81" charset="-122"/>
              </a:endParaRPr>
            </a:p>
          </p:txBody>
        </p:sp>
      </p:grpSp>
      <p:grpSp>
        <p:nvGrpSpPr>
          <p:cNvPr id="16" name="组合 15"/>
          <p:cNvGrpSpPr/>
          <p:nvPr/>
        </p:nvGrpSpPr>
        <p:grpSpPr>
          <a:xfrm>
            <a:off x="8232223" y="4622111"/>
            <a:ext cx="299305" cy="341890"/>
            <a:chOff x="7273925" y="5930901"/>
            <a:chExt cx="390526" cy="446088"/>
          </a:xfrm>
          <a:solidFill>
            <a:schemeClr val="bg1"/>
          </a:solidFill>
        </p:grpSpPr>
        <p:sp>
          <p:nvSpPr>
            <p:cNvPr id="17" name="Freeform 222"/>
            <p:cNvSpPr>
              <a:spLocks noEditPoints="1"/>
            </p:cNvSpPr>
            <p:nvPr/>
          </p:nvSpPr>
          <p:spPr bwMode="auto">
            <a:xfrm>
              <a:off x="7273925" y="6064251"/>
              <a:ext cx="125413" cy="312738"/>
            </a:xfrm>
            <a:custGeom>
              <a:avLst/>
              <a:gdLst>
                <a:gd name="T0" fmla="*/ 38 w 53"/>
                <a:gd name="T1" fmla="*/ 132 h 132"/>
                <a:gd name="T2" fmla="*/ 15 w 53"/>
                <a:gd name="T3" fmla="*/ 132 h 132"/>
                <a:gd name="T4" fmla="*/ 0 w 53"/>
                <a:gd name="T5" fmla="*/ 116 h 132"/>
                <a:gd name="T6" fmla="*/ 0 w 53"/>
                <a:gd name="T7" fmla="*/ 16 h 132"/>
                <a:gd name="T8" fmla="*/ 15 w 53"/>
                <a:gd name="T9" fmla="*/ 0 h 132"/>
                <a:gd name="T10" fmla="*/ 38 w 53"/>
                <a:gd name="T11" fmla="*/ 0 h 132"/>
                <a:gd name="T12" fmla="*/ 53 w 53"/>
                <a:gd name="T13" fmla="*/ 16 h 132"/>
                <a:gd name="T14" fmla="*/ 53 w 53"/>
                <a:gd name="T15" fmla="*/ 116 h 132"/>
                <a:gd name="T16" fmla="*/ 38 w 53"/>
                <a:gd name="T17" fmla="*/ 132 h 132"/>
                <a:gd name="T18" fmla="*/ 15 w 53"/>
                <a:gd name="T19" fmla="*/ 8 h 132"/>
                <a:gd name="T20" fmla="*/ 8 w 53"/>
                <a:gd name="T21" fmla="*/ 16 h 132"/>
                <a:gd name="T22" fmla="*/ 8 w 53"/>
                <a:gd name="T23" fmla="*/ 116 h 132"/>
                <a:gd name="T24" fmla="*/ 15 w 53"/>
                <a:gd name="T25" fmla="*/ 124 h 132"/>
                <a:gd name="T26" fmla="*/ 38 w 53"/>
                <a:gd name="T27" fmla="*/ 124 h 132"/>
                <a:gd name="T28" fmla="*/ 45 w 53"/>
                <a:gd name="T29" fmla="*/ 116 h 132"/>
                <a:gd name="T30" fmla="*/ 45 w 53"/>
                <a:gd name="T31" fmla="*/ 16 h 132"/>
                <a:gd name="T32" fmla="*/ 38 w 53"/>
                <a:gd name="T33" fmla="*/ 8 h 132"/>
                <a:gd name="T34" fmla="*/ 15 w 53"/>
                <a:gd name="T35"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32">
                  <a:moveTo>
                    <a:pt x="38" y="132"/>
                  </a:moveTo>
                  <a:cubicBezTo>
                    <a:pt x="15" y="132"/>
                    <a:pt x="15" y="132"/>
                    <a:pt x="15" y="132"/>
                  </a:cubicBezTo>
                  <a:cubicBezTo>
                    <a:pt x="7" y="132"/>
                    <a:pt x="0" y="125"/>
                    <a:pt x="0" y="116"/>
                  </a:cubicBezTo>
                  <a:cubicBezTo>
                    <a:pt x="0" y="16"/>
                    <a:pt x="0" y="16"/>
                    <a:pt x="0" y="16"/>
                  </a:cubicBezTo>
                  <a:cubicBezTo>
                    <a:pt x="0" y="7"/>
                    <a:pt x="7" y="0"/>
                    <a:pt x="15" y="0"/>
                  </a:cubicBezTo>
                  <a:cubicBezTo>
                    <a:pt x="38" y="0"/>
                    <a:pt x="38" y="0"/>
                    <a:pt x="38" y="0"/>
                  </a:cubicBezTo>
                  <a:cubicBezTo>
                    <a:pt x="46" y="0"/>
                    <a:pt x="53" y="7"/>
                    <a:pt x="53" y="16"/>
                  </a:cubicBezTo>
                  <a:cubicBezTo>
                    <a:pt x="53" y="116"/>
                    <a:pt x="53" y="116"/>
                    <a:pt x="53" y="116"/>
                  </a:cubicBezTo>
                  <a:cubicBezTo>
                    <a:pt x="53" y="125"/>
                    <a:pt x="46" y="132"/>
                    <a:pt x="38" y="132"/>
                  </a:cubicBezTo>
                  <a:close/>
                  <a:moveTo>
                    <a:pt x="15" y="8"/>
                  </a:moveTo>
                  <a:cubicBezTo>
                    <a:pt x="11" y="8"/>
                    <a:pt x="8" y="12"/>
                    <a:pt x="8" y="16"/>
                  </a:cubicBezTo>
                  <a:cubicBezTo>
                    <a:pt x="8" y="116"/>
                    <a:pt x="8" y="116"/>
                    <a:pt x="8" y="116"/>
                  </a:cubicBezTo>
                  <a:cubicBezTo>
                    <a:pt x="8" y="120"/>
                    <a:pt x="11" y="124"/>
                    <a:pt x="15" y="124"/>
                  </a:cubicBezTo>
                  <a:cubicBezTo>
                    <a:pt x="38" y="124"/>
                    <a:pt x="38" y="124"/>
                    <a:pt x="38" y="124"/>
                  </a:cubicBezTo>
                  <a:cubicBezTo>
                    <a:pt x="42" y="124"/>
                    <a:pt x="45" y="120"/>
                    <a:pt x="45" y="116"/>
                  </a:cubicBezTo>
                  <a:cubicBezTo>
                    <a:pt x="45" y="16"/>
                    <a:pt x="45" y="16"/>
                    <a:pt x="45" y="16"/>
                  </a:cubicBezTo>
                  <a:cubicBezTo>
                    <a:pt x="45" y="12"/>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华康娃娃体W5" panose="040B0509000000000000" pitchFamily="81" charset="-122"/>
                <a:ea typeface="华康娃娃体W5" panose="040B0509000000000000" pitchFamily="81" charset="-122"/>
              </a:endParaRPr>
            </a:p>
          </p:txBody>
        </p:sp>
        <p:sp>
          <p:nvSpPr>
            <p:cNvPr id="18" name="Freeform 223"/>
            <p:cNvSpPr>
              <a:spLocks noEditPoints="1"/>
            </p:cNvSpPr>
            <p:nvPr/>
          </p:nvSpPr>
          <p:spPr bwMode="auto">
            <a:xfrm>
              <a:off x="7405688" y="5930901"/>
              <a:ext cx="125413" cy="446088"/>
            </a:xfrm>
            <a:custGeom>
              <a:avLst/>
              <a:gdLst>
                <a:gd name="T0" fmla="*/ 38 w 53"/>
                <a:gd name="T1" fmla="*/ 188 h 188"/>
                <a:gd name="T2" fmla="*/ 15 w 53"/>
                <a:gd name="T3" fmla="*/ 188 h 188"/>
                <a:gd name="T4" fmla="*/ 0 w 53"/>
                <a:gd name="T5" fmla="*/ 172 h 188"/>
                <a:gd name="T6" fmla="*/ 0 w 53"/>
                <a:gd name="T7" fmla="*/ 15 h 188"/>
                <a:gd name="T8" fmla="*/ 15 w 53"/>
                <a:gd name="T9" fmla="*/ 0 h 188"/>
                <a:gd name="T10" fmla="*/ 38 w 53"/>
                <a:gd name="T11" fmla="*/ 0 h 188"/>
                <a:gd name="T12" fmla="*/ 53 w 53"/>
                <a:gd name="T13" fmla="*/ 15 h 188"/>
                <a:gd name="T14" fmla="*/ 53 w 53"/>
                <a:gd name="T15" fmla="*/ 172 h 188"/>
                <a:gd name="T16" fmla="*/ 38 w 53"/>
                <a:gd name="T17" fmla="*/ 188 h 188"/>
                <a:gd name="T18" fmla="*/ 15 w 53"/>
                <a:gd name="T19" fmla="*/ 8 h 188"/>
                <a:gd name="T20" fmla="*/ 8 w 53"/>
                <a:gd name="T21" fmla="*/ 15 h 188"/>
                <a:gd name="T22" fmla="*/ 8 w 53"/>
                <a:gd name="T23" fmla="*/ 172 h 188"/>
                <a:gd name="T24" fmla="*/ 15 w 53"/>
                <a:gd name="T25" fmla="*/ 180 h 188"/>
                <a:gd name="T26" fmla="*/ 38 w 53"/>
                <a:gd name="T27" fmla="*/ 180 h 188"/>
                <a:gd name="T28" fmla="*/ 45 w 53"/>
                <a:gd name="T29" fmla="*/ 172 h 188"/>
                <a:gd name="T30" fmla="*/ 45 w 53"/>
                <a:gd name="T31" fmla="*/ 15 h 188"/>
                <a:gd name="T32" fmla="*/ 38 w 53"/>
                <a:gd name="T33" fmla="*/ 8 h 188"/>
                <a:gd name="T34" fmla="*/ 15 w 53"/>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8">
                  <a:moveTo>
                    <a:pt x="38" y="188"/>
                  </a:moveTo>
                  <a:cubicBezTo>
                    <a:pt x="15" y="188"/>
                    <a:pt x="15" y="188"/>
                    <a:pt x="15" y="188"/>
                  </a:cubicBezTo>
                  <a:cubicBezTo>
                    <a:pt x="7" y="188"/>
                    <a:pt x="0" y="181"/>
                    <a:pt x="0" y="172"/>
                  </a:cubicBezTo>
                  <a:cubicBezTo>
                    <a:pt x="0" y="15"/>
                    <a:pt x="0" y="15"/>
                    <a:pt x="0" y="15"/>
                  </a:cubicBezTo>
                  <a:cubicBezTo>
                    <a:pt x="0" y="7"/>
                    <a:pt x="7" y="0"/>
                    <a:pt x="15" y="0"/>
                  </a:cubicBezTo>
                  <a:cubicBezTo>
                    <a:pt x="38" y="0"/>
                    <a:pt x="38" y="0"/>
                    <a:pt x="38" y="0"/>
                  </a:cubicBezTo>
                  <a:cubicBezTo>
                    <a:pt x="46" y="0"/>
                    <a:pt x="53" y="7"/>
                    <a:pt x="53" y="15"/>
                  </a:cubicBezTo>
                  <a:cubicBezTo>
                    <a:pt x="53" y="172"/>
                    <a:pt x="53" y="172"/>
                    <a:pt x="53" y="172"/>
                  </a:cubicBezTo>
                  <a:cubicBezTo>
                    <a:pt x="53" y="181"/>
                    <a:pt x="46" y="188"/>
                    <a:pt x="38" y="188"/>
                  </a:cubicBezTo>
                  <a:close/>
                  <a:moveTo>
                    <a:pt x="15" y="8"/>
                  </a:moveTo>
                  <a:cubicBezTo>
                    <a:pt x="11" y="8"/>
                    <a:pt x="8" y="12"/>
                    <a:pt x="8" y="15"/>
                  </a:cubicBezTo>
                  <a:cubicBezTo>
                    <a:pt x="8" y="172"/>
                    <a:pt x="8" y="172"/>
                    <a:pt x="8" y="172"/>
                  </a:cubicBezTo>
                  <a:cubicBezTo>
                    <a:pt x="8" y="176"/>
                    <a:pt x="11" y="180"/>
                    <a:pt x="15" y="180"/>
                  </a:cubicBezTo>
                  <a:cubicBezTo>
                    <a:pt x="38" y="180"/>
                    <a:pt x="38" y="180"/>
                    <a:pt x="38" y="180"/>
                  </a:cubicBezTo>
                  <a:cubicBezTo>
                    <a:pt x="42" y="180"/>
                    <a:pt x="45" y="176"/>
                    <a:pt x="45" y="172"/>
                  </a:cubicBezTo>
                  <a:cubicBezTo>
                    <a:pt x="45" y="15"/>
                    <a:pt x="45" y="15"/>
                    <a:pt x="45" y="15"/>
                  </a:cubicBezTo>
                  <a:cubicBezTo>
                    <a:pt x="45" y="12"/>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华康娃娃体W5" panose="040B0509000000000000" pitchFamily="81" charset="-122"/>
                <a:ea typeface="华康娃娃体W5" panose="040B0509000000000000" pitchFamily="81" charset="-122"/>
              </a:endParaRPr>
            </a:p>
          </p:txBody>
        </p:sp>
        <p:sp>
          <p:nvSpPr>
            <p:cNvPr id="19" name="Freeform 224"/>
            <p:cNvSpPr>
              <a:spLocks noEditPoints="1"/>
            </p:cNvSpPr>
            <p:nvPr/>
          </p:nvSpPr>
          <p:spPr bwMode="auto">
            <a:xfrm>
              <a:off x="7539038" y="6145213"/>
              <a:ext cx="125413" cy="231775"/>
            </a:xfrm>
            <a:custGeom>
              <a:avLst/>
              <a:gdLst>
                <a:gd name="T0" fmla="*/ 38 w 53"/>
                <a:gd name="T1" fmla="*/ 98 h 98"/>
                <a:gd name="T2" fmla="*/ 15 w 53"/>
                <a:gd name="T3" fmla="*/ 98 h 98"/>
                <a:gd name="T4" fmla="*/ 0 w 53"/>
                <a:gd name="T5" fmla="*/ 82 h 98"/>
                <a:gd name="T6" fmla="*/ 0 w 53"/>
                <a:gd name="T7" fmla="*/ 15 h 98"/>
                <a:gd name="T8" fmla="*/ 15 w 53"/>
                <a:gd name="T9" fmla="*/ 0 h 98"/>
                <a:gd name="T10" fmla="*/ 38 w 53"/>
                <a:gd name="T11" fmla="*/ 0 h 98"/>
                <a:gd name="T12" fmla="*/ 53 w 53"/>
                <a:gd name="T13" fmla="*/ 15 h 98"/>
                <a:gd name="T14" fmla="*/ 53 w 53"/>
                <a:gd name="T15" fmla="*/ 82 h 98"/>
                <a:gd name="T16" fmla="*/ 38 w 53"/>
                <a:gd name="T17" fmla="*/ 98 h 98"/>
                <a:gd name="T18" fmla="*/ 15 w 53"/>
                <a:gd name="T19" fmla="*/ 8 h 98"/>
                <a:gd name="T20" fmla="*/ 8 w 53"/>
                <a:gd name="T21" fmla="*/ 15 h 98"/>
                <a:gd name="T22" fmla="*/ 8 w 53"/>
                <a:gd name="T23" fmla="*/ 82 h 98"/>
                <a:gd name="T24" fmla="*/ 15 w 53"/>
                <a:gd name="T25" fmla="*/ 90 h 98"/>
                <a:gd name="T26" fmla="*/ 38 w 53"/>
                <a:gd name="T27" fmla="*/ 90 h 98"/>
                <a:gd name="T28" fmla="*/ 45 w 53"/>
                <a:gd name="T29" fmla="*/ 82 h 98"/>
                <a:gd name="T30" fmla="*/ 45 w 53"/>
                <a:gd name="T31" fmla="*/ 15 h 98"/>
                <a:gd name="T32" fmla="*/ 38 w 53"/>
                <a:gd name="T33" fmla="*/ 8 h 98"/>
                <a:gd name="T34" fmla="*/ 15 w 53"/>
                <a:gd name="T35"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98">
                  <a:moveTo>
                    <a:pt x="38" y="98"/>
                  </a:moveTo>
                  <a:cubicBezTo>
                    <a:pt x="15" y="98"/>
                    <a:pt x="15" y="98"/>
                    <a:pt x="15" y="98"/>
                  </a:cubicBezTo>
                  <a:cubicBezTo>
                    <a:pt x="7" y="98"/>
                    <a:pt x="0" y="91"/>
                    <a:pt x="0" y="82"/>
                  </a:cubicBezTo>
                  <a:cubicBezTo>
                    <a:pt x="0" y="15"/>
                    <a:pt x="0" y="15"/>
                    <a:pt x="0" y="15"/>
                  </a:cubicBezTo>
                  <a:cubicBezTo>
                    <a:pt x="0" y="7"/>
                    <a:pt x="7" y="0"/>
                    <a:pt x="15" y="0"/>
                  </a:cubicBezTo>
                  <a:cubicBezTo>
                    <a:pt x="38" y="0"/>
                    <a:pt x="38" y="0"/>
                    <a:pt x="38" y="0"/>
                  </a:cubicBezTo>
                  <a:cubicBezTo>
                    <a:pt x="46" y="0"/>
                    <a:pt x="53" y="7"/>
                    <a:pt x="53" y="15"/>
                  </a:cubicBezTo>
                  <a:cubicBezTo>
                    <a:pt x="53" y="82"/>
                    <a:pt x="53" y="82"/>
                    <a:pt x="53" y="82"/>
                  </a:cubicBezTo>
                  <a:cubicBezTo>
                    <a:pt x="53" y="91"/>
                    <a:pt x="46" y="98"/>
                    <a:pt x="38" y="98"/>
                  </a:cubicBezTo>
                  <a:close/>
                  <a:moveTo>
                    <a:pt x="15" y="8"/>
                  </a:moveTo>
                  <a:cubicBezTo>
                    <a:pt x="12" y="8"/>
                    <a:pt x="8" y="11"/>
                    <a:pt x="8" y="15"/>
                  </a:cubicBezTo>
                  <a:cubicBezTo>
                    <a:pt x="8" y="82"/>
                    <a:pt x="8" y="82"/>
                    <a:pt x="8" y="82"/>
                  </a:cubicBezTo>
                  <a:cubicBezTo>
                    <a:pt x="8" y="86"/>
                    <a:pt x="12" y="90"/>
                    <a:pt x="15" y="90"/>
                  </a:cubicBezTo>
                  <a:cubicBezTo>
                    <a:pt x="38" y="90"/>
                    <a:pt x="38" y="90"/>
                    <a:pt x="38" y="90"/>
                  </a:cubicBezTo>
                  <a:cubicBezTo>
                    <a:pt x="42" y="90"/>
                    <a:pt x="45" y="86"/>
                    <a:pt x="45" y="82"/>
                  </a:cubicBezTo>
                  <a:cubicBezTo>
                    <a:pt x="45" y="15"/>
                    <a:pt x="45" y="15"/>
                    <a:pt x="45" y="15"/>
                  </a:cubicBezTo>
                  <a:cubicBezTo>
                    <a:pt x="45" y="11"/>
                    <a:pt x="42" y="8"/>
                    <a:pt x="38" y="8"/>
                  </a:cubicBezTo>
                  <a:lnTo>
                    <a:pt x="1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华康娃娃体W5" panose="040B0509000000000000" pitchFamily="81" charset="-122"/>
                <a:ea typeface="华康娃娃体W5" panose="040B0509000000000000" pitchFamily="81" charset="-122"/>
              </a:endParaRPr>
            </a:p>
          </p:txBody>
        </p:sp>
      </p:grpSp>
      <p:pic>
        <p:nvPicPr>
          <p:cNvPr id="20" name="图片 19" descr="0eeb17bf1b0dfa0a8eee60984d43ee74"/>
          <p:cNvPicPr>
            <a:picLocks noChangeAspect="1"/>
          </p:cNvPicPr>
          <p:nvPr/>
        </p:nvPicPr>
        <p:blipFill>
          <a:blip r:embed="rId4"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16" presetClass="entr" presetSubtype="37"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03777" y="692272"/>
            <a:ext cx="4267842" cy="584775"/>
          </a:xfrm>
          <a:prstGeom prst="rect">
            <a:avLst/>
          </a:prstGeom>
          <a:noFill/>
        </p:spPr>
        <p:txBody>
          <a:bodyPr wrap="square" rtlCol="0">
            <a:spAutoFit/>
          </a:bodyPr>
          <a:lstStyle/>
          <a:p>
            <a:r>
              <a:rPr lang="zh-CN" altLang="en-US" sz="3200" b="1" dirty="0">
                <a:solidFill>
                  <a:srgbClr val="7AC6C1"/>
                </a:solidFill>
                <a:latin typeface="华康娃娃体W5" panose="040B0509000000000000" pitchFamily="81" charset="-122"/>
                <a:ea typeface="华康娃娃体W5" panose="040B0509000000000000" pitchFamily="81" charset="-122"/>
                <a:cs typeface="Arial" panose="020B0604020202020204" pitchFamily="34" charset="0"/>
              </a:rPr>
              <a:t>活动预算</a:t>
            </a:r>
          </a:p>
        </p:txBody>
      </p:sp>
      <p:grpSp>
        <p:nvGrpSpPr>
          <p:cNvPr id="4" name="组合 3"/>
          <p:cNvGrpSpPr/>
          <p:nvPr/>
        </p:nvGrpSpPr>
        <p:grpSpPr>
          <a:xfrm>
            <a:off x="1416298" y="2218418"/>
            <a:ext cx="2653805" cy="3487964"/>
            <a:chOff x="1416298" y="2218418"/>
            <a:chExt cx="2653805" cy="3487964"/>
          </a:xfrm>
          <a:effectLst>
            <a:outerShdw blurRad="381000" dist="254000" dir="2700000" algn="tl" rotWithShape="0">
              <a:schemeClr val="tx1">
                <a:alpha val="25000"/>
              </a:schemeClr>
            </a:outerShdw>
          </a:effectLst>
        </p:grpSpPr>
        <p:sp>
          <p:nvSpPr>
            <p:cNvPr id="5" name="矩形 4"/>
            <p:cNvSpPr/>
            <p:nvPr/>
          </p:nvSpPr>
          <p:spPr>
            <a:xfrm>
              <a:off x="1416298" y="2218418"/>
              <a:ext cx="2653805" cy="34879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6" name="矩形 5"/>
            <p:cNvSpPr/>
            <p:nvPr/>
          </p:nvSpPr>
          <p:spPr>
            <a:xfrm>
              <a:off x="1416298" y="5660662"/>
              <a:ext cx="2653805" cy="45719"/>
            </a:xfrm>
            <a:prstGeom prst="rect">
              <a:avLst/>
            </a:prstGeom>
            <a:solidFill>
              <a:srgbClr val="31DAA4"/>
            </a:solidFill>
            <a:ln>
              <a:solidFill>
                <a:srgbClr val="7AC6C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7" name="组合 6"/>
          <p:cNvGrpSpPr/>
          <p:nvPr/>
        </p:nvGrpSpPr>
        <p:grpSpPr>
          <a:xfrm>
            <a:off x="4769097" y="2218418"/>
            <a:ext cx="2653806" cy="3487964"/>
            <a:chOff x="4769097" y="2218418"/>
            <a:chExt cx="2653806" cy="3487964"/>
          </a:xfrm>
          <a:effectLst>
            <a:outerShdw blurRad="381000" dist="254000" dir="2700000" algn="tl" rotWithShape="0">
              <a:schemeClr val="tx1">
                <a:alpha val="25000"/>
              </a:schemeClr>
            </a:outerShdw>
          </a:effectLst>
        </p:grpSpPr>
        <p:sp>
          <p:nvSpPr>
            <p:cNvPr id="8" name="矩形 7"/>
            <p:cNvSpPr/>
            <p:nvPr/>
          </p:nvSpPr>
          <p:spPr>
            <a:xfrm>
              <a:off x="4769098" y="2218418"/>
              <a:ext cx="2653805" cy="34879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9" name="矩形 8"/>
            <p:cNvSpPr/>
            <p:nvPr/>
          </p:nvSpPr>
          <p:spPr>
            <a:xfrm>
              <a:off x="4769097" y="5660662"/>
              <a:ext cx="2653805" cy="45719"/>
            </a:xfrm>
            <a:prstGeom prst="rect">
              <a:avLst/>
            </a:prstGeom>
            <a:solidFill>
              <a:srgbClr val="31DAA4"/>
            </a:solidFill>
            <a:ln>
              <a:solidFill>
                <a:srgbClr val="7AC6C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0" name="组合 9"/>
          <p:cNvGrpSpPr/>
          <p:nvPr/>
        </p:nvGrpSpPr>
        <p:grpSpPr>
          <a:xfrm>
            <a:off x="8121898" y="2218418"/>
            <a:ext cx="2653805" cy="3487964"/>
            <a:chOff x="8121898" y="2218418"/>
            <a:chExt cx="2653805" cy="3487964"/>
          </a:xfrm>
          <a:effectLst>
            <a:outerShdw blurRad="381000" dist="254000" dir="2700000" algn="tl" rotWithShape="0">
              <a:schemeClr val="tx1">
                <a:alpha val="25000"/>
              </a:schemeClr>
            </a:outerShdw>
          </a:effectLst>
        </p:grpSpPr>
        <p:sp>
          <p:nvSpPr>
            <p:cNvPr id="11" name="矩形 10"/>
            <p:cNvSpPr/>
            <p:nvPr/>
          </p:nvSpPr>
          <p:spPr>
            <a:xfrm>
              <a:off x="8121898" y="2218418"/>
              <a:ext cx="2653805" cy="34879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sp>
          <p:nvSpPr>
            <p:cNvPr id="12" name="矩形 11"/>
            <p:cNvSpPr/>
            <p:nvPr/>
          </p:nvSpPr>
          <p:spPr>
            <a:xfrm>
              <a:off x="8121898" y="5660662"/>
              <a:ext cx="2653805" cy="45719"/>
            </a:xfrm>
            <a:prstGeom prst="rect">
              <a:avLst/>
            </a:prstGeom>
            <a:solidFill>
              <a:srgbClr val="31DAA4"/>
            </a:solidFill>
            <a:ln>
              <a:solidFill>
                <a:srgbClr val="7AC6C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康娃娃体W5" panose="040B0509000000000000" pitchFamily="81" charset="-122"/>
                <a:ea typeface="华康娃娃体W5" panose="040B0509000000000000" pitchFamily="81" charset="-122"/>
              </a:endParaRPr>
            </a:p>
          </p:txBody>
        </p:sp>
      </p:grpSp>
      <p:grpSp>
        <p:nvGrpSpPr>
          <p:cNvPr id="13" name="组合 12"/>
          <p:cNvGrpSpPr/>
          <p:nvPr/>
        </p:nvGrpSpPr>
        <p:grpSpPr>
          <a:xfrm>
            <a:off x="2592491" y="2884083"/>
            <a:ext cx="301415" cy="416819"/>
            <a:chOff x="4663347" y="1962404"/>
            <a:chExt cx="187155" cy="258812"/>
          </a:xfrm>
        </p:grpSpPr>
        <p:sp>
          <p:nvSpPr>
            <p:cNvPr id="14" name="Freeform 242"/>
            <p:cNvSpPr/>
            <p:nvPr/>
          </p:nvSpPr>
          <p:spPr bwMode="auto">
            <a:xfrm>
              <a:off x="4677018" y="2051975"/>
              <a:ext cx="160284" cy="169241"/>
            </a:xfrm>
            <a:custGeom>
              <a:avLst/>
              <a:gdLst>
                <a:gd name="T0" fmla="*/ 312 w 340"/>
                <a:gd name="T1" fmla="*/ 359 h 359"/>
                <a:gd name="T2" fmla="*/ 28 w 340"/>
                <a:gd name="T3" fmla="*/ 359 h 359"/>
                <a:gd name="T4" fmla="*/ 0 w 340"/>
                <a:gd name="T5" fmla="*/ 0 h 359"/>
                <a:gd name="T6" fmla="*/ 340 w 340"/>
                <a:gd name="T7" fmla="*/ 0 h 359"/>
                <a:gd name="T8" fmla="*/ 312 w 340"/>
                <a:gd name="T9" fmla="*/ 359 h 359"/>
              </a:gdLst>
              <a:ahLst/>
              <a:cxnLst>
                <a:cxn ang="0">
                  <a:pos x="T0" y="T1"/>
                </a:cxn>
                <a:cxn ang="0">
                  <a:pos x="T2" y="T3"/>
                </a:cxn>
                <a:cxn ang="0">
                  <a:pos x="T4" y="T5"/>
                </a:cxn>
                <a:cxn ang="0">
                  <a:pos x="T6" y="T7"/>
                </a:cxn>
                <a:cxn ang="0">
                  <a:pos x="T8" y="T9"/>
                </a:cxn>
              </a:cxnLst>
              <a:rect l="0" t="0" r="r" b="b"/>
              <a:pathLst>
                <a:path w="340" h="359">
                  <a:moveTo>
                    <a:pt x="312" y="359"/>
                  </a:moveTo>
                  <a:lnTo>
                    <a:pt x="28" y="359"/>
                  </a:lnTo>
                  <a:lnTo>
                    <a:pt x="0" y="0"/>
                  </a:lnTo>
                  <a:lnTo>
                    <a:pt x="340" y="0"/>
                  </a:lnTo>
                  <a:lnTo>
                    <a:pt x="312" y="359"/>
                  </a:lnTo>
                  <a:close/>
                </a:path>
              </a:pathLst>
            </a:cu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15" name="Rectangle 243"/>
            <p:cNvSpPr>
              <a:spLocks noChangeArrowheads="1"/>
            </p:cNvSpPr>
            <p:nvPr/>
          </p:nvSpPr>
          <p:spPr bwMode="auto">
            <a:xfrm>
              <a:off x="4663347" y="1998233"/>
              <a:ext cx="187155" cy="53742"/>
            </a:xfrm>
            <a:prstGeom prst="rect">
              <a:avLst/>
            </a:pr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16" name="Freeform 244"/>
            <p:cNvSpPr/>
            <p:nvPr/>
          </p:nvSpPr>
          <p:spPr bwMode="auto">
            <a:xfrm>
              <a:off x="4677018" y="1962404"/>
              <a:ext cx="160284" cy="35828"/>
            </a:xfrm>
            <a:custGeom>
              <a:avLst/>
              <a:gdLst>
                <a:gd name="T0" fmla="*/ 340 w 340"/>
                <a:gd name="T1" fmla="*/ 76 h 76"/>
                <a:gd name="T2" fmla="*/ 0 w 340"/>
                <a:gd name="T3" fmla="*/ 76 h 76"/>
                <a:gd name="T4" fmla="*/ 47 w 340"/>
                <a:gd name="T5" fmla="*/ 0 h 76"/>
                <a:gd name="T6" fmla="*/ 293 w 340"/>
                <a:gd name="T7" fmla="*/ 0 h 76"/>
                <a:gd name="T8" fmla="*/ 340 w 340"/>
                <a:gd name="T9" fmla="*/ 76 h 76"/>
              </a:gdLst>
              <a:ahLst/>
              <a:cxnLst>
                <a:cxn ang="0">
                  <a:pos x="T0" y="T1"/>
                </a:cxn>
                <a:cxn ang="0">
                  <a:pos x="T2" y="T3"/>
                </a:cxn>
                <a:cxn ang="0">
                  <a:pos x="T4" y="T5"/>
                </a:cxn>
                <a:cxn ang="0">
                  <a:pos x="T6" y="T7"/>
                </a:cxn>
                <a:cxn ang="0">
                  <a:pos x="T8" y="T9"/>
                </a:cxn>
              </a:cxnLst>
              <a:rect l="0" t="0" r="r" b="b"/>
              <a:pathLst>
                <a:path w="340" h="76">
                  <a:moveTo>
                    <a:pt x="340" y="76"/>
                  </a:moveTo>
                  <a:lnTo>
                    <a:pt x="0" y="76"/>
                  </a:lnTo>
                  <a:lnTo>
                    <a:pt x="47" y="0"/>
                  </a:lnTo>
                  <a:lnTo>
                    <a:pt x="293" y="0"/>
                  </a:lnTo>
                  <a:lnTo>
                    <a:pt x="340" y="76"/>
                  </a:lnTo>
                  <a:close/>
                </a:path>
              </a:pathLst>
            </a:cu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17" name="Line 245"/>
            <p:cNvSpPr>
              <a:spLocks noChangeShapeType="1"/>
            </p:cNvSpPr>
            <p:nvPr/>
          </p:nvSpPr>
          <p:spPr bwMode="auto">
            <a:xfrm>
              <a:off x="4680318" y="2087331"/>
              <a:ext cx="153684" cy="0"/>
            </a:xfrm>
            <a:prstGeom prst="line">
              <a:avLst/>
            </a:prstGeom>
            <a:noFill/>
            <a:ln w="15875" cap="flat">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18" name="Line 246"/>
            <p:cNvSpPr>
              <a:spLocks noChangeShapeType="1"/>
            </p:cNvSpPr>
            <p:nvPr/>
          </p:nvSpPr>
          <p:spPr bwMode="auto">
            <a:xfrm>
              <a:off x="4684561" y="2158516"/>
              <a:ext cx="145198" cy="0"/>
            </a:xfrm>
            <a:prstGeom prst="line">
              <a:avLst/>
            </a:prstGeom>
            <a:noFill/>
            <a:ln w="15875" cap="flat">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19" name="Line 247"/>
            <p:cNvSpPr>
              <a:spLocks noChangeShapeType="1"/>
            </p:cNvSpPr>
            <p:nvPr/>
          </p:nvSpPr>
          <p:spPr bwMode="auto">
            <a:xfrm>
              <a:off x="4726046" y="2123159"/>
              <a:ext cx="62228" cy="0"/>
            </a:xfrm>
            <a:prstGeom prst="line">
              <a:avLst/>
            </a:prstGeom>
            <a:noFill/>
            <a:ln w="15875" cap="rnd">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grpSp>
      <p:grpSp>
        <p:nvGrpSpPr>
          <p:cNvPr id="20" name="组合 19"/>
          <p:cNvGrpSpPr/>
          <p:nvPr/>
        </p:nvGrpSpPr>
        <p:grpSpPr>
          <a:xfrm>
            <a:off x="5887970" y="2912933"/>
            <a:ext cx="416059" cy="387969"/>
            <a:chOff x="5697648" y="1980318"/>
            <a:chExt cx="258340" cy="240897"/>
          </a:xfrm>
        </p:grpSpPr>
        <p:sp>
          <p:nvSpPr>
            <p:cNvPr id="21" name="Line 389"/>
            <p:cNvSpPr>
              <a:spLocks noChangeShapeType="1"/>
            </p:cNvSpPr>
            <p:nvPr/>
          </p:nvSpPr>
          <p:spPr bwMode="auto">
            <a:xfrm>
              <a:off x="5746676" y="2221215"/>
              <a:ext cx="160284" cy="0"/>
            </a:xfrm>
            <a:prstGeom prst="line">
              <a:avLst/>
            </a:prstGeom>
            <a:noFill/>
            <a:ln w="15875" cap="rnd">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22" name="Freeform 390"/>
            <p:cNvSpPr/>
            <p:nvPr/>
          </p:nvSpPr>
          <p:spPr bwMode="auto">
            <a:xfrm>
              <a:off x="5786746" y="2185387"/>
              <a:ext cx="80142" cy="35828"/>
            </a:xfrm>
            <a:custGeom>
              <a:avLst/>
              <a:gdLst>
                <a:gd name="T0" fmla="*/ 170 w 170"/>
                <a:gd name="T1" fmla="*/ 76 h 76"/>
                <a:gd name="T2" fmla="*/ 0 w 170"/>
                <a:gd name="T3" fmla="*/ 76 h 76"/>
                <a:gd name="T4" fmla="*/ 28 w 170"/>
                <a:gd name="T5" fmla="*/ 0 h 76"/>
                <a:gd name="T6" fmla="*/ 142 w 170"/>
                <a:gd name="T7" fmla="*/ 0 h 76"/>
                <a:gd name="T8" fmla="*/ 170 w 170"/>
                <a:gd name="T9" fmla="*/ 76 h 76"/>
              </a:gdLst>
              <a:ahLst/>
              <a:cxnLst>
                <a:cxn ang="0">
                  <a:pos x="T0" y="T1"/>
                </a:cxn>
                <a:cxn ang="0">
                  <a:pos x="T2" y="T3"/>
                </a:cxn>
                <a:cxn ang="0">
                  <a:pos x="T4" y="T5"/>
                </a:cxn>
                <a:cxn ang="0">
                  <a:pos x="T6" y="T7"/>
                </a:cxn>
                <a:cxn ang="0">
                  <a:pos x="T8" y="T9"/>
                </a:cxn>
              </a:cxnLst>
              <a:rect l="0" t="0" r="r" b="b"/>
              <a:pathLst>
                <a:path w="170" h="76">
                  <a:moveTo>
                    <a:pt x="170" y="76"/>
                  </a:moveTo>
                  <a:lnTo>
                    <a:pt x="0" y="76"/>
                  </a:lnTo>
                  <a:lnTo>
                    <a:pt x="28" y="0"/>
                  </a:lnTo>
                  <a:lnTo>
                    <a:pt x="142" y="0"/>
                  </a:lnTo>
                  <a:lnTo>
                    <a:pt x="170" y="76"/>
                  </a:lnTo>
                  <a:close/>
                </a:path>
              </a:pathLst>
            </a:cu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23" name="Rectangle 391"/>
            <p:cNvSpPr>
              <a:spLocks noChangeArrowheads="1"/>
            </p:cNvSpPr>
            <p:nvPr/>
          </p:nvSpPr>
          <p:spPr bwMode="auto">
            <a:xfrm>
              <a:off x="5724519" y="2007190"/>
              <a:ext cx="205069" cy="142841"/>
            </a:xfrm>
            <a:prstGeom prst="rect">
              <a:avLst/>
            </a:prstGeom>
            <a:noFill/>
            <a:ln w="15875" cap="rnd">
              <a:solidFill>
                <a:srgbClr val="1A473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24" name="Oval 392"/>
            <p:cNvSpPr>
              <a:spLocks noChangeArrowheads="1"/>
            </p:cNvSpPr>
            <p:nvPr/>
          </p:nvSpPr>
          <p:spPr bwMode="auto">
            <a:xfrm>
              <a:off x="5822575" y="2163230"/>
              <a:ext cx="8957" cy="8957"/>
            </a:xfrm>
            <a:prstGeom prst="ellipse">
              <a:avLst/>
            </a:prstGeom>
            <a:noFill/>
            <a:ln w="15875" cap="rnd">
              <a:solidFill>
                <a:srgbClr val="1A473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25" name="Freeform 393"/>
            <p:cNvSpPr/>
            <p:nvPr/>
          </p:nvSpPr>
          <p:spPr bwMode="auto">
            <a:xfrm>
              <a:off x="5697648" y="1980318"/>
              <a:ext cx="258340" cy="205069"/>
            </a:xfrm>
            <a:custGeom>
              <a:avLst/>
              <a:gdLst>
                <a:gd name="T0" fmla="*/ 232 w 232"/>
                <a:gd name="T1" fmla="*/ 168 h 184"/>
                <a:gd name="T2" fmla="*/ 216 w 232"/>
                <a:gd name="T3" fmla="*/ 184 h 184"/>
                <a:gd name="T4" fmla="*/ 16 w 232"/>
                <a:gd name="T5" fmla="*/ 184 h 184"/>
                <a:gd name="T6" fmla="*/ 0 w 232"/>
                <a:gd name="T7" fmla="*/ 168 h 184"/>
                <a:gd name="T8" fmla="*/ 0 w 232"/>
                <a:gd name="T9" fmla="*/ 16 h 184"/>
                <a:gd name="T10" fmla="*/ 16 w 232"/>
                <a:gd name="T11" fmla="*/ 0 h 184"/>
                <a:gd name="T12" fmla="*/ 216 w 232"/>
                <a:gd name="T13" fmla="*/ 0 h 184"/>
                <a:gd name="T14" fmla="*/ 232 w 232"/>
                <a:gd name="T15" fmla="*/ 16 h 184"/>
                <a:gd name="T16" fmla="*/ 232 w 232"/>
                <a:gd name="T17"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84">
                  <a:moveTo>
                    <a:pt x="232" y="168"/>
                  </a:moveTo>
                  <a:cubicBezTo>
                    <a:pt x="232" y="177"/>
                    <a:pt x="225" y="184"/>
                    <a:pt x="216" y="184"/>
                  </a:cubicBezTo>
                  <a:cubicBezTo>
                    <a:pt x="16" y="184"/>
                    <a:pt x="16" y="184"/>
                    <a:pt x="16" y="184"/>
                  </a:cubicBezTo>
                  <a:cubicBezTo>
                    <a:pt x="7" y="184"/>
                    <a:pt x="0" y="177"/>
                    <a:pt x="0" y="168"/>
                  </a:cubicBezTo>
                  <a:cubicBezTo>
                    <a:pt x="0" y="16"/>
                    <a:pt x="0" y="16"/>
                    <a:pt x="0" y="16"/>
                  </a:cubicBezTo>
                  <a:cubicBezTo>
                    <a:pt x="0" y="7"/>
                    <a:pt x="7" y="0"/>
                    <a:pt x="16" y="0"/>
                  </a:cubicBezTo>
                  <a:cubicBezTo>
                    <a:pt x="216" y="0"/>
                    <a:pt x="216" y="0"/>
                    <a:pt x="216" y="0"/>
                  </a:cubicBezTo>
                  <a:cubicBezTo>
                    <a:pt x="225" y="0"/>
                    <a:pt x="232" y="7"/>
                    <a:pt x="232" y="16"/>
                  </a:cubicBezTo>
                  <a:lnTo>
                    <a:pt x="232" y="168"/>
                  </a:lnTo>
                  <a:close/>
                </a:path>
              </a:pathLst>
            </a:custGeom>
            <a:noFill/>
            <a:ln w="15875" cap="rnd">
              <a:solidFill>
                <a:srgbClr val="1A473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grpSp>
      <p:grpSp>
        <p:nvGrpSpPr>
          <p:cNvPr id="26" name="组合 25"/>
          <p:cNvGrpSpPr/>
          <p:nvPr/>
        </p:nvGrpSpPr>
        <p:grpSpPr>
          <a:xfrm>
            <a:off x="9240391" y="2927362"/>
            <a:ext cx="416818" cy="373540"/>
            <a:chOff x="5162583" y="1989276"/>
            <a:chExt cx="258811" cy="231939"/>
          </a:xfrm>
        </p:grpSpPr>
        <p:sp>
          <p:nvSpPr>
            <p:cNvPr id="27" name="Line 394"/>
            <p:cNvSpPr>
              <a:spLocks noChangeShapeType="1"/>
            </p:cNvSpPr>
            <p:nvPr/>
          </p:nvSpPr>
          <p:spPr bwMode="auto">
            <a:xfrm>
              <a:off x="5216325" y="2221215"/>
              <a:ext cx="160284" cy="0"/>
            </a:xfrm>
            <a:prstGeom prst="line">
              <a:avLst/>
            </a:prstGeom>
            <a:noFill/>
            <a:ln w="15875" cap="rnd">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28" name="Line 395"/>
            <p:cNvSpPr>
              <a:spLocks noChangeShapeType="1"/>
            </p:cNvSpPr>
            <p:nvPr/>
          </p:nvSpPr>
          <p:spPr bwMode="auto">
            <a:xfrm>
              <a:off x="5292224" y="2194344"/>
              <a:ext cx="0" cy="26871"/>
            </a:xfrm>
            <a:prstGeom prst="line">
              <a:avLst/>
            </a:prstGeom>
            <a:noFill/>
            <a:ln w="15875" cap="rnd">
              <a:solidFill>
                <a:srgbClr val="1A4730"/>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29" name="Line 396"/>
            <p:cNvSpPr>
              <a:spLocks noChangeShapeType="1"/>
            </p:cNvSpPr>
            <p:nvPr/>
          </p:nvSpPr>
          <p:spPr bwMode="auto">
            <a:xfrm>
              <a:off x="5162583" y="2150031"/>
              <a:ext cx="258811" cy="0"/>
            </a:xfrm>
            <a:prstGeom prst="line">
              <a:avLst/>
            </a:prstGeom>
            <a:noFill/>
            <a:ln w="15875" cap="flat">
              <a:solidFill>
                <a:srgbClr val="1A473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30" name="Freeform 397"/>
            <p:cNvSpPr/>
            <p:nvPr/>
          </p:nvSpPr>
          <p:spPr bwMode="auto">
            <a:xfrm>
              <a:off x="5162583" y="1989276"/>
              <a:ext cx="258811" cy="205069"/>
            </a:xfrm>
            <a:custGeom>
              <a:avLst/>
              <a:gdLst>
                <a:gd name="T0" fmla="*/ 232 w 232"/>
                <a:gd name="T1" fmla="*/ 168 h 184"/>
                <a:gd name="T2" fmla="*/ 216 w 232"/>
                <a:gd name="T3" fmla="*/ 184 h 184"/>
                <a:gd name="T4" fmla="*/ 16 w 232"/>
                <a:gd name="T5" fmla="*/ 184 h 184"/>
                <a:gd name="T6" fmla="*/ 0 w 232"/>
                <a:gd name="T7" fmla="*/ 168 h 184"/>
                <a:gd name="T8" fmla="*/ 0 w 232"/>
                <a:gd name="T9" fmla="*/ 16 h 184"/>
                <a:gd name="T10" fmla="*/ 16 w 232"/>
                <a:gd name="T11" fmla="*/ 0 h 184"/>
                <a:gd name="T12" fmla="*/ 216 w 232"/>
                <a:gd name="T13" fmla="*/ 0 h 184"/>
                <a:gd name="T14" fmla="*/ 232 w 232"/>
                <a:gd name="T15" fmla="*/ 16 h 184"/>
                <a:gd name="T16" fmla="*/ 232 w 232"/>
                <a:gd name="T17"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84">
                  <a:moveTo>
                    <a:pt x="232" y="168"/>
                  </a:moveTo>
                  <a:cubicBezTo>
                    <a:pt x="232" y="177"/>
                    <a:pt x="225" y="184"/>
                    <a:pt x="216" y="184"/>
                  </a:cubicBezTo>
                  <a:cubicBezTo>
                    <a:pt x="16" y="184"/>
                    <a:pt x="16" y="184"/>
                    <a:pt x="16" y="184"/>
                  </a:cubicBezTo>
                  <a:cubicBezTo>
                    <a:pt x="7" y="184"/>
                    <a:pt x="0" y="177"/>
                    <a:pt x="0" y="168"/>
                  </a:cubicBezTo>
                  <a:cubicBezTo>
                    <a:pt x="0" y="16"/>
                    <a:pt x="0" y="16"/>
                    <a:pt x="0" y="16"/>
                  </a:cubicBezTo>
                  <a:cubicBezTo>
                    <a:pt x="0" y="7"/>
                    <a:pt x="7" y="0"/>
                    <a:pt x="16" y="0"/>
                  </a:cubicBezTo>
                  <a:cubicBezTo>
                    <a:pt x="216" y="0"/>
                    <a:pt x="216" y="0"/>
                    <a:pt x="216" y="0"/>
                  </a:cubicBezTo>
                  <a:cubicBezTo>
                    <a:pt x="225" y="0"/>
                    <a:pt x="232" y="7"/>
                    <a:pt x="232" y="16"/>
                  </a:cubicBezTo>
                  <a:lnTo>
                    <a:pt x="232" y="168"/>
                  </a:lnTo>
                  <a:close/>
                </a:path>
              </a:pathLst>
            </a:custGeom>
            <a:noFill/>
            <a:ln w="15875" cap="rnd">
              <a:solidFill>
                <a:srgbClr val="1A473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sp>
          <p:nvSpPr>
            <p:cNvPr id="31" name="Oval 398"/>
            <p:cNvSpPr>
              <a:spLocks noChangeArrowheads="1"/>
            </p:cNvSpPr>
            <p:nvPr/>
          </p:nvSpPr>
          <p:spPr bwMode="auto">
            <a:xfrm>
              <a:off x="5287510" y="2167473"/>
              <a:ext cx="8957" cy="8957"/>
            </a:xfrm>
            <a:prstGeom prst="ellipse">
              <a:avLst/>
            </a:prstGeom>
            <a:noFill/>
            <a:ln w="15875" cap="flat">
              <a:solidFill>
                <a:srgbClr val="1A473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rgbClr val="000000"/>
                </a:solidFill>
                <a:latin typeface="华康娃娃体W5" panose="040B0509000000000000" pitchFamily="81" charset="-122"/>
                <a:ea typeface="华康娃娃体W5" panose="040B0509000000000000" pitchFamily="81" charset="-122"/>
              </a:endParaRPr>
            </a:p>
          </p:txBody>
        </p:sp>
      </p:grpSp>
      <p:sp>
        <p:nvSpPr>
          <p:cNvPr id="32" name="文本框 31"/>
          <p:cNvSpPr txBox="1"/>
          <p:nvPr/>
        </p:nvSpPr>
        <p:spPr>
          <a:xfrm>
            <a:off x="2028821" y="3609023"/>
            <a:ext cx="1428754" cy="400110"/>
          </a:xfrm>
          <a:prstGeom prst="rect">
            <a:avLst/>
          </a:prstGeom>
          <a:noFill/>
        </p:spPr>
        <p:txBody>
          <a:bodyPr wrap="square" rtlCol="0">
            <a:spAutoFit/>
          </a:bodyPr>
          <a:lstStyle/>
          <a:p>
            <a:pPr algn="ctr"/>
            <a:r>
              <a:rPr lang="en-US" altLang="zh-CN" sz="2000" dirty="0">
                <a:solidFill>
                  <a:srgbClr val="1A4730"/>
                </a:solidFill>
                <a:latin typeface="华康娃娃体W5" panose="040B0509000000000000" pitchFamily="81" charset="-122"/>
                <a:ea typeface="华康娃娃体W5" panose="040B0509000000000000" pitchFamily="81" charset="-122"/>
              </a:rPr>
              <a:t>¥13679</a:t>
            </a:r>
            <a:endParaRPr lang="zh-CN" altLang="en-US" sz="2000" dirty="0">
              <a:solidFill>
                <a:srgbClr val="1A4730"/>
              </a:solidFill>
              <a:latin typeface="华康娃娃体W5" panose="040B0509000000000000" pitchFamily="81" charset="-122"/>
              <a:ea typeface="华康娃娃体W5" panose="040B0509000000000000" pitchFamily="81" charset="-122"/>
            </a:endParaRPr>
          </a:p>
        </p:txBody>
      </p:sp>
      <p:sp>
        <p:nvSpPr>
          <p:cNvPr id="33" name="文本框 32"/>
          <p:cNvSpPr txBox="1"/>
          <p:nvPr/>
        </p:nvSpPr>
        <p:spPr>
          <a:xfrm>
            <a:off x="5381620" y="3609023"/>
            <a:ext cx="1428754" cy="400110"/>
          </a:xfrm>
          <a:prstGeom prst="rect">
            <a:avLst/>
          </a:prstGeom>
          <a:noFill/>
        </p:spPr>
        <p:txBody>
          <a:bodyPr wrap="square" rtlCol="0">
            <a:spAutoFit/>
          </a:bodyPr>
          <a:lstStyle/>
          <a:p>
            <a:pPr algn="ctr"/>
            <a:r>
              <a:rPr lang="en-US" altLang="zh-CN" sz="2000" dirty="0">
                <a:solidFill>
                  <a:srgbClr val="1A4730"/>
                </a:solidFill>
                <a:latin typeface="华康娃娃体W5" panose="040B0509000000000000" pitchFamily="81" charset="-122"/>
                <a:ea typeface="华康娃娃体W5" panose="040B0509000000000000" pitchFamily="81" charset="-122"/>
              </a:rPr>
              <a:t>¥26679</a:t>
            </a:r>
            <a:endParaRPr lang="zh-CN" altLang="en-US" sz="2000" dirty="0">
              <a:solidFill>
                <a:srgbClr val="1A4730"/>
              </a:solidFill>
              <a:latin typeface="华康娃娃体W5" panose="040B0509000000000000" pitchFamily="81" charset="-122"/>
              <a:ea typeface="华康娃娃体W5" panose="040B0509000000000000" pitchFamily="81" charset="-122"/>
            </a:endParaRPr>
          </a:p>
        </p:txBody>
      </p:sp>
      <p:sp>
        <p:nvSpPr>
          <p:cNvPr id="34" name="文本框 33"/>
          <p:cNvSpPr txBox="1"/>
          <p:nvPr/>
        </p:nvSpPr>
        <p:spPr>
          <a:xfrm>
            <a:off x="8734422" y="3609023"/>
            <a:ext cx="1428754" cy="400110"/>
          </a:xfrm>
          <a:prstGeom prst="rect">
            <a:avLst/>
          </a:prstGeom>
          <a:noFill/>
        </p:spPr>
        <p:txBody>
          <a:bodyPr wrap="square" rtlCol="0">
            <a:spAutoFit/>
          </a:bodyPr>
          <a:lstStyle/>
          <a:p>
            <a:pPr algn="ctr"/>
            <a:r>
              <a:rPr lang="en-US" altLang="zh-CN" sz="2000" dirty="0">
                <a:solidFill>
                  <a:srgbClr val="1A4730"/>
                </a:solidFill>
                <a:latin typeface="华康娃娃体W5" panose="040B0509000000000000" pitchFamily="81" charset="-122"/>
                <a:ea typeface="华康娃娃体W5" panose="040B0509000000000000" pitchFamily="81" charset="-122"/>
              </a:rPr>
              <a:t>¥33879</a:t>
            </a:r>
            <a:endParaRPr lang="zh-CN" altLang="en-US" sz="2000" dirty="0">
              <a:solidFill>
                <a:srgbClr val="1A4730"/>
              </a:solidFill>
              <a:latin typeface="华康娃娃体W5" panose="040B0509000000000000" pitchFamily="81" charset="-122"/>
              <a:ea typeface="华康娃娃体W5" panose="040B0509000000000000" pitchFamily="81" charset="-122"/>
            </a:endParaRPr>
          </a:p>
        </p:txBody>
      </p:sp>
      <p:grpSp>
        <p:nvGrpSpPr>
          <p:cNvPr id="35" name="组合 34"/>
          <p:cNvGrpSpPr/>
          <p:nvPr/>
        </p:nvGrpSpPr>
        <p:grpSpPr>
          <a:xfrm>
            <a:off x="1593388" y="4220609"/>
            <a:ext cx="2299620" cy="820108"/>
            <a:chOff x="1464698" y="3483456"/>
            <a:chExt cx="2299620" cy="820108"/>
          </a:xfrm>
        </p:grpSpPr>
        <p:sp>
          <p:nvSpPr>
            <p:cNvPr id="36" name="文本框 35"/>
            <p:cNvSpPr txBox="1"/>
            <p:nvPr/>
          </p:nvSpPr>
          <p:spPr bwMode="auto">
            <a:xfrm>
              <a:off x="1616808" y="3731100"/>
              <a:ext cx="1995400" cy="572464"/>
            </a:xfrm>
            <a:prstGeom prst="rect">
              <a:avLst/>
            </a:prstGeom>
            <a:noFill/>
          </p:spPr>
          <p:txBody>
            <a:bodyPr wrap="square">
              <a:spAutoFit/>
            </a:bodyPr>
            <a:lstStyle/>
            <a:p>
              <a:pPr algn="ctr">
                <a:lnSpc>
                  <a:spcPct val="130000"/>
                </a:lnSpc>
                <a:defRPr/>
              </a:pPr>
              <a:r>
                <a:rPr lang="zh-CN" altLang="en-US" sz="1200" dirty="0">
                  <a:solidFill>
                    <a:schemeClr val="bg1">
                      <a:lumMod val="50000"/>
                    </a:schemeClr>
                  </a:solidFill>
                  <a:latin typeface="华康娃娃体W5" panose="040B0509000000000000" pitchFamily="81" charset="-122"/>
                  <a:ea typeface="华康娃娃体W5" panose="040B0509000000000000" pitchFamily="81" charset="-122"/>
                </a:rPr>
                <a:t>包图网有中国最大的</a:t>
              </a:r>
              <a:r>
                <a:rPr lang="en-US" altLang="zh-CN" sz="1200" dirty="0">
                  <a:solidFill>
                    <a:schemeClr val="bg1">
                      <a:lumMod val="50000"/>
                    </a:schemeClr>
                  </a:solidFill>
                  <a:latin typeface="华康娃娃体W5" panose="040B0509000000000000" pitchFamily="81" charset="-122"/>
                  <a:ea typeface="华康娃娃体W5" panose="040B0509000000000000" pitchFamily="81" charset="-122"/>
                </a:rPr>
                <a:t>PPT</a:t>
              </a:r>
              <a:r>
                <a:rPr lang="zh-CN" altLang="en-US" sz="1200" dirty="0">
                  <a:solidFill>
                    <a:schemeClr val="bg1">
                      <a:lumMod val="50000"/>
                    </a:schemeClr>
                  </a:solidFill>
                  <a:latin typeface="华康娃娃体W5" panose="040B0509000000000000" pitchFamily="81" charset="-122"/>
                  <a:ea typeface="华康娃娃体W5" panose="040B0509000000000000" pitchFamily="81" charset="-122"/>
                </a:rPr>
                <a:t>素材站有中国最强的</a:t>
              </a:r>
              <a:r>
                <a:rPr lang="en-US" altLang="zh-CN" sz="1200" dirty="0">
                  <a:solidFill>
                    <a:schemeClr val="bg1">
                      <a:lumMod val="50000"/>
                    </a:schemeClr>
                  </a:solidFill>
                  <a:latin typeface="华康娃娃体W5" panose="040B0509000000000000" pitchFamily="81" charset="-122"/>
                  <a:ea typeface="华康娃娃体W5" panose="040B0509000000000000" pitchFamily="81" charset="-122"/>
                </a:rPr>
                <a:t>PPT</a:t>
              </a:r>
              <a:endParaRPr lang="zh-CN" altLang="en-US" sz="1200" dirty="0">
                <a:solidFill>
                  <a:schemeClr val="bg1">
                    <a:lumMod val="50000"/>
                  </a:schemeClr>
                </a:solidFill>
                <a:latin typeface="华康娃娃体W5" panose="040B0509000000000000" pitchFamily="81" charset="-122"/>
                <a:ea typeface="华康娃娃体W5" panose="040B0509000000000000" pitchFamily="81" charset="-122"/>
              </a:endParaRPr>
            </a:p>
          </p:txBody>
        </p:sp>
        <p:sp>
          <p:nvSpPr>
            <p:cNvPr id="37" name="文本框 36"/>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lumMod val="50000"/>
                    </a:schemeClr>
                  </a:solidFill>
                  <a:latin typeface="华康娃娃体W5" panose="040B0509000000000000" pitchFamily="81" charset="-122"/>
                  <a:ea typeface="华康娃娃体W5" panose="040B0509000000000000" pitchFamily="81" charset="-122"/>
                </a:rPr>
                <a:t>在此添加标题</a:t>
              </a:r>
            </a:p>
          </p:txBody>
        </p:sp>
      </p:grpSp>
      <p:grpSp>
        <p:nvGrpSpPr>
          <p:cNvPr id="38" name="组合 37"/>
          <p:cNvGrpSpPr/>
          <p:nvPr/>
        </p:nvGrpSpPr>
        <p:grpSpPr>
          <a:xfrm>
            <a:off x="4946187" y="4220609"/>
            <a:ext cx="2299620" cy="820108"/>
            <a:chOff x="1464698" y="3483456"/>
            <a:chExt cx="2299620" cy="820108"/>
          </a:xfrm>
        </p:grpSpPr>
        <p:sp>
          <p:nvSpPr>
            <p:cNvPr id="39" name="文本框 38"/>
            <p:cNvSpPr txBox="1"/>
            <p:nvPr/>
          </p:nvSpPr>
          <p:spPr bwMode="auto">
            <a:xfrm>
              <a:off x="1616808" y="3731100"/>
              <a:ext cx="1995400" cy="572464"/>
            </a:xfrm>
            <a:prstGeom prst="rect">
              <a:avLst/>
            </a:prstGeom>
            <a:noFill/>
          </p:spPr>
          <p:txBody>
            <a:bodyPr wrap="square">
              <a:spAutoFit/>
            </a:bodyPr>
            <a:lstStyle/>
            <a:p>
              <a:pPr algn="ctr">
                <a:lnSpc>
                  <a:spcPct val="130000"/>
                </a:lnSpc>
                <a:defRPr/>
              </a:pPr>
              <a:r>
                <a:rPr lang="zh-CN" altLang="en-US" sz="1200" dirty="0">
                  <a:solidFill>
                    <a:schemeClr val="bg1">
                      <a:lumMod val="50000"/>
                    </a:schemeClr>
                  </a:solidFill>
                  <a:latin typeface="华康娃娃体W5" panose="040B0509000000000000" pitchFamily="81" charset="-122"/>
                  <a:ea typeface="华康娃娃体W5" panose="040B0509000000000000" pitchFamily="81" charset="-122"/>
                </a:rPr>
                <a:t>包图网有中国最大的</a:t>
              </a:r>
              <a:r>
                <a:rPr lang="en-US" altLang="zh-CN" sz="1200" dirty="0">
                  <a:solidFill>
                    <a:schemeClr val="bg1">
                      <a:lumMod val="50000"/>
                    </a:schemeClr>
                  </a:solidFill>
                  <a:latin typeface="华康娃娃体W5" panose="040B0509000000000000" pitchFamily="81" charset="-122"/>
                  <a:ea typeface="华康娃娃体W5" panose="040B0509000000000000" pitchFamily="81" charset="-122"/>
                </a:rPr>
                <a:t>PPT</a:t>
              </a:r>
              <a:r>
                <a:rPr lang="zh-CN" altLang="en-US" sz="1200" dirty="0">
                  <a:solidFill>
                    <a:schemeClr val="bg1">
                      <a:lumMod val="50000"/>
                    </a:schemeClr>
                  </a:solidFill>
                  <a:latin typeface="华康娃娃体W5" panose="040B0509000000000000" pitchFamily="81" charset="-122"/>
                  <a:ea typeface="华康娃娃体W5" panose="040B0509000000000000" pitchFamily="81" charset="-122"/>
                </a:rPr>
                <a:t>素材站有中国最强的</a:t>
              </a:r>
              <a:r>
                <a:rPr lang="en-US" altLang="zh-CN" sz="1200" dirty="0">
                  <a:solidFill>
                    <a:schemeClr val="bg1">
                      <a:lumMod val="50000"/>
                    </a:schemeClr>
                  </a:solidFill>
                  <a:latin typeface="华康娃娃体W5" panose="040B0509000000000000" pitchFamily="81" charset="-122"/>
                  <a:ea typeface="华康娃娃体W5" panose="040B0509000000000000" pitchFamily="81" charset="-122"/>
                </a:rPr>
                <a:t>PPT</a:t>
              </a:r>
              <a:endParaRPr lang="zh-CN" altLang="en-US" sz="1200" dirty="0">
                <a:solidFill>
                  <a:schemeClr val="bg1">
                    <a:lumMod val="50000"/>
                  </a:schemeClr>
                </a:solidFill>
                <a:latin typeface="华康娃娃体W5" panose="040B0509000000000000" pitchFamily="81" charset="-122"/>
                <a:ea typeface="华康娃娃体W5" panose="040B0509000000000000" pitchFamily="81" charset="-122"/>
              </a:endParaRPr>
            </a:p>
          </p:txBody>
        </p:sp>
        <p:sp>
          <p:nvSpPr>
            <p:cNvPr id="40" name="文本框 39"/>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lumMod val="50000"/>
                    </a:schemeClr>
                  </a:solidFill>
                  <a:latin typeface="华康娃娃体W5" panose="040B0509000000000000" pitchFamily="81" charset="-122"/>
                  <a:ea typeface="华康娃娃体W5" panose="040B0509000000000000" pitchFamily="81" charset="-122"/>
                </a:rPr>
                <a:t>在此添加标题</a:t>
              </a:r>
            </a:p>
          </p:txBody>
        </p:sp>
      </p:grpSp>
      <p:grpSp>
        <p:nvGrpSpPr>
          <p:cNvPr id="41" name="组合 40"/>
          <p:cNvGrpSpPr/>
          <p:nvPr/>
        </p:nvGrpSpPr>
        <p:grpSpPr>
          <a:xfrm>
            <a:off x="8298989" y="4220609"/>
            <a:ext cx="2299620" cy="820108"/>
            <a:chOff x="1464698" y="3483456"/>
            <a:chExt cx="2299620" cy="820108"/>
          </a:xfrm>
        </p:grpSpPr>
        <p:sp>
          <p:nvSpPr>
            <p:cNvPr id="42" name="文本框 41"/>
            <p:cNvSpPr txBox="1"/>
            <p:nvPr/>
          </p:nvSpPr>
          <p:spPr bwMode="auto">
            <a:xfrm>
              <a:off x="1616808" y="3731100"/>
              <a:ext cx="1995400" cy="572464"/>
            </a:xfrm>
            <a:prstGeom prst="rect">
              <a:avLst/>
            </a:prstGeom>
            <a:noFill/>
          </p:spPr>
          <p:txBody>
            <a:bodyPr wrap="square">
              <a:spAutoFit/>
            </a:bodyPr>
            <a:lstStyle/>
            <a:p>
              <a:pPr algn="ctr">
                <a:lnSpc>
                  <a:spcPct val="130000"/>
                </a:lnSpc>
                <a:defRPr/>
              </a:pPr>
              <a:r>
                <a:rPr lang="zh-CN" altLang="en-US" sz="1200" dirty="0">
                  <a:solidFill>
                    <a:schemeClr val="bg1">
                      <a:lumMod val="50000"/>
                    </a:schemeClr>
                  </a:solidFill>
                  <a:latin typeface="华康娃娃体W5" panose="040B0509000000000000" pitchFamily="81" charset="-122"/>
                  <a:ea typeface="华康娃娃体W5" panose="040B0509000000000000" pitchFamily="81" charset="-122"/>
                </a:rPr>
                <a:t>包图网有中国最大的</a:t>
              </a:r>
              <a:r>
                <a:rPr lang="en-US" altLang="zh-CN" sz="1200" dirty="0">
                  <a:solidFill>
                    <a:schemeClr val="bg1">
                      <a:lumMod val="50000"/>
                    </a:schemeClr>
                  </a:solidFill>
                  <a:latin typeface="华康娃娃体W5" panose="040B0509000000000000" pitchFamily="81" charset="-122"/>
                  <a:ea typeface="华康娃娃体W5" panose="040B0509000000000000" pitchFamily="81" charset="-122"/>
                </a:rPr>
                <a:t>PPT</a:t>
              </a:r>
              <a:r>
                <a:rPr lang="zh-CN" altLang="en-US" sz="1200" dirty="0">
                  <a:solidFill>
                    <a:schemeClr val="bg1">
                      <a:lumMod val="50000"/>
                    </a:schemeClr>
                  </a:solidFill>
                  <a:latin typeface="华康娃娃体W5" panose="040B0509000000000000" pitchFamily="81" charset="-122"/>
                  <a:ea typeface="华康娃娃体W5" panose="040B0509000000000000" pitchFamily="81" charset="-122"/>
                </a:rPr>
                <a:t>素材站有中国最强的</a:t>
              </a:r>
              <a:r>
                <a:rPr lang="en-US" altLang="zh-CN" sz="1200" dirty="0">
                  <a:solidFill>
                    <a:schemeClr val="bg1">
                      <a:lumMod val="50000"/>
                    </a:schemeClr>
                  </a:solidFill>
                  <a:latin typeface="华康娃娃体W5" panose="040B0509000000000000" pitchFamily="81" charset="-122"/>
                  <a:ea typeface="华康娃娃体W5" panose="040B0509000000000000" pitchFamily="81" charset="-122"/>
                </a:rPr>
                <a:t>PPT</a:t>
              </a:r>
              <a:endParaRPr lang="zh-CN" altLang="en-US" sz="1200" dirty="0">
                <a:solidFill>
                  <a:schemeClr val="bg1">
                    <a:lumMod val="50000"/>
                  </a:schemeClr>
                </a:solidFill>
                <a:latin typeface="华康娃娃体W5" panose="040B0509000000000000" pitchFamily="81" charset="-122"/>
                <a:ea typeface="华康娃娃体W5" panose="040B0509000000000000" pitchFamily="81" charset="-122"/>
              </a:endParaRPr>
            </a:p>
          </p:txBody>
        </p:sp>
        <p:sp>
          <p:nvSpPr>
            <p:cNvPr id="43" name="文本框 42"/>
            <p:cNvSpPr txBox="1"/>
            <p:nvPr/>
          </p:nvSpPr>
          <p:spPr bwMode="auto">
            <a:xfrm>
              <a:off x="1464698" y="3483456"/>
              <a:ext cx="2299620" cy="338554"/>
            </a:xfrm>
            <a:prstGeom prst="rect">
              <a:avLst/>
            </a:prstGeom>
            <a:noFill/>
          </p:spPr>
          <p:txBody>
            <a:bodyPr wrap="square">
              <a:spAutoFit/>
            </a:bodyPr>
            <a:lstStyle/>
            <a:p>
              <a:pPr algn="ctr">
                <a:defRPr/>
              </a:pPr>
              <a:r>
                <a:rPr lang="zh-CN" altLang="en-US" sz="1600" spc="100" dirty="0">
                  <a:solidFill>
                    <a:schemeClr val="bg1">
                      <a:lumMod val="50000"/>
                    </a:schemeClr>
                  </a:solidFill>
                  <a:latin typeface="华康娃娃体W5" panose="040B0509000000000000" pitchFamily="81" charset="-122"/>
                  <a:ea typeface="华康娃娃体W5" panose="040B0509000000000000" pitchFamily="81" charset="-122"/>
                </a:rPr>
                <a:t>在此添加标题</a:t>
              </a:r>
            </a:p>
          </p:txBody>
        </p:sp>
      </p:grpSp>
      <p:pic>
        <p:nvPicPr>
          <p:cNvPr id="44" name="图片 43" descr="0eeb17bf1b0dfa0a8eee60984d43ee74"/>
          <p:cNvPicPr>
            <a:picLocks noChangeAspect="1"/>
          </p:cNvPicPr>
          <p:nvPr/>
        </p:nvPicPr>
        <p:blipFill>
          <a:blip r:embed="rId3"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60000" fill="hold" nodeType="afterEffect" p14:presetBounceEnd="4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40000">
                                          <p:cBhvr additive="base">
                                            <p:cTn id="12"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60000" fill="hold" nodeType="afterEffect" p14:presetBounceEnd="40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40000">
                                          <p:cBhvr additive="base">
                                            <p:cTn id="17"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250"/>
                                </p:stCondLst>
                                <p:childTnLst>
                                  <p:par>
                                    <p:cTn id="31" presetID="16" presetClass="entr" presetSubtype="37"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outVertical)">
                                          <p:cBhvr>
                                            <p:cTn id="33" dur="500"/>
                                            <p:tgtEl>
                                              <p:spTgt spid="35"/>
                                            </p:tgtEl>
                                          </p:cBhvr>
                                        </p:animEffect>
                                      </p:childTnLst>
                                    </p:cTn>
                                  </p:par>
                                </p:childTnLst>
                              </p:cTn>
                            </p:par>
                            <p:par>
                              <p:cTn id="34" fill="hold">
                                <p:stCondLst>
                                  <p:cond delay="2750"/>
                                </p:stCondLst>
                                <p:childTnLst>
                                  <p:par>
                                    <p:cTn id="35" presetID="53" presetClass="entr" presetSubtype="16"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par>
                              <p:cTn id="45" fill="hold">
                                <p:stCondLst>
                                  <p:cond delay="3500"/>
                                </p:stCondLst>
                                <p:childTnLst>
                                  <p:par>
                                    <p:cTn id="46" presetID="16" presetClass="entr" presetSubtype="37"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iterate type="lt">
                                        <p:tmPct val="10000"/>
                                      </p:iterate>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4750"/>
                                </p:stCondLst>
                                <p:childTnLst>
                                  <p:par>
                                    <p:cTn id="61" presetID="16" presetClass="entr" presetSubtype="37"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arn(outVertical)">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6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60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iterate type="lt">
                                        <p:tmPct val="10000"/>
                                      </p:iterate>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childTnLst>
                              </p:cTn>
                            </p:par>
                            <p:par>
                              <p:cTn id="30" fill="hold">
                                <p:stCondLst>
                                  <p:cond delay="2250"/>
                                </p:stCondLst>
                                <p:childTnLst>
                                  <p:par>
                                    <p:cTn id="31" presetID="16" presetClass="entr" presetSubtype="37"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outVertical)">
                                          <p:cBhvr>
                                            <p:cTn id="33" dur="500"/>
                                            <p:tgtEl>
                                              <p:spTgt spid="35"/>
                                            </p:tgtEl>
                                          </p:cBhvr>
                                        </p:animEffect>
                                      </p:childTnLst>
                                    </p:cTn>
                                  </p:par>
                                </p:childTnLst>
                              </p:cTn>
                            </p:par>
                            <p:par>
                              <p:cTn id="34" fill="hold">
                                <p:stCondLst>
                                  <p:cond delay="2750"/>
                                </p:stCondLst>
                                <p:childTnLst>
                                  <p:par>
                                    <p:cTn id="35" presetID="53" presetClass="entr" presetSubtype="16"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childTnLst>
                              </p:cTn>
                            </p:par>
                            <p:par>
                              <p:cTn id="45" fill="hold">
                                <p:stCondLst>
                                  <p:cond delay="3500"/>
                                </p:stCondLst>
                                <p:childTnLst>
                                  <p:par>
                                    <p:cTn id="46" presetID="16" presetClass="entr" presetSubtype="37"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outVertical)">
                                          <p:cBhvr>
                                            <p:cTn id="48" dur="500"/>
                                            <p:tgtEl>
                                              <p:spTgt spid="38"/>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iterate type="lt">
                                        <p:tmPct val="10000"/>
                                      </p:iterate>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4750"/>
                                </p:stCondLst>
                                <p:childTnLst>
                                  <p:par>
                                    <p:cTn id="61" presetID="16" presetClass="entr" presetSubtype="37"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arn(outVertical)">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花"/>
          <p:cNvPicPr>
            <a:picLocks noChangeAspect="1"/>
          </p:cNvPicPr>
          <p:nvPr/>
        </p:nvPicPr>
        <p:blipFill>
          <a:blip r:embed="rId3" cstate="email"/>
          <a:stretch>
            <a:fillRect/>
          </a:stretch>
        </p:blipFill>
        <p:spPr>
          <a:xfrm>
            <a:off x="8809355" y="26670"/>
            <a:ext cx="3412490" cy="2594610"/>
          </a:xfrm>
          <a:prstGeom prst="rect">
            <a:avLst/>
          </a:prstGeom>
        </p:spPr>
      </p:pic>
      <p:pic>
        <p:nvPicPr>
          <p:cNvPr id="5" name="图片 4" descr="花1"/>
          <p:cNvPicPr>
            <a:picLocks noChangeAspect="1"/>
          </p:cNvPicPr>
          <p:nvPr/>
        </p:nvPicPr>
        <p:blipFill>
          <a:blip r:embed="rId4" cstate="email"/>
          <a:stretch>
            <a:fillRect/>
          </a:stretch>
        </p:blipFill>
        <p:spPr>
          <a:xfrm flipH="1">
            <a:off x="22860" y="85725"/>
            <a:ext cx="2793411" cy="6686550"/>
          </a:xfrm>
          <a:prstGeom prst="rect">
            <a:avLst/>
          </a:prstGeom>
        </p:spPr>
      </p:pic>
      <p:pic>
        <p:nvPicPr>
          <p:cNvPr id="6" name="图片 5" descr="母亲节字"/>
          <p:cNvPicPr>
            <a:picLocks noChangeAspect="1"/>
          </p:cNvPicPr>
          <p:nvPr/>
        </p:nvPicPr>
        <p:blipFill>
          <a:blip r:embed="rId5" cstate="email"/>
          <a:stretch>
            <a:fillRect/>
          </a:stretch>
        </p:blipFill>
        <p:spPr>
          <a:xfrm>
            <a:off x="9632315" y="4497705"/>
            <a:ext cx="2828290" cy="2747010"/>
          </a:xfrm>
          <a:prstGeom prst="rect">
            <a:avLst/>
          </a:prstGeom>
        </p:spPr>
      </p:pic>
      <p:sp>
        <p:nvSpPr>
          <p:cNvPr id="10" name="文本框 9"/>
          <p:cNvSpPr txBox="1"/>
          <p:nvPr/>
        </p:nvSpPr>
        <p:spPr>
          <a:xfrm>
            <a:off x="6100445" y="2621280"/>
            <a:ext cx="4892040" cy="829945"/>
          </a:xfrm>
          <a:prstGeom prst="rect">
            <a:avLst/>
          </a:prstGeom>
          <a:noFill/>
        </p:spPr>
        <p:txBody>
          <a:bodyPr wrap="square" rtlCol="0">
            <a:spAutoFit/>
          </a:bodyPr>
          <a:lstStyle/>
          <a:p>
            <a:r>
              <a:rPr lang="zh-CN" altLang="en-US" sz="4800" b="1" dirty="0">
                <a:ln w="19050">
                  <a:solidFill>
                    <a:schemeClr val="bg1"/>
                  </a:solidFill>
                </a:ln>
                <a:solidFill>
                  <a:srgbClr val="7AC6C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母亲节快乐</a:t>
            </a:r>
          </a:p>
        </p:txBody>
      </p:sp>
      <p:sp>
        <p:nvSpPr>
          <p:cNvPr id="11" name="文本框 10"/>
          <p:cNvSpPr txBox="1"/>
          <p:nvPr/>
        </p:nvSpPr>
        <p:spPr>
          <a:xfrm>
            <a:off x="5456625" y="3451443"/>
            <a:ext cx="5038815" cy="338554"/>
          </a:xfrm>
          <a:prstGeom prst="rect">
            <a:avLst/>
          </a:prstGeom>
          <a:noFill/>
        </p:spPr>
        <p:txBody>
          <a:bodyPr wrap="none">
            <a:spAutoFit/>
          </a:bodyPr>
          <a:lstStyle/>
          <a:p>
            <a:pPr algn="ctr">
              <a:defRPr/>
            </a:pPr>
            <a:r>
              <a:rPr lang="en-US" altLang="zh-CN" sz="1600" dirty="0">
                <a:latin typeface="微软雅黑" panose="020B0503020204020204" pitchFamily="34" charset="-122"/>
                <a:ea typeface="微软雅黑" panose="020B0503020204020204" pitchFamily="34" charset="-122"/>
              </a:rPr>
              <a:t>LOREM IPSUM DOLOR SIT AMET CONSECTETUER</a:t>
            </a:r>
          </a:p>
        </p:txBody>
      </p:sp>
      <p:sp>
        <p:nvSpPr>
          <p:cNvPr id="13" name="矩形 8"/>
          <p:cNvSpPr>
            <a:spLocks noChangeArrowheads="1"/>
          </p:cNvSpPr>
          <p:nvPr/>
        </p:nvSpPr>
        <p:spPr bwMode="auto">
          <a:xfrm>
            <a:off x="5669044" y="3927428"/>
            <a:ext cx="2124300" cy="400110"/>
          </a:xfrm>
          <a:prstGeom prst="rect">
            <a:avLst/>
          </a:prstGeom>
          <a:solidFill>
            <a:srgbClr val="7AC6C1"/>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smtClean="0">
                <a:solidFill>
                  <a:schemeClr val="bg1"/>
                </a:solidFill>
                <a:latin typeface="微软雅黑" panose="020B0503020204020204" pitchFamily="34" charset="-122"/>
                <a:ea typeface="微软雅黑" panose="020B0503020204020204" pitchFamily="34" charset="-122"/>
              </a:rPr>
              <a:t>策划人：</a:t>
            </a:r>
            <a:r>
              <a:rPr lang="en-US" altLang="zh-CN" sz="2000" smtClean="0">
                <a:solidFill>
                  <a:schemeClr val="bg1"/>
                </a:solidFill>
                <a:latin typeface="微软雅黑" panose="020B0503020204020204" pitchFamily="34" charset="-122"/>
                <a:ea typeface="微软雅黑" panose="020B0503020204020204" pitchFamily="34" charset="-122"/>
              </a:rPr>
              <a:t>PPT818</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4" name="矩形 9"/>
          <p:cNvSpPr>
            <a:spLocks noChangeArrowheads="1"/>
          </p:cNvSpPr>
          <p:nvPr/>
        </p:nvSpPr>
        <p:spPr bwMode="auto">
          <a:xfrm>
            <a:off x="8004119" y="3927428"/>
            <a:ext cx="2108200" cy="398780"/>
          </a:xfrm>
          <a:prstGeom prst="rect">
            <a:avLst/>
          </a:prstGeom>
          <a:solidFill>
            <a:srgbClr val="7AC6C1"/>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时间：</a:t>
            </a:r>
            <a:r>
              <a:rPr lang="en-US" altLang="zh-CN" sz="2000" dirty="0">
                <a:solidFill>
                  <a:schemeClr val="bg1"/>
                </a:solidFill>
                <a:latin typeface="微软雅黑" panose="020B0503020204020204" pitchFamily="34" charset="-122"/>
                <a:ea typeface="微软雅黑" panose="020B0503020204020204" pitchFamily="34" charset="-122"/>
              </a:rPr>
              <a:t>XX</a:t>
            </a:r>
            <a:r>
              <a:rPr lang="zh-CN" altLang="en-US" sz="2000" dirty="0">
                <a:solidFill>
                  <a:schemeClr val="bg1"/>
                </a:solidFill>
                <a:latin typeface="微软雅黑" panose="020B0503020204020204" pitchFamily="34" charset="-122"/>
                <a:ea typeface="微软雅黑" panose="020B0503020204020204" pitchFamily="34" charset="-122"/>
              </a:rPr>
              <a:t>年</a:t>
            </a:r>
            <a:r>
              <a:rPr lang="en-US" altLang="zh-CN" sz="2000" dirty="0">
                <a:solidFill>
                  <a:schemeClr val="bg1"/>
                </a:solidFill>
                <a:latin typeface="微软雅黑" panose="020B0503020204020204" pitchFamily="34" charset="-122"/>
                <a:ea typeface="微软雅黑" panose="020B0503020204020204" pitchFamily="34" charset="-122"/>
              </a:rPr>
              <a:t>XX</a:t>
            </a:r>
            <a:r>
              <a:rPr lang="zh-CN" altLang="en-US" sz="2000" dirty="0">
                <a:solidFill>
                  <a:schemeClr val="bg1"/>
                </a:solidFill>
                <a:latin typeface="微软雅黑" panose="020B0503020204020204" pitchFamily="34" charset="-122"/>
                <a:ea typeface="微软雅黑" panose="020B0503020204020204" pitchFamily="34" charset="-122"/>
              </a:rPr>
              <a:t>月</a:t>
            </a:r>
          </a:p>
        </p:txBody>
      </p:sp>
      <p:pic>
        <p:nvPicPr>
          <p:cNvPr id="12" name="图片 11" descr="f2e1625dc3ddccc282a32e4bac68bbac"/>
          <p:cNvPicPr>
            <a:picLocks noChangeAspect="1"/>
          </p:cNvPicPr>
          <p:nvPr/>
        </p:nvPicPr>
        <p:blipFill>
          <a:blip r:embed="rId6" cstate="email"/>
          <a:stretch>
            <a:fillRect/>
          </a:stretch>
        </p:blipFill>
        <p:spPr>
          <a:xfrm>
            <a:off x="1769745" y="1875155"/>
            <a:ext cx="4141470" cy="5003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3" grpId="0" bldLvl="0" animBg="1"/>
      <p:bldP spid="1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18310" y="2171372"/>
            <a:ext cx="4876800" cy="2862322"/>
          </a:xfrm>
          <a:prstGeom prst="rect">
            <a:avLst/>
          </a:prstGeom>
        </p:spPr>
        <p:txBody>
          <a:bodyPr wrap="square">
            <a:spAutoFit/>
          </a:bodyPr>
          <a:lstStyle/>
          <a:p>
            <a:pPr>
              <a:lnSpc>
                <a:spcPct val="150000"/>
              </a:lnSpc>
            </a:pPr>
            <a:r>
              <a:rPr lang="zh-CN" altLang="en-US" sz="2400" dirty="0">
                <a:solidFill>
                  <a:srgbClr val="7AC6C1"/>
                </a:solidFill>
                <a:latin typeface="微软雅黑" panose="020B0503020204020204" pitchFamily="34" charset="-122"/>
                <a:ea typeface="微软雅黑" panose="020B0503020204020204" pitchFamily="34" charset="-122"/>
              </a:rPr>
              <a:t>母亲节（</a:t>
            </a:r>
            <a:r>
              <a:rPr lang="en-US" altLang="zh-CN" sz="2400" dirty="0">
                <a:solidFill>
                  <a:srgbClr val="7AC6C1"/>
                </a:solidFill>
                <a:latin typeface="微软雅黑" panose="020B0503020204020204" pitchFamily="34" charset="-122"/>
                <a:ea typeface="微软雅黑" panose="020B0503020204020204" pitchFamily="34" charset="-122"/>
              </a:rPr>
              <a:t>Mother's Day</a:t>
            </a:r>
            <a:r>
              <a:rPr lang="zh-CN" altLang="en-US" sz="2400" dirty="0">
                <a:solidFill>
                  <a:srgbClr val="7AC6C1"/>
                </a:solidFill>
                <a:latin typeface="微软雅黑" panose="020B0503020204020204" pitchFamily="34" charset="-122"/>
                <a:ea typeface="微软雅黑" panose="020B0503020204020204" pitchFamily="34" charset="-122"/>
              </a:rPr>
              <a:t>），是一个感谢母亲的节日，这个节日最早出现在古希腊；而现代的母亲节起源于美国，是每年</a:t>
            </a:r>
            <a:r>
              <a:rPr lang="en-US" altLang="zh-CN" sz="2400" dirty="0">
                <a:solidFill>
                  <a:srgbClr val="7AC6C1"/>
                </a:solidFill>
                <a:latin typeface="微软雅黑" panose="020B0503020204020204" pitchFamily="34" charset="-122"/>
                <a:ea typeface="微软雅黑" panose="020B0503020204020204" pitchFamily="34" charset="-122"/>
              </a:rPr>
              <a:t>5</a:t>
            </a:r>
            <a:r>
              <a:rPr lang="zh-CN" altLang="en-US" sz="2400" dirty="0">
                <a:solidFill>
                  <a:srgbClr val="7AC6C1"/>
                </a:solidFill>
                <a:latin typeface="微软雅黑" panose="020B0503020204020204" pitchFamily="34" charset="-122"/>
                <a:ea typeface="微软雅黑" panose="020B0503020204020204" pitchFamily="34" charset="-122"/>
              </a:rPr>
              <a:t>月的第二个星期日。</a:t>
            </a:r>
          </a:p>
        </p:txBody>
      </p:sp>
      <p:pic>
        <p:nvPicPr>
          <p:cNvPr id="5" name="图片 4"/>
          <p:cNvPicPr>
            <a:picLocks noChangeAspect="1"/>
          </p:cNvPicPr>
          <p:nvPr/>
        </p:nvPicPr>
        <p:blipFill>
          <a:blip r:embed="rId3"/>
          <a:stretch>
            <a:fillRect/>
          </a:stretch>
        </p:blipFill>
        <p:spPr>
          <a:xfrm>
            <a:off x="5986224" y="981611"/>
            <a:ext cx="5714286" cy="5714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A_库_矩形 215"/>
          <p:cNvSpPr/>
          <p:nvPr>
            <p:custDataLst>
              <p:tags r:id="rId1"/>
            </p:custDataLst>
          </p:nvPr>
        </p:nvSpPr>
        <p:spPr>
          <a:xfrm>
            <a:off x="4338955" y="2605405"/>
            <a:ext cx="3542030" cy="1106805"/>
          </a:xfrm>
          <a:prstGeom prst="rect">
            <a:avLst/>
          </a:prstGeom>
        </p:spPr>
        <p:txBody>
          <a:bodyPr wrap="square">
            <a:spAutoFit/>
          </a:bodyPr>
          <a:lstStyle/>
          <a:p>
            <a:pPr algn="ctr"/>
            <a:r>
              <a:rPr lang="zh-CN" altLang="en-US" sz="6600" dirty="0">
                <a:solidFill>
                  <a:srgbClr val="7AC6C1"/>
                </a:solidFill>
                <a:latin typeface="华康娃娃体W5" panose="040B0509000000000000" pitchFamily="81" charset="-122"/>
                <a:ea typeface="华康娃娃体W5" panose="040B0509000000000000" pitchFamily="81" charset="-122"/>
              </a:rPr>
              <a:t>活动主题</a:t>
            </a:r>
          </a:p>
        </p:txBody>
      </p:sp>
      <p:cxnSp>
        <p:nvCxnSpPr>
          <p:cNvPr id="102" name="PA_库_直接连接符 11"/>
          <p:cNvCxnSpPr/>
          <p:nvPr>
            <p:custDataLst>
              <p:tags r:id="rId2"/>
            </p:custDataLst>
          </p:nvPr>
        </p:nvCxnSpPr>
        <p:spPr>
          <a:xfrm>
            <a:off x="4623837" y="3698060"/>
            <a:ext cx="3224464" cy="0"/>
          </a:xfrm>
          <a:prstGeom prst="line">
            <a:avLst/>
          </a:prstGeom>
          <a:ln>
            <a:solidFill>
              <a:srgbClr val="31DAA4"/>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3636010" y="4042410"/>
            <a:ext cx="5200650" cy="51181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can demonstrate on a projector or </a:t>
            </a:r>
            <a:r>
              <a:rPr lang="en-US" altLang="zh-CN" sz="1200" dirty="0" err="1">
                <a:latin typeface="Century Gothic" panose="020B0502020202020204" pitchFamily="34" charset="0"/>
                <a:ea typeface="+mj-ea"/>
              </a:rPr>
              <a:t>computer，</a:t>
            </a:r>
            <a:r>
              <a:rPr lang="en-US" altLang="zh-CN" sz="1200" dirty="0" err="1">
                <a:latin typeface="Century Gothic" panose="020B0502020202020204" pitchFamily="34" charset="0"/>
              </a:rPr>
              <a:t>The</a:t>
            </a:r>
            <a:r>
              <a:rPr lang="en-US" altLang="zh-CN" sz="1200" dirty="0">
                <a:latin typeface="Century Gothic" panose="020B0502020202020204" pitchFamily="34" charset="0"/>
              </a:rPr>
              <a:t> user can demonstrate on a projector or computer</a:t>
            </a:r>
          </a:p>
        </p:txBody>
      </p:sp>
      <p:pic>
        <p:nvPicPr>
          <p:cNvPr id="3" name="图片 2" descr="花"/>
          <p:cNvPicPr>
            <a:picLocks noChangeAspect="1"/>
          </p:cNvPicPr>
          <p:nvPr/>
        </p:nvPicPr>
        <p:blipFill>
          <a:blip r:embed="rId5" cstate="email"/>
          <a:stretch>
            <a:fillRect/>
          </a:stretch>
        </p:blipFill>
        <p:spPr>
          <a:xfrm>
            <a:off x="8809355" y="26670"/>
            <a:ext cx="3412490" cy="2594610"/>
          </a:xfrm>
          <a:prstGeom prst="rect">
            <a:avLst/>
          </a:prstGeom>
        </p:spPr>
      </p:pic>
      <p:pic>
        <p:nvPicPr>
          <p:cNvPr id="2" name="图片 1" descr="花1"/>
          <p:cNvPicPr>
            <a:picLocks noChangeAspect="1"/>
          </p:cNvPicPr>
          <p:nvPr/>
        </p:nvPicPr>
        <p:blipFill>
          <a:blip r:embed="rId6" cstate="email"/>
          <a:stretch>
            <a:fillRect/>
          </a:stretch>
        </p:blipFill>
        <p:spPr>
          <a:xfrm flipH="1">
            <a:off x="22860" y="85725"/>
            <a:ext cx="2793411" cy="6686550"/>
          </a:xfrm>
          <a:prstGeom prst="rect">
            <a:avLst/>
          </a:prstGeom>
        </p:spPr>
      </p:pic>
      <p:pic>
        <p:nvPicPr>
          <p:cNvPr id="84" name="图片 83" descr="母亲节字"/>
          <p:cNvPicPr>
            <a:picLocks noChangeAspect="1"/>
          </p:cNvPicPr>
          <p:nvPr/>
        </p:nvPicPr>
        <p:blipFill>
          <a:blip r:embed="rId7" cstate="email"/>
          <a:stretch>
            <a:fillRect/>
          </a:stretch>
        </p:blipFill>
        <p:spPr>
          <a:xfrm>
            <a:off x="10109200" y="4827270"/>
            <a:ext cx="2112645" cy="2052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strVal val="4*#ppt_w"/>
                                          </p:val>
                                        </p:tav>
                                        <p:tav tm="100000">
                                          <p:val>
                                            <p:strVal val="#ppt_w"/>
                                          </p:val>
                                        </p:tav>
                                      </p:tavLst>
                                    </p:anim>
                                    <p:anim calcmode="lin" valueType="num">
                                      <p:cBhvr>
                                        <p:cTn id="8" dur="500" fill="hold"/>
                                        <p:tgtEl>
                                          <p:spTgt spid="100"/>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500" fill="hold"/>
                                        <p:tgtEl>
                                          <p:spTgt spid="102"/>
                                        </p:tgtEl>
                                        <p:attrNameLst>
                                          <p:attrName>ppt_w</p:attrName>
                                        </p:attrNameLst>
                                      </p:cBhvr>
                                      <p:tavLst>
                                        <p:tav tm="0">
                                          <p:val>
                                            <p:strVal val="4*#ppt_w"/>
                                          </p:val>
                                        </p:tav>
                                        <p:tav tm="100000">
                                          <p:val>
                                            <p:strVal val="#ppt_w"/>
                                          </p:val>
                                        </p:tav>
                                      </p:tavLst>
                                    </p:anim>
                                    <p:anim calcmode="lin" valueType="num">
                                      <p:cBhvr>
                                        <p:cTn id="12" dur="500" fill="hold"/>
                                        <p:tgtEl>
                                          <p:spTgt spid="1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03777" y="692272"/>
            <a:ext cx="4267842" cy="584775"/>
          </a:xfrm>
          <a:prstGeom prst="rect">
            <a:avLst/>
          </a:prstGeom>
          <a:noFill/>
        </p:spPr>
        <p:txBody>
          <a:bodyPr wrap="square" rtlCol="0">
            <a:spAutoFit/>
          </a:bodyPr>
          <a:lstStyle/>
          <a:p>
            <a:r>
              <a:rPr lang="zh-CN" altLang="en-US" sz="3200" b="1" dirty="0">
                <a:solidFill>
                  <a:srgbClr val="7AC6C1"/>
                </a:solidFill>
                <a:latin typeface="方正喵呜体" panose="02010600010101010101" pitchFamily="2" charset="-122"/>
                <a:ea typeface="方正喵呜体" panose="02010600010101010101" pitchFamily="2" charset="-122"/>
                <a:cs typeface="Arial" panose="020B0604020202020204" pitchFamily="34" charset="0"/>
              </a:rPr>
              <a:t>活动主题</a:t>
            </a:r>
          </a:p>
        </p:txBody>
      </p:sp>
      <p:grpSp>
        <p:nvGrpSpPr>
          <p:cNvPr id="4" name="组合 3"/>
          <p:cNvGrpSpPr/>
          <p:nvPr/>
        </p:nvGrpSpPr>
        <p:grpSpPr>
          <a:xfrm>
            <a:off x="3567996" y="2035358"/>
            <a:ext cx="6008094" cy="1619367"/>
            <a:chOff x="1190556" y="1211036"/>
            <a:chExt cx="6008094" cy="1619367"/>
          </a:xfrm>
        </p:grpSpPr>
        <p:sp>
          <p:nvSpPr>
            <p:cNvPr id="5" name="文本框 4"/>
            <p:cNvSpPr txBox="1"/>
            <p:nvPr/>
          </p:nvSpPr>
          <p:spPr>
            <a:xfrm>
              <a:off x="1190556" y="1211036"/>
              <a:ext cx="20218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50000"/>
                      <a:lumOff val="50000"/>
                    </a:schemeClr>
                  </a:solidFill>
                  <a:effectLst/>
                  <a:uLnTx/>
                  <a:uFillTx/>
                  <a:latin typeface="方正喵呜体" panose="02010600010101010101" pitchFamily="2" charset="-122"/>
                  <a:ea typeface="方正喵呜体" panose="02010600010101010101" pitchFamily="2" charset="-122"/>
                  <a:cs typeface="Arial" panose="020B0604020202020204" pitchFamily="34" charset="0"/>
                </a:rPr>
                <a:t>活动主题</a:t>
              </a:r>
            </a:p>
          </p:txBody>
        </p:sp>
        <p:sp>
          <p:nvSpPr>
            <p:cNvPr id="6" name="矩形 5"/>
            <p:cNvSpPr/>
            <p:nvPr/>
          </p:nvSpPr>
          <p:spPr>
            <a:xfrm>
              <a:off x="1190556" y="1907073"/>
              <a:ext cx="60080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50000"/>
                      <a:lumOff val="50000"/>
                    </a:schemeClr>
                  </a:solidFill>
                  <a:effectLst/>
                  <a:uLnTx/>
                  <a:uFillTx/>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Work in pairs. Read your sentences aloud to your partner but instead of , say.</a:t>
              </a:r>
            </a:p>
          </p:txBody>
        </p:sp>
      </p:grpSp>
      <p:grpSp>
        <p:nvGrpSpPr>
          <p:cNvPr id="7" name="组合 6"/>
          <p:cNvGrpSpPr/>
          <p:nvPr/>
        </p:nvGrpSpPr>
        <p:grpSpPr>
          <a:xfrm>
            <a:off x="3567996" y="4017464"/>
            <a:ext cx="6008094" cy="1619367"/>
            <a:chOff x="1190556" y="1211036"/>
            <a:chExt cx="6008094" cy="1619367"/>
          </a:xfrm>
        </p:grpSpPr>
        <p:sp>
          <p:nvSpPr>
            <p:cNvPr id="8" name="文本框 7"/>
            <p:cNvSpPr txBox="1"/>
            <p:nvPr/>
          </p:nvSpPr>
          <p:spPr>
            <a:xfrm>
              <a:off x="1190556" y="1211036"/>
              <a:ext cx="20218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tx1">
                      <a:lumMod val="50000"/>
                      <a:lumOff val="50000"/>
                    </a:schemeClr>
                  </a:solidFill>
                  <a:effectLst/>
                  <a:uLnTx/>
                  <a:uFillTx/>
                  <a:latin typeface="方正喵呜体" panose="02010600010101010101" pitchFamily="2" charset="-122"/>
                  <a:ea typeface="方正喵呜体" panose="02010600010101010101" pitchFamily="2" charset="-122"/>
                  <a:cs typeface="Arial" panose="020B0604020202020204" pitchFamily="34" charset="0"/>
                </a:rPr>
                <a:t>活动主题</a:t>
              </a:r>
            </a:p>
          </p:txBody>
        </p:sp>
        <p:sp>
          <p:nvSpPr>
            <p:cNvPr id="9" name="矩形 8"/>
            <p:cNvSpPr/>
            <p:nvPr/>
          </p:nvSpPr>
          <p:spPr>
            <a:xfrm>
              <a:off x="1190556" y="1907073"/>
              <a:ext cx="60080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tx1">
                      <a:lumMod val="50000"/>
                      <a:lumOff val="50000"/>
                    </a:schemeClr>
                  </a:solidFill>
                  <a:effectLst/>
                  <a:uLnTx/>
                  <a:uFillTx/>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Work in pairs. Read your sentences aloud to your partner but instead of , say.</a:t>
              </a:r>
            </a:p>
          </p:txBody>
        </p:sp>
      </p:grpSp>
      <p:sp>
        <p:nvSpPr>
          <p:cNvPr id="14" name="Freeform 34"/>
          <p:cNvSpPr>
            <a:spLocks noEditPoints="1"/>
          </p:cNvSpPr>
          <p:nvPr/>
        </p:nvSpPr>
        <p:spPr bwMode="auto">
          <a:xfrm>
            <a:off x="2490355" y="2035358"/>
            <a:ext cx="442639" cy="594092"/>
          </a:xfrm>
          <a:custGeom>
            <a:avLst/>
            <a:gdLst>
              <a:gd name="T0" fmla="*/ 299 w 433"/>
              <a:gd name="T1" fmla="*/ 26 h 581"/>
              <a:gd name="T2" fmla="*/ 399 w 433"/>
              <a:gd name="T3" fmla="*/ 76 h 581"/>
              <a:gd name="T4" fmla="*/ 199 w 433"/>
              <a:gd name="T5" fmla="*/ 202 h 581"/>
              <a:gd name="T6" fmla="*/ 39 w 433"/>
              <a:gd name="T7" fmla="*/ 375 h 581"/>
              <a:gd name="T8" fmla="*/ 196 w 433"/>
              <a:gd name="T9" fmla="*/ 382 h 581"/>
              <a:gd name="T10" fmla="*/ 193 w 433"/>
              <a:gd name="T11" fmla="*/ 581 h 581"/>
              <a:gd name="T12" fmla="*/ 32 w 433"/>
              <a:gd name="T13" fmla="*/ 574 h 581"/>
              <a:gd name="T14" fmla="*/ 39 w 433"/>
              <a:gd name="T15" fmla="*/ 375 h 581"/>
              <a:gd name="T16" fmla="*/ 394 w 433"/>
              <a:gd name="T17" fmla="*/ 375 h 581"/>
              <a:gd name="T18" fmla="*/ 401 w 433"/>
              <a:gd name="T19" fmla="*/ 574 h 581"/>
              <a:gd name="T20" fmla="*/ 240 w 433"/>
              <a:gd name="T21" fmla="*/ 581 h 581"/>
              <a:gd name="T22" fmla="*/ 237 w 433"/>
              <a:gd name="T23" fmla="*/ 381 h 581"/>
              <a:gd name="T24" fmla="*/ 12 w 433"/>
              <a:gd name="T25" fmla="*/ 239 h 581"/>
              <a:gd name="T26" fmla="*/ 196 w 433"/>
              <a:gd name="T27" fmla="*/ 246 h 581"/>
              <a:gd name="T28" fmla="*/ 189 w 433"/>
              <a:gd name="T29" fmla="*/ 364 h 581"/>
              <a:gd name="T30" fmla="*/ 6 w 433"/>
              <a:gd name="T31" fmla="*/ 358 h 581"/>
              <a:gd name="T32" fmla="*/ 12 w 433"/>
              <a:gd name="T33" fmla="*/ 239 h 581"/>
              <a:gd name="T34" fmla="*/ 420 w 433"/>
              <a:gd name="T35" fmla="*/ 239 h 581"/>
              <a:gd name="T36" fmla="*/ 427 w 433"/>
              <a:gd name="T37" fmla="*/ 358 h 581"/>
              <a:gd name="T38" fmla="*/ 244 w 433"/>
              <a:gd name="T39" fmla="*/ 364 h 581"/>
              <a:gd name="T40" fmla="*/ 237 w 433"/>
              <a:gd name="T41" fmla="*/ 246 h 581"/>
              <a:gd name="T42" fmla="*/ 169 w 433"/>
              <a:gd name="T43" fmla="*/ 90 h 581"/>
              <a:gd name="T44" fmla="*/ 97 w 433"/>
              <a:gd name="T45" fmla="*/ 96 h 581"/>
              <a:gd name="T46" fmla="*/ 179 w 433"/>
              <a:gd name="T47" fmla="*/ 212 h 581"/>
              <a:gd name="T48" fmla="*/ 169 w 433"/>
              <a:gd name="T49" fmla="*/ 90 h 581"/>
              <a:gd name="T50" fmla="*/ 168 w 433"/>
              <a:gd name="T51" fmla="*/ 123 h 581"/>
              <a:gd name="T52" fmla="*/ 120 w 433"/>
              <a:gd name="T53" fmla="*/ 125 h 581"/>
              <a:gd name="T54" fmla="*/ 179 w 433"/>
              <a:gd name="T55" fmla="*/ 207 h 581"/>
              <a:gd name="T56" fmla="*/ 172 w 433"/>
              <a:gd name="T57" fmla="*/ 217 h 581"/>
              <a:gd name="T58" fmla="*/ 41 w 433"/>
              <a:gd name="T59" fmla="*/ 136 h 581"/>
              <a:gd name="T60" fmla="*/ 9 w 433"/>
              <a:gd name="T61" fmla="*/ 195 h 581"/>
              <a:gd name="T62" fmla="*/ 172 w 433"/>
              <a:gd name="T63" fmla="*/ 217 h 581"/>
              <a:gd name="T64" fmla="*/ 381 w 433"/>
              <a:gd name="T65" fmla="*/ 135 h 581"/>
              <a:gd name="T66" fmla="*/ 427 w 433"/>
              <a:gd name="T67" fmla="*/ 181 h 581"/>
              <a:gd name="T68" fmla="*/ 229 w 433"/>
              <a:gd name="T69" fmla="*/ 222 h 581"/>
              <a:gd name="T70" fmla="*/ 208 w 433"/>
              <a:gd name="T71" fmla="*/ 196 h 581"/>
              <a:gd name="T72" fmla="*/ 266 w 433"/>
              <a:gd name="T73" fmla="*/ 76 h 581"/>
              <a:gd name="T74" fmla="*/ 338 w 433"/>
              <a:gd name="T75" fmla="*/ 113 h 581"/>
              <a:gd name="T76" fmla="*/ 208 w 433"/>
              <a:gd name="T77" fmla="*/ 19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3" h="581">
                <a:moveTo>
                  <a:pt x="233" y="29"/>
                </a:moveTo>
                <a:cubicBezTo>
                  <a:pt x="252" y="12"/>
                  <a:pt x="279" y="0"/>
                  <a:pt x="299" y="26"/>
                </a:cubicBezTo>
                <a:cubicBezTo>
                  <a:pt x="313" y="44"/>
                  <a:pt x="317" y="46"/>
                  <a:pt x="341" y="39"/>
                </a:cubicBezTo>
                <a:cubicBezTo>
                  <a:pt x="367" y="33"/>
                  <a:pt x="399" y="44"/>
                  <a:pt x="399" y="76"/>
                </a:cubicBezTo>
                <a:cubicBezTo>
                  <a:pt x="398" y="120"/>
                  <a:pt x="279" y="181"/>
                  <a:pt x="218" y="211"/>
                </a:cubicBezTo>
                <a:cubicBezTo>
                  <a:pt x="201" y="220"/>
                  <a:pt x="198" y="217"/>
                  <a:pt x="199" y="202"/>
                </a:cubicBezTo>
                <a:cubicBezTo>
                  <a:pt x="205" y="133"/>
                  <a:pt x="189" y="70"/>
                  <a:pt x="233" y="29"/>
                </a:cubicBezTo>
                <a:close/>
                <a:moveTo>
                  <a:pt x="39" y="375"/>
                </a:moveTo>
                <a:cubicBezTo>
                  <a:pt x="89" y="375"/>
                  <a:pt x="140" y="375"/>
                  <a:pt x="190" y="375"/>
                </a:cubicBezTo>
                <a:cubicBezTo>
                  <a:pt x="195" y="375"/>
                  <a:pt x="196" y="376"/>
                  <a:pt x="196" y="382"/>
                </a:cubicBezTo>
                <a:cubicBezTo>
                  <a:pt x="196" y="447"/>
                  <a:pt x="196" y="513"/>
                  <a:pt x="196" y="578"/>
                </a:cubicBezTo>
                <a:cubicBezTo>
                  <a:pt x="196" y="580"/>
                  <a:pt x="195" y="581"/>
                  <a:pt x="193" y="581"/>
                </a:cubicBezTo>
                <a:cubicBezTo>
                  <a:pt x="141" y="581"/>
                  <a:pt x="90" y="581"/>
                  <a:pt x="39" y="581"/>
                </a:cubicBezTo>
                <a:cubicBezTo>
                  <a:pt x="35" y="581"/>
                  <a:pt x="32" y="578"/>
                  <a:pt x="32" y="574"/>
                </a:cubicBezTo>
                <a:cubicBezTo>
                  <a:pt x="32" y="510"/>
                  <a:pt x="32" y="446"/>
                  <a:pt x="32" y="382"/>
                </a:cubicBezTo>
                <a:cubicBezTo>
                  <a:pt x="32" y="378"/>
                  <a:pt x="35" y="375"/>
                  <a:pt x="39" y="375"/>
                </a:cubicBezTo>
                <a:close/>
                <a:moveTo>
                  <a:pt x="244" y="375"/>
                </a:moveTo>
                <a:cubicBezTo>
                  <a:pt x="294" y="375"/>
                  <a:pt x="344" y="375"/>
                  <a:pt x="394" y="375"/>
                </a:cubicBezTo>
                <a:cubicBezTo>
                  <a:pt x="398" y="375"/>
                  <a:pt x="401" y="378"/>
                  <a:pt x="401" y="382"/>
                </a:cubicBezTo>
                <a:cubicBezTo>
                  <a:pt x="401" y="446"/>
                  <a:pt x="401" y="510"/>
                  <a:pt x="401" y="574"/>
                </a:cubicBezTo>
                <a:cubicBezTo>
                  <a:pt x="401" y="578"/>
                  <a:pt x="398" y="581"/>
                  <a:pt x="394" y="581"/>
                </a:cubicBezTo>
                <a:cubicBezTo>
                  <a:pt x="342" y="581"/>
                  <a:pt x="291" y="581"/>
                  <a:pt x="240" y="581"/>
                </a:cubicBezTo>
                <a:cubicBezTo>
                  <a:pt x="237" y="581"/>
                  <a:pt x="237" y="581"/>
                  <a:pt x="237" y="578"/>
                </a:cubicBezTo>
                <a:cubicBezTo>
                  <a:pt x="237" y="512"/>
                  <a:pt x="237" y="447"/>
                  <a:pt x="237" y="381"/>
                </a:cubicBezTo>
                <a:cubicBezTo>
                  <a:pt x="237" y="375"/>
                  <a:pt x="237" y="375"/>
                  <a:pt x="244" y="375"/>
                </a:cubicBezTo>
                <a:close/>
                <a:moveTo>
                  <a:pt x="12" y="239"/>
                </a:moveTo>
                <a:cubicBezTo>
                  <a:pt x="71" y="239"/>
                  <a:pt x="130" y="239"/>
                  <a:pt x="188" y="239"/>
                </a:cubicBezTo>
                <a:cubicBezTo>
                  <a:pt x="195" y="239"/>
                  <a:pt x="196" y="240"/>
                  <a:pt x="196" y="246"/>
                </a:cubicBezTo>
                <a:cubicBezTo>
                  <a:pt x="196" y="284"/>
                  <a:pt x="196" y="321"/>
                  <a:pt x="196" y="359"/>
                </a:cubicBezTo>
                <a:cubicBezTo>
                  <a:pt x="196" y="363"/>
                  <a:pt x="195" y="364"/>
                  <a:pt x="189" y="364"/>
                </a:cubicBezTo>
                <a:cubicBezTo>
                  <a:pt x="130" y="364"/>
                  <a:pt x="71" y="364"/>
                  <a:pt x="12" y="364"/>
                </a:cubicBezTo>
                <a:cubicBezTo>
                  <a:pt x="9" y="364"/>
                  <a:pt x="6" y="361"/>
                  <a:pt x="6" y="358"/>
                </a:cubicBezTo>
                <a:cubicBezTo>
                  <a:pt x="6" y="320"/>
                  <a:pt x="6" y="283"/>
                  <a:pt x="6" y="246"/>
                </a:cubicBezTo>
                <a:cubicBezTo>
                  <a:pt x="6" y="242"/>
                  <a:pt x="9" y="239"/>
                  <a:pt x="12" y="239"/>
                </a:cubicBezTo>
                <a:close/>
                <a:moveTo>
                  <a:pt x="245" y="239"/>
                </a:moveTo>
                <a:cubicBezTo>
                  <a:pt x="304" y="239"/>
                  <a:pt x="362" y="239"/>
                  <a:pt x="420" y="239"/>
                </a:cubicBezTo>
                <a:cubicBezTo>
                  <a:pt x="424" y="239"/>
                  <a:pt x="427" y="242"/>
                  <a:pt x="427" y="246"/>
                </a:cubicBezTo>
                <a:cubicBezTo>
                  <a:pt x="427" y="283"/>
                  <a:pt x="427" y="320"/>
                  <a:pt x="427" y="358"/>
                </a:cubicBezTo>
                <a:cubicBezTo>
                  <a:pt x="427" y="361"/>
                  <a:pt x="424" y="364"/>
                  <a:pt x="420" y="364"/>
                </a:cubicBezTo>
                <a:cubicBezTo>
                  <a:pt x="361" y="364"/>
                  <a:pt x="303" y="364"/>
                  <a:pt x="244" y="364"/>
                </a:cubicBezTo>
                <a:cubicBezTo>
                  <a:pt x="238" y="364"/>
                  <a:pt x="237" y="363"/>
                  <a:pt x="237" y="359"/>
                </a:cubicBezTo>
                <a:cubicBezTo>
                  <a:pt x="237" y="321"/>
                  <a:pt x="237" y="283"/>
                  <a:pt x="237" y="246"/>
                </a:cubicBezTo>
                <a:cubicBezTo>
                  <a:pt x="237" y="239"/>
                  <a:pt x="238" y="239"/>
                  <a:pt x="245" y="239"/>
                </a:cubicBezTo>
                <a:close/>
                <a:moveTo>
                  <a:pt x="169" y="90"/>
                </a:moveTo>
                <a:cubicBezTo>
                  <a:pt x="157" y="78"/>
                  <a:pt x="138" y="70"/>
                  <a:pt x="125" y="88"/>
                </a:cubicBezTo>
                <a:cubicBezTo>
                  <a:pt x="116" y="99"/>
                  <a:pt x="113" y="101"/>
                  <a:pt x="97" y="96"/>
                </a:cubicBezTo>
                <a:cubicBezTo>
                  <a:pt x="79" y="92"/>
                  <a:pt x="58" y="100"/>
                  <a:pt x="58" y="121"/>
                </a:cubicBezTo>
                <a:cubicBezTo>
                  <a:pt x="59" y="151"/>
                  <a:pt x="138" y="192"/>
                  <a:pt x="179" y="212"/>
                </a:cubicBezTo>
                <a:cubicBezTo>
                  <a:pt x="191" y="218"/>
                  <a:pt x="193" y="216"/>
                  <a:pt x="192" y="206"/>
                </a:cubicBezTo>
                <a:cubicBezTo>
                  <a:pt x="188" y="159"/>
                  <a:pt x="199" y="117"/>
                  <a:pt x="169" y="90"/>
                </a:cubicBezTo>
                <a:close/>
                <a:moveTo>
                  <a:pt x="186" y="202"/>
                </a:moveTo>
                <a:cubicBezTo>
                  <a:pt x="184" y="178"/>
                  <a:pt x="182" y="135"/>
                  <a:pt x="168" y="123"/>
                </a:cubicBezTo>
                <a:cubicBezTo>
                  <a:pt x="163" y="118"/>
                  <a:pt x="153" y="115"/>
                  <a:pt x="147" y="121"/>
                </a:cubicBezTo>
                <a:cubicBezTo>
                  <a:pt x="138" y="130"/>
                  <a:pt x="133" y="130"/>
                  <a:pt x="120" y="125"/>
                </a:cubicBezTo>
                <a:cubicBezTo>
                  <a:pt x="105" y="118"/>
                  <a:pt x="76" y="121"/>
                  <a:pt x="99" y="146"/>
                </a:cubicBezTo>
                <a:cubicBezTo>
                  <a:pt x="111" y="161"/>
                  <a:pt x="157" y="195"/>
                  <a:pt x="179" y="207"/>
                </a:cubicBezTo>
                <a:cubicBezTo>
                  <a:pt x="186" y="211"/>
                  <a:pt x="187" y="210"/>
                  <a:pt x="186" y="202"/>
                </a:cubicBezTo>
                <a:close/>
                <a:moveTo>
                  <a:pt x="172" y="217"/>
                </a:moveTo>
                <a:cubicBezTo>
                  <a:pt x="137" y="205"/>
                  <a:pt x="73" y="172"/>
                  <a:pt x="52" y="137"/>
                </a:cubicBezTo>
                <a:cubicBezTo>
                  <a:pt x="48" y="130"/>
                  <a:pt x="45" y="128"/>
                  <a:pt x="41" y="136"/>
                </a:cubicBezTo>
                <a:cubicBezTo>
                  <a:pt x="32" y="154"/>
                  <a:pt x="19" y="169"/>
                  <a:pt x="6" y="183"/>
                </a:cubicBezTo>
                <a:cubicBezTo>
                  <a:pt x="0" y="188"/>
                  <a:pt x="1" y="192"/>
                  <a:pt x="9" y="195"/>
                </a:cubicBezTo>
                <a:cubicBezTo>
                  <a:pt x="76" y="218"/>
                  <a:pt x="93" y="221"/>
                  <a:pt x="170" y="223"/>
                </a:cubicBezTo>
                <a:cubicBezTo>
                  <a:pt x="183" y="224"/>
                  <a:pt x="185" y="222"/>
                  <a:pt x="172" y="217"/>
                </a:cubicBezTo>
                <a:close/>
                <a:moveTo>
                  <a:pt x="227" y="216"/>
                </a:moveTo>
                <a:cubicBezTo>
                  <a:pt x="262" y="204"/>
                  <a:pt x="349" y="162"/>
                  <a:pt x="381" y="135"/>
                </a:cubicBezTo>
                <a:cubicBezTo>
                  <a:pt x="388" y="129"/>
                  <a:pt x="391" y="128"/>
                  <a:pt x="393" y="134"/>
                </a:cubicBezTo>
                <a:cubicBezTo>
                  <a:pt x="400" y="153"/>
                  <a:pt x="415" y="167"/>
                  <a:pt x="427" y="181"/>
                </a:cubicBezTo>
                <a:cubicBezTo>
                  <a:pt x="433" y="187"/>
                  <a:pt x="432" y="191"/>
                  <a:pt x="423" y="193"/>
                </a:cubicBezTo>
                <a:cubicBezTo>
                  <a:pt x="356" y="216"/>
                  <a:pt x="305" y="221"/>
                  <a:pt x="229" y="222"/>
                </a:cubicBezTo>
                <a:cubicBezTo>
                  <a:pt x="216" y="222"/>
                  <a:pt x="214" y="220"/>
                  <a:pt x="227" y="216"/>
                </a:cubicBezTo>
                <a:close/>
                <a:moveTo>
                  <a:pt x="208" y="196"/>
                </a:moveTo>
                <a:cubicBezTo>
                  <a:pt x="211" y="161"/>
                  <a:pt x="215" y="97"/>
                  <a:pt x="235" y="79"/>
                </a:cubicBezTo>
                <a:cubicBezTo>
                  <a:pt x="243" y="72"/>
                  <a:pt x="257" y="67"/>
                  <a:pt x="266" y="76"/>
                </a:cubicBezTo>
                <a:cubicBezTo>
                  <a:pt x="279" y="89"/>
                  <a:pt x="287" y="90"/>
                  <a:pt x="306" y="82"/>
                </a:cubicBezTo>
                <a:cubicBezTo>
                  <a:pt x="329" y="72"/>
                  <a:pt x="371" y="75"/>
                  <a:pt x="338" y="113"/>
                </a:cubicBezTo>
                <a:cubicBezTo>
                  <a:pt x="319" y="135"/>
                  <a:pt x="252" y="186"/>
                  <a:pt x="218" y="204"/>
                </a:cubicBezTo>
                <a:cubicBezTo>
                  <a:pt x="208" y="209"/>
                  <a:pt x="207" y="209"/>
                  <a:pt x="208" y="196"/>
                </a:cubicBezTo>
                <a:close/>
              </a:path>
            </a:pathLst>
          </a:custGeom>
          <a:solidFill>
            <a:schemeClr val="bg1"/>
          </a:solidFill>
          <a:ln>
            <a:solidFill>
              <a:srgbClr val="7AC6C1"/>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50000"/>
                  <a:lumOff val="50000"/>
                </a:schemeClr>
              </a:solidFill>
              <a:latin typeface="方正喵呜体" panose="02010600010101010101" pitchFamily="2" charset="-122"/>
              <a:ea typeface="方正喵呜体" panose="02010600010101010101" pitchFamily="2" charset="-122"/>
            </a:endParaRPr>
          </a:p>
        </p:txBody>
      </p:sp>
      <p:pic>
        <p:nvPicPr>
          <p:cNvPr id="15" name="图片 14" descr="4e109b99f2cbf81d993ab08359f8b03f"/>
          <p:cNvPicPr>
            <a:picLocks noChangeAspect="1"/>
          </p:cNvPicPr>
          <p:nvPr/>
        </p:nvPicPr>
        <p:blipFill>
          <a:blip r:embed="rId3" cstate="email"/>
          <a:stretch>
            <a:fillRect/>
          </a:stretch>
        </p:blipFill>
        <p:spPr>
          <a:xfrm>
            <a:off x="2338070" y="3874770"/>
            <a:ext cx="746760" cy="746760"/>
          </a:xfrm>
          <a:prstGeom prst="rect">
            <a:avLst/>
          </a:prstGeom>
        </p:spPr>
      </p:pic>
      <p:pic>
        <p:nvPicPr>
          <p:cNvPr id="16" name="图片 15" descr="0eeb17bf1b0dfa0a8eee60984d43ee74"/>
          <p:cNvPicPr>
            <a:picLocks noChangeAspect="1"/>
          </p:cNvPicPr>
          <p:nvPr/>
        </p:nvPicPr>
        <p:blipFill>
          <a:blip r:embed="rId4"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750"/>
                                        <p:tgtEl>
                                          <p:spTgt spid="7"/>
                                        </p:tgtEl>
                                      </p:cBhvr>
                                    </p:animEffect>
                                    <p:anim calcmode="lin" valueType="num">
                                      <p:cBhvr>
                                        <p:cTn id="19" dur="750" fill="hold"/>
                                        <p:tgtEl>
                                          <p:spTgt spid="7"/>
                                        </p:tgtEl>
                                        <p:attrNameLst>
                                          <p:attrName>ppt_x</p:attrName>
                                        </p:attrNameLst>
                                      </p:cBhvr>
                                      <p:tavLst>
                                        <p:tav tm="0">
                                          <p:val>
                                            <p:strVal val="#ppt_x"/>
                                          </p:val>
                                        </p:tav>
                                        <p:tav tm="100000">
                                          <p:val>
                                            <p:strVal val="#ppt_x"/>
                                          </p:val>
                                        </p:tav>
                                      </p:tavLst>
                                    </p:anim>
                                    <p:anim calcmode="lin" valueType="num">
                                      <p:cBhvr>
                                        <p:cTn id="20"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a:off x="4869688" y="2592924"/>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50000"/>
            </a:schemeClr>
          </a:solidFill>
          <a:ln w="0">
            <a:noFill/>
            <a:prstDash val="solid"/>
            <a:round/>
          </a:ln>
        </p:spPr>
        <p:txBody>
          <a:bodyPr/>
          <a:lstStyle/>
          <a:p>
            <a:pPr>
              <a:defRPr/>
            </a:pPr>
            <a:endParaRPr lang="zh-TW" altLang="en-US">
              <a:latin typeface="微软雅黑" panose="020B0503020204020204" pitchFamily="34" charset="-122"/>
              <a:ea typeface="微软雅黑" panose="020B0503020204020204" pitchFamily="34" charset="-122"/>
            </a:endParaRPr>
          </a:p>
        </p:txBody>
      </p:sp>
      <p:sp>
        <p:nvSpPr>
          <p:cNvPr id="5" name="橢圓 3"/>
          <p:cNvSpPr/>
          <p:nvPr/>
        </p:nvSpPr>
        <p:spPr>
          <a:xfrm>
            <a:off x="4214049" y="3929599"/>
            <a:ext cx="711200" cy="712787"/>
          </a:xfrm>
          <a:prstGeom prst="ellipse">
            <a:avLst/>
          </a:prstGeom>
          <a:solidFill>
            <a:srgbClr val="7AC6C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6" name="橢圓 4"/>
          <p:cNvSpPr/>
          <p:nvPr/>
        </p:nvSpPr>
        <p:spPr>
          <a:xfrm>
            <a:off x="4409313" y="2965985"/>
            <a:ext cx="712787"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7" name="橢圓 5"/>
          <p:cNvSpPr/>
          <p:nvPr/>
        </p:nvSpPr>
        <p:spPr>
          <a:xfrm>
            <a:off x="5030024" y="2437348"/>
            <a:ext cx="712788" cy="711200"/>
          </a:xfrm>
          <a:prstGeom prst="ellipse">
            <a:avLst/>
          </a:prstGeom>
          <a:solidFill>
            <a:srgbClr val="7AC6C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8" name="橢圓 6"/>
          <p:cNvSpPr/>
          <p:nvPr/>
        </p:nvSpPr>
        <p:spPr>
          <a:xfrm>
            <a:off x="5822188" y="2000785"/>
            <a:ext cx="712787" cy="712788"/>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9" name="橢圓 7"/>
          <p:cNvSpPr/>
          <p:nvPr/>
        </p:nvSpPr>
        <p:spPr>
          <a:xfrm>
            <a:off x="6534974" y="2592924"/>
            <a:ext cx="712788" cy="712787"/>
          </a:xfrm>
          <a:prstGeom prst="ellipse">
            <a:avLst/>
          </a:prstGeom>
          <a:solidFill>
            <a:srgbClr val="75625B"/>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10" name="橢圓 8"/>
          <p:cNvSpPr/>
          <p:nvPr/>
        </p:nvSpPr>
        <p:spPr>
          <a:xfrm>
            <a:off x="7131874" y="3208873"/>
            <a:ext cx="712788"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dirty="0">
              <a:latin typeface="微软雅黑" panose="020B0503020204020204" pitchFamily="34" charset="-122"/>
              <a:ea typeface="微软雅黑" panose="020B0503020204020204" pitchFamily="34" charset="-122"/>
            </a:endParaRPr>
          </a:p>
        </p:txBody>
      </p:sp>
      <p:sp>
        <p:nvSpPr>
          <p:cNvPr id="11" name="橢圓 9"/>
          <p:cNvSpPr/>
          <p:nvPr/>
        </p:nvSpPr>
        <p:spPr>
          <a:xfrm>
            <a:off x="7247762" y="4115335"/>
            <a:ext cx="711200" cy="711200"/>
          </a:xfrm>
          <a:prstGeom prst="ellipse">
            <a:avLst/>
          </a:prstGeom>
          <a:solidFill>
            <a:srgbClr val="7AC6C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27" name="文本框 26"/>
          <p:cNvSpPr txBox="1"/>
          <p:nvPr/>
        </p:nvSpPr>
        <p:spPr>
          <a:xfrm>
            <a:off x="8056595" y="4166135"/>
            <a:ext cx="1262062" cy="609600"/>
          </a:xfrm>
          <a:prstGeom prst="rect">
            <a:avLst/>
          </a:prstGeom>
          <a:noFill/>
        </p:spPr>
        <p:txBody>
          <a:bodyPr wrap="none">
            <a:spAutoFit/>
          </a:bodyPr>
          <a:lstStyle/>
          <a:p>
            <a:pPr>
              <a:lnSpc>
                <a:spcPct val="120000"/>
              </a:lnSpc>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nSpc>
                <a:spcPct val="120000"/>
              </a:lnSpc>
              <a:defRPr/>
            </a:pPr>
            <a:r>
              <a:rPr lang="zh-CN" altLang="en-US" sz="1400" dirty="0">
                <a:latin typeface="微软雅黑" panose="020B0503020204020204" pitchFamily="34" charset="-122"/>
                <a:ea typeface="微软雅黑" panose="020B0503020204020204" pitchFamily="34" charset="-122"/>
              </a:rPr>
              <a:t>此处输入文本</a:t>
            </a:r>
          </a:p>
        </p:txBody>
      </p:sp>
      <p:sp>
        <p:nvSpPr>
          <p:cNvPr id="28" name="文本框 27"/>
          <p:cNvSpPr txBox="1"/>
          <p:nvPr/>
        </p:nvSpPr>
        <p:spPr>
          <a:xfrm>
            <a:off x="2847214" y="3981192"/>
            <a:ext cx="1262062" cy="609600"/>
          </a:xfrm>
          <a:prstGeom prst="rect">
            <a:avLst/>
          </a:prstGeom>
          <a:noFill/>
        </p:spPr>
        <p:txBody>
          <a:bodyPr wrap="none">
            <a:spAutoFit/>
          </a:bodyPr>
          <a:lstStyle/>
          <a:p>
            <a:pPr>
              <a:lnSpc>
                <a:spcPct val="120000"/>
              </a:lnSpc>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nSpc>
                <a:spcPct val="120000"/>
              </a:lnSpc>
              <a:defRPr/>
            </a:pPr>
            <a:r>
              <a:rPr lang="zh-CN" altLang="en-US" sz="1400" dirty="0">
                <a:latin typeface="微软雅黑" panose="020B0503020204020204" pitchFamily="34" charset="-122"/>
                <a:ea typeface="微软雅黑" panose="020B0503020204020204" pitchFamily="34" charset="-122"/>
              </a:rPr>
              <a:t>此处输入文本</a:t>
            </a:r>
          </a:p>
        </p:txBody>
      </p:sp>
      <p:sp>
        <p:nvSpPr>
          <p:cNvPr id="19" name="文本框 18"/>
          <p:cNvSpPr txBox="1"/>
          <p:nvPr/>
        </p:nvSpPr>
        <p:spPr>
          <a:xfrm>
            <a:off x="7323962" y="2254785"/>
            <a:ext cx="1262062" cy="609600"/>
          </a:xfrm>
          <a:prstGeom prst="rect">
            <a:avLst/>
          </a:prstGeom>
          <a:noFill/>
        </p:spPr>
        <p:txBody>
          <a:bodyPr wrap="none">
            <a:spAutoFit/>
          </a:bodyPr>
          <a:lstStyle/>
          <a:p>
            <a:pPr>
              <a:lnSpc>
                <a:spcPct val="120000"/>
              </a:lnSpc>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nSpc>
                <a:spcPct val="120000"/>
              </a:lnSpc>
              <a:defRPr/>
            </a:pPr>
            <a:r>
              <a:rPr lang="zh-CN" altLang="en-US" sz="1400" dirty="0">
                <a:latin typeface="微软雅黑" panose="020B0503020204020204" pitchFamily="34" charset="-122"/>
                <a:ea typeface="微软雅黑" panose="020B0503020204020204" pitchFamily="34" charset="-122"/>
              </a:rPr>
              <a:t>此处输入文本</a:t>
            </a:r>
          </a:p>
        </p:txBody>
      </p:sp>
      <p:sp>
        <p:nvSpPr>
          <p:cNvPr id="20" name="文本框 19"/>
          <p:cNvSpPr txBox="1"/>
          <p:nvPr/>
        </p:nvSpPr>
        <p:spPr>
          <a:xfrm>
            <a:off x="3671125" y="2254785"/>
            <a:ext cx="1262063" cy="609600"/>
          </a:xfrm>
          <a:prstGeom prst="rect">
            <a:avLst/>
          </a:prstGeom>
          <a:noFill/>
        </p:spPr>
        <p:txBody>
          <a:bodyPr wrap="none">
            <a:spAutoFit/>
          </a:bodyPr>
          <a:lstStyle/>
          <a:p>
            <a:pPr>
              <a:lnSpc>
                <a:spcPct val="120000"/>
              </a:lnSpc>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nSpc>
                <a:spcPct val="120000"/>
              </a:lnSpc>
              <a:defRPr/>
            </a:pPr>
            <a:r>
              <a:rPr lang="zh-CN" altLang="en-US" sz="1400" dirty="0">
                <a:latin typeface="微软雅黑" panose="020B0503020204020204" pitchFamily="34" charset="-122"/>
                <a:ea typeface="微软雅黑" panose="020B0503020204020204" pitchFamily="34" charset="-122"/>
              </a:rPr>
              <a:t>此处输入文本</a:t>
            </a:r>
          </a:p>
        </p:txBody>
      </p:sp>
      <p:sp>
        <p:nvSpPr>
          <p:cNvPr id="21" name="KSO_Shape"/>
          <p:cNvSpPr/>
          <p:nvPr/>
        </p:nvSpPr>
        <p:spPr bwMode="auto">
          <a:xfrm>
            <a:off x="4339463" y="4093111"/>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2" name="KSO_Shape"/>
          <p:cNvSpPr/>
          <p:nvPr/>
        </p:nvSpPr>
        <p:spPr bwMode="auto">
          <a:xfrm>
            <a:off x="5241163" y="2631023"/>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3" name="KSO_Shape"/>
          <p:cNvSpPr/>
          <p:nvPr/>
        </p:nvSpPr>
        <p:spPr bwMode="auto">
          <a:xfrm>
            <a:off x="6701663" y="2753261"/>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4" name="KSO_Shape"/>
          <p:cNvSpPr>
            <a:spLocks noChangeArrowheads="1"/>
          </p:cNvSpPr>
          <p:nvPr/>
        </p:nvSpPr>
        <p:spPr bwMode="auto">
          <a:xfrm>
            <a:off x="7401750" y="4309010"/>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2266947" y="791332"/>
            <a:ext cx="4267842" cy="584775"/>
          </a:xfrm>
          <a:prstGeom prst="rect">
            <a:avLst/>
          </a:prstGeom>
          <a:noFill/>
        </p:spPr>
        <p:txBody>
          <a:bodyPr wrap="square" rtlCol="0">
            <a:spAutoFit/>
          </a:bodyPr>
          <a:lstStyle/>
          <a:p>
            <a:r>
              <a:rPr lang="zh-CN" altLang="en-US" sz="3200" b="1" dirty="0">
                <a:solidFill>
                  <a:srgbClr val="7AC6C1"/>
                </a:solidFill>
                <a:latin typeface="方正喵呜体" panose="02010600010101010101" pitchFamily="2" charset="-122"/>
                <a:ea typeface="方正喵呜体" panose="02010600010101010101" pitchFamily="2" charset="-122"/>
                <a:cs typeface="Arial" panose="020B0604020202020204" pitchFamily="34" charset="0"/>
              </a:rPr>
              <a:t>活动主题</a:t>
            </a:r>
          </a:p>
        </p:txBody>
      </p:sp>
      <p:pic>
        <p:nvPicPr>
          <p:cNvPr id="3" name="图片 2" descr="0eeb17bf1b0dfa0a8eee60984d43ee74"/>
          <p:cNvPicPr>
            <a:picLocks noChangeAspect="1"/>
          </p:cNvPicPr>
          <p:nvPr/>
        </p:nvPicPr>
        <p:blipFill>
          <a:blip r:embed="rId4"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22" presetClass="entr" presetSubtype="8" fill="hold" grpId="0" nodeType="withEffect">
                                  <p:stCondLst>
                                    <p:cond delay="200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par>
                                <p:cTn id="37" presetID="10" presetClass="entr" presetSubtype="0" fill="hold" grpId="0" nodeType="withEffect">
                                  <p:stCondLst>
                                    <p:cond delay="2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30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27" grpId="0"/>
      <p:bldP spid="2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03777" y="692272"/>
            <a:ext cx="4267842" cy="584775"/>
          </a:xfrm>
          <a:prstGeom prst="rect">
            <a:avLst/>
          </a:prstGeom>
          <a:noFill/>
        </p:spPr>
        <p:txBody>
          <a:bodyPr wrap="square" rtlCol="0">
            <a:spAutoFit/>
          </a:bodyPr>
          <a:lstStyle/>
          <a:p>
            <a:r>
              <a:rPr lang="zh-CN" altLang="en-US" sz="3200" b="1" dirty="0">
                <a:solidFill>
                  <a:srgbClr val="7AC6C1"/>
                </a:solidFill>
                <a:latin typeface="方正喵呜体" panose="02010600010101010101" pitchFamily="2" charset="-122"/>
                <a:ea typeface="方正喵呜体" panose="02010600010101010101" pitchFamily="2" charset="-122"/>
                <a:cs typeface="Arial" panose="020B0604020202020204" pitchFamily="34" charset="0"/>
              </a:rPr>
              <a:t>活动主题</a:t>
            </a:r>
          </a:p>
        </p:txBody>
      </p:sp>
      <p:sp>
        <p:nvSpPr>
          <p:cNvPr id="4" name="任意多边形 3"/>
          <p:cNvSpPr/>
          <p:nvPr/>
        </p:nvSpPr>
        <p:spPr>
          <a:xfrm>
            <a:off x="1759089" y="1597277"/>
            <a:ext cx="1503941" cy="2027784"/>
          </a:xfrm>
          <a:custGeom>
            <a:avLst/>
            <a:gdLst>
              <a:gd name="connsiteX0" fmla="*/ 924351 w 1843319"/>
              <a:gd name="connsiteY0" fmla="*/ 0 h 2485372"/>
              <a:gd name="connsiteX1" fmla="*/ 937190 w 1843319"/>
              <a:gd name="connsiteY1" fmla="*/ 0 h 2485372"/>
              <a:gd name="connsiteX2" fmla="*/ 949613 w 1843319"/>
              <a:gd name="connsiteY2" fmla="*/ 412 h 2485372"/>
              <a:gd name="connsiteX3" fmla="*/ 961624 w 1843319"/>
              <a:gd name="connsiteY3" fmla="*/ 2070 h 2485372"/>
              <a:gd name="connsiteX4" fmla="*/ 972390 w 1843319"/>
              <a:gd name="connsiteY4" fmla="*/ 3313 h 2485372"/>
              <a:gd name="connsiteX5" fmla="*/ 982746 w 1843319"/>
              <a:gd name="connsiteY5" fmla="*/ 5798 h 2485372"/>
              <a:gd name="connsiteX6" fmla="*/ 992685 w 1843319"/>
              <a:gd name="connsiteY6" fmla="*/ 8696 h 2485372"/>
              <a:gd name="connsiteX7" fmla="*/ 1002211 w 1843319"/>
              <a:gd name="connsiteY7" fmla="*/ 12009 h 2485372"/>
              <a:gd name="connsiteX8" fmla="*/ 1010906 w 1843319"/>
              <a:gd name="connsiteY8" fmla="*/ 15321 h 2485372"/>
              <a:gd name="connsiteX9" fmla="*/ 1018774 w 1843319"/>
              <a:gd name="connsiteY9" fmla="*/ 19049 h 2485372"/>
              <a:gd name="connsiteX10" fmla="*/ 1026643 w 1843319"/>
              <a:gd name="connsiteY10" fmla="*/ 23189 h 2485372"/>
              <a:gd name="connsiteX11" fmla="*/ 1033268 w 1843319"/>
              <a:gd name="connsiteY11" fmla="*/ 26915 h 2485372"/>
              <a:gd name="connsiteX12" fmla="*/ 1039896 w 1843319"/>
              <a:gd name="connsiteY12" fmla="*/ 31885 h 2485372"/>
              <a:gd name="connsiteX13" fmla="*/ 1045279 w 1843319"/>
              <a:gd name="connsiteY13" fmla="*/ 36025 h 2485372"/>
              <a:gd name="connsiteX14" fmla="*/ 1051077 w 1843319"/>
              <a:gd name="connsiteY14" fmla="*/ 40166 h 2485372"/>
              <a:gd name="connsiteX15" fmla="*/ 1055633 w 1843319"/>
              <a:gd name="connsiteY15" fmla="*/ 45136 h 2485372"/>
              <a:gd name="connsiteX16" fmla="*/ 1061431 w 1843319"/>
              <a:gd name="connsiteY16" fmla="*/ 50932 h 2485372"/>
              <a:gd name="connsiteX17" fmla="*/ 1067229 w 1843319"/>
              <a:gd name="connsiteY17" fmla="*/ 56730 h 2485372"/>
              <a:gd name="connsiteX18" fmla="*/ 1072199 w 1843319"/>
              <a:gd name="connsiteY18" fmla="*/ 63355 h 2485372"/>
              <a:gd name="connsiteX19" fmla="*/ 1077170 w 1843319"/>
              <a:gd name="connsiteY19" fmla="*/ 69981 h 2485372"/>
              <a:gd name="connsiteX20" fmla="*/ 1081310 w 1843319"/>
              <a:gd name="connsiteY20" fmla="*/ 77434 h 2485372"/>
              <a:gd name="connsiteX21" fmla="*/ 1085453 w 1843319"/>
              <a:gd name="connsiteY21" fmla="*/ 84889 h 2485372"/>
              <a:gd name="connsiteX22" fmla="*/ 1088763 w 1843319"/>
              <a:gd name="connsiteY22" fmla="*/ 92343 h 2485372"/>
              <a:gd name="connsiteX23" fmla="*/ 1092078 w 1843319"/>
              <a:gd name="connsiteY23" fmla="*/ 99796 h 2485372"/>
              <a:gd name="connsiteX24" fmla="*/ 1094976 w 1843319"/>
              <a:gd name="connsiteY24" fmla="*/ 108079 h 2485372"/>
              <a:gd name="connsiteX25" fmla="*/ 1097876 w 1843319"/>
              <a:gd name="connsiteY25" fmla="*/ 115944 h 2485372"/>
              <a:gd name="connsiteX26" fmla="*/ 1099947 w 1843319"/>
              <a:gd name="connsiteY26" fmla="*/ 124640 h 2485372"/>
              <a:gd name="connsiteX27" fmla="*/ 1101189 w 1843319"/>
              <a:gd name="connsiteY27" fmla="*/ 132508 h 2485372"/>
              <a:gd name="connsiteX28" fmla="*/ 1102429 w 1843319"/>
              <a:gd name="connsiteY28" fmla="*/ 141619 h 2485372"/>
              <a:gd name="connsiteX29" fmla="*/ 1103674 w 1843319"/>
              <a:gd name="connsiteY29" fmla="*/ 150315 h 2485372"/>
              <a:gd name="connsiteX30" fmla="*/ 1104087 w 1843319"/>
              <a:gd name="connsiteY30" fmla="*/ 159010 h 2485372"/>
              <a:gd name="connsiteX31" fmla="*/ 1103674 w 1843319"/>
              <a:gd name="connsiteY31" fmla="*/ 167706 h 2485372"/>
              <a:gd name="connsiteX32" fmla="*/ 1103259 w 1843319"/>
              <a:gd name="connsiteY32" fmla="*/ 175987 h 2485372"/>
              <a:gd name="connsiteX33" fmla="*/ 1102017 w 1843319"/>
              <a:gd name="connsiteY33" fmla="*/ 184270 h 2485372"/>
              <a:gd name="connsiteX34" fmla="*/ 1100774 w 1843319"/>
              <a:gd name="connsiteY34" fmla="*/ 192138 h 2485372"/>
              <a:gd name="connsiteX35" fmla="*/ 1099119 w 1843319"/>
              <a:gd name="connsiteY35" fmla="*/ 200421 h 2485372"/>
              <a:gd name="connsiteX36" fmla="*/ 1097046 w 1843319"/>
              <a:gd name="connsiteY36" fmla="*/ 207874 h 2485372"/>
              <a:gd name="connsiteX37" fmla="*/ 1094561 w 1843319"/>
              <a:gd name="connsiteY37" fmla="*/ 214912 h 2485372"/>
              <a:gd name="connsiteX38" fmla="*/ 1091248 w 1843319"/>
              <a:gd name="connsiteY38" fmla="*/ 222366 h 2485372"/>
              <a:gd name="connsiteX39" fmla="*/ 1088351 w 1843319"/>
              <a:gd name="connsiteY39" fmla="*/ 228991 h 2485372"/>
              <a:gd name="connsiteX40" fmla="*/ 1084623 w 1843319"/>
              <a:gd name="connsiteY40" fmla="*/ 236447 h 2485372"/>
              <a:gd name="connsiteX41" fmla="*/ 1080895 w 1843319"/>
              <a:gd name="connsiteY41" fmla="*/ 243070 h 2485372"/>
              <a:gd name="connsiteX42" fmla="*/ 1076755 w 1843319"/>
              <a:gd name="connsiteY42" fmla="*/ 248868 h 2485372"/>
              <a:gd name="connsiteX43" fmla="*/ 1072199 w 1843319"/>
              <a:gd name="connsiteY43" fmla="*/ 255081 h 2485372"/>
              <a:gd name="connsiteX44" fmla="*/ 1067644 w 1843319"/>
              <a:gd name="connsiteY44" fmla="*/ 261291 h 2485372"/>
              <a:gd name="connsiteX45" fmla="*/ 1063088 w 1843319"/>
              <a:gd name="connsiteY45" fmla="*/ 267089 h 2485372"/>
              <a:gd name="connsiteX46" fmla="*/ 1058118 w 1843319"/>
              <a:gd name="connsiteY46" fmla="*/ 272057 h 2485372"/>
              <a:gd name="connsiteX47" fmla="*/ 1053147 w 1843319"/>
              <a:gd name="connsiteY47" fmla="*/ 277440 h 2485372"/>
              <a:gd name="connsiteX48" fmla="*/ 1041966 w 1843319"/>
              <a:gd name="connsiteY48" fmla="*/ 287378 h 2485372"/>
              <a:gd name="connsiteX49" fmla="*/ 1030786 w 1843319"/>
              <a:gd name="connsiteY49" fmla="*/ 296074 h 2485372"/>
              <a:gd name="connsiteX50" fmla="*/ 1018774 w 1843319"/>
              <a:gd name="connsiteY50" fmla="*/ 303530 h 2485372"/>
              <a:gd name="connsiteX51" fmla="*/ 1007178 w 1843319"/>
              <a:gd name="connsiteY51" fmla="*/ 310153 h 2485372"/>
              <a:gd name="connsiteX52" fmla="*/ 994755 w 1843319"/>
              <a:gd name="connsiteY52" fmla="*/ 315951 h 2485372"/>
              <a:gd name="connsiteX53" fmla="*/ 982746 w 1843319"/>
              <a:gd name="connsiteY53" fmla="*/ 320506 h 2485372"/>
              <a:gd name="connsiteX54" fmla="*/ 971563 w 1843319"/>
              <a:gd name="connsiteY54" fmla="*/ 323819 h 2485372"/>
              <a:gd name="connsiteX55" fmla="*/ 960382 w 1843319"/>
              <a:gd name="connsiteY55" fmla="*/ 325889 h 2485372"/>
              <a:gd name="connsiteX56" fmla="*/ 952926 w 1843319"/>
              <a:gd name="connsiteY56" fmla="*/ 328374 h 2485372"/>
              <a:gd name="connsiteX57" fmla="*/ 947958 w 1843319"/>
              <a:gd name="connsiteY57" fmla="*/ 330029 h 2485372"/>
              <a:gd name="connsiteX58" fmla="*/ 945888 w 1843319"/>
              <a:gd name="connsiteY58" fmla="*/ 331272 h 2485372"/>
              <a:gd name="connsiteX59" fmla="*/ 945888 w 1843319"/>
              <a:gd name="connsiteY59" fmla="*/ 444734 h 2485372"/>
              <a:gd name="connsiteX60" fmla="*/ 1122309 w 1843319"/>
              <a:gd name="connsiteY60" fmla="*/ 444734 h 2485372"/>
              <a:gd name="connsiteX61" fmla="*/ 1122309 w 1843319"/>
              <a:gd name="connsiteY61" fmla="*/ 664614 h 2485372"/>
              <a:gd name="connsiteX62" fmla="*/ 1141773 w 1843319"/>
              <a:gd name="connsiteY62" fmla="*/ 668757 h 2485372"/>
              <a:gd name="connsiteX63" fmla="*/ 1160824 w 1843319"/>
              <a:gd name="connsiteY63" fmla="*/ 674140 h 2485372"/>
              <a:gd name="connsiteX64" fmla="*/ 1179874 w 1843319"/>
              <a:gd name="connsiteY64" fmla="*/ 679108 h 2485372"/>
              <a:gd name="connsiteX65" fmla="*/ 1198510 w 1843319"/>
              <a:gd name="connsiteY65" fmla="*/ 684906 h 2485372"/>
              <a:gd name="connsiteX66" fmla="*/ 1217147 w 1843319"/>
              <a:gd name="connsiteY66" fmla="*/ 691119 h 2485372"/>
              <a:gd name="connsiteX67" fmla="*/ 1235781 w 1843319"/>
              <a:gd name="connsiteY67" fmla="*/ 697742 h 2485372"/>
              <a:gd name="connsiteX68" fmla="*/ 1254005 w 1843319"/>
              <a:gd name="connsiteY68" fmla="*/ 704367 h 2485372"/>
              <a:gd name="connsiteX69" fmla="*/ 1272227 w 1843319"/>
              <a:gd name="connsiteY69" fmla="*/ 711408 h 2485372"/>
              <a:gd name="connsiteX70" fmla="*/ 1289621 w 1843319"/>
              <a:gd name="connsiteY70" fmla="*/ 718861 h 2485372"/>
              <a:gd name="connsiteX71" fmla="*/ 1307430 w 1843319"/>
              <a:gd name="connsiteY71" fmla="*/ 726729 h 2485372"/>
              <a:gd name="connsiteX72" fmla="*/ 1324821 w 1843319"/>
              <a:gd name="connsiteY72" fmla="*/ 735010 h 2485372"/>
              <a:gd name="connsiteX73" fmla="*/ 1342215 w 1843319"/>
              <a:gd name="connsiteY73" fmla="*/ 744120 h 2485372"/>
              <a:gd name="connsiteX74" fmla="*/ 1359194 w 1843319"/>
              <a:gd name="connsiteY74" fmla="*/ 752816 h 2485372"/>
              <a:gd name="connsiteX75" fmla="*/ 1376176 w 1843319"/>
              <a:gd name="connsiteY75" fmla="*/ 761927 h 2485372"/>
              <a:gd name="connsiteX76" fmla="*/ 1392740 w 1843319"/>
              <a:gd name="connsiteY76" fmla="*/ 771865 h 2485372"/>
              <a:gd name="connsiteX77" fmla="*/ 1409306 w 1843319"/>
              <a:gd name="connsiteY77" fmla="*/ 781804 h 2485372"/>
              <a:gd name="connsiteX78" fmla="*/ 1425458 w 1843319"/>
              <a:gd name="connsiteY78" fmla="*/ 792154 h 2485372"/>
              <a:gd name="connsiteX79" fmla="*/ 1441606 w 1843319"/>
              <a:gd name="connsiteY79" fmla="*/ 802508 h 2485372"/>
              <a:gd name="connsiteX80" fmla="*/ 1456930 w 1843319"/>
              <a:gd name="connsiteY80" fmla="*/ 813689 h 2485372"/>
              <a:gd name="connsiteX81" fmla="*/ 1472669 w 1843319"/>
              <a:gd name="connsiteY81" fmla="*/ 824870 h 2485372"/>
              <a:gd name="connsiteX82" fmla="*/ 1487578 w 1843319"/>
              <a:gd name="connsiteY82" fmla="*/ 836875 h 2485372"/>
              <a:gd name="connsiteX83" fmla="*/ 1502487 w 1843319"/>
              <a:gd name="connsiteY83" fmla="*/ 848471 h 2485372"/>
              <a:gd name="connsiteX84" fmla="*/ 1516981 w 1843319"/>
              <a:gd name="connsiteY84" fmla="*/ 860895 h 2485372"/>
              <a:gd name="connsiteX85" fmla="*/ 1531889 w 1843319"/>
              <a:gd name="connsiteY85" fmla="*/ 873316 h 2485372"/>
              <a:gd name="connsiteX86" fmla="*/ 1545971 w 1843319"/>
              <a:gd name="connsiteY86" fmla="*/ 885739 h 2485372"/>
              <a:gd name="connsiteX87" fmla="*/ 1559637 w 1843319"/>
              <a:gd name="connsiteY87" fmla="*/ 898990 h 2485372"/>
              <a:gd name="connsiteX88" fmla="*/ 1573303 w 1843319"/>
              <a:gd name="connsiteY88" fmla="*/ 912242 h 2485372"/>
              <a:gd name="connsiteX89" fmla="*/ 1586969 w 1843319"/>
              <a:gd name="connsiteY89" fmla="*/ 926320 h 2485372"/>
              <a:gd name="connsiteX90" fmla="*/ 1599808 w 1843319"/>
              <a:gd name="connsiteY90" fmla="*/ 939987 h 2485372"/>
              <a:gd name="connsiteX91" fmla="*/ 1612647 w 1843319"/>
              <a:gd name="connsiteY91" fmla="*/ 954065 h 2485372"/>
              <a:gd name="connsiteX92" fmla="*/ 1625485 w 1843319"/>
              <a:gd name="connsiteY92" fmla="*/ 968559 h 2485372"/>
              <a:gd name="connsiteX93" fmla="*/ 1637909 w 1843319"/>
              <a:gd name="connsiteY93" fmla="*/ 983465 h 2485372"/>
              <a:gd name="connsiteX94" fmla="*/ 1649505 w 1843319"/>
              <a:gd name="connsiteY94" fmla="*/ 998374 h 2485372"/>
              <a:gd name="connsiteX95" fmla="*/ 1661101 w 1843319"/>
              <a:gd name="connsiteY95" fmla="*/ 1013695 h 2485372"/>
              <a:gd name="connsiteX96" fmla="*/ 1672282 w 1843319"/>
              <a:gd name="connsiteY96" fmla="*/ 1029016 h 2485372"/>
              <a:gd name="connsiteX97" fmla="*/ 1683050 w 1843319"/>
              <a:gd name="connsiteY97" fmla="*/ 1044753 h 2485372"/>
              <a:gd name="connsiteX98" fmla="*/ 1694231 w 1843319"/>
              <a:gd name="connsiteY98" fmla="*/ 1060486 h 2485372"/>
              <a:gd name="connsiteX99" fmla="*/ 1704585 w 1843319"/>
              <a:gd name="connsiteY99" fmla="*/ 1076635 h 2485372"/>
              <a:gd name="connsiteX100" fmla="*/ 1714523 w 1843319"/>
              <a:gd name="connsiteY100" fmla="*/ 1093199 h 2485372"/>
              <a:gd name="connsiteX101" fmla="*/ 1724049 w 1843319"/>
              <a:gd name="connsiteY101" fmla="*/ 1109763 h 2485372"/>
              <a:gd name="connsiteX102" fmla="*/ 1733160 w 1843319"/>
              <a:gd name="connsiteY102" fmla="*/ 1126742 h 2485372"/>
              <a:gd name="connsiteX103" fmla="*/ 1742270 w 1843319"/>
              <a:gd name="connsiteY103" fmla="*/ 1143718 h 2485372"/>
              <a:gd name="connsiteX104" fmla="*/ 1750969 w 1843319"/>
              <a:gd name="connsiteY104" fmla="*/ 1160697 h 2485372"/>
              <a:gd name="connsiteX105" fmla="*/ 1759249 w 1843319"/>
              <a:gd name="connsiteY105" fmla="*/ 1178503 h 2485372"/>
              <a:gd name="connsiteX106" fmla="*/ 1767117 w 1843319"/>
              <a:gd name="connsiteY106" fmla="*/ 1196307 h 2485372"/>
              <a:gd name="connsiteX107" fmla="*/ 1774573 w 1843319"/>
              <a:gd name="connsiteY107" fmla="*/ 1213701 h 2485372"/>
              <a:gd name="connsiteX108" fmla="*/ 1782029 w 1843319"/>
              <a:gd name="connsiteY108" fmla="*/ 1231920 h 2485372"/>
              <a:gd name="connsiteX109" fmla="*/ 1788654 w 1843319"/>
              <a:gd name="connsiteY109" fmla="*/ 1250139 h 2485372"/>
              <a:gd name="connsiteX110" fmla="*/ 1795280 w 1843319"/>
              <a:gd name="connsiteY110" fmla="*/ 1268773 h 2485372"/>
              <a:gd name="connsiteX111" fmla="*/ 1801078 w 1843319"/>
              <a:gd name="connsiteY111" fmla="*/ 1286995 h 2485372"/>
              <a:gd name="connsiteX112" fmla="*/ 1806876 w 1843319"/>
              <a:gd name="connsiteY112" fmla="*/ 1306044 h 2485372"/>
              <a:gd name="connsiteX113" fmla="*/ 1812259 w 1843319"/>
              <a:gd name="connsiteY113" fmla="*/ 1325090 h 2485372"/>
              <a:gd name="connsiteX114" fmla="*/ 1817229 w 1843319"/>
              <a:gd name="connsiteY114" fmla="*/ 1344139 h 2485372"/>
              <a:gd name="connsiteX115" fmla="*/ 1821370 w 1843319"/>
              <a:gd name="connsiteY115" fmla="*/ 1363188 h 2485372"/>
              <a:gd name="connsiteX116" fmla="*/ 1825513 w 1843319"/>
              <a:gd name="connsiteY116" fmla="*/ 1382650 h 2485372"/>
              <a:gd name="connsiteX117" fmla="*/ 1829241 w 1843319"/>
              <a:gd name="connsiteY117" fmla="*/ 1402112 h 2485372"/>
              <a:gd name="connsiteX118" fmla="*/ 1832553 w 1843319"/>
              <a:gd name="connsiteY118" fmla="*/ 1421988 h 2485372"/>
              <a:gd name="connsiteX119" fmla="*/ 1835451 w 1843319"/>
              <a:gd name="connsiteY119" fmla="*/ 1441865 h 2485372"/>
              <a:gd name="connsiteX120" fmla="*/ 1837936 w 1843319"/>
              <a:gd name="connsiteY120" fmla="*/ 1461741 h 2485372"/>
              <a:gd name="connsiteX121" fmla="*/ 1840006 w 1843319"/>
              <a:gd name="connsiteY121" fmla="*/ 1481618 h 2485372"/>
              <a:gd name="connsiteX122" fmla="*/ 1841249 w 1843319"/>
              <a:gd name="connsiteY122" fmla="*/ 1501907 h 2485372"/>
              <a:gd name="connsiteX123" fmla="*/ 1842492 w 1843319"/>
              <a:gd name="connsiteY123" fmla="*/ 1522196 h 2485372"/>
              <a:gd name="connsiteX124" fmla="*/ 1843319 w 1843319"/>
              <a:gd name="connsiteY124" fmla="*/ 1542488 h 2485372"/>
              <a:gd name="connsiteX125" fmla="*/ 1843319 w 1843319"/>
              <a:gd name="connsiteY125" fmla="*/ 1563607 h 2485372"/>
              <a:gd name="connsiteX126" fmla="*/ 1843319 w 1843319"/>
              <a:gd name="connsiteY126" fmla="*/ 1581102 h 2485372"/>
              <a:gd name="connsiteX127" fmla="*/ 1843319 w 1843319"/>
              <a:gd name="connsiteY127" fmla="*/ 1587209 h 2485372"/>
              <a:gd name="connsiteX128" fmla="*/ 1842077 w 1843319"/>
              <a:gd name="connsiteY128" fmla="*/ 1610814 h 2485372"/>
              <a:gd name="connsiteX129" fmla="*/ 1840837 w 1843319"/>
              <a:gd name="connsiteY129" fmla="*/ 1634415 h 2485372"/>
              <a:gd name="connsiteX130" fmla="*/ 1838351 w 1843319"/>
              <a:gd name="connsiteY130" fmla="*/ 1657605 h 2485372"/>
              <a:gd name="connsiteX131" fmla="*/ 1835866 w 1843319"/>
              <a:gd name="connsiteY131" fmla="*/ 1680794 h 2485372"/>
              <a:gd name="connsiteX132" fmla="*/ 1832553 w 1843319"/>
              <a:gd name="connsiteY132" fmla="*/ 1703984 h 2485372"/>
              <a:gd name="connsiteX133" fmla="*/ 1828825 w 1843319"/>
              <a:gd name="connsiteY133" fmla="*/ 1726758 h 2485372"/>
              <a:gd name="connsiteX134" fmla="*/ 1827334 w 1843319"/>
              <a:gd name="connsiteY134" fmla="*/ 1734806 h 2485372"/>
              <a:gd name="connsiteX135" fmla="*/ 1824595 w 1843319"/>
              <a:gd name="connsiteY135" fmla="*/ 1761152 h 2485372"/>
              <a:gd name="connsiteX136" fmla="*/ 1815294 w 1843319"/>
              <a:gd name="connsiteY136" fmla="*/ 1790198 h 2485372"/>
              <a:gd name="connsiteX137" fmla="*/ 1814329 w 1843319"/>
              <a:gd name="connsiteY137" fmla="*/ 1793841 h 2485372"/>
              <a:gd name="connsiteX138" fmla="*/ 1808531 w 1843319"/>
              <a:gd name="connsiteY138" fmla="*/ 1815788 h 2485372"/>
              <a:gd name="connsiteX139" fmla="*/ 1801906 w 1843319"/>
              <a:gd name="connsiteY139" fmla="*/ 1837319 h 2485372"/>
              <a:gd name="connsiteX140" fmla="*/ 1794865 w 1843319"/>
              <a:gd name="connsiteY140" fmla="*/ 1859269 h 2485372"/>
              <a:gd name="connsiteX141" fmla="*/ 1787412 w 1843319"/>
              <a:gd name="connsiteY141" fmla="*/ 1880385 h 2485372"/>
              <a:gd name="connsiteX142" fmla="*/ 1781958 w 1843319"/>
              <a:gd name="connsiteY142" fmla="*/ 1894297 h 2485372"/>
              <a:gd name="connsiteX143" fmla="*/ 1770893 w 1843319"/>
              <a:gd name="connsiteY143" fmla="*/ 1928848 h 2485372"/>
              <a:gd name="connsiteX144" fmla="*/ 1753901 w 1843319"/>
              <a:gd name="connsiteY144" fmla="*/ 1959191 h 2485372"/>
              <a:gd name="connsiteX145" fmla="*/ 1752211 w 1843319"/>
              <a:gd name="connsiteY145" fmla="*/ 1962790 h 2485372"/>
              <a:gd name="connsiteX146" fmla="*/ 1742270 w 1843319"/>
              <a:gd name="connsiteY146" fmla="*/ 1983081 h 2485372"/>
              <a:gd name="connsiteX147" fmla="*/ 1731917 w 1843319"/>
              <a:gd name="connsiteY147" fmla="*/ 2002543 h 2485372"/>
              <a:gd name="connsiteX148" fmla="*/ 1721151 w 1843319"/>
              <a:gd name="connsiteY148" fmla="*/ 2022005 h 2485372"/>
              <a:gd name="connsiteX149" fmla="*/ 1709555 w 1843319"/>
              <a:gd name="connsiteY149" fmla="*/ 2041469 h 2485372"/>
              <a:gd name="connsiteX150" fmla="*/ 1698371 w 1843319"/>
              <a:gd name="connsiteY150" fmla="*/ 2060515 h 2485372"/>
              <a:gd name="connsiteX151" fmla="*/ 1691606 w 1843319"/>
              <a:gd name="connsiteY151" fmla="*/ 2070440 h 2485372"/>
              <a:gd name="connsiteX152" fmla="*/ 1685916 w 1843319"/>
              <a:gd name="connsiteY152" fmla="*/ 2080603 h 2485372"/>
              <a:gd name="connsiteX153" fmla="*/ 1678471 w 1843319"/>
              <a:gd name="connsiteY153" fmla="*/ 2089347 h 2485372"/>
              <a:gd name="connsiteX154" fmla="*/ 1673109 w 1843319"/>
              <a:gd name="connsiteY154" fmla="*/ 2096956 h 2485372"/>
              <a:gd name="connsiteX155" fmla="*/ 1660686 w 1843319"/>
              <a:gd name="connsiteY155" fmla="*/ 2114762 h 2485372"/>
              <a:gd name="connsiteX156" fmla="*/ 1646607 w 1843319"/>
              <a:gd name="connsiteY156" fmla="*/ 2132153 h 2485372"/>
              <a:gd name="connsiteX157" fmla="*/ 1632938 w 1843319"/>
              <a:gd name="connsiteY157" fmla="*/ 2149960 h 2485372"/>
              <a:gd name="connsiteX158" fmla="*/ 1618445 w 1843319"/>
              <a:gd name="connsiteY158" fmla="*/ 2166524 h 2485372"/>
              <a:gd name="connsiteX159" fmla="*/ 1603536 w 1843319"/>
              <a:gd name="connsiteY159" fmla="*/ 2183085 h 2485372"/>
              <a:gd name="connsiteX160" fmla="*/ 1589039 w 1843319"/>
              <a:gd name="connsiteY160" fmla="*/ 2199649 h 2485372"/>
              <a:gd name="connsiteX161" fmla="*/ 1573303 w 1843319"/>
              <a:gd name="connsiteY161" fmla="*/ 2214973 h 2485372"/>
              <a:gd name="connsiteX162" fmla="*/ 1557982 w 1843319"/>
              <a:gd name="connsiteY162" fmla="*/ 2230706 h 2485372"/>
              <a:gd name="connsiteX163" fmla="*/ 1541415 w 1843319"/>
              <a:gd name="connsiteY163" fmla="*/ 2245615 h 2485372"/>
              <a:gd name="connsiteX164" fmla="*/ 1524849 w 1843319"/>
              <a:gd name="connsiteY164" fmla="*/ 2260521 h 2485372"/>
              <a:gd name="connsiteX165" fmla="*/ 1508282 w 1843319"/>
              <a:gd name="connsiteY165" fmla="*/ 2274600 h 2485372"/>
              <a:gd name="connsiteX166" fmla="*/ 1490476 w 1843319"/>
              <a:gd name="connsiteY166" fmla="*/ 2288266 h 2485372"/>
              <a:gd name="connsiteX167" fmla="*/ 1473082 w 1843319"/>
              <a:gd name="connsiteY167" fmla="*/ 2301932 h 2485372"/>
              <a:gd name="connsiteX168" fmla="*/ 1455275 w 1843319"/>
              <a:gd name="connsiteY168" fmla="*/ 2314768 h 2485372"/>
              <a:gd name="connsiteX169" fmla="*/ 1437054 w 1843319"/>
              <a:gd name="connsiteY169" fmla="*/ 2327604 h 2485372"/>
              <a:gd name="connsiteX170" fmla="*/ 1418832 w 1843319"/>
              <a:gd name="connsiteY170" fmla="*/ 2340028 h 2485372"/>
              <a:gd name="connsiteX171" fmla="*/ 1399780 w 1843319"/>
              <a:gd name="connsiteY171" fmla="*/ 2351621 h 2485372"/>
              <a:gd name="connsiteX172" fmla="*/ 1380316 w 1843319"/>
              <a:gd name="connsiteY172" fmla="*/ 2362802 h 2485372"/>
              <a:gd name="connsiteX173" fmla="*/ 1360852 w 1843319"/>
              <a:gd name="connsiteY173" fmla="*/ 2373568 h 2485372"/>
              <a:gd name="connsiteX174" fmla="*/ 1340973 w 1843319"/>
              <a:gd name="connsiteY174" fmla="*/ 2383921 h 2485372"/>
              <a:gd name="connsiteX175" fmla="*/ 1321096 w 1843319"/>
              <a:gd name="connsiteY175" fmla="*/ 2393860 h 2485372"/>
              <a:gd name="connsiteX176" fmla="*/ 1300802 w 1843319"/>
              <a:gd name="connsiteY176" fmla="*/ 2403383 h 2485372"/>
              <a:gd name="connsiteX177" fmla="*/ 1280510 w 1843319"/>
              <a:gd name="connsiteY177" fmla="*/ 2412494 h 2485372"/>
              <a:gd name="connsiteX178" fmla="*/ 1259803 w 1843319"/>
              <a:gd name="connsiteY178" fmla="*/ 2420774 h 2485372"/>
              <a:gd name="connsiteX179" fmla="*/ 1238269 w 1843319"/>
              <a:gd name="connsiteY179" fmla="*/ 2429058 h 2485372"/>
              <a:gd name="connsiteX180" fmla="*/ 1217147 w 1843319"/>
              <a:gd name="connsiteY180" fmla="*/ 2436511 h 2485372"/>
              <a:gd name="connsiteX181" fmla="*/ 1196025 w 1843319"/>
              <a:gd name="connsiteY181" fmla="*/ 2443549 h 2485372"/>
              <a:gd name="connsiteX182" fmla="*/ 1174076 w 1843319"/>
              <a:gd name="connsiteY182" fmla="*/ 2450174 h 2485372"/>
              <a:gd name="connsiteX183" fmla="*/ 1152129 w 1843319"/>
              <a:gd name="connsiteY183" fmla="*/ 2455972 h 2485372"/>
              <a:gd name="connsiteX184" fmla="*/ 1130177 w 1843319"/>
              <a:gd name="connsiteY184" fmla="*/ 2461770 h 2485372"/>
              <a:gd name="connsiteX185" fmla="*/ 1107400 w 1843319"/>
              <a:gd name="connsiteY185" fmla="*/ 2466326 h 2485372"/>
              <a:gd name="connsiteX186" fmla="*/ 1085038 w 1843319"/>
              <a:gd name="connsiteY186" fmla="*/ 2470466 h 2485372"/>
              <a:gd name="connsiteX187" fmla="*/ 1061846 w 1843319"/>
              <a:gd name="connsiteY187" fmla="*/ 2474194 h 2485372"/>
              <a:gd name="connsiteX188" fmla="*/ 1039066 w 1843319"/>
              <a:gd name="connsiteY188" fmla="*/ 2477507 h 2485372"/>
              <a:gd name="connsiteX189" fmla="*/ 1015877 w 1843319"/>
              <a:gd name="connsiteY189" fmla="*/ 2479989 h 2485372"/>
              <a:gd name="connsiteX190" fmla="*/ 992685 w 1843319"/>
              <a:gd name="connsiteY190" fmla="*/ 2482474 h 2485372"/>
              <a:gd name="connsiteX191" fmla="*/ 969078 w 1843319"/>
              <a:gd name="connsiteY191" fmla="*/ 2483717 h 2485372"/>
              <a:gd name="connsiteX192" fmla="*/ 945473 w 1843319"/>
              <a:gd name="connsiteY192" fmla="*/ 2484960 h 2485372"/>
              <a:gd name="connsiteX193" fmla="*/ 921866 w 1843319"/>
              <a:gd name="connsiteY193" fmla="*/ 2485372 h 2485372"/>
              <a:gd name="connsiteX194" fmla="*/ 921690 w 1843319"/>
              <a:gd name="connsiteY194" fmla="*/ 2485369 h 2485372"/>
              <a:gd name="connsiteX195" fmla="*/ 921659 w 1843319"/>
              <a:gd name="connsiteY195" fmla="*/ 2485372 h 2485372"/>
              <a:gd name="connsiteX196" fmla="*/ 921616 w 1843319"/>
              <a:gd name="connsiteY196" fmla="*/ 2485368 h 2485372"/>
              <a:gd name="connsiteX197" fmla="*/ 898261 w 1843319"/>
              <a:gd name="connsiteY197" fmla="*/ 2484960 h 2485372"/>
              <a:gd name="connsiteX198" fmla="*/ 874654 w 1843319"/>
              <a:gd name="connsiteY198" fmla="*/ 2483717 h 2485372"/>
              <a:gd name="connsiteX199" fmla="*/ 851050 w 1843319"/>
              <a:gd name="connsiteY199" fmla="*/ 2482474 h 2485372"/>
              <a:gd name="connsiteX200" fmla="*/ 827858 w 1843319"/>
              <a:gd name="connsiteY200" fmla="*/ 2479989 h 2485372"/>
              <a:gd name="connsiteX201" fmla="*/ 804668 w 1843319"/>
              <a:gd name="connsiteY201" fmla="*/ 2477507 h 2485372"/>
              <a:gd name="connsiteX202" fmla="*/ 781476 w 1843319"/>
              <a:gd name="connsiteY202" fmla="*/ 2474194 h 2485372"/>
              <a:gd name="connsiteX203" fmla="*/ 758697 w 1843319"/>
              <a:gd name="connsiteY203" fmla="*/ 2470466 h 2485372"/>
              <a:gd name="connsiteX204" fmla="*/ 735920 w 1843319"/>
              <a:gd name="connsiteY204" fmla="*/ 2466326 h 2485372"/>
              <a:gd name="connsiteX205" fmla="*/ 713555 w 1843319"/>
              <a:gd name="connsiteY205" fmla="*/ 2461770 h 2485372"/>
              <a:gd name="connsiteX206" fmla="*/ 691608 w 1843319"/>
              <a:gd name="connsiteY206" fmla="*/ 2455972 h 2485372"/>
              <a:gd name="connsiteX207" fmla="*/ 669659 w 1843319"/>
              <a:gd name="connsiteY207" fmla="*/ 2450174 h 2485372"/>
              <a:gd name="connsiteX208" fmla="*/ 648125 w 1843319"/>
              <a:gd name="connsiteY208" fmla="*/ 2443549 h 2485372"/>
              <a:gd name="connsiteX209" fmla="*/ 626175 w 1843319"/>
              <a:gd name="connsiteY209" fmla="*/ 2436511 h 2485372"/>
              <a:gd name="connsiteX210" fmla="*/ 605053 w 1843319"/>
              <a:gd name="connsiteY210" fmla="*/ 2429058 h 2485372"/>
              <a:gd name="connsiteX211" fmla="*/ 583931 w 1843319"/>
              <a:gd name="connsiteY211" fmla="*/ 2420774 h 2485372"/>
              <a:gd name="connsiteX212" fmla="*/ 563224 w 1843319"/>
              <a:gd name="connsiteY212" fmla="*/ 2412494 h 2485372"/>
              <a:gd name="connsiteX213" fmla="*/ 542518 w 1843319"/>
              <a:gd name="connsiteY213" fmla="*/ 2403383 h 2485372"/>
              <a:gd name="connsiteX214" fmla="*/ 522226 w 1843319"/>
              <a:gd name="connsiteY214" fmla="*/ 2393860 h 2485372"/>
              <a:gd name="connsiteX215" fmla="*/ 502347 w 1843319"/>
              <a:gd name="connsiteY215" fmla="*/ 2383921 h 2485372"/>
              <a:gd name="connsiteX216" fmla="*/ 482467 w 1843319"/>
              <a:gd name="connsiteY216" fmla="*/ 2373568 h 2485372"/>
              <a:gd name="connsiteX217" fmla="*/ 463003 w 1843319"/>
              <a:gd name="connsiteY217" fmla="*/ 2362802 h 2485372"/>
              <a:gd name="connsiteX218" fmla="*/ 443954 w 1843319"/>
              <a:gd name="connsiteY218" fmla="*/ 2351621 h 2485372"/>
              <a:gd name="connsiteX219" fmla="*/ 424905 w 1843319"/>
              <a:gd name="connsiteY219" fmla="*/ 2340028 h 2485372"/>
              <a:gd name="connsiteX220" fmla="*/ 406683 w 1843319"/>
              <a:gd name="connsiteY220" fmla="*/ 2327604 h 2485372"/>
              <a:gd name="connsiteX221" fmla="*/ 388044 w 1843319"/>
              <a:gd name="connsiteY221" fmla="*/ 2314768 h 2485372"/>
              <a:gd name="connsiteX222" fmla="*/ 370238 w 1843319"/>
              <a:gd name="connsiteY222" fmla="*/ 2301932 h 2485372"/>
              <a:gd name="connsiteX223" fmla="*/ 352843 w 1843319"/>
              <a:gd name="connsiteY223" fmla="*/ 2288266 h 2485372"/>
              <a:gd name="connsiteX224" fmla="*/ 335449 w 1843319"/>
              <a:gd name="connsiteY224" fmla="*/ 2274600 h 2485372"/>
              <a:gd name="connsiteX225" fmla="*/ 318470 w 1843319"/>
              <a:gd name="connsiteY225" fmla="*/ 2260521 h 2485372"/>
              <a:gd name="connsiteX226" fmla="*/ 301904 w 1843319"/>
              <a:gd name="connsiteY226" fmla="*/ 2245615 h 2485372"/>
              <a:gd name="connsiteX227" fmla="*/ 285755 w 1843319"/>
              <a:gd name="connsiteY227" fmla="*/ 2230706 h 2485372"/>
              <a:gd name="connsiteX228" fmla="*/ 270431 w 1843319"/>
              <a:gd name="connsiteY228" fmla="*/ 2214973 h 2485372"/>
              <a:gd name="connsiteX229" fmla="*/ 254692 w 1843319"/>
              <a:gd name="connsiteY229" fmla="*/ 2199649 h 2485372"/>
              <a:gd name="connsiteX230" fmla="*/ 239371 w 1843319"/>
              <a:gd name="connsiteY230" fmla="*/ 2183085 h 2485372"/>
              <a:gd name="connsiteX231" fmla="*/ 224877 w 1843319"/>
              <a:gd name="connsiteY231" fmla="*/ 2166524 h 2485372"/>
              <a:gd name="connsiteX232" fmla="*/ 210796 w 1843319"/>
              <a:gd name="connsiteY232" fmla="*/ 2149960 h 2485372"/>
              <a:gd name="connsiteX233" fmla="*/ 196715 w 1843319"/>
              <a:gd name="connsiteY233" fmla="*/ 2132153 h 2485372"/>
              <a:gd name="connsiteX234" fmla="*/ 183464 w 1843319"/>
              <a:gd name="connsiteY234" fmla="*/ 2114762 h 2485372"/>
              <a:gd name="connsiteX235" fmla="*/ 170210 w 1843319"/>
              <a:gd name="connsiteY235" fmla="*/ 2096956 h 2485372"/>
              <a:gd name="connsiteX236" fmla="*/ 165713 w 1843319"/>
              <a:gd name="connsiteY236" fmla="*/ 2090359 h 2485372"/>
              <a:gd name="connsiteX237" fmla="*/ 157408 w 1843319"/>
              <a:gd name="connsiteY237" fmla="*/ 2080603 h 2485372"/>
              <a:gd name="connsiteX238" fmla="*/ 149823 w 1843319"/>
              <a:gd name="connsiteY238" fmla="*/ 2067059 h 2485372"/>
              <a:gd name="connsiteX239" fmla="*/ 145363 w 1843319"/>
              <a:gd name="connsiteY239" fmla="*/ 2060515 h 2485372"/>
              <a:gd name="connsiteX240" fmla="*/ 133767 w 1843319"/>
              <a:gd name="connsiteY240" fmla="*/ 2041469 h 2485372"/>
              <a:gd name="connsiteX241" fmla="*/ 122171 w 1843319"/>
              <a:gd name="connsiteY241" fmla="*/ 2022005 h 2485372"/>
              <a:gd name="connsiteX242" fmla="*/ 111402 w 1843319"/>
              <a:gd name="connsiteY242" fmla="*/ 2002543 h 2485372"/>
              <a:gd name="connsiteX243" fmla="*/ 101049 w 1843319"/>
              <a:gd name="connsiteY243" fmla="*/ 1983081 h 2485372"/>
              <a:gd name="connsiteX244" fmla="*/ 91110 w 1843319"/>
              <a:gd name="connsiteY244" fmla="*/ 1962790 h 2485372"/>
              <a:gd name="connsiteX245" fmla="*/ 89413 w 1843319"/>
              <a:gd name="connsiteY245" fmla="*/ 1959178 h 2485372"/>
              <a:gd name="connsiteX246" fmla="*/ 72431 w 1843319"/>
              <a:gd name="connsiteY246" fmla="*/ 1928848 h 2485372"/>
              <a:gd name="connsiteX247" fmla="*/ 61372 w 1843319"/>
              <a:gd name="connsiteY247" fmla="*/ 1894313 h 2485372"/>
              <a:gd name="connsiteX248" fmla="*/ 55910 w 1843319"/>
              <a:gd name="connsiteY248" fmla="*/ 1880385 h 2485372"/>
              <a:gd name="connsiteX249" fmla="*/ 48454 w 1843319"/>
              <a:gd name="connsiteY249" fmla="*/ 1859269 h 2485372"/>
              <a:gd name="connsiteX250" fmla="*/ 41829 w 1843319"/>
              <a:gd name="connsiteY250" fmla="*/ 1837319 h 2485372"/>
              <a:gd name="connsiteX251" fmla="*/ 35200 w 1843319"/>
              <a:gd name="connsiteY251" fmla="*/ 1815788 h 2485372"/>
              <a:gd name="connsiteX252" fmla="*/ 28990 w 1843319"/>
              <a:gd name="connsiteY252" fmla="*/ 1793841 h 2485372"/>
              <a:gd name="connsiteX253" fmla="*/ 28496 w 1843319"/>
              <a:gd name="connsiteY253" fmla="*/ 1791649 h 2485372"/>
              <a:gd name="connsiteX254" fmla="*/ 18726 w 1843319"/>
              <a:gd name="connsiteY254" fmla="*/ 1761152 h 2485372"/>
              <a:gd name="connsiteX255" fmla="*/ 15834 w 1843319"/>
              <a:gd name="connsiteY255" fmla="*/ 1733325 h 2485372"/>
              <a:gd name="connsiteX256" fmla="*/ 14496 w 1843319"/>
              <a:gd name="connsiteY256" fmla="*/ 1726758 h 2485372"/>
              <a:gd name="connsiteX257" fmla="*/ 10768 w 1843319"/>
              <a:gd name="connsiteY257" fmla="*/ 1703984 h 2485372"/>
              <a:gd name="connsiteX258" fmla="*/ 7868 w 1843319"/>
              <a:gd name="connsiteY258" fmla="*/ 1680794 h 2485372"/>
              <a:gd name="connsiteX259" fmla="*/ 4970 w 1843319"/>
              <a:gd name="connsiteY259" fmla="*/ 1657605 h 2485372"/>
              <a:gd name="connsiteX260" fmla="*/ 2900 w 1843319"/>
              <a:gd name="connsiteY260" fmla="*/ 1634415 h 2485372"/>
              <a:gd name="connsiteX261" fmla="*/ 1655 w 1843319"/>
              <a:gd name="connsiteY261" fmla="*/ 1610814 h 2485372"/>
              <a:gd name="connsiteX262" fmla="*/ 928 w 1843319"/>
              <a:gd name="connsiteY262" fmla="*/ 1589996 h 2485372"/>
              <a:gd name="connsiteX263" fmla="*/ 3 w 1843319"/>
              <a:gd name="connsiteY263" fmla="*/ 1581102 h 2485372"/>
              <a:gd name="connsiteX264" fmla="*/ 460 w 1843319"/>
              <a:gd name="connsiteY264" fmla="*/ 1576697 h 2485372"/>
              <a:gd name="connsiteX265" fmla="*/ 0 w 1843319"/>
              <a:gd name="connsiteY265" fmla="*/ 1563607 h 2485372"/>
              <a:gd name="connsiteX266" fmla="*/ 830 w 1843319"/>
              <a:gd name="connsiteY266" fmla="*/ 1543315 h 2485372"/>
              <a:gd name="connsiteX267" fmla="*/ 1243 w 1843319"/>
              <a:gd name="connsiteY267" fmla="*/ 1522611 h 2485372"/>
              <a:gd name="connsiteX268" fmla="*/ 2070 w 1843319"/>
              <a:gd name="connsiteY268" fmla="*/ 1502322 h 2485372"/>
              <a:gd name="connsiteX269" fmla="*/ 3313 w 1843319"/>
              <a:gd name="connsiteY269" fmla="*/ 1482446 h 2485372"/>
              <a:gd name="connsiteX270" fmla="*/ 5798 w 1843319"/>
              <a:gd name="connsiteY270" fmla="*/ 1462154 h 2485372"/>
              <a:gd name="connsiteX271" fmla="*/ 8283 w 1843319"/>
              <a:gd name="connsiteY271" fmla="*/ 1442692 h 2485372"/>
              <a:gd name="connsiteX272" fmla="*/ 11181 w 1843319"/>
              <a:gd name="connsiteY272" fmla="*/ 1422816 h 2485372"/>
              <a:gd name="connsiteX273" fmla="*/ 14081 w 1843319"/>
              <a:gd name="connsiteY273" fmla="*/ 1403769 h 2485372"/>
              <a:gd name="connsiteX274" fmla="*/ 17809 w 1843319"/>
              <a:gd name="connsiteY274" fmla="*/ 1383893 h 2485372"/>
              <a:gd name="connsiteX275" fmla="*/ 21949 w 1843319"/>
              <a:gd name="connsiteY275" fmla="*/ 1364844 h 2485372"/>
              <a:gd name="connsiteX276" fmla="*/ 26092 w 1843319"/>
              <a:gd name="connsiteY276" fmla="*/ 1345382 h 2485372"/>
              <a:gd name="connsiteX277" fmla="*/ 31060 w 1843319"/>
              <a:gd name="connsiteY277" fmla="*/ 1326333 h 2485372"/>
              <a:gd name="connsiteX278" fmla="*/ 36031 w 1843319"/>
              <a:gd name="connsiteY278" fmla="*/ 1307699 h 2485372"/>
              <a:gd name="connsiteX279" fmla="*/ 41829 w 1843319"/>
              <a:gd name="connsiteY279" fmla="*/ 1289065 h 2485372"/>
              <a:gd name="connsiteX280" fmla="*/ 48039 w 1843319"/>
              <a:gd name="connsiteY280" fmla="*/ 1270431 h 2485372"/>
              <a:gd name="connsiteX281" fmla="*/ 54252 w 1843319"/>
              <a:gd name="connsiteY281" fmla="*/ 1252209 h 2485372"/>
              <a:gd name="connsiteX282" fmla="*/ 60878 w 1843319"/>
              <a:gd name="connsiteY282" fmla="*/ 1233990 h 2485372"/>
              <a:gd name="connsiteX283" fmla="*/ 67918 w 1843319"/>
              <a:gd name="connsiteY283" fmla="*/ 1216184 h 2485372"/>
              <a:gd name="connsiteX284" fmla="*/ 75374 w 1843319"/>
              <a:gd name="connsiteY284" fmla="*/ 1198380 h 2485372"/>
              <a:gd name="connsiteX285" fmla="*/ 83242 w 1843319"/>
              <a:gd name="connsiteY285" fmla="*/ 1180574 h 2485372"/>
              <a:gd name="connsiteX286" fmla="*/ 91523 w 1843319"/>
              <a:gd name="connsiteY286" fmla="*/ 1163595 h 2485372"/>
              <a:gd name="connsiteX287" fmla="*/ 99806 w 1843319"/>
              <a:gd name="connsiteY287" fmla="*/ 1146203 h 2485372"/>
              <a:gd name="connsiteX288" fmla="*/ 108917 w 1843319"/>
              <a:gd name="connsiteY288" fmla="*/ 1129227 h 2485372"/>
              <a:gd name="connsiteX289" fmla="*/ 118030 w 1843319"/>
              <a:gd name="connsiteY289" fmla="*/ 1112660 h 2485372"/>
              <a:gd name="connsiteX290" fmla="*/ 127554 w 1843319"/>
              <a:gd name="connsiteY290" fmla="*/ 1096099 h 2485372"/>
              <a:gd name="connsiteX291" fmla="*/ 137495 w 1843319"/>
              <a:gd name="connsiteY291" fmla="*/ 1079948 h 2485372"/>
              <a:gd name="connsiteX292" fmla="*/ 147848 w 1843319"/>
              <a:gd name="connsiteY292" fmla="*/ 1063799 h 2485372"/>
              <a:gd name="connsiteX293" fmla="*/ 158202 w 1843319"/>
              <a:gd name="connsiteY293" fmla="*/ 1047650 h 2485372"/>
              <a:gd name="connsiteX294" fmla="*/ 168967 w 1843319"/>
              <a:gd name="connsiteY294" fmla="*/ 1032329 h 2485372"/>
              <a:gd name="connsiteX295" fmla="*/ 180563 w 1843319"/>
              <a:gd name="connsiteY295" fmla="*/ 1016593 h 2485372"/>
              <a:gd name="connsiteX296" fmla="*/ 191744 w 1843319"/>
              <a:gd name="connsiteY296" fmla="*/ 1001271 h 2485372"/>
              <a:gd name="connsiteX297" fmla="*/ 203755 w 1843319"/>
              <a:gd name="connsiteY297" fmla="*/ 986778 h 2485372"/>
              <a:gd name="connsiteX298" fmla="*/ 215351 w 1843319"/>
              <a:gd name="connsiteY298" fmla="*/ 971872 h 2485372"/>
              <a:gd name="connsiteX299" fmla="*/ 227775 w 1843319"/>
              <a:gd name="connsiteY299" fmla="*/ 957378 h 2485372"/>
              <a:gd name="connsiteX300" fmla="*/ 240614 w 1843319"/>
              <a:gd name="connsiteY300" fmla="*/ 943712 h 2485372"/>
              <a:gd name="connsiteX301" fmla="*/ 253452 w 1843319"/>
              <a:gd name="connsiteY301" fmla="*/ 929633 h 2485372"/>
              <a:gd name="connsiteX302" fmla="*/ 266703 w 1843319"/>
              <a:gd name="connsiteY302" fmla="*/ 915555 h 2485372"/>
              <a:gd name="connsiteX303" fmla="*/ 280370 w 1843319"/>
              <a:gd name="connsiteY303" fmla="*/ 902303 h 2485372"/>
              <a:gd name="connsiteX304" fmla="*/ 294036 w 1843319"/>
              <a:gd name="connsiteY304" fmla="*/ 889880 h 2485372"/>
              <a:gd name="connsiteX305" fmla="*/ 308117 w 1843319"/>
              <a:gd name="connsiteY305" fmla="*/ 877044 h 2485372"/>
              <a:gd name="connsiteX306" fmla="*/ 322198 w 1843319"/>
              <a:gd name="connsiteY306" fmla="*/ 864208 h 2485372"/>
              <a:gd name="connsiteX307" fmla="*/ 337107 w 1843319"/>
              <a:gd name="connsiteY307" fmla="*/ 851784 h 2485372"/>
              <a:gd name="connsiteX308" fmla="*/ 351603 w 1843319"/>
              <a:gd name="connsiteY308" fmla="*/ 840191 h 2485372"/>
              <a:gd name="connsiteX309" fmla="*/ 366925 w 1843319"/>
              <a:gd name="connsiteY309" fmla="*/ 828595 h 2485372"/>
              <a:gd name="connsiteX310" fmla="*/ 381834 w 1843319"/>
              <a:gd name="connsiteY310" fmla="*/ 817414 h 2485372"/>
              <a:gd name="connsiteX311" fmla="*/ 397570 w 1843319"/>
              <a:gd name="connsiteY311" fmla="*/ 806233 h 2485372"/>
              <a:gd name="connsiteX312" fmla="*/ 413309 w 1843319"/>
              <a:gd name="connsiteY312" fmla="*/ 795467 h 2485372"/>
              <a:gd name="connsiteX313" fmla="*/ 429460 w 1843319"/>
              <a:gd name="connsiteY313" fmla="*/ 785116 h 2485372"/>
              <a:gd name="connsiteX314" fmla="*/ 445197 w 1843319"/>
              <a:gd name="connsiteY314" fmla="*/ 775178 h 2485372"/>
              <a:gd name="connsiteX315" fmla="*/ 461763 w 1843319"/>
              <a:gd name="connsiteY315" fmla="*/ 765240 h 2485372"/>
              <a:gd name="connsiteX316" fmla="*/ 478327 w 1843319"/>
              <a:gd name="connsiteY316" fmla="*/ 756129 h 2485372"/>
              <a:gd name="connsiteX317" fmla="*/ 495721 w 1843319"/>
              <a:gd name="connsiteY317" fmla="*/ 747433 h 2485372"/>
              <a:gd name="connsiteX318" fmla="*/ 512700 w 1843319"/>
              <a:gd name="connsiteY318" fmla="*/ 738325 h 2485372"/>
              <a:gd name="connsiteX319" fmla="*/ 530094 w 1843319"/>
              <a:gd name="connsiteY319" fmla="*/ 730042 h 2485372"/>
              <a:gd name="connsiteX320" fmla="*/ 547073 w 1843319"/>
              <a:gd name="connsiteY320" fmla="*/ 722174 h 2485372"/>
              <a:gd name="connsiteX321" fmla="*/ 565297 w 1843319"/>
              <a:gd name="connsiteY321" fmla="*/ 714306 h 2485372"/>
              <a:gd name="connsiteX322" fmla="*/ 583104 w 1843319"/>
              <a:gd name="connsiteY322" fmla="*/ 707267 h 2485372"/>
              <a:gd name="connsiteX323" fmla="*/ 600913 w 1843319"/>
              <a:gd name="connsiteY323" fmla="*/ 699812 h 2485372"/>
              <a:gd name="connsiteX324" fmla="*/ 619134 w 1843319"/>
              <a:gd name="connsiteY324" fmla="*/ 694016 h 2485372"/>
              <a:gd name="connsiteX325" fmla="*/ 637356 w 1843319"/>
              <a:gd name="connsiteY325" fmla="*/ 687806 h 2485372"/>
              <a:gd name="connsiteX326" fmla="*/ 655993 w 1843319"/>
              <a:gd name="connsiteY326" fmla="*/ 681593 h 2485372"/>
              <a:gd name="connsiteX327" fmla="*/ 675042 w 1843319"/>
              <a:gd name="connsiteY327" fmla="*/ 676210 h 2485372"/>
              <a:gd name="connsiteX328" fmla="*/ 693678 w 1843319"/>
              <a:gd name="connsiteY328" fmla="*/ 671242 h 2485372"/>
              <a:gd name="connsiteX329" fmla="*/ 712730 w 1843319"/>
              <a:gd name="connsiteY329" fmla="*/ 666272 h 2485372"/>
              <a:gd name="connsiteX330" fmla="*/ 712730 w 1843319"/>
              <a:gd name="connsiteY330" fmla="*/ 444734 h 2485372"/>
              <a:gd name="connsiteX331" fmla="*/ 879625 w 1843319"/>
              <a:gd name="connsiteY331" fmla="*/ 444734 h 2485372"/>
              <a:gd name="connsiteX332" fmla="*/ 879625 w 1843319"/>
              <a:gd name="connsiteY332" fmla="*/ 335827 h 2485372"/>
              <a:gd name="connsiteX333" fmla="*/ 892463 w 1843319"/>
              <a:gd name="connsiteY333" fmla="*/ 290691 h 2485372"/>
              <a:gd name="connsiteX334" fmla="*/ 897434 w 1843319"/>
              <a:gd name="connsiteY334" fmla="*/ 284893 h 2485372"/>
              <a:gd name="connsiteX335" fmla="*/ 902817 w 1843319"/>
              <a:gd name="connsiteY335" fmla="*/ 279510 h 2485372"/>
              <a:gd name="connsiteX336" fmla="*/ 909442 w 1843319"/>
              <a:gd name="connsiteY336" fmla="*/ 274542 h 2485372"/>
              <a:gd name="connsiteX337" fmla="*/ 916483 w 1843319"/>
              <a:gd name="connsiteY337" fmla="*/ 270815 h 2485372"/>
              <a:gd name="connsiteX338" fmla="*/ 924351 w 1843319"/>
              <a:gd name="connsiteY338" fmla="*/ 267089 h 2485372"/>
              <a:gd name="connsiteX339" fmla="*/ 932222 w 1843319"/>
              <a:gd name="connsiteY339" fmla="*/ 264189 h 2485372"/>
              <a:gd name="connsiteX340" fmla="*/ 941330 w 1843319"/>
              <a:gd name="connsiteY340" fmla="*/ 261706 h 2485372"/>
              <a:gd name="connsiteX341" fmla="*/ 950856 w 1843319"/>
              <a:gd name="connsiteY341" fmla="*/ 260049 h 2485372"/>
              <a:gd name="connsiteX342" fmla="*/ 957897 w 1843319"/>
              <a:gd name="connsiteY342" fmla="*/ 258394 h 2485372"/>
              <a:gd name="connsiteX343" fmla="*/ 964522 w 1843319"/>
              <a:gd name="connsiteY343" fmla="*/ 256736 h 2485372"/>
              <a:gd name="connsiteX344" fmla="*/ 971563 w 1843319"/>
              <a:gd name="connsiteY344" fmla="*/ 253838 h 2485372"/>
              <a:gd name="connsiteX345" fmla="*/ 979018 w 1843319"/>
              <a:gd name="connsiteY345" fmla="*/ 250525 h 2485372"/>
              <a:gd name="connsiteX346" fmla="*/ 986056 w 1843319"/>
              <a:gd name="connsiteY346" fmla="*/ 246382 h 2485372"/>
              <a:gd name="connsiteX347" fmla="*/ 993512 w 1843319"/>
              <a:gd name="connsiteY347" fmla="*/ 241415 h 2485372"/>
              <a:gd name="connsiteX348" fmla="*/ 1000138 w 1843319"/>
              <a:gd name="connsiteY348" fmla="*/ 236447 h 2485372"/>
              <a:gd name="connsiteX349" fmla="*/ 1006766 w 1843319"/>
              <a:gd name="connsiteY349" fmla="*/ 230234 h 2485372"/>
              <a:gd name="connsiteX350" fmla="*/ 1012564 w 1843319"/>
              <a:gd name="connsiteY350" fmla="*/ 223608 h 2485372"/>
              <a:gd name="connsiteX351" fmla="*/ 1018362 w 1843319"/>
              <a:gd name="connsiteY351" fmla="*/ 216983 h 2485372"/>
              <a:gd name="connsiteX352" fmla="*/ 1023745 w 1843319"/>
              <a:gd name="connsiteY352" fmla="*/ 209117 h 2485372"/>
              <a:gd name="connsiteX353" fmla="*/ 1027885 w 1843319"/>
              <a:gd name="connsiteY353" fmla="*/ 201246 h 2485372"/>
              <a:gd name="connsiteX354" fmla="*/ 1031613 w 1843319"/>
              <a:gd name="connsiteY354" fmla="*/ 192553 h 2485372"/>
              <a:gd name="connsiteX355" fmla="*/ 1034513 w 1843319"/>
              <a:gd name="connsiteY355" fmla="*/ 184270 h 2485372"/>
              <a:gd name="connsiteX356" fmla="*/ 1036584 w 1843319"/>
              <a:gd name="connsiteY356" fmla="*/ 175162 h 2485372"/>
              <a:gd name="connsiteX357" fmla="*/ 1037411 w 1843319"/>
              <a:gd name="connsiteY357" fmla="*/ 165636 h 2485372"/>
              <a:gd name="connsiteX358" fmla="*/ 1037411 w 1843319"/>
              <a:gd name="connsiteY358" fmla="*/ 154870 h 2485372"/>
              <a:gd name="connsiteX359" fmla="*/ 1035753 w 1843319"/>
              <a:gd name="connsiteY359" fmla="*/ 144517 h 2485372"/>
              <a:gd name="connsiteX360" fmla="*/ 1034098 w 1843319"/>
              <a:gd name="connsiteY360" fmla="*/ 134578 h 2485372"/>
              <a:gd name="connsiteX361" fmla="*/ 1030786 w 1843319"/>
              <a:gd name="connsiteY361" fmla="*/ 125055 h 2485372"/>
              <a:gd name="connsiteX362" fmla="*/ 1027058 w 1843319"/>
              <a:gd name="connsiteY362" fmla="*/ 115944 h 2485372"/>
              <a:gd name="connsiteX363" fmla="*/ 1022087 w 1843319"/>
              <a:gd name="connsiteY363" fmla="*/ 107664 h 2485372"/>
              <a:gd name="connsiteX364" fmla="*/ 1016704 w 1843319"/>
              <a:gd name="connsiteY364" fmla="*/ 99796 h 2485372"/>
              <a:gd name="connsiteX365" fmla="*/ 1010079 w 1843319"/>
              <a:gd name="connsiteY365" fmla="*/ 92755 h 2485372"/>
              <a:gd name="connsiteX366" fmla="*/ 1005523 w 1843319"/>
              <a:gd name="connsiteY366" fmla="*/ 89445 h 2485372"/>
              <a:gd name="connsiteX367" fmla="*/ 1001380 w 1843319"/>
              <a:gd name="connsiteY367" fmla="*/ 85717 h 2485372"/>
              <a:gd name="connsiteX368" fmla="*/ 996825 w 1843319"/>
              <a:gd name="connsiteY368" fmla="*/ 82819 h 2485372"/>
              <a:gd name="connsiteX369" fmla="*/ 991854 w 1843319"/>
              <a:gd name="connsiteY369" fmla="*/ 79919 h 2485372"/>
              <a:gd name="connsiteX370" fmla="*/ 986887 w 1843319"/>
              <a:gd name="connsiteY370" fmla="*/ 77434 h 2485372"/>
              <a:gd name="connsiteX371" fmla="*/ 981504 w 1843319"/>
              <a:gd name="connsiteY371" fmla="*/ 74951 h 2485372"/>
              <a:gd name="connsiteX372" fmla="*/ 975706 w 1843319"/>
              <a:gd name="connsiteY372" fmla="*/ 72878 h 2485372"/>
              <a:gd name="connsiteX373" fmla="*/ 970320 w 1843319"/>
              <a:gd name="connsiteY373" fmla="*/ 71223 h 2485372"/>
              <a:gd name="connsiteX374" fmla="*/ 964110 w 1843319"/>
              <a:gd name="connsiteY374" fmla="*/ 69568 h 2485372"/>
              <a:gd name="connsiteX375" fmla="*/ 957897 w 1843319"/>
              <a:gd name="connsiteY375" fmla="*/ 68738 h 2485372"/>
              <a:gd name="connsiteX376" fmla="*/ 951271 w 1843319"/>
              <a:gd name="connsiteY376" fmla="*/ 67911 h 2485372"/>
              <a:gd name="connsiteX377" fmla="*/ 944645 w 1843319"/>
              <a:gd name="connsiteY377" fmla="*/ 66668 h 2485372"/>
              <a:gd name="connsiteX378" fmla="*/ 937605 w 1843319"/>
              <a:gd name="connsiteY378" fmla="*/ 66255 h 2485372"/>
              <a:gd name="connsiteX379" fmla="*/ 930564 w 1843319"/>
              <a:gd name="connsiteY379" fmla="*/ 66255 h 2485372"/>
              <a:gd name="connsiteX380" fmla="*/ 915655 w 1843319"/>
              <a:gd name="connsiteY380" fmla="*/ 67495 h 2485372"/>
              <a:gd name="connsiteX381" fmla="*/ 901574 w 1843319"/>
              <a:gd name="connsiteY381" fmla="*/ 68738 h 2485372"/>
              <a:gd name="connsiteX382" fmla="*/ 888736 w 1843319"/>
              <a:gd name="connsiteY382" fmla="*/ 71223 h 2485372"/>
              <a:gd name="connsiteX383" fmla="*/ 877555 w 1843319"/>
              <a:gd name="connsiteY383" fmla="*/ 74121 h 2485372"/>
              <a:gd name="connsiteX384" fmla="*/ 867616 w 1843319"/>
              <a:gd name="connsiteY384" fmla="*/ 77849 h 2485372"/>
              <a:gd name="connsiteX385" fmla="*/ 858503 w 1843319"/>
              <a:gd name="connsiteY385" fmla="*/ 81989 h 2485372"/>
              <a:gd name="connsiteX386" fmla="*/ 850635 w 1843319"/>
              <a:gd name="connsiteY386" fmla="*/ 86545 h 2485372"/>
              <a:gd name="connsiteX387" fmla="*/ 844009 w 1843319"/>
              <a:gd name="connsiteY387" fmla="*/ 91927 h 2485372"/>
              <a:gd name="connsiteX388" fmla="*/ 837799 w 1843319"/>
              <a:gd name="connsiteY388" fmla="*/ 97725 h 2485372"/>
              <a:gd name="connsiteX389" fmla="*/ 832828 w 1843319"/>
              <a:gd name="connsiteY389" fmla="*/ 103936 h 2485372"/>
              <a:gd name="connsiteX390" fmla="*/ 828688 w 1843319"/>
              <a:gd name="connsiteY390" fmla="*/ 110561 h 2485372"/>
              <a:gd name="connsiteX391" fmla="*/ 825372 w 1843319"/>
              <a:gd name="connsiteY391" fmla="*/ 117187 h 2485372"/>
              <a:gd name="connsiteX392" fmla="*/ 822475 w 1843319"/>
              <a:gd name="connsiteY392" fmla="*/ 124228 h 2485372"/>
              <a:gd name="connsiteX393" fmla="*/ 819990 w 1843319"/>
              <a:gd name="connsiteY393" fmla="*/ 131681 h 2485372"/>
              <a:gd name="connsiteX394" fmla="*/ 818334 w 1843319"/>
              <a:gd name="connsiteY394" fmla="*/ 139134 h 2485372"/>
              <a:gd name="connsiteX395" fmla="*/ 816677 w 1843319"/>
              <a:gd name="connsiteY395" fmla="*/ 147002 h 2485372"/>
              <a:gd name="connsiteX396" fmla="*/ 815849 w 1843319"/>
              <a:gd name="connsiteY396" fmla="*/ 154870 h 2485372"/>
              <a:gd name="connsiteX397" fmla="*/ 815019 w 1843319"/>
              <a:gd name="connsiteY397" fmla="*/ 158183 h 2485372"/>
              <a:gd name="connsiteX398" fmla="*/ 814607 w 1843319"/>
              <a:gd name="connsiteY398" fmla="*/ 161496 h 2485372"/>
              <a:gd name="connsiteX399" fmla="*/ 812949 w 1843319"/>
              <a:gd name="connsiteY399" fmla="*/ 164393 h 2485372"/>
              <a:gd name="connsiteX400" fmla="*/ 811706 w 1843319"/>
              <a:gd name="connsiteY400" fmla="*/ 167294 h 2485372"/>
              <a:gd name="connsiteX401" fmla="*/ 809636 w 1843319"/>
              <a:gd name="connsiteY401" fmla="*/ 170191 h 2485372"/>
              <a:gd name="connsiteX402" fmla="*/ 807978 w 1843319"/>
              <a:gd name="connsiteY402" fmla="*/ 172262 h 2485372"/>
              <a:gd name="connsiteX403" fmla="*/ 805496 w 1843319"/>
              <a:gd name="connsiteY403" fmla="*/ 174747 h 2485372"/>
              <a:gd name="connsiteX404" fmla="*/ 803011 w 1843319"/>
              <a:gd name="connsiteY404" fmla="*/ 176817 h 2485372"/>
              <a:gd name="connsiteX405" fmla="*/ 800940 w 1843319"/>
              <a:gd name="connsiteY405" fmla="*/ 178475 h 2485372"/>
              <a:gd name="connsiteX406" fmla="*/ 798040 w 1843319"/>
              <a:gd name="connsiteY406" fmla="*/ 180545 h 2485372"/>
              <a:gd name="connsiteX407" fmla="*/ 795142 w 1843319"/>
              <a:gd name="connsiteY407" fmla="*/ 181372 h 2485372"/>
              <a:gd name="connsiteX408" fmla="*/ 791827 w 1843319"/>
              <a:gd name="connsiteY408" fmla="*/ 182615 h 2485372"/>
              <a:gd name="connsiteX409" fmla="*/ 788514 w 1843319"/>
              <a:gd name="connsiteY409" fmla="*/ 183442 h 2485372"/>
              <a:gd name="connsiteX410" fmla="*/ 785617 w 1843319"/>
              <a:gd name="connsiteY410" fmla="*/ 183858 h 2485372"/>
              <a:gd name="connsiteX411" fmla="*/ 781889 w 1843319"/>
              <a:gd name="connsiteY411" fmla="*/ 183858 h 2485372"/>
              <a:gd name="connsiteX412" fmla="*/ 778576 w 1843319"/>
              <a:gd name="connsiteY412" fmla="*/ 183858 h 2485372"/>
              <a:gd name="connsiteX413" fmla="*/ 775263 w 1843319"/>
              <a:gd name="connsiteY413" fmla="*/ 183442 h 2485372"/>
              <a:gd name="connsiteX414" fmla="*/ 771950 w 1843319"/>
              <a:gd name="connsiteY414" fmla="*/ 182200 h 2485372"/>
              <a:gd name="connsiteX415" fmla="*/ 769050 w 1843319"/>
              <a:gd name="connsiteY415" fmla="*/ 180957 h 2485372"/>
              <a:gd name="connsiteX416" fmla="*/ 766152 w 1843319"/>
              <a:gd name="connsiteY416" fmla="*/ 179299 h 2485372"/>
              <a:gd name="connsiteX417" fmla="*/ 763252 w 1843319"/>
              <a:gd name="connsiteY417" fmla="*/ 177644 h 2485372"/>
              <a:gd name="connsiteX418" fmla="*/ 761182 w 1843319"/>
              <a:gd name="connsiteY418" fmla="*/ 175574 h 2485372"/>
              <a:gd name="connsiteX419" fmla="*/ 758697 w 1843319"/>
              <a:gd name="connsiteY419" fmla="*/ 173504 h 2485372"/>
              <a:gd name="connsiteX420" fmla="*/ 756626 w 1843319"/>
              <a:gd name="connsiteY420" fmla="*/ 171019 h 2485372"/>
              <a:gd name="connsiteX421" fmla="*/ 754969 w 1843319"/>
              <a:gd name="connsiteY421" fmla="*/ 168534 h 2485372"/>
              <a:gd name="connsiteX422" fmla="*/ 752899 w 1843319"/>
              <a:gd name="connsiteY422" fmla="*/ 165636 h 2485372"/>
              <a:gd name="connsiteX423" fmla="*/ 752071 w 1843319"/>
              <a:gd name="connsiteY423" fmla="*/ 162738 h 2485372"/>
              <a:gd name="connsiteX424" fmla="*/ 750416 w 1843319"/>
              <a:gd name="connsiteY424" fmla="*/ 159426 h 2485372"/>
              <a:gd name="connsiteX425" fmla="*/ 750001 w 1843319"/>
              <a:gd name="connsiteY425" fmla="*/ 156940 h 2485372"/>
              <a:gd name="connsiteX426" fmla="*/ 749586 w 1843319"/>
              <a:gd name="connsiteY426" fmla="*/ 153628 h 2485372"/>
              <a:gd name="connsiteX427" fmla="*/ 749586 w 1843319"/>
              <a:gd name="connsiteY427" fmla="*/ 150315 h 2485372"/>
              <a:gd name="connsiteX428" fmla="*/ 749586 w 1843319"/>
              <a:gd name="connsiteY428" fmla="*/ 147002 h 2485372"/>
              <a:gd name="connsiteX429" fmla="*/ 751244 w 1843319"/>
              <a:gd name="connsiteY429" fmla="*/ 138306 h 2485372"/>
              <a:gd name="connsiteX430" fmla="*/ 752486 w 1843319"/>
              <a:gd name="connsiteY430" fmla="*/ 130438 h 2485372"/>
              <a:gd name="connsiteX431" fmla="*/ 753729 w 1843319"/>
              <a:gd name="connsiteY431" fmla="*/ 122570 h 2485372"/>
              <a:gd name="connsiteX432" fmla="*/ 755799 w 1843319"/>
              <a:gd name="connsiteY432" fmla="*/ 115117 h 2485372"/>
              <a:gd name="connsiteX433" fmla="*/ 758284 w 1843319"/>
              <a:gd name="connsiteY433" fmla="*/ 108079 h 2485372"/>
              <a:gd name="connsiteX434" fmla="*/ 760354 w 1843319"/>
              <a:gd name="connsiteY434" fmla="*/ 101038 h 2485372"/>
              <a:gd name="connsiteX435" fmla="*/ 762840 w 1843319"/>
              <a:gd name="connsiteY435" fmla="*/ 93998 h 2485372"/>
              <a:gd name="connsiteX436" fmla="*/ 765737 w 1843319"/>
              <a:gd name="connsiteY436" fmla="*/ 87372 h 2485372"/>
              <a:gd name="connsiteX437" fmla="*/ 769050 w 1843319"/>
              <a:gd name="connsiteY437" fmla="*/ 81162 h 2485372"/>
              <a:gd name="connsiteX438" fmla="*/ 772363 w 1843319"/>
              <a:gd name="connsiteY438" fmla="*/ 74951 h 2485372"/>
              <a:gd name="connsiteX439" fmla="*/ 776091 w 1843319"/>
              <a:gd name="connsiteY439" fmla="*/ 69153 h 2485372"/>
              <a:gd name="connsiteX440" fmla="*/ 779819 w 1843319"/>
              <a:gd name="connsiteY440" fmla="*/ 63355 h 2485372"/>
              <a:gd name="connsiteX441" fmla="*/ 784374 w 1843319"/>
              <a:gd name="connsiteY441" fmla="*/ 57972 h 2485372"/>
              <a:gd name="connsiteX442" fmla="*/ 788514 w 1843319"/>
              <a:gd name="connsiteY442" fmla="*/ 52589 h 2485372"/>
              <a:gd name="connsiteX443" fmla="*/ 793072 w 1843319"/>
              <a:gd name="connsiteY443" fmla="*/ 48034 h 2485372"/>
              <a:gd name="connsiteX444" fmla="*/ 798455 w 1843319"/>
              <a:gd name="connsiteY444" fmla="*/ 43066 h 2485372"/>
              <a:gd name="connsiteX445" fmla="*/ 803011 w 1843319"/>
              <a:gd name="connsiteY445" fmla="*/ 38926 h 2485372"/>
              <a:gd name="connsiteX446" fmla="*/ 808809 w 1843319"/>
              <a:gd name="connsiteY446" fmla="*/ 34783 h 2485372"/>
              <a:gd name="connsiteX447" fmla="*/ 814607 w 1843319"/>
              <a:gd name="connsiteY447" fmla="*/ 30230 h 2485372"/>
              <a:gd name="connsiteX448" fmla="*/ 819990 w 1843319"/>
              <a:gd name="connsiteY448" fmla="*/ 26502 h 2485372"/>
              <a:gd name="connsiteX449" fmla="*/ 826203 w 1843319"/>
              <a:gd name="connsiteY449" fmla="*/ 23189 h 2485372"/>
              <a:gd name="connsiteX450" fmla="*/ 832828 w 1843319"/>
              <a:gd name="connsiteY450" fmla="*/ 19877 h 2485372"/>
              <a:gd name="connsiteX451" fmla="*/ 839454 w 1843319"/>
              <a:gd name="connsiteY451" fmla="*/ 16979 h 2485372"/>
              <a:gd name="connsiteX452" fmla="*/ 846082 w 1843319"/>
              <a:gd name="connsiteY452" fmla="*/ 14494 h 2485372"/>
              <a:gd name="connsiteX453" fmla="*/ 853120 w 1843319"/>
              <a:gd name="connsiteY453" fmla="*/ 12009 h 2485372"/>
              <a:gd name="connsiteX454" fmla="*/ 860988 w 1843319"/>
              <a:gd name="connsiteY454" fmla="*/ 9523 h 2485372"/>
              <a:gd name="connsiteX455" fmla="*/ 868444 w 1843319"/>
              <a:gd name="connsiteY455" fmla="*/ 7038 h 2485372"/>
              <a:gd name="connsiteX456" fmla="*/ 876312 w 1843319"/>
              <a:gd name="connsiteY456" fmla="*/ 5798 h 2485372"/>
              <a:gd name="connsiteX457" fmla="*/ 892463 w 1843319"/>
              <a:gd name="connsiteY457" fmla="*/ 2485 h 2485372"/>
              <a:gd name="connsiteX458" fmla="*/ 909857 w 1843319"/>
              <a:gd name="connsiteY458" fmla="*/ 412 h 248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Lst>
            <a:rect l="l" t="t" r="r" b="b"/>
            <a:pathLst>
              <a:path w="1843319" h="2485372">
                <a:moveTo>
                  <a:pt x="924351" y="0"/>
                </a:moveTo>
                <a:lnTo>
                  <a:pt x="937190" y="0"/>
                </a:lnTo>
                <a:lnTo>
                  <a:pt x="949613" y="412"/>
                </a:lnTo>
                <a:lnTo>
                  <a:pt x="961624" y="2070"/>
                </a:lnTo>
                <a:lnTo>
                  <a:pt x="972390" y="3313"/>
                </a:lnTo>
                <a:lnTo>
                  <a:pt x="982746" y="5798"/>
                </a:lnTo>
                <a:lnTo>
                  <a:pt x="992685" y="8696"/>
                </a:lnTo>
                <a:lnTo>
                  <a:pt x="1002211" y="12009"/>
                </a:lnTo>
                <a:lnTo>
                  <a:pt x="1010906" y="15321"/>
                </a:lnTo>
                <a:lnTo>
                  <a:pt x="1018774" y="19049"/>
                </a:lnTo>
                <a:lnTo>
                  <a:pt x="1026643" y="23189"/>
                </a:lnTo>
                <a:lnTo>
                  <a:pt x="1033268" y="26915"/>
                </a:lnTo>
                <a:lnTo>
                  <a:pt x="1039896" y="31885"/>
                </a:lnTo>
                <a:lnTo>
                  <a:pt x="1045279" y="36025"/>
                </a:lnTo>
                <a:lnTo>
                  <a:pt x="1051077" y="40166"/>
                </a:lnTo>
                <a:lnTo>
                  <a:pt x="1055633" y="45136"/>
                </a:lnTo>
                <a:lnTo>
                  <a:pt x="1061431" y="50932"/>
                </a:lnTo>
                <a:lnTo>
                  <a:pt x="1067229" y="56730"/>
                </a:lnTo>
                <a:lnTo>
                  <a:pt x="1072199" y="63355"/>
                </a:lnTo>
                <a:lnTo>
                  <a:pt x="1077170" y="69981"/>
                </a:lnTo>
                <a:lnTo>
                  <a:pt x="1081310" y="77434"/>
                </a:lnTo>
                <a:lnTo>
                  <a:pt x="1085453" y="84889"/>
                </a:lnTo>
                <a:lnTo>
                  <a:pt x="1088763" y="92343"/>
                </a:lnTo>
                <a:lnTo>
                  <a:pt x="1092078" y="99796"/>
                </a:lnTo>
                <a:lnTo>
                  <a:pt x="1094976" y="108079"/>
                </a:lnTo>
                <a:lnTo>
                  <a:pt x="1097876" y="115944"/>
                </a:lnTo>
                <a:lnTo>
                  <a:pt x="1099947" y="124640"/>
                </a:lnTo>
                <a:lnTo>
                  <a:pt x="1101189" y="132508"/>
                </a:lnTo>
                <a:lnTo>
                  <a:pt x="1102429" y="141619"/>
                </a:lnTo>
                <a:lnTo>
                  <a:pt x="1103674" y="150315"/>
                </a:lnTo>
                <a:lnTo>
                  <a:pt x="1104087" y="159010"/>
                </a:lnTo>
                <a:lnTo>
                  <a:pt x="1103674" y="167706"/>
                </a:lnTo>
                <a:lnTo>
                  <a:pt x="1103259" y="175987"/>
                </a:lnTo>
                <a:lnTo>
                  <a:pt x="1102017" y="184270"/>
                </a:lnTo>
                <a:lnTo>
                  <a:pt x="1100774" y="192138"/>
                </a:lnTo>
                <a:lnTo>
                  <a:pt x="1099119" y="200421"/>
                </a:lnTo>
                <a:lnTo>
                  <a:pt x="1097046" y="207874"/>
                </a:lnTo>
                <a:lnTo>
                  <a:pt x="1094561" y="214912"/>
                </a:lnTo>
                <a:lnTo>
                  <a:pt x="1091248" y="222366"/>
                </a:lnTo>
                <a:lnTo>
                  <a:pt x="1088351" y="228991"/>
                </a:lnTo>
                <a:lnTo>
                  <a:pt x="1084623" y="236447"/>
                </a:lnTo>
                <a:lnTo>
                  <a:pt x="1080895" y="243070"/>
                </a:lnTo>
                <a:lnTo>
                  <a:pt x="1076755" y="248868"/>
                </a:lnTo>
                <a:lnTo>
                  <a:pt x="1072199" y="255081"/>
                </a:lnTo>
                <a:lnTo>
                  <a:pt x="1067644" y="261291"/>
                </a:lnTo>
                <a:lnTo>
                  <a:pt x="1063088" y="267089"/>
                </a:lnTo>
                <a:lnTo>
                  <a:pt x="1058118" y="272057"/>
                </a:lnTo>
                <a:lnTo>
                  <a:pt x="1053147" y="277440"/>
                </a:lnTo>
                <a:lnTo>
                  <a:pt x="1041966" y="287378"/>
                </a:lnTo>
                <a:lnTo>
                  <a:pt x="1030786" y="296074"/>
                </a:lnTo>
                <a:lnTo>
                  <a:pt x="1018774" y="303530"/>
                </a:lnTo>
                <a:lnTo>
                  <a:pt x="1007178" y="310153"/>
                </a:lnTo>
                <a:lnTo>
                  <a:pt x="994755" y="315951"/>
                </a:lnTo>
                <a:lnTo>
                  <a:pt x="982746" y="320506"/>
                </a:lnTo>
                <a:lnTo>
                  <a:pt x="971563" y="323819"/>
                </a:lnTo>
                <a:lnTo>
                  <a:pt x="960382" y="325889"/>
                </a:lnTo>
                <a:lnTo>
                  <a:pt x="952926" y="328374"/>
                </a:lnTo>
                <a:lnTo>
                  <a:pt x="947958" y="330029"/>
                </a:lnTo>
                <a:lnTo>
                  <a:pt x="945888" y="331272"/>
                </a:lnTo>
                <a:lnTo>
                  <a:pt x="945888" y="444734"/>
                </a:lnTo>
                <a:lnTo>
                  <a:pt x="1122309" y="444734"/>
                </a:lnTo>
                <a:lnTo>
                  <a:pt x="1122309" y="664614"/>
                </a:lnTo>
                <a:lnTo>
                  <a:pt x="1141773" y="668757"/>
                </a:lnTo>
                <a:lnTo>
                  <a:pt x="1160824" y="674140"/>
                </a:lnTo>
                <a:lnTo>
                  <a:pt x="1179874" y="679108"/>
                </a:lnTo>
                <a:lnTo>
                  <a:pt x="1198510" y="684906"/>
                </a:lnTo>
                <a:lnTo>
                  <a:pt x="1217147" y="691119"/>
                </a:lnTo>
                <a:lnTo>
                  <a:pt x="1235781" y="697742"/>
                </a:lnTo>
                <a:lnTo>
                  <a:pt x="1254005" y="704367"/>
                </a:lnTo>
                <a:lnTo>
                  <a:pt x="1272227" y="711408"/>
                </a:lnTo>
                <a:lnTo>
                  <a:pt x="1289621" y="718861"/>
                </a:lnTo>
                <a:lnTo>
                  <a:pt x="1307430" y="726729"/>
                </a:lnTo>
                <a:lnTo>
                  <a:pt x="1324821" y="735010"/>
                </a:lnTo>
                <a:lnTo>
                  <a:pt x="1342215" y="744120"/>
                </a:lnTo>
                <a:lnTo>
                  <a:pt x="1359194" y="752816"/>
                </a:lnTo>
                <a:lnTo>
                  <a:pt x="1376176" y="761927"/>
                </a:lnTo>
                <a:lnTo>
                  <a:pt x="1392740" y="771865"/>
                </a:lnTo>
                <a:lnTo>
                  <a:pt x="1409306" y="781804"/>
                </a:lnTo>
                <a:lnTo>
                  <a:pt x="1425458" y="792154"/>
                </a:lnTo>
                <a:lnTo>
                  <a:pt x="1441606" y="802508"/>
                </a:lnTo>
                <a:lnTo>
                  <a:pt x="1456930" y="813689"/>
                </a:lnTo>
                <a:lnTo>
                  <a:pt x="1472669" y="824870"/>
                </a:lnTo>
                <a:lnTo>
                  <a:pt x="1487578" y="836875"/>
                </a:lnTo>
                <a:lnTo>
                  <a:pt x="1502487" y="848471"/>
                </a:lnTo>
                <a:lnTo>
                  <a:pt x="1516981" y="860895"/>
                </a:lnTo>
                <a:lnTo>
                  <a:pt x="1531889" y="873316"/>
                </a:lnTo>
                <a:lnTo>
                  <a:pt x="1545971" y="885739"/>
                </a:lnTo>
                <a:lnTo>
                  <a:pt x="1559637" y="898990"/>
                </a:lnTo>
                <a:lnTo>
                  <a:pt x="1573303" y="912242"/>
                </a:lnTo>
                <a:lnTo>
                  <a:pt x="1586969" y="926320"/>
                </a:lnTo>
                <a:lnTo>
                  <a:pt x="1599808" y="939987"/>
                </a:lnTo>
                <a:lnTo>
                  <a:pt x="1612647" y="954065"/>
                </a:lnTo>
                <a:lnTo>
                  <a:pt x="1625485" y="968559"/>
                </a:lnTo>
                <a:lnTo>
                  <a:pt x="1637909" y="983465"/>
                </a:lnTo>
                <a:lnTo>
                  <a:pt x="1649505" y="998374"/>
                </a:lnTo>
                <a:lnTo>
                  <a:pt x="1661101" y="1013695"/>
                </a:lnTo>
                <a:lnTo>
                  <a:pt x="1672282" y="1029016"/>
                </a:lnTo>
                <a:lnTo>
                  <a:pt x="1683050" y="1044753"/>
                </a:lnTo>
                <a:lnTo>
                  <a:pt x="1694231" y="1060486"/>
                </a:lnTo>
                <a:lnTo>
                  <a:pt x="1704585" y="1076635"/>
                </a:lnTo>
                <a:lnTo>
                  <a:pt x="1714523" y="1093199"/>
                </a:lnTo>
                <a:lnTo>
                  <a:pt x="1724049" y="1109763"/>
                </a:lnTo>
                <a:lnTo>
                  <a:pt x="1733160" y="1126742"/>
                </a:lnTo>
                <a:lnTo>
                  <a:pt x="1742270" y="1143718"/>
                </a:lnTo>
                <a:lnTo>
                  <a:pt x="1750969" y="1160697"/>
                </a:lnTo>
                <a:lnTo>
                  <a:pt x="1759249" y="1178503"/>
                </a:lnTo>
                <a:lnTo>
                  <a:pt x="1767117" y="1196307"/>
                </a:lnTo>
                <a:lnTo>
                  <a:pt x="1774573" y="1213701"/>
                </a:lnTo>
                <a:lnTo>
                  <a:pt x="1782029" y="1231920"/>
                </a:lnTo>
                <a:lnTo>
                  <a:pt x="1788654" y="1250139"/>
                </a:lnTo>
                <a:lnTo>
                  <a:pt x="1795280" y="1268773"/>
                </a:lnTo>
                <a:lnTo>
                  <a:pt x="1801078" y="1286995"/>
                </a:lnTo>
                <a:lnTo>
                  <a:pt x="1806876" y="1306044"/>
                </a:lnTo>
                <a:lnTo>
                  <a:pt x="1812259" y="1325090"/>
                </a:lnTo>
                <a:lnTo>
                  <a:pt x="1817229" y="1344139"/>
                </a:lnTo>
                <a:lnTo>
                  <a:pt x="1821370" y="1363188"/>
                </a:lnTo>
                <a:lnTo>
                  <a:pt x="1825513" y="1382650"/>
                </a:lnTo>
                <a:lnTo>
                  <a:pt x="1829241" y="1402112"/>
                </a:lnTo>
                <a:lnTo>
                  <a:pt x="1832553" y="1421988"/>
                </a:lnTo>
                <a:lnTo>
                  <a:pt x="1835451" y="1441865"/>
                </a:lnTo>
                <a:lnTo>
                  <a:pt x="1837936" y="1461741"/>
                </a:lnTo>
                <a:lnTo>
                  <a:pt x="1840006" y="1481618"/>
                </a:lnTo>
                <a:lnTo>
                  <a:pt x="1841249" y="1501907"/>
                </a:lnTo>
                <a:lnTo>
                  <a:pt x="1842492" y="1522196"/>
                </a:lnTo>
                <a:lnTo>
                  <a:pt x="1843319" y="1542488"/>
                </a:lnTo>
                <a:lnTo>
                  <a:pt x="1843319" y="1563607"/>
                </a:lnTo>
                <a:lnTo>
                  <a:pt x="1843319" y="1581102"/>
                </a:lnTo>
                <a:lnTo>
                  <a:pt x="1843319" y="1587209"/>
                </a:lnTo>
                <a:lnTo>
                  <a:pt x="1842077" y="1610814"/>
                </a:lnTo>
                <a:lnTo>
                  <a:pt x="1840837" y="1634415"/>
                </a:lnTo>
                <a:lnTo>
                  <a:pt x="1838351" y="1657605"/>
                </a:lnTo>
                <a:lnTo>
                  <a:pt x="1835866" y="1680794"/>
                </a:lnTo>
                <a:lnTo>
                  <a:pt x="1832553" y="1703984"/>
                </a:lnTo>
                <a:lnTo>
                  <a:pt x="1828825" y="1726758"/>
                </a:lnTo>
                <a:lnTo>
                  <a:pt x="1827334" y="1734806"/>
                </a:lnTo>
                <a:lnTo>
                  <a:pt x="1824595" y="1761152"/>
                </a:lnTo>
                <a:lnTo>
                  <a:pt x="1815294" y="1790198"/>
                </a:lnTo>
                <a:lnTo>
                  <a:pt x="1814329" y="1793841"/>
                </a:lnTo>
                <a:lnTo>
                  <a:pt x="1808531" y="1815788"/>
                </a:lnTo>
                <a:lnTo>
                  <a:pt x="1801906" y="1837319"/>
                </a:lnTo>
                <a:lnTo>
                  <a:pt x="1794865" y="1859269"/>
                </a:lnTo>
                <a:lnTo>
                  <a:pt x="1787412" y="1880385"/>
                </a:lnTo>
                <a:lnTo>
                  <a:pt x="1781958" y="1894297"/>
                </a:lnTo>
                <a:lnTo>
                  <a:pt x="1770893" y="1928848"/>
                </a:lnTo>
                <a:lnTo>
                  <a:pt x="1753901" y="1959191"/>
                </a:lnTo>
                <a:lnTo>
                  <a:pt x="1752211" y="1962790"/>
                </a:lnTo>
                <a:lnTo>
                  <a:pt x="1742270" y="1983081"/>
                </a:lnTo>
                <a:lnTo>
                  <a:pt x="1731917" y="2002543"/>
                </a:lnTo>
                <a:lnTo>
                  <a:pt x="1721151" y="2022005"/>
                </a:lnTo>
                <a:lnTo>
                  <a:pt x="1709555" y="2041469"/>
                </a:lnTo>
                <a:lnTo>
                  <a:pt x="1698371" y="2060515"/>
                </a:lnTo>
                <a:lnTo>
                  <a:pt x="1691606" y="2070440"/>
                </a:lnTo>
                <a:lnTo>
                  <a:pt x="1685916" y="2080603"/>
                </a:lnTo>
                <a:lnTo>
                  <a:pt x="1678471" y="2089347"/>
                </a:lnTo>
                <a:lnTo>
                  <a:pt x="1673109" y="2096956"/>
                </a:lnTo>
                <a:lnTo>
                  <a:pt x="1660686" y="2114762"/>
                </a:lnTo>
                <a:lnTo>
                  <a:pt x="1646607" y="2132153"/>
                </a:lnTo>
                <a:lnTo>
                  <a:pt x="1632938" y="2149960"/>
                </a:lnTo>
                <a:lnTo>
                  <a:pt x="1618445" y="2166524"/>
                </a:lnTo>
                <a:lnTo>
                  <a:pt x="1603536" y="2183085"/>
                </a:lnTo>
                <a:lnTo>
                  <a:pt x="1589039" y="2199649"/>
                </a:lnTo>
                <a:lnTo>
                  <a:pt x="1573303" y="2214973"/>
                </a:lnTo>
                <a:lnTo>
                  <a:pt x="1557982" y="2230706"/>
                </a:lnTo>
                <a:lnTo>
                  <a:pt x="1541415" y="2245615"/>
                </a:lnTo>
                <a:lnTo>
                  <a:pt x="1524849" y="2260521"/>
                </a:lnTo>
                <a:lnTo>
                  <a:pt x="1508282" y="2274600"/>
                </a:lnTo>
                <a:lnTo>
                  <a:pt x="1490476" y="2288266"/>
                </a:lnTo>
                <a:lnTo>
                  <a:pt x="1473082" y="2301932"/>
                </a:lnTo>
                <a:lnTo>
                  <a:pt x="1455275" y="2314768"/>
                </a:lnTo>
                <a:lnTo>
                  <a:pt x="1437054" y="2327604"/>
                </a:lnTo>
                <a:lnTo>
                  <a:pt x="1418832" y="2340028"/>
                </a:lnTo>
                <a:lnTo>
                  <a:pt x="1399780" y="2351621"/>
                </a:lnTo>
                <a:lnTo>
                  <a:pt x="1380316" y="2362802"/>
                </a:lnTo>
                <a:lnTo>
                  <a:pt x="1360852" y="2373568"/>
                </a:lnTo>
                <a:lnTo>
                  <a:pt x="1340973" y="2383921"/>
                </a:lnTo>
                <a:lnTo>
                  <a:pt x="1321096" y="2393860"/>
                </a:lnTo>
                <a:lnTo>
                  <a:pt x="1300802" y="2403383"/>
                </a:lnTo>
                <a:lnTo>
                  <a:pt x="1280510" y="2412494"/>
                </a:lnTo>
                <a:lnTo>
                  <a:pt x="1259803" y="2420774"/>
                </a:lnTo>
                <a:lnTo>
                  <a:pt x="1238269" y="2429058"/>
                </a:lnTo>
                <a:lnTo>
                  <a:pt x="1217147" y="2436511"/>
                </a:lnTo>
                <a:lnTo>
                  <a:pt x="1196025" y="2443549"/>
                </a:lnTo>
                <a:lnTo>
                  <a:pt x="1174076" y="2450174"/>
                </a:lnTo>
                <a:lnTo>
                  <a:pt x="1152129" y="2455972"/>
                </a:lnTo>
                <a:lnTo>
                  <a:pt x="1130177" y="2461770"/>
                </a:lnTo>
                <a:lnTo>
                  <a:pt x="1107400" y="2466326"/>
                </a:lnTo>
                <a:lnTo>
                  <a:pt x="1085038" y="2470466"/>
                </a:lnTo>
                <a:lnTo>
                  <a:pt x="1061846" y="2474194"/>
                </a:lnTo>
                <a:lnTo>
                  <a:pt x="1039066" y="2477507"/>
                </a:lnTo>
                <a:lnTo>
                  <a:pt x="1015877" y="2479989"/>
                </a:lnTo>
                <a:lnTo>
                  <a:pt x="992685" y="2482474"/>
                </a:lnTo>
                <a:lnTo>
                  <a:pt x="969078" y="2483717"/>
                </a:lnTo>
                <a:lnTo>
                  <a:pt x="945473" y="2484960"/>
                </a:lnTo>
                <a:lnTo>
                  <a:pt x="921866" y="2485372"/>
                </a:lnTo>
                <a:lnTo>
                  <a:pt x="921690" y="2485369"/>
                </a:lnTo>
                <a:lnTo>
                  <a:pt x="921659" y="2485372"/>
                </a:lnTo>
                <a:lnTo>
                  <a:pt x="921616" y="2485368"/>
                </a:lnTo>
                <a:lnTo>
                  <a:pt x="898261" y="2484960"/>
                </a:lnTo>
                <a:lnTo>
                  <a:pt x="874654" y="2483717"/>
                </a:lnTo>
                <a:lnTo>
                  <a:pt x="851050" y="2482474"/>
                </a:lnTo>
                <a:lnTo>
                  <a:pt x="827858" y="2479989"/>
                </a:lnTo>
                <a:lnTo>
                  <a:pt x="804668" y="2477507"/>
                </a:lnTo>
                <a:lnTo>
                  <a:pt x="781476" y="2474194"/>
                </a:lnTo>
                <a:lnTo>
                  <a:pt x="758697" y="2470466"/>
                </a:lnTo>
                <a:lnTo>
                  <a:pt x="735920" y="2466326"/>
                </a:lnTo>
                <a:lnTo>
                  <a:pt x="713555" y="2461770"/>
                </a:lnTo>
                <a:lnTo>
                  <a:pt x="691608" y="2455972"/>
                </a:lnTo>
                <a:lnTo>
                  <a:pt x="669659" y="2450174"/>
                </a:lnTo>
                <a:lnTo>
                  <a:pt x="648125" y="2443549"/>
                </a:lnTo>
                <a:lnTo>
                  <a:pt x="626175" y="2436511"/>
                </a:lnTo>
                <a:lnTo>
                  <a:pt x="605053" y="2429058"/>
                </a:lnTo>
                <a:lnTo>
                  <a:pt x="583931" y="2420774"/>
                </a:lnTo>
                <a:lnTo>
                  <a:pt x="563224" y="2412494"/>
                </a:lnTo>
                <a:lnTo>
                  <a:pt x="542518" y="2403383"/>
                </a:lnTo>
                <a:lnTo>
                  <a:pt x="522226" y="2393860"/>
                </a:lnTo>
                <a:lnTo>
                  <a:pt x="502347" y="2383921"/>
                </a:lnTo>
                <a:lnTo>
                  <a:pt x="482467" y="2373568"/>
                </a:lnTo>
                <a:lnTo>
                  <a:pt x="463003" y="2362802"/>
                </a:lnTo>
                <a:lnTo>
                  <a:pt x="443954" y="2351621"/>
                </a:lnTo>
                <a:lnTo>
                  <a:pt x="424905" y="2340028"/>
                </a:lnTo>
                <a:lnTo>
                  <a:pt x="406683" y="2327604"/>
                </a:lnTo>
                <a:lnTo>
                  <a:pt x="388044" y="2314768"/>
                </a:lnTo>
                <a:lnTo>
                  <a:pt x="370238" y="2301932"/>
                </a:lnTo>
                <a:lnTo>
                  <a:pt x="352843" y="2288266"/>
                </a:lnTo>
                <a:lnTo>
                  <a:pt x="335449" y="2274600"/>
                </a:lnTo>
                <a:lnTo>
                  <a:pt x="318470" y="2260521"/>
                </a:lnTo>
                <a:lnTo>
                  <a:pt x="301904" y="2245615"/>
                </a:lnTo>
                <a:lnTo>
                  <a:pt x="285755" y="2230706"/>
                </a:lnTo>
                <a:lnTo>
                  <a:pt x="270431" y="2214973"/>
                </a:lnTo>
                <a:lnTo>
                  <a:pt x="254692" y="2199649"/>
                </a:lnTo>
                <a:lnTo>
                  <a:pt x="239371" y="2183085"/>
                </a:lnTo>
                <a:lnTo>
                  <a:pt x="224877" y="2166524"/>
                </a:lnTo>
                <a:lnTo>
                  <a:pt x="210796" y="2149960"/>
                </a:lnTo>
                <a:lnTo>
                  <a:pt x="196715" y="2132153"/>
                </a:lnTo>
                <a:lnTo>
                  <a:pt x="183464" y="2114762"/>
                </a:lnTo>
                <a:lnTo>
                  <a:pt x="170210" y="2096956"/>
                </a:lnTo>
                <a:lnTo>
                  <a:pt x="165713" y="2090359"/>
                </a:lnTo>
                <a:lnTo>
                  <a:pt x="157408" y="2080603"/>
                </a:lnTo>
                <a:lnTo>
                  <a:pt x="149823" y="2067059"/>
                </a:lnTo>
                <a:lnTo>
                  <a:pt x="145363" y="2060515"/>
                </a:lnTo>
                <a:lnTo>
                  <a:pt x="133767" y="2041469"/>
                </a:lnTo>
                <a:lnTo>
                  <a:pt x="122171" y="2022005"/>
                </a:lnTo>
                <a:lnTo>
                  <a:pt x="111402" y="2002543"/>
                </a:lnTo>
                <a:lnTo>
                  <a:pt x="101049" y="1983081"/>
                </a:lnTo>
                <a:lnTo>
                  <a:pt x="91110" y="1962790"/>
                </a:lnTo>
                <a:lnTo>
                  <a:pt x="89413" y="1959178"/>
                </a:lnTo>
                <a:lnTo>
                  <a:pt x="72431" y="1928848"/>
                </a:lnTo>
                <a:lnTo>
                  <a:pt x="61372" y="1894313"/>
                </a:lnTo>
                <a:lnTo>
                  <a:pt x="55910" y="1880385"/>
                </a:lnTo>
                <a:lnTo>
                  <a:pt x="48454" y="1859269"/>
                </a:lnTo>
                <a:lnTo>
                  <a:pt x="41829" y="1837319"/>
                </a:lnTo>
                <a:lnTo>
                  <a:pt x="35200" y="1815788"/>
                </a:lnTo>
                <a:lnTo>
                  <a:pt x="28990" y="1793841"/>
                </a:lnTo>
                <a:lnTo>
                  <a:pt x="28496" y="1791649"/>
                </a:lnTo>
                <a:lnTo>
                  <a:pt x="18726" y="1761152"/>
                </a:lnTo>
                <a:lnTo>
                  <a:pt x="15834" y="1733325"/>
                </a:lnTo>
                <a:lnTo>
                  <a:pt x="14496" y="1726758"/>
                </a:lnTo>
                <a:lnTo>
                  <a:pt x="10768" y="1703984"/>
                </a:lnTo>
                <a:lnTo>
                  <a:pt x="7868" y="1680794"/>
                </a:lnTo>
                <a:lnTo>
                  <a:pt x="4970" y="1657605"/>
                </a:lnTo>
                <a:lnTo>
                  <a:pt x="2900" y="1634415"/>
                </a:lnTo>
                <a:lnTo>
                  <a:pt x="1655" y="1610814"/>
                </a:lnTo>
                <a:lnTo>
                  <a:pt x="928" y="1589996"/>
                </a:lnTo>
                <a:lnTo>
                  <a:pt x="3" y="1581102"/>
                </a:lnTo>
                <a:lnTo>
                  <a:pt x="460" y="1576697"/>
                </a:lnTo>
                <a:lnTo>
                  <a:pt x="0" y="1563607"/>
                </a:lnTo>
                <a:lnTo>
                  <a:pt x="830" y="1543315"/>
                </a:lnTo>
                <a:lnTo>
                  <a:pt x="1243" y="1522611"/>
                </a:lnTo>
                <a:lnTo>
                  <a:pt x="2070" y="1502322"/>
                </a:lnTo>
                <a:lnTo>
                  <a:pt x="3313" y="1482446"/>
                </a:lnTo>
                <a:lnTo>
                  <a:pt x="5798" y="1462154"/>
                </a:lnTo>
                <a:lnTo>
                  <a:pt x="8283" y="1442692"/>
                </a:lnTo>
                <a:lnTo>
                  <a:pt x="11181" y="1422816"/>
                </a:lnTo>
                <a:lnTo>
                  <a:pt x="14081" y="1403769"/>
                </a:lnTo>
                <a:lnTo>
                  <a:pt x="17809" y="1383893"/>
                </a:lnTo>
                <a:lnTo>
                  <a:pt x="21949" y="1364844"/>
                </a:lnTo>
                <a:lnTo>
                  <a:pt x="26092" y="1345382"/>
                </a:lnTo>
                <a:lnTo>
                  <a:pt x="31060" y="1326333"/>
                </a:lnTo>
                <a:lnTo>
                  <a:pt x="36031" y="1307699"/>
                </a:lnTo>
                <a:lnTo>
                  <a:pt x="41829" y="1289065"/>
                </a:lnTo>
                <a:lnTo>
                  <a:pt x="48039" y="1270431"/>
                </a:lnTo>
                <a:lnTo>
                  <a:pt x="54252" y="1252209"/>
                </a:lnTo>
                <a:lnTo>
                  <a:pt x="60878" y="1233990"/>
                </a:lnTo>
                <a:lnTo>
                  <a:pt x="67918" y="1216184"/>
                </a:lnTo>
                <a:lnTo>
                  <a:pt x="75374" y="1198380"/>
                </a:lnTo>
                <a:lnTo>
                  <a:pt x="83242" y="1180574"/>
                </a:lnTo>
                <a:lnTo>
                  <a:pt x="91523" y="1163595"/>
                </a:lnTo>
                <a:lnTo>
                  <a:pt x="99806" y="1146203"/>
                </a:lnTo>
                <a:lnTo>
                  <a:pt x="108917" y="1129227"/>
                </a:lnTo>
                <a:lnTo>
                  <a:pt x="118030" y="1112660"/>
                </a:lnTo>
                <a:lnTo>
                  <a:pt x="127554" y="1096099"/>
                </a:lnTo>
                <a:lnTo>
                  <a:pt x="137495" y="1079948"/>
                </a:lnTo>
                <a:lnTo>
                  <a:pt x="147848" y="1063799"/>
                </a:lnTo>
                <a:lnTo>
                  <a:pt x="158202" y="1047650"/>
                </a:lnTo>
                <a:lnTo>
                  <a:pt x="168967" y="1032329"/>
                </a:lnTo>
                <a:lnTo>
                  <a:pt x="180563" y="1016593"/>
                </a:lnTo>
                <a:lnTo>
                  <a:pt x="191744" y="1001271"/>
                </a:lnTo>
                <a:lnTo>
                  <a:pt x="203755" y="986778"/>
                </a:lnTo>
                <a:lnTo>
                  <a:pt x="215351" y="971872"/>
                </a:lnTo>
                <a:lnTo>
                  <a:pt x="227775" y="957378"/>
                </a:lnTo>
                <a:lnTo>
                  <a:pt x="240614" y="943712"/>
                </a:lnTo>
                <a:lnTo>
                  <a:pt x="253452" y="929633"/>
                </a:lnTo>
                <a:lnTo>
                  <a:pt x="266703" y="915555"/>
                </a:lnTo>
                <a:lnTo>
                  <a:pt x="280370" y="902303"/>
                </a:lnTo>
                <a:lnTo>
                  <a:pt x="294036" y="889880"/>
                </a:lnTo>
                <a:lnTo>
                  <a:pt x="308117" y="877044"/>
                </a:lnTo>
                <a:lnTo>
                  <a:pt x="322198" y="864208"/>
                </a:lnTo>
                <a:lnTo>
                  <a:pt x="337107" y="851784"/>
                </a:lnTo>
                <a:lnTo>
                  <a:pt x="351603" y="840191"/>
                </a:lnTo>
                <a:lnTo>
                  <a:pt x="366925" y="828595"/>
                </a:lnTo>
                <a:lnTo>
                  <a:pt x="381834" y="817414"/>
                </a:lnTo>
                <a:lnTo>
                  <a:pt x="397570" y="806233"/>
                </a:lnTo>
                <a:lnTo>
                  <a:pt x="413309" y="795467"/>
                </a:lnTo>
                <a:lnTo>
                  <a:pt x="429460" y="785116"/>
                </a:lnTo>
                <a:lnTo>
                  <a:pt x="445197" y="775178"/>
                </a:lnTo>
                <a:lnTo>
                  <a:pt x="461763" y="765240"/>
                </a:lnTo>
                <a:lnTo>
                  <a:pt x="478327" y="756129"/>
                </a:lnTo>
                <a:lnTo>
                  <a:pt x="495721" y="747433"/>
                </a:lnTo>
                <a:lnTo>
                  <a:pt x="512700" y="738325"/>
                </a:lnTo>
                <a:lnTo>
                  <a:pt x="530094" y="730042"/>
                </a:lnTo>
                <a:lnTo>
                  <a:pt x="547073" y="722174"/>
                </a:lnTo>
                <a:lnTo>
                  <a:pt x="565297" y="714306"/>
                </a:lnTo>
                <a:lnTo>
                  <a:pt x="583104" y="707267"/>
                </a:lnTo>
                <a:lnTo>
                  <a:pt x="600913" y="699812"/>
                </a:lnTo>
                <a:lnTo>
                  <a:pt x="619134" y="694016"/>
                </a:lnTo>
                <a:lnTo>
                  <a:pt x="637356" y="687806"/>
                </a:lnTo>
                <a:lnTo>
                  <a:pt x="655993" y="681593"/>
                </a:lnTo>
                <a:lnTo>
                  <a:pt x="675042" y="676210"/>
                </a:lnTo>
                <a:lnTo>
                  <a:pt x="693678" y="671242"/>
                </a:lnTo>
                <a:lnTo>
                  <a:pt x="712730" y="666272"/>
                </a:lnTo>
                <a:lnTo>
                  <a:pt x="712730" y="444734"/>
                </a:lnTo>
                <a:lnTo>
                  <a:pt x="879625" y="444734"/>
                </a:lnTo>
                <a:lnTo>
                  <a:pt x="879625" y="335827"/>
                </a:lnTo>
                <a:lnTo>
                  <a:pt x="892463" y="290691"/>
                </a:lnTo>
                <a:lnTo>
                  <a:pt x="897434" y="284893"/>
                </a:lnTo>
                <a:lnTo>
                  <a:pt x="902817" y="279510"/>
                </a:lnTo>
                <a:lnTo>
                  <a:pt x="909442" y="274542"/>
                </a:lnTo>
                <a:lnTo>
                  <a:pt x="916483" y="270815"/>
                </a:lnTo>
                <a:lnTo>
                  <a:pt x="924351" y="267089"/>
                </a:lnTo>
                <a:lnTo>
                  <a:pt x="932222" y="264189"/>
                </a:lnTo>
                <a:lnTo>
                  <a:pt x="941330" y="261706"/>
                </a:lnTo>
                <a:lnTo>
                  <a:pt x="950856" y="260049"/>
                </a:lnTo>
                <a:lnTo>
                  <a:pt x="957897" y="258394"/>
                </a:lnTo>
                <a:lnTo>
                  <a:pt x="964522" y="256736"/>
                </a:lnTo>
                <a:lnTo>
                  <a:pt x="971563" y="253838"/>
                </a:lnTo>
                <a:lnTo>
                  <a:pt x="979018" y="250525"/>
                </a:lnTo>
                <a:lnTo>
                  <a:pt x="986056" y="246382"/>
                </a:lnTo>
                <a:lnTo>
                  <a:pt x="993512" y="241415"/>
                </a:lnTo>
                <a:lnTo>
                  <a:pt x="1000138" y="236447"/>
                </a:lnTo>
                <a:lnTo>
                  <a:pt x="1006766" y="230234"/>
                </a:lnTo>
                <a:lnTo>
                  <a:pt x="1012564" y="223608"/>
                </a:lnTo>
                <a:lnTo>
                  <a:pt x="1018362" y="216983"/>
                </a:lnTo>
                <a:lnTo>
                  <a:pt x="1023745" y="209117"/>
                </a:lnTo>
                <a:lnTo>
                  <a:pt x="1027885" y="201246"/>
                </a:lnTo>
                <a:lnTo>
                  <a:pt x="1031613" y="192553"/>
                </a:lnTo>
                <a:lnTo>
                  <a:pt x="1034513" y="184270"/>
                </a:lnTo>
                <a:lnTo>
                  <a:pt x="1036584" y="175162"/>
                </a:lnTo>
                <a:lnTo>
                  <a:pt x="1037411" y="165636"/>
                </a:lnTo>
                <a:lnTo>
                  <a:pt x="1037411" y="154870"/>
                </a:lnTo>
                <a:lnTo>
                  <a:pt x="1035753" y="144517"/>
                </a:lnTo>
                <a:lnTo>
                  <a:pt x="1034098" y="134578"/>
                </a:lnTo>
                <a:lnTo>
                  <a:pt x="1030786" y="125055"/>
                </a:lnTo>
                <a:lnTo>
                  <a:pt x="1027058" y="115944"/>
                </a:lnTo>
                <a:lnTo>
                  <a:pt x="1022087" y="107664"/>
                </a:lnTo>
                <a:lnTo>
                  <a:pt x="1016704" y="99796"/>
                </a:lnTo>
                <a:lnTo>
                  <a:pt x="1010079" y="92755"/>
                </a:lnTo>
                <a:lnTo>
                  <a:pt x="1005523" y="89445"/>
                </a:lnTo>
                <a:lnTo>
                  <a:pt x="1001380" y="85717"/>
                </a:lnTo>
                <a:lnTo>
                  <a:pt x="996825" y="82819"/>
                </a:lnTo>
                <a:lnTo>
                  <a:pt x="991854" y="79919"/>
                </a:lnTo>
                <a:lnTo>
                  <a:pt x="986887" y="77434"/>
                </a:lnTo>
                <a:lnTo>
                  <a:pt x="981504" y="74951"/>
                </a:lnTo>
                <a:lnTo>
                  <a:pt x="975706" y="72878"/>
                </a:lnTo>
                <a:lnTo>
                  <a:pt x="970320" y="71223"/>
                </a:lnTo>
                <a:lnTo>
                  <a:pt x="964110" y="69568"/>
                </a:lnTo>
                <a:lnTo>
                  <a:pt x="957897" y="68738"/>
                </a:lnTo>
                <a:lnTo>
                  <a:pt x="951271" y="67911"/>
                </a:lnTo>
                <a:lnTo>
                  <a:pt x="944645" y="66668"/>
                </a:lnTo>
                <a:lnTo>
                  <a:pt x="937605" y="66255"/>
                </a:lnTo>
                <a:lnTo>
                  <a:pt x="930564" y="66255"/>
                </a:lnTo>
                <a:lnTo>
                  <a:pt x="915655" y="67495"/>
                </a:lnTo>
                <a:lnTo>
                  <a:pt x="901574" y="68738"/>
                </a:lnTo>
                <a:lnTo>
                  <a:pt x="888736" y="71223"/>
                </a:lnTo>
                <a:lnTo>
                  <a:pt x="877555" y="74121"/>
                </a:lnTo>
                <a:lnTo>
                  <a:pt x="867616" y="77849"/>
                </a:lnTo>
                <a:lnTo>
                  <a:pt x="858503" y="81989"/>
                </a:lnTo>
                <a:lnTo>
                  <a:pt x="850635" y="86545"/>
                </a:lnTo>
                <a:lnTo>
                  <a:pt x="844009" y="91927"/>
                </a:lnTo>
                <a:lnTo>
                  <a:pt x="837799" y="97725"/>
                </a:lnTo>
                <a:lnTo>
                  <a:pt x="832828" y="103936"/>
                </a:lnTo>
                <a:lnTo>
                  <a:pt x="828688" y="110561"/>
                </a:lnTo>
                <a:lnTo>
                  <a:pt x="825372" y="117187"/>
                </a:lnTo>
                <a:lnTo>
                  <a:pt x="822475" y="124228"/>
                </a:lnTo>
                <a:lnTo>
                  <a:pt x="819990" y="131681"/>
                </a:lnTo>
                <a:lnTo>
                  <a:pt x="818334" y="139134"/>
                </a:lnTo>
                <a:lnTo>
                  <a:pt x="816677" y="147002"/>
                </a:lnTo>
                <a:lnTo>
                  <a:pt x="815849" y="154870"/>
                </a:lnTo>
                <a:lnTo>
                  <a:pt x="815019" y="158183"/>
                </a:lnTo>
                <a:lnTo>
                  <a:pt x="814607" y="161496"/>
                </a:lnTo>
                <a:lnTo>
                  <a:pt x="812949" y="164393"/>
                </a:lnTo>
                <a:lnTo>
                  <a:pt x="811706" y="167294"/>
                </a:lnTo>
                <a:lnTo>
                  <a:pt x="809636" y="170191"/>
                </a:lnTo>
                <a:lnTo>
                  <a:pt x="807978" y="172262"/>
                </a:lnTo>
                <a:lnTo>
                  <a:pt x="805496" y="174747"/>
                </a:lnTo>
                <a:lnTo>
                  <a:pt x="803011" y="176817"/>
                </a:lnTo>
                <a:lnTo>
                  <a:pt x="800940" y="178475"/>
                </a:lnTo>
                <a:lnTo>
                  <a:pt x="798040" y="180545"/>
                </a:lnTo>
                <a:lnTo>
                  <a:pt x="795142" y="181372"/>
                </a:lnTo>
                <a:lnTo>
                  <a:pt x="791827" y="182615"/>
                </a:lnTo>
                <a:lnTo>
                  <a:pt x="788514" y="183442"/>
                </a:lnTo>
                <a:lnTo>
                  <a:pt x="785617" y="183858"/>
                </a:lnTo>
                <a:lnTo>
                  <a:pt x="781889" y="183858"/>
                </a:lnTo>
                <a:lnTo>
                  <a:pt x="778576" y="183858"/>
                </a:lnTo>
                <a:lnTo>
                  <a:pt x="775263" y="183442"/>
                </a:lnTo>
                <a:lnTo>
                  <a:pt x="771950" y="182200"/>
                </a:lnTo>
                <a:lnTo>
                  <a:pt x="769050" y="180957"/>
                </a:lnTo>
                <a:lnTo>
                  <a:pt x="766152" y="179299"/>
                </a:lnTo>
                <a:lnTo>
                  <a:pt x="763252" y="177644"/>
                </a:lnTo>
                <a:lnTo>
                  <a:pt x="761182" y="175574"/>
                </a:lnTo>
                <a:lnTo>
                  <a:pt x="758697" y="173504"/>
                </a:lnTo>
                <a:lnTo>
                  <a:pt x="756626" y="171019"/>
                </a:lnTo>
                <a:lnTo>
                  <a:pt x="754969" y="168534"/>
                </a:lnTo>
                <a:lnTo>
                  <a:pt x="752899" y="165636"/>
                </a:lnTo>
                <a:lnTo>
                  <a:pt x="752071" y="162738"/>
                </a:lnTo>
                <a:lnTo>
                  <a:pt x="750416" y="159426"/>
                </a:lnTo>
                <a:lnTo>
                  <a:pt x="750001" y="156940"/>
                </a:lnTo>
                <a:lnTo>
                  <a:pt x="749586" y="153628"/>
                </a:lnTo>
                <a:lnTo>
                  <a:pt x="749586" y="150315"/>
                </a:lnTo>
                <a:lnTo>
                  <a:pt x="749586" y="147002"/>
                </a:lnTo>
                <a:lnTo>
                  <a:pt x="751244" y="138306"/>
                </a:lnTo>
                <a:lnTo>
                  <a:pt x="752486" y="130438"/>
                </a:lnTo>
                <a:lnTo>
                  <a:pt x="753729" y="122570"/>
                </a:lnTo>
                <a:lnTo>
                  <a:pt x="755799" y="115117"/>
                </a:lnTo>
                <a:lnTo>
                  <a:pt x="758284" y="108079"/>
                </a:lnTo>
                <a:lnTo>
                  <a:pt x="760354" y="101038"/>
                </a:lnTo>
                <a:lnTo>
                  <a:pt x="762840" y="93998"/>
                </a:lnTo>
                <a:lnTo>
                  <a:pt x="765737" y="87372"/>
                </a:lnTo>
                <a:lnTo>
                  <a:pt x="769050" y="81162"/>
                </a:lnTo>
                <a:lnTo>
                  <a:pt x="772363" y="74951"/>
                </a:lnTo>
                <a:lnTo>
                  <a:pt x="776091" y="69153"/>
                </a:lnTo>
                <a:lnTo>
                  <a:pt x="779819" y="63355"/>
                </a:lnTo>
                <a:lnTo>
                  <a:pt x="784374" y="57972"/>
                </a:lnTo>
                <a:lnTo>
                  <a:pt x="788514" y="52589"/>
                </a:lnTo>
                <a:lnTo>
                  <a:pt x="793072" y="48034"/>
                </a:lnTo>
                <a:lnTo>
                  <a:pt x="798455" y="43066"/>
                </a:lnTo>
                <a:lnTo>
                  <a:pt x="803011" y="38926"/>
                </a:lnTo>
                <a:lnTo>
                  <a:pt x="808809" y="34783"/>
                </a:lnTo>
                <a:lnTo>
                  <a:pt x="814607" y="30230"/>
                </a:lnTo>
                <a:lnTo>
                  <a:pt x="819990" y="26502"/>
                </a:lnTo>
                <a:lnTo>
                  <a:pt x="826203" y="23189"/>
                </a:lnTo>
                <a:lnTo>
                  <a:pt x="832828" y="19877"/>
                </a:lnTo>
                <a:lnTo>
                  <a:pt x="839454" y="16979"/>
                </a:lnTo>
                <a:lnTo>
                  <a:pt x="846082" y="14494"/>
                </a:lnTo>
                <a:lnTo>
                  <a:pt x="853120" y="12009"/>
                </a:lnTo>
                <a:lnTo>
                  <a:pt x="860988" y="9523"/>
                </a:lnTo>
                <a:lnTo>
                  <a:pt x="868444" y="7038"/>
                </a:lnTo>
                <a:lnTo>
                  <a:pt x="876312" y="5798"/>
                </a:lnTo>
                <a:lnTo>
                  <a:pt x="892463" y="2485"/>
                </a:lnTo>
                <a:lnTo>
                  <a:pt x="909857" y="412"/>
                </a:lnTo>
                <a:close/>
              </a:path>
            </a:pathLst>
          </a:custGeom>
          <a:solidFill>
            <a:schemeClr val="bg1"/>
          </a:solidFill>
          <a:ln>
            <a:solidFill>
              <a:srgbClr val="31DA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5" name="弦形 4"/>
          <p:cNvSpPr/>
          <p:nvPr/>
        </p:nvSpPr>
        <p:spPr>
          <a:xfrm>
            <a:off x="1760047" y="2122078"/>
            <a:ext cx="1502983" cy="1502983"/>
          </a:xfrm>
          <a:prstGeom prst="chord">
            <a:avLst>
              <a:gd name="adj1" fmla="val 19993926"/>
              <a:gd name="adj2" fmla="val 12611727"/>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6" name="文本框 5"/>
          <p:cNvSpPr txBox="1"/>
          <p:nvPr/>
        </p:nvSpPr>
        <p:spPr>
          <a:xfrm>
            <a:off x="2012163" y="2777912"/>
            <a:ext cx="1031030" cy="523220"/>
          </a:xfrm>
          <a:prstGeom prst="rect">
            <a:avLst/>
          </a:prstGeom>
          <a:noFill/>
        </p:spPr>
        <p:txBody>
          <a:bodyPr wrap="square" rtlCol="0">
            <a:spAutoFit/>
          </a:bodyPr>
          <a:lstStyle>
            <a:defPPr>
              <a:defRPr lang="zh-CN"/>
            </a:defPPr>
            <a:lvl1pPr>
              <a:defRPr sz="2800" b="1">
                <a:latin typeface="Arial" panose="020B0604020202020204" pitchFamily="34" charset="0"/>
                <a:cs typeface="Arial" panose="020B0604020202020204" pitchFamily="34" charset="0"/>
              </a:defRPr>
            </a:lvl1pPr>
          </a:lstStyle>
          <a:p>
            <a:r>
              <a:rPr lang="en-US" altLang="zh-CN" dirty="0">
                <a:solidFill>
                  <a:schemeClr val="bg1"/>
                </a:solidFill>
                <a:latin typeface="方正喵呜体" panose="02010600010101010101" pitchFamily="2" charset="-122"/>
                <a:ea typeface="方正喵呜体" panose="02010600010101010101" pitchFamily="2" charset="-122"/>
              </a:rPr>
              <a:t>80%</a:t>
            </a:r>
            <a:endParaRPr lang="zh-CN" altLang="en-US" dirty="0">
              <a:solidFill>
                <a:schemeClr val="bg1"/>
              </a:solidFill>
              <a:latin typeface="方正喵呜体" panose="02010600010101010101" pitchFamily="2" charset="-122"/>
              <a:ea typeface="方正喵呜体" panose="02010600010101010101" pitchFamily="2" charset="-122"/>
            </a:endParaRPr>
          </a:p>
        </p:txBody>
      </p:sp>
      <p:sp>
        <p:nvSpPr>
          <p:cNvPr id="7" name="任意多边形 6"/>
          <p:cNvSpPr/>
          <p:nvPr/>
        </p:nvSpPr>
        <p:spPr>
          <a:xfrm>
            <a:off x="5440106" y="1597277"/>
            <a:ext cx="1503941" cy="2027784"/>
          </a:xfrm>
          <a:custGeom>
            <a:avLst/>
            <a:gdLst>
              <a:gd name="connsiteX0" fmla="*/ 924351 w 1843319"/>
              <a:gd name="connsiteY0" fmla="*/ 0 h 2485372"/>
              <a:gd name="connsiteX1" fmla="*/ 937190 w 1843319"/>
              <a:gd name="connsiteY1" fmla="*/ 0 h 2485372"/>
              <a:gd name="connsiteX2" fmla="*/ 949613 w 1843319"/>
              <a:gd name="connsiteY2" fmla="*/ 412 h 2485372"/>
              <a:gd name="connsiteX3" fmla="*/ 961624 w 1843319"/>
              <a:gd name="connsiteY3" fmla="*/ 2070 h 2485372"/>
              <a:gd name="connsiteX4" fmla="*/ 972390 w 1843319"/>
              <a:gd name="connsiteY4" fmla="*/ 3313 h 2485372"/>
              <a:gd name="connsiteX5" fmla="*/ 982746 w 1843319"/>
              <a:gd name="connsiteY5" fmla="*/ 5798 h 2485372"/>
              <a:gd name="connsiteX6" fmla="*/ 992685 w 1843319"/>
              <a:gd name="connsiteY6" fmla="*/ 8696 h 2485372"/>
              <a:gd name="connsiteX7" fmla="*/ 1002211 w 1843319"/>
              <a:gd name="connsiteY7" fmla="*/ 12009 h 2485372"/>
              <a:gd name="connsiteX8" fmla="*/ 1010906 w 1843319"/>
              <a:gd name="connsiteY8" fmla="*/ 15321 h 2485372"/>
              <a:gd name="connsiteX9" fmla="*/ 1018774 w 1843319"/>
              <a:gd name="connsiteY9" fmla="*/ 19049 h 2485372"/>
              <a:gd name="connsiteX10" fmla="*/ 1026643 w 1843319"/>
              <a:gd name="connsiteY10" fmla="*/ 23189 h 2485372"/>
              <a:gd name="connsiteX11" fmla="*/ 1033268 w 1843319"/>
              <a:gd name="connsiteY11" fmla="*/ 26915 h 2485372"/>
              <a:gd name="connsiteX12" fmla="*/ 1039896 w 1843319"/>
              <a:gd name="connsiteY12" fmla="*/ 31885 h 2485372"/>
              <a:gd name="connsiteX13" fmla="*/ 1045279 w 1843319"/>
              <a:gd name="connsiteY13" fmla="*/ 36025 h 2485372"/>
              <a:gd name="connsiteX14" fmla="*/ 1051077 w 1843319"/>
              <a:gd name="connsiteY14" fmla="*/ 40166 h 2485372"/>
              <a:gd name="connsiteX15" fmla="*/ 1055633 w 1843319"/>
              <a:gd name="connsiteY15" fmla="*/ 45136 h 2485372"/>
              <a:gd name="connsiteX16" fmla="*/ 1061431 w 1843319"/>
              <a:gd name="connsiteY16" fmla="*/ 50932 h 2485372"/>
              <a:gd name="connsiteX17" fmla="*/ 1067229 w 1843319"/>
              <a:gd name="connsiteY17" fmla="*/ 56730 h 2485372"/>
              <a:gd name="connsiteX18" fmla="*/ 1072199 w 1843319"/>
              <a:gd name="connsiteY18" fmla="*/ 63355 h 2485372"/>
              <a:gd name="connsiteX19" fmla="*/ 1077170 w 1843319"/>
              <a:gd name="connsiteY19" fmla="*/ 69981 h 2485372"/>
              <a:gd name="connsiteX20" fmla="*/ 1081310 w 1843319"/>
              <a:gd name="connsiteY20" fmla="*/ 77434 h 2485372"/>
              <a:gd name="connsiteX21" fmla="*/ 1085453 w 1843319"/>
              <a:gd name="connsiteY21" fmla="*/ 84889 h 2485372"/>
              <a:gd name="connsiteX22" fmla="*/ 1088763 w 1843319"/>
              <a:gd name="connsiteY22" fmla="*/ 92343 h 2485372"/>
              <a:gd name="connsiteX23" fmla="*/ 1092078 w 1843319"/>
              <a:gd name="connsiteY23" fmla="*/ 99796 h 2485372"/>
              <a:gd name="connsiteX24" fmla="*/ 1094976 w 1843319"/>
              <a:gd name="connsiteY24" fmla="*/ 108079 h 2485372"/>
              <a:gd name="connsiteX25" fmla="*/ 1097876 w 1843319"/>
              <a:gd name="connsiteY25" fmla="*/ 115944 h 2485372"/>
              <a:gd name="connsiteX26" fmla="*/ 1099947 w 1843319"/>
              <a:gd name="connsiteY26" fmla="*/ 124640 h 2485372"/>
              <a:gd name="connsiteX27" fmla="*/ 1101189 w 1843319"/>
              <a:gd name="connsiteY27" fmla="*/ 132508 h 2485372"/>
              <a:gd name="connsiteX28" fmla="*/ 1102429 w 1843319"/>
              <a:gd name="connsiteY28" fmla="*/ 141619 h 2485372"/>
              <a:gd name="connsiteX29" fmla="*/ 1103674 w 1843319"/>
              <a:gd name="connsiteY29" fmla="*/ 150315 h 2485372"/>
              <a:gd name="connsiteX30" fmla="*/ 1104087 w 1843319"/>
              <a:gd name="connsiteY30" fmla="*/ 159010 h 2485372"/>
              <a:gd name="connsiteX31" fmla="*/ 1103674 w 1843319"/>
              <a:gd name="connsiteY31" fmla="*/ 167706 h 2485372"/>
              <a:gd name="connsiteX32" fmla="*/ 1103259 w 1843319"/>
              <a:gd name="connsiteY32" fmla="*/ 175987 h 2485372"/>
              <a:gd name="connsiteX33" fmla="*/ 1102017 w 1843319"/>
              <a:gd name="connsiteY33" fmla="*/ 184270 h 2485372"/>
              <a:gd name="connsiteX34" fmla="*/ 1100774 w 1843319"/>
              <a:gd name="connsiteY34" fmla="*/ 192138 h 2485372"/>
              <a:gd name="connsiteX35" fmla="*/ 1099119 w 1843319"/>
              <a:gd name="connsiteY35" fmla="*/ 200421 h 2485372"/>
              <a:gd name="connsiteX36" fmla="*/ 1097046 w 1843319"/>
              <a:gd name="connsiteY36" fmla="*/ 207874 h 2485372"/>
              <a:gd name="connsiteX37" fmla="*/ 1094561 w 1843319"/>
              <a:gd name="connsiteY37" fmla="*/ 214912 h 2485372"/>
              <a:gd name="connsiteX38" fmla="*/ 1091248 w 1843319"/>
              <a:gd name="connsiteY38" fmla="*/ 222366 h 2485372"/>
              <a:gd name="connsiteX39" fmla="*/ 1088351 w 1843319"/>
              <a:gd name="connsiteY39" fmla="*/ 228991 h 2485372"/>
              <a:gd name="connsiteX40" fmla="*/ 1084623 w 1843319"/>
              <a:gd name="connsiteY40" fmla="*/ 236447 h 2485372"/>
              <a:gd name="connsiteX41" fmla="*/ 1080895 w 1843319"/>
              <a:gd name="connsiteY41" fmla="*/ 243070 h 2485372"/>
              <a:gd name="connsiteX42" fmla="*/ 1076755 w 1843319"/>
              <a:gd name="connsiteY42" fmla="*/ 248868 h 2485372"/>
              <a:gd name="connsiteX43" fmla="*/ 1072199 w 1843319"/>
              <a:gd name="connsiteY43" fmla="*/ 255081 h 2485372"/>
              <a:gd name="connsiteX44" fmla="*/ 1067644 w 1843319"/>
              <a:gd name="connsiteY44" fmla="*/ 261291 h 2485372"/>
              <a:gd name="connsiteX45" fmla="*/ 1063088 w 1843319"/>
              <a:gd name="connsiteY45" fmla="*/ 267089 h 2485372"/>
              <a:gd name="connsiteX46" fmla="*/ 1058118 w 1843319"/>
              <a:gd name="connsiteY46" fmla="*/ 272057 h 2485372"/>
              <a:gd name="connsiteX47" fmla="*/ 1053147 w 1843319"/>
              <a:gd name="connsiteY47" fmla="*/ 277440 h 2485372"/>
              <a:gd name="connsiteX48" fmla="*/ 1041966 w 1843319"/>
              <a:gd name="connsiteY48" fmla="*/ 287378 h 2485372"/>
              <a:gd name="connsiteX49" fmla="*/ 1030786 w 1843319"/>
              <a:gd name="connsiteY49" fmla="*/ 296074 h 2485372"/>
              <a:gd name="connsiteX50" fmla="*/ 1018774 w 1843319"/>
              <a:gd name="connsiteY50" fmla="*/ 303530 h 2485372"/>
              <a:gd name="connsiteX51" fmla="*/ 1007178 w 1843319"/>
              <a:gd name="connsiteY51" fmla="*/ 310153 h 2485372"/>
              <a:gd name="connsiteX52" fmla="*/ 994755 w 1843319"/>
              <a:gd name="connsiteY52" fmla="*/ 315951 h 2485372"/>
              <a:gd name="connsiteX53" fmla="*/ 982746 w 1843319"/>
              <a:gd name="connsiteY53" fmla="*/ 320506 h 2485372"/>
              <a:gd name="connsiteX54" fmla="*/ 971563 w 1843319"/>
              <a:gd name="connsiteY54" fmla="*/ 323819 h 2485372"/>
              <a:gd name="connsiteX55" fmla="*/ 960382 w 1843319"/>
              <a:gd name="connsiteY55" fmla="*/ 325889 h 2485372"/>
              <a:gd name="connsiteX56" fmla="*/ 952926 w 1843319"/>
              <a:gd name="connsiteY56" fmla="*/ 328374 h 2485372"/>
              <a:gd name="connsiteX57" fmla="*/ 947958 w 1843319"/>
              <a:gd name="connsiteY57" fmla="*/ 330029 h 2485372"/>
              <a:gd name="connsiteX58" fmla="*/ 945888 w 1843319"/>
              <a:gd name="connsiteY58" fmla="*/ 331272 h 2485372"/>
              <a:gd name="connsiteX59" fmla="*/ 945888 w 1843319"/>
              <a:gd name="connsiteY59" fmla="*/ 444734 h 2485372"/>
              <a:gd name="connsiteX60" fmla="*/ 1122309 w 1843319"/>
              <a:gd name="connsiteY60" fmla="*/ 444734 h 2485372"/>
              <a:gd name="connsiteX61" fmla="*/ 1122309 w 1843319"/>
              <a:gd name="connsiteY61" fmla="*/ 664614 h 2485372"/>
              <a:gd name="connsiteX62" fmla="*/ 1141773 w 1843319"/>
              <a:gd name="connsiteY62" fmla="*/ 668757 h 2485372"/>
              <a:gd name="connsiteX63" fmla="*/ 1160824 w 1843319"/>
              <a:gd name="connsiteY63" fmla="*/ 674140 h 2485372"/>
              <a:gd name="connsiteX64" fmla="*/ 1179874 w 1843319"/>
              <a:gd name="connsiteY64" fmla="*/ 679108 h 2485372"/>
              <a:gd name="connsiteX65" fmla="*/ 1198510 w 1843319"/>
              <a:gd name="connsiteY65" fmla="*/ 684906 h 2485372"/>
              <a:gd name="connsiteX66" fmla="*/ 1217147 w 1843319"/>
              <a:gd name="connsiteY66" fmla="*/ 691119 h 2485372"/>
              <a:gd name="connsiteX67" fmla="*/ 1235781 w 1843319"/>
              <a:gd name="connsiteY67" fmla="*/ 697742 h 2485372"/>
              <a:gd name="connsiteX68" fmla="*/ 1254005 w 1843319"/>
              <a:gd name="connsiteY68" fmla="*/ 704367 h 2485372"/>
              <a:gd name="connsiteX69" fmla="*/ 1272227 w 1843319"/>
              <a:gd name="connsiteY69" fmla="*/ 711408 h 2485372"/>
              <a:gd name="connsiteX70" fmla="*/ 1289621 w 1843319"/>
              <a:gd name="connsiteY70" fmla="*/ 718861 h 2485372"/>
              <a:gd name="connsiteX71" fmla="*/ 1307430 w 1843319"/>
              <a:gd name="connsiteY71" fmla="*/ 726729 h 2485372"/>
              <a:gd name="connsiteX72" fmla="*/ 1324821 w 1843319"/>
              <a:gd name="connsiteY72" fmla="*/ 735010 h 2485372"/>
              <a:gd name="connsiteX73" fmla="*/ 1342215 w 1843319"/>
              <a:gd name="connsiteY73" fmla="*/ 744120 h 2485372"/>
              <a:gd name="connsiteX74" fmla="*/ 1359194 w 1843319"/>
              <a:gd name="connsiteY74" fmla="*/ 752816 h 2485372"/>
              <a:gd name="connsiteX75" fmla="*/ 1376176 w 1843319"/>
              <a:gd name="connsiteY75" fmla="*/ 761927 h 2485372"/>
              <a:gd name="connsiteX76" fmla="*/ 1392740 w 1843319"/>
              <a:gd name="connsiteY76" fmla="*/ 771865 h 2485372"/>
              <a:gd name="connsiteX77" fmla="*/ 1409306 w 1843319"/>
              <a:gd name="connsiteY77" fmla="*/ 781804 h 2485372"/>
              <a:gd name="connsiteX78" fmla="*/ 1425458 w 1843319"/>
              <a:gd name="connsiteY78" fmla="*/ 792154 h 2485372"/>
              <a:gd name="connsiteX79" fmla="*/ 1441606 w 1843319"/>
              <a:gd name="connsiteY79" fmla="*/ 802508 h 2485372"/>
              <a:gd name="connsiteX80" fmla="*/ 1456930 w 1843319"/>
              <a:gd name="connsiteY80" fmla="*/ 813689 h 2485372"/>
              <a:gd name="connsiteX81" fmla="*/ 1472669 w 1843319"/>
              <a:gd name="connsiteY81" fmla="*/ 824870 h 2485372"/>
              <a:gd name="connsiteX82" fmla="*/ 1487578 w 1843319"/>
              <a:gd name="connsiteY82" fmla="*/ 836875 h 2485372"/>
              <a:gd name="connsiteX83" fmla="*/ 1502487 w 1843319"/>
              <a:gd name="connsiteY83" fmla="*/ 848471 h 2485372"/>
              <a:gd name="connsiteX84" fmla="*/ 1516981 w 1843319"/>
              <a:gd name="connsiteY84" fmla="*/ 860895 h 2485372"/>
              <a:gd name="connsiteX85" fmla="*/ 1531889 w 1843319"/>
              <a:gd name="connsiteY85" fmla="*/ 873316 h 2485372"/>
              <a:gd name="connsiteX86" fmla="*/ 1545971 w 1843319"/>
              <a:gd name="connsiteY86" fmla="*/ 885739 h 2485372"/>
              <a:gd name="connsiteX87" fmla="*/ 1559637 w 1843319"/>
              <a:gd name="connsiteY87" fmla="*/ 898990 h 2485372"/>
              <a:gd name="connsiteX88" fmla="*/ 1573303 w 1843319"/>
              <a:gd name="connsiteY88" fmla="*/ 912242 h 2485372"/>
              <a:gd name="connsiteX89" fmla="*/ 1586969 w 1843319"/>
              <a:gd name="connsiteY89" fmla="*/ 926320 h 2485372"/>
              <a:gd name="connsiteX90" fmla="*/ 1599808 w 1843319"/>
              <a:gd name="connsiteY90" fmla="*/ 939987 h 2485372"/>
              <a:gd name="connsiteX91" fmla="*/ 1612647 w 1843319"/>
              <a:gd name="connsiteY91" fmla="*/ 954065 h 2485372"/>
              <a:gd name="connsiteX92" fmla="*/ 1625485 w 1843319"/>
              <a:gd name="connsiteY92" fmla="*/ 968559 h 2485372"/>
              <a:gd name="connsiteX93" fmla="*/ 1637909 w 1843319"/>
              <a:gd name="connsiteY93" fmla="*/ 983465 h 2485372"/>
              <a:gd name="connsiteX94" fmla="*/ 1649505 w 1843319"/>
              <a:gd name="connsiteY94" fmla="*/ 998374 h 2485372"/>
              <a:gd name="connsiteX95" fmla="*/ 1661101 w 1843319"/>
              <a:gd name="connsiteY95" fmla="*/ 1013695 h 2485372"/>
              <a:gd name="connsiteX96" fmla="*/ 1672282 w 1843319"/>
              <a:gd name="connsiteY96" fmla="*/ 1029016 h 2485372"/>
              <a:gd name="connsiteX97" fmla="*/ 1683050 w 1843319"/>
              <a:gd name="connsiteY97" fmla="*/ 1044753 h 2485372"/>
              <a:gd name="connsiteX98" fmla="*/ 1694231 w 1843319"/>
              <a:gd name="connsiteY98" fmla="*/ 1060486 h 2485372"/>
              <a:gd name="connsiteX99" fmla="*/ 1704585 w 1843319"/>
              <a:gd name="connsiteY99" fmla="*/ 1076635 h 2485372"/>
              <a:gd name="connsiteX100" fmla="*/ 1714523 w 1843319"/>
              <a:gd name="connsiteY100" fmla="*/ 1093199 h 2485372"/>
              <a:gd name="connsiteX101" fmla="*/ 1724049 w 1843319"/>
              <a:gd name="connsiteY101" fmla="*/ 1109763 h 2485372"/>
              <a:gd name="connsiteX102" fmla="*/ 1733160 w 1843319"/>
              <a:gd name="connsiteY102" fmla="*/ 1126742 h 2485372"/>
              <a:gd name="connsiteX103" fmla="*/ 1742270 w 1843319"/>
              <a:gd name="connsiteY103" fmla="*/ 1143718 h 2485372"/>
              <a:gd name="connsiteX104" fmla="*/ 1750969 w 1843319"/>
              <a:gd name="connsiteY104" fmla="*/ 1160697 h 2485372"/>
              <a:gd name="connsiteX105" fmla="*/ 1759249 w 1843319"/>
              <a:gd name="connsiteY105" fmla="*/ 1178503 h 2485372"/>
              <a:gd name="connsiteX106" fmla="*/ 1767117 w 1843319"/>
              <a:gd name="connsiteY106" fmla="*/ 1196307 h 2485372"/>
              <a:gd name="connsiteX107" fmla="*/ 1774573 w 1843319"/>
              <a:gd name="connsiteY107" fmla="*/ 1213701 h 2485372"/>
              <a:gd name="connsiteX108" fmla="*/ 1782029 w 1843319"/>
              <a:gd name="connsiteY108" fmla="*/ 1231920 h 2485372"/>
              <a:gd name="connsiteX109" fmla="*/ 1788654 w 1843319"/>
              <a:gd name="connsiteY109" fmla="*/ 1250139 h 2485372"/>
              <a:gd name="connsiteX110" fmla="*/ 1795280 w 1843319"/>
              <a:gd name="connsiteY110" fmla="*/ 1268773 h 2485372"/>
              <a:gd name="connsiteX111" fmla="*/ 1801078 w 1843319"/>
              <a:gd name="connsiteY111" fmla="*/ 1286995 h 2485372"/>
              <a:gd name="connsiteX112" fmla="*/ 1806876 w 1843319"/>
              <a:gd name="connsiteY112" fmla="*/ 1306044 h 2485372"/>
              <a:gd name="connsiteX113" fmla="*/ 1812259 w 1843319"/>
              <a:gd name="connsiteY113" fmla="*/ 1325090 h 2485372"/>
              <a:gd name="connsiteX114" fmla="*/ 1817229 w 1843319"/>
              <a:gd name="connsiteY114" fmla="*/ 1344139 h 2485372"/>
              <a:gd name="connsiteX115" fmla="*/ 1821370 w 1843319"/>
              <a:gd name="connsiteY115" fmla="*/ 1363188 h 2485372"/>
              <a:gd name="connsiteX116" fmla="*/ 1825513 w 1843319"/>
              <a:gd name="connsiteY116" fmla="*/ 1382650 h 2485372"/>
              <a:gd name="connsiteX117" fmla="*/ 1829241 w 1843319"/>
              <a:gd name="connsiteY117" fmla="*/ 1402112 h 2485372"/>
              <a:gd name="connsiteX118" fmla="*/ 1832553 w 1843319"/>
              <a:gd name="connsiteY118" fmla="*/ 1421988 h 2485372"/>
              <a:gd name="connsiteX119" fmla="*/ 1835451 w 1843319"/>
              <a:gd name="connsiteY119" fmla="*/ 1441865 h 2485372"/>
              <a:gd name="connsiteX120" fmla="*/ 1837936 w 1843319"/>
              <a:gd name="connsiteY120" fmla="*/ 1461741 h 2485372"/>
              <a:gd name="connsiteX121" fmla="*/ 1840006 w 1843319"/>
              <a:gd name="connsiteY121" fmla="*/ 1481618 h 2485372"/>
              <a:gd name="connsiteX122" fmla="*/ 1841249 w 1843319"/>
              <a:gd name="connsiteY122" fmla="*/ 1501907 h 2485372"/>
              <a:gd name="connsiteX123" fmla="*/ 1842492 w 1843319"/>
              <a:gd name="connsiteY123" fmla="*/ 1522196 h 2485372"/>
              <a:gd name="connsiteX124" fmla="*/ 1843319 w 1843319"/>
              <a:gd name="connsiteY124" fmla="*/ 1542488 h 2485372"/>
              <a:gd name="connsiteX125" fmla="*/ 1843319 w 1843319"/>
              <a:gd name="connsiteY125" fmla="*/ 1563607 h 2485372"/>
              <a:gd name="connsiteX126" fmla="*/ 1843319 w 1843319"/>
              <a:gd name="connsiteY126" fmla="*/ 1581102 h 2485372"/>
              <a:gd name="connsiteX127" fmla="*/ 1843319 w 1843319"/>
              <a:gd name="connsiteY127" fmla="*/ 1587209 h 2485372"/>
              <a:gd name="connsiteX128" fmla="*/ 1842077 w 1843319"/>
              <a:gd name="connsiteY128" fmla="*/ 1610814 h 2485372"/>
              <a:gd name="connsiteX129" fmla="*/ 1840837 w 1843319"/>
              <a:gd name="connsiteY129" fmla="*/ 1634415 h 2485372"/>
              <a:gd name="connsiteX130" fmla="*/ 1838351 w 1843319"/>
              <a:gd name="connsiteY130" fmla="*/ 1657605 h 2485372"/>
              <a:gd name="connsiteX131" fmla="*/ 1835866 w 1843319"/>
              <a:gd name="connsiteY131" fmla="*/ 1680794 h 2485372"/>
              <a:gd name="connsiteX132" fmla="*/ 1832553 w 1843319"/>
              <a:gd name="connsiteY132" fmla="*/ 1703984 h 2485372"/>
              <a:gd name="connsiteX133" fmla="*/ 1828825 w 1843319"/>
              <a:gd name="connsiteY133" fmla="*/ 1726758 h 2485372"/>
              <a:gd name="connsiteX134" fmla="*/ 1827334 w 1843319"/>
              <a:gd name="connsiteY134" fmla="*/ 1734806 h 2485372"/>
              <a:gd name="connsiteX135" fmla="*/ 1824595 w 1843319"/>
              <a:gd name="connsiteY135" fmla="*/ 1761152 h 2485372"/>
              <a:gd name="connsiteX136" fmla="*/ 1815294 w 1843319"/>
              <a:gd name="connsiteY136" fmla="*/ 1790198 h 2485372"/>
              <a:gd name="connsiteX137" fmla="*/ 1814329 w 1843319"/>
              <a:gd name="connsiteY137" fmla="*/ 1793841 h 2485372"/>
              <a:gd name="connsiteX138" fmla="*/ 1808531 w 1843319"/>
              <a:gd name="connsiteY138" fmla="*/ 1815788 h 2485372"/>
              <a:gd name="connsiteX139" fmla="*/ 1801906 w 1843319"/>
              <a:gd name="connsiteY139" fmla="*/ 1837319 h 2485372"/>
              <a:gd name="connsiteX140" fmla="*/ 1794865 w 1843319"/>
              <a:gd name="connsiteY140" fmla="*/ 1859269 h 2485372"/>
              <a:gd name="connsiteX141" fmla="*/ 1787412 w 1843319"/>
              <a:gd name="connsiteY141" fmla="*/ 1880385 h 2485372"/>
              <a:gd name="connsiteX142" fmla="*/ 1781958 w 1843319"/>
              <a:gd name="connsiteY142" fmla="*/ 1894297 h 2485372"/>
              <a:gd name="connsiteX143" fmla="*/ 1770893 w 1843319"/>
              <a:gd name="connsiteY143" fmla="*/ 1928848 h 2485372"/>
              <a:gd name="connsiteX144" fmla="*/ 1753901 w 1843319"/>
              <a:gd name="connsiteY144" fmla="*/ 1959191 h 2485372"/>
              <a:gd name="connsiteX145" fmla="*/ 1752211 w 1843319"/>
              <a:gd name="connsiteY145" fmla="*/ 1962790 h 2485372"/>
              <a:gd name="connsiteX146" fmla="*/ 1742270 w 1843319"/>
              <a:gd name="connsiteY146" fmla="*/ 1983081 h 2485372"/>
              <a:gd name="connsiteX147" fmla="*/ 1731917 w 1843319"/>
              <a:gd name="connsiteY147" fmla="*/ 2002543 h 2485372"/>
              <a:gd name="connsiteX148" fmla="*/ 1721151 w 1843319"/>
              <a:gd name="connsiteY148" fmla="*/ 2022005 h 2485372"/>
              <a:gd name="connsiteX149" fmla="*/ 1709555 w 1843319"/>
              <a:gd name="connsiteY149" fmla="*/ 2041469 h 2485372"/>
              <a:gd name="connsiteX150" fmla="*/ 1698371 w 1843319"/>
              <a:gd name="connsiteY150" fmla="*/ 2060515 h 2485372"/>
              <a:gd name="connsiteX151" fmla="*/ 1691606 w 1843319"/>
              <a:gd name="connsiteY151" fmla="*/ 2070440 h 2485372"/>
              <a:gd name="connsiteX152" fmla="*/ 1685916 w 1843319"/>
              <a:gd name="connsiteY152" fmla="*/ 2080603 h 2485372"/>
              <a:gd name="connsiteX153" fmla="*/ 1678471 w 1843319"/>
              <a:gd name="connsiteY153" fmla="*/ 2089347 h 2485372"/>
              <a:gd name="connsiteX154" fmla="*/ 1673109 w 1843319"/>
              <a:gd name="connsiteY154" fmla="*/ 2096956 h 2485372"/>
              <a:gd name="connsiteX155" fmla="*/ 1660686 w 1843319"/>
              <a:gd name="connsiteY155" fmla="*/ 2114762 h 2485372"/>
              <a:gd name="connsiteX156" fmla="*/ 1646607 w 1843319"/>
              <a:gd name="connsiteY156" fmla="*/ 2132153 h 2485372"/>
              <a:gd name="connsiteX157" fmla="*/ 1632938 w 1843319"/>
              <a:gd name="connsiteY157" fmla="*/ 2149960 h 2485372"/>
              <a:gd name="connsiteX158" fmla="*/ 1618445 w 1843319"/>
              <a:gd name="connsiteY158" fmla="*/ 2166524 h 2485372"/>
              <a:gd name="connsiteX159" fmla="*/ 1603536 w 1843319"/>
              <a:gd name="connsiteY159" fmla="*/ 2183085 h 2485372"/>
              <a:gd name="connsiteX160" fmla="*/ 1589039 w 1843319"/>
              <a:gd name="connsiteY160" fmla="*/ 2199649 h 2485372"/>
              <a:gd name="connsiteX161" fmla="*/ 1573303 w 1843319"/>
              <a:gd name="connsiteY161" fmla="*/ 2214973 h 2485372"/>
              <a:gd name="connsiteX162" fmla="*/ 1557982 w 1843319"/>
              <a:gd name="connsiteY162" fmla="*/ 2230706 h 2485372"/>
              <a:gd name="connsiteX163" fmla="*/ 1541415 w 1843319"/>
              <a:gd name="connsiteY163" fmla="*/ 2245615 h 2485372"/>
              <a:gd name="connsiteX164" fmla="*/ 1524849 w 1843319"/>
              <a:gd name="connsiteY164" fmla="*/ 2260521 h 2485372"/>
              <a:gd name="connsiteX165" fmla="*/ 1508282 w 1843319"/>
              <a:gd name="connsiteY165" fmla="*/ 2274600 h 2485372"/>
              <a:gd name="connsiteX166" fmla="*/ 1490476 w 1843319"/>
              <a:gd name="connsiteY166" fmla="*/ 2288266 h 2485372"/>
              <a:gd name="connsiteX167" fmla="*/ 1473082 w 1843319"/>
              <a:gd name="connsiteY167" fmla="*/ 2301932 h 2485372"/>
              <a:gd name="connsiteX168" fmla="*/ 1455275 w 1843319"/>
              <a:gd name="connsiteY168" fmla="*/ 2314768 h 2485372"/>
              <a:gd name="connsiteX169" fmla="*/ 1437054 w 1843319"/>
              <a:gd name="connsiteY169" fmla="*/ 2327604 h 2485372"/>
              <a:gd name="connsiteX170" fmla="*/ 1418832 w 1843319"/>
              <a:gd name="connsiteY170" fmla="*/ 2340028 h 2485372"/>
              <a:gd name="connsiteX171" fmla="*/ 1399780 w 1843319"/>
              <a:gd name="connsiteY171" fmla="*/ 2351621 h 2485372"/>
              <a:gd name="connsiteX172" fmla="*/ 1380316 w 1843319"/>
              <a:gd name="connsiteY172" fmla="*/ 2362802 h 2485372"/>
              <a:gd name="connsiteX173" fmla="*/ 1360852 w 1843319"/>
              <a:gd name="connsiteY173" fmla="*/ 2373568 h 2485372"/>
              <a:gd name="connsiteX174" fmla="*/ 1340973 w 1843319"/>
              <a:gd name="connsiteY174" fmla="*/ 2383921 h 2485372"/>
              <a:gd name="connsiteX175" fmla="*/ 1321096 w 1843319"/>
              <a:gd name="connsiteY175" fmla="*/ 2393860 h 2485372"/>
              <a:gd name="connsiteX176" fmla="*/ 1300802 w 1843319"/>
              <a:gd name="connsiteY176" fmla="*/ 2403383 h 2485372"/>
              <a:gd name="connsiteX177" fmla="*/ 1280510 w 1843319"/>
              <a:gd name="connsiteY177" fmla="*/ 2412494 h 2485372"/>
              <a:gd name="connsiteX178" fmla="*/ 1259803 w 1843319"/>
              <a:gd name="connsiteY178" fmla="*/ 2420774 h 2485372"/>
              <a:gd name="connsiteX179" fmla="*/ 1238269 w 1843319"/>
              <a:gd name="connsiteY179" fmla="*/ 2429058 h 2485372"/>
              <a:gd name="connsiteX180" fmla="*/ 1217147 w 1843319"/>
              <a:gd name="connsiteY180" fmla="*/ 2436511 h 2485372"/>
              <a:gd name="connsiteX181" fmla="*/ 1196025 w 1843319"/>
              <a:gd name="connsiteY181" fmla="*/ 2443549 h 2485372"/>
              <a:gd name="connsiteX182" fmla="*/ 1174076 w 1843319"/>
              <a:gd name="connsiteY182" fmla="*/ 2450174 h 2485372"/>
              <a:gd name="connsiteX183" fmla="*/ 1152129 w 1843319"/>
              <a:gd name="connsiteY183" fmla="*/ 2455972 h 2485372"/>
              <a:gd name="connsiteX184" fmla="*/ 1130177 w 1843319"/>
              <a:gd name="connsiteY184" fmla="*/ 2461770 h 2485372"/>
              <a:gd name="connsiteX185" fmla="*/ 1107400 w 1843319"/>
              <a:gd name="connsiteY185" fmla="*/ 2466326 h 2485372"/>
              <a:gd name="connsiteX186" fmla="*/ 1085038 w 1843319"/>
              <a:gd name="connsiteY186" fmla="*/ 2470466 h 2485372"/>
              <a:gd name="connsiteX187" fmla="*/ 1061846 w 1843319"/>
              <a:gd name="connsiteY187" fmla="*/ 2474194 h 2485372"/>
              <a:gd name="connsiteX188" fmla="*/ 1039066 w 1843319"/>
              <a:gd name="connsiteY188" fmla="*/ 2477507 h 2485372"/>
              <a:gd name="connsiteX189" fmla="*/ 1015877 w 1843319"/>
              <a:gd name="connsiteY189" fmla="*/ 2479989 h 2485372"/>
              <a:gd name="connsiteX190" fmla="*/ 992685 w 1843319"/>
              <a:gd name="connsiteY190" fmla="*/ 2482474 h 2485372"/>
              <a:gd name="connsiteX191" fmla="*/ 969078 w 1843319"/>
              <a:gd name="connsiteY191" fmla="*/ 2483717 h 2485372"/>
              <a:gd name="connsiteX192" fmla="*/ 945473 w 1843319"/>
              <a:gd name="connsiteY192" fmla="*/ 2484960 h 2485372"/>
              <a:gd name="connsiteX193" fmla="*/ 921866 w 1843319"/>
              <a:gd name="connsiteY193" fmla="*/ 2485372 h 2485372"/>
              <a:gd name="connsiteX194" fmla="*/ 921690 w 1843319"/>
              <a:gd name="connsiteY194" fmla="*/ 2485369 h 2485372"/>
              <a:gd name="connsiteX195" fmla="*/ 921659 w 1843319"/>
              <a:gd name="connsiteY195" fmla="*/ 2485372 h 2485372"/>
              <a:gd name="connsiteX196" fmla="*/ 921616 w 1843319"/>
              <a:gd name="connsiteY196" fmla="*/ 2485368 h 2485372"/>
              <a:gd name="connsiteX197" fmla="*/ 898261 w 1843319"/>
              <a:gd name="connsiteY197" fmla="*/ 2484960 h 2485372"/>
              <a:gd name="connsiteX198" fmla="*/ 874654 w 1843319"/>
              <a:gd name="connsiteY198" fmla="*/ 2483717 h 2485372"/>
              <a:gd name="connsiteX199" fmla="*/ 851050 w 1843319"/>
              <a:gd name="connsiteY199" fmla="*/ 2482474 h 2485372"/>
              <a:gd name="connsiteX200" fmla="*/ 827858 w 1843319"/>
              <a:gd name="connsiteY200" fmla="*/ 2479989 h 2485372"/>
              <a:gd name="connsiteX201" fmla="*/ 804668 w 1843319"/>
              <a:gd name="connsiteY201" fmla="*/ 2477507 h 2485372"/>
              <a:gd name="connsiteX202" fmla="*/ 781476 w 1843319"/>
              <a:gd name="connsiteY202" fmla="*/ 2474194 h 2485372"/>
              <a:gd name="connsiteX203" fmla="*/ 758697 w 1843319"/>
              <a:gd name="connsiteY203" fmla="*/ 2470466 h 2485372"/>
              <a:gd name="connsiteX204" fmla="*/ 735920 w 1843319"/>
              <a:gd name="connsiteY204" fmla="*/ 2466326 h 2485372"/>
              <a:gd name="connsiteX205" fmla="*/ 713555 w 1843319"/>
              <a:gd name="connsiteY205" fmla="*/ 2461770 h 2485372"/>
              <a:gd name="connsiteX206" fmla="*/ 691608 w 1843319"/>
              <a:gd name="connsiteY206" fmla="*/ 2455972 h 2485372"/>
              <a:gd name="connsiteX207" fmla="*/ 669659 w 1843319"/>
              <a:gd name="connsiteY207" fmla="*/ 2450174 h 2485372"/>
              <a:gd name="connsiteX208" fmla="*/ 648125 w 1843319"/>
              <a:gd name="connsiteY208" fmla="*/ 2443549 h 2485372"/>
              <a:gd name="connsiteX209" fmla="*/ 626175 w 1843319"/>
              <a:gd name="connsiteY209" fmla="*/ 2436511 h 2485372"/>
              <a:gd name="connsiteX210" fmla="*/ 605053 w 1843319"/>
              <a:gd name="connsiteY210" fmla="*/ 2429058 h 2485372"/>
              <a:gd name="connsiteX211" fmla="*/ 583931 w 1843319"/>
              <a:gd name="connsiteY211" fmla="*/ 2420774 h 2485372"/>
              <a:gd name="connsiteX212" fmla="*/ 563224 w 1843319"/>
              <a:gd name="connsiteY212" fmla="*/ 2412494 h 2485372"/>
              <a:gd name="connsiteX213" fmla="*/ 542518 w 1843319"/>
              <a:gd name="connsiteY213" fmla="*/ 2403383 h 2485372"/>
              <a:gd name="connsiteX214" fmla="*/ 522226 w 1843319"/>
              <a:gd name="connsiteY214" fmla="*/ 2393860 h 2485372"/>
              <a:gd name="connsiteX215" fmla="*/ 502347 w 1843319"/>
              <a:gd name="connsiteY215" fmla="*/ 2383921 h 2485372"/>
              <a:gd name="connsiteX216" fmla="*/ 482467 w 1843319"/>
              <a:gd name="connsiteY216" fmla="*/ 2373568 h 2485372"/>
              <a:gd name="connsiteX217" fmla="*/ 463003 w 1843319"/>
              <a:gd name="connsiteY217" fmla="*/ 2362802 h 2485372"/>
              <a:gd name="connsiteX218" fmla="*/ 443954 w 1843319"/>
              <a:gd name="connsiteY218" fmla="*/ 2351621 h 2485372"/>
              <a:gd name="connsiteX219" fmla="*/ 424905 w 1843319"/>
              <a:gd name="connsiteY219" fmla="*/ 2340028 h 2485372"/>
              <a:gd name="connsiteX220" fmla="*/ 406683 w 1843319"/>
              <a:gd name="connsiteY220" fmla="*/ 2327604 h 2485372"/>
              <a:gd name="connsiteX221" fmla="*/ 388044 w 1843319"/>
              <a:gd name="connsiteY221" fmla="*/ 2314768 h 2485372"/>
              <a:gd name="connsiteX222" fmla="*/ 370238 w 1843319"/>
              <a:gd name="connsiteY222" fmla="*/ 2301932 h 2485372"/>
              <a:gd name="connsiteX223" fmla="*/ 352843 w 1843319"/>
              <a:gd name="connsiteY223" fmla="*/ 2288266 h 2485372"/>
              <a:gd name="connsiteX224" fmla="*/ 335449 w 1843319"/>
              <a:gd name="connsiteY224" fmla="*/ 2274600 h 2485372"/>
              <a:gd name="connsiteX225" fmla="*/ 318470 w 1843319"/>
              <a:gd name="connsiteY225" fmla="*/ 2260521 h 2485372"/>
              <a:gd name="connsiteX226" fmla="*/ 301904 w 1843319"/>
              <a:gd name="connsiteY226" fmla="*/ 2245615 h 2485372"/>
              <a:gd name="connsiteX227" fmla="*/ 285755 w 1843319"/>
              <a:gd name="connsiteY227" fmla="*/ 2230706 h 2485372"/>
              <a:gd name="connsiteX228" fmla="*/ 270431 w 1843319"/>
              <a:gd name="connsiteY228" fmla="*/ 2214973 h 2485372"/>
              <a:gd name="connsiteX229" fmla="*/ 254692 w 1843319"/>
              <a:gd name="connsiteY229" fmla="*/ 2199649 h 2485372"/>
              <a:gd name="connsiteX230" fmla="*/ 239371 w 1843319"/>
              <a:gd name="connsiteY230" fmla="*/ 2183085 h 2485372"/>
              <a:gd name="connsiteX231" fmla="*/ 224877 w 1843319"/>
              <a:gd name="connsiteY231" fmla="*/ 2166524 h 2485372"/>
              <a:gd name="connsiteX232" fmla="*/ 210796 w 1843319"/>
              <a:gd name="connsiteY232" fmla="*/ 2149960 h 2485372"/>
              <a:gd name="connsiteX233" fmla="*/ 196715 w 1843319"/>
              <a:gd name="connsiteY233" fmla="*/ 2132153 h 2485372"/>
              <a:gd name="connsiteX234" fmla="*/ 183464 w 1843319"/>
              <a:gd name="connsiteY234" fmla="*/ 2114762 h 2485372"/>
              <a:gd name="connsiteX235" fmla="*/ 170210 w 1843319"/>
              <a:gd name="connsiteY235" fmla="*/ 2096956 h 2485372"/>
              <a:gd name="connsiteX236" fmla="*/ 165713 w 1843319"/>
              <a:gd name="connsiteY236" fmla="*/ 2090359 h 2485372"/>
              <a:gd name="connsiteX237" fmla="*/ 157408 w 1843319"/>
              <a:gd name="connsiteY237" fmla="*/ 2080603 h 2485372"/>
              <a:gd name="connsiteX238" fmla="*/ 149823 w 1843319"/>
              <a:gd name="connsiteY238" fmla="*/ 2067059 h 2485372"/>
              <a:gd name="connsiteX239" fmla="*/ 145363 w 1843319"/>
              <a:gd name="connsiteY239" fmla="*/ 2060515 h 2485372"/>
              <a:gd name="connsiteX240" fmla="*/ 133767 w 1843319"/>
              <a:gd name="connsiteY240" fmla="*/ 2041469 h 2485372"/>
              <a:gd name="connsiteX241" fmla="*/ 122171 w 1843319"/>
              <a:gd name="connsiteY241" fmla="*/ 2022005 h 2485372"/>
              <a:gd name="connsiteX242" fmla="*/ 111402 w 1843319"/>
              <a:gd name="connsiteY242" fmla="*/ 2002543 h 2485372"/>
              <a:gd name="connsiteX243" fmla="*/ 101049 w 1843319"/>
              <a:gd name="connsiteY243" fmla="*/ 1983081 h 2485372"/>
              <a:gd name="connsiteX244" fmla="*/ 91110 w 1843319"/>
              <a:gd name="connsiteY244" fmla="*/ 1962790 h 2485372"/>
              <a:gd name="connsiteX245" fmla="*/ 89413 w 1843319"/>
              <a:gd name="connsiteY245" fmla="*/ 1959178 h 2485372"/>
              <a:gd name="connsiteX246" fmla="*/ 72431 w 1843319"/>
              <a:gd name="connsiteY246" fmla="*/ 1928848 h 2485372"/>
              <a:gd name="connsiteX247" fmla="*/ 61372 w 1843319"/>
              <a:gd name="connsiteY247" fmla="*/ 1894313 h 2485372"/>
              <a:gd name="connsiteX248" fmla="*/ 55910 w 1843319"/>
              <a:gd name="connsiteY248" fmla="*/ 1880385 h 2485372"/>
              <a:gd name="connsiteX249" fmla="*/ 48454 w 1843319"/>
              <a:gd name="connsiteY249" fmla="*/ 1859269 h 2485372"/>
              <a:gd name="connsiteX250" fmla="*/ 41829 w 1843319"/>
              <a:gd name="connsiteY250" fmla="*/ 1837319 h 2485372"/>
              <a:gd name="connsiteX251" fmla="*/ 35200 w 1843319"/>
              <a:gd name="connsiteY251" fmla="*/ 1815788 h 2485372"/>
              <a:gd name="connsiteX252" fmla="*/ 28990 w 1843319"/>
              <a:gd name="connsiteY252" fmla="*/ 1793841 h 2485372"/>
              <a:gd name="connsiteX253" fmla="*/ 28496 w 1843319"/>
              <a:gd name="connsiteY253" fmla="*/ 1791649 h 2485372"/>
              <a:gd name="connsiteX254" fmla="*/ 18726 w 1843319"/>
              <a:gd name="connsiteY254" fmla="*/ 1761152 h 2485372"/>
              <a:gd name="connsiteX255" fmla="*/ 15834 w 1843319"/>
              <a:gd name="connsiteY255" fmla="*/ 1733325 h 2485372"/>
              <a:gd name="connsiteX256" fmla="*/ 14496 w 1843319"/>
              <a:gd name="connsiteY256" fmla="*/ 1726758 h 2485372"/>
              <a:gd name="connsiteX257" fmla="*/ 10768 w 1843319"/>
              <a:gd name="connsiteY257" fmla="*/ 1703984 h 2485372"/>
              <a:gd name="connsiteX258" fmla="*/ 7868 w 1843319"/>
              <a:gd name="connsiteY258" fmla="*/ 1680794 h 2485372"/>
              <a:gd name="connsiteX259" fmla="*/ 4970 w 1843319"/>
              <a:gd name="connsiteY259" fmla="*/ 1657605 h 2485372"/>
              <a:gd name="connsiteX260" fmla="*/ 2900 w 1843319"/>
              <a:gd name="connsiteY260" fmla="*/ 1634415 h 2485372"/>
              <a:gd name="connsiteX261" fmla="*/ 1655 w 1843319"/>
              <a:gd name="connsiteY261" fmla="*/ 1610814 h 2485372"/>
              <a:gd name="connsiteX262" fmla="*/ 928 w 1843319"/>
              <a:gd name="connsiteY262" fmla="*/ 1589996 h 2485372"/>
              <a:gd name="connsiteX263" fmla="*/ 3 w 1843319"/>
              <a:gd name="connsiteY263" fmla="*/ 1581102 h 2485372"/>
              <a:gd name="connsiteX264" fmla="*/ 460 w 1843319"/>
              <a:gd name="connsiteY264" fmla="*/ 1576697 h 2485372"/>
              <a:gd name="connsiteX265" fmla="*/ 0 w 1843319"/>
              <a:gd name="connsiteY265" fmla="*/ 1563607 h 2485372"/>
              <a:gd name="connsiteX266" fmla="*/ 830 w 1843319"/>
              <a:gd name="connsiteY266" fmla="*/ 1543315 h 2485372"/>
              <a:gd name="connsiteX267" fmla="*/ 1243 w 1843319"/>
              <a:gd name="connsiteY267" fmla="*/ 1522611 h 2485372"/>
              <a:gd name="connsiteX268" fmla="*/ 2070 w 1843319"/>
              <a:gd name="connsiteY268" fmla="*/ 1502322 h 2485372"/>
              <a:gd name="connsiteX269" fmla="*/ 3313 w 1843319"/>
              <a:gd name="connsiteY269" fmla="*/ 1482446 h 2485372"/>
              <a:gd name="connsiteX270" fmla="*/ 5798 w 1843319"/>
              <a:gd name="connsiteY270" fmla="*/ 1462154 h 2485372"/>
              <a:gd name="connsiteX271" fmla="*/ 8283 w 1843319"/>
              <a:gd name="connsiteY271" fmla="*/ 1442692 h 2485372"/>
              <a:gd name="connsiteX272" fmla="*/ 11181 w 1843319"/>
              <a:gd name="connsiteY272" fmla="*/ 1422816 h 2485372"/>
              <a:gd name="connsiteX273" fmla="*/ 14081 w 1843319"/>
              <a:gd name="connsiteY273" fmla="*/ 1403769 h 2485372"/>
              <a:gd name="connsiteX274" fmla="*/ 17809 w 1843319"/>
              <a:gd name="connsiteY274" fmla="*/ 1383893 h 2485372"/>
              <a:gd name="connsiteX275" fmla="*/ 21949 w 1843319"/>
              <a:gd name="connsiteY275" fmla="*/ 1364844 h 2485372"/>
              <a:gd name="connsiteX276" fmla="*/ 26092 w 1843319"/>
              <a:gd name="connsiteY276" fmla="*/ 1345382 h 2485372"/>
              <a:gd name="connsiteX277" fmla="*/ 31060 w 1843319"/>
              <a:gd name="connsiteY277" fmla="*/ 1326333 h 2485372"/>
              <a:gd name="connsiteX278" fmla="*/ 36031 w 1843319"/>
              <a:gd name="connsiteY278" fmla="*/ 1307699 h 2485372"/>
              <a:gd name="connsiteX279" fmla="*/ 41829 w 1843319"/>
              <a:gd name="connsiteY279" fmla="*/ 1289065 h 2485372"/>
              <a:gd name="connsiteX280" fmla="*/ 48039 w 1843319"/>
              <a:gd name="connsiteY280" fmla="*/ 1270431 h 2485372"/>
              <a:gd name="connsiteX281" fmla="*/ 54252 w 1843319"/>
              <a:gd name="connsiteY281" fmla="*/ 1252209 h 2485372"/>
              <a:gd name="connsiteX282" fmla="*/ 60878 w 1843319"/>
              <a:gd name="connsiteY282" fmla="*/ 1233990 h 2485372"/>
              <a:gd name="connsiteX283" fmla="*/ 67918 w 1843319"/>
              <a:gd name="connsiteY283" fmla="*/ 1216184 h 2485372"/>
              <a:gd name="connsiteX284" fmla="*/ 75374 w 1843319"/>
              <a:gd name="connsiteY284" fmla="*/ 1198380 h 2485372"/>
              <a:gd name="connsiteX285" fmla="*/ 83242 w 1843319"/>
              <a:gd name="connsiteY285" fmla="*/ 1180574 h 2485372"/>
              <a:gd name="connsiteX286" fmla="*/ 91523 w 1843319"/>
              <a:gd name="connsiteY286" fmla="*/ 1163595 h 2485372"/>
              <a:gd name="connsiteX287" fmla="*/ 99806 w 1843319"/>
              <a:gd name="connsiteY287" fmla="*/ 1146203 h 2485372"/>
              <a:gd name="connsiteX288" fmla="*/ 108917 w 1843319"/>
              <a:gd name="connsiteY288" fmla="*/ 1129227 h 2485372"/>
              <a:gd name="connsiteX289" fmla="*/ 118030 w 1843319"/>
              <a:gd name="connsiteY289" fmla="*/ 1112660 h 2485372"/>
              <a:gd name="connsiteX290" fmla="*/ 127554 w 1843319"/>
              <a:gd name="connsiteY290" fmla="*/ 1096099 h 2485372"/>
              <a:gd name="connsiteX291" fmla="*/ 137495 w 1843319"/>
              <a:gd name="connsiteY291" fmla="*/ 1079948 h 2485372"/>
              <a:gd name="connsiteX292" fmla="*/ 147848 w 1843319"/>
              <a:gd name="connsiteY292" fmla="*/ 1063799 h 2485372"/>
              <a:gd name="connsiteX293" fmla="*/ 158202 w 1843319"/>
              <a:gd name="connsiteY293" fmla="*/ 1047650 h 2485372"/>
              <a:gd name="connsiteX294" fmla="*/ 168967 w 1843319"/>
              <a:gd name="connsiteY294" fmla="*/ 1032329 h 2485372"/>
              <a:gd name="connsiteX295" fmla="*/ 180563 w 1843319"/>
              <a:gd name="connsiteY295" fmla="*/ 1016593 h 2485372"/>
              <a:gd name="connsiteX296" fmla="*/ 191744 w 1843319"/>
              <a:gd name="connsiteY296" fmla="*/ 1001271 h 2485372"/>
              <a:gd name="connsiteX297" fmla="*/ 203755 w 1843319"/>
              <a:gd name="connsiteY297" fmla="*/ 986778 h 2485372"/>
              <a:gd name="connsiteX298" fmla="*/ 215351 w 1843319"/>
              <a:gd name="connsiteY298" fmla="*/ 971872 h 2485372"/>
              <a:gd name="connsiteX299" fmla="*/ 227775 w 1843319"/>
              <a:gd name="connsiteY299" fmla="*/ 957378 h 2485372"/>
              <a:gd name="connsiteX300" fmla="*/ 240614 w 1843319"/>
              <a:gd name="connsiteY300" fmla="*/ 943712 h 2485372"/>
              <a:gd name="connsiteX301" fmla="*/ 253452 w 1843319"/>
              <a:gd name="connsiteY301" fmla="*/ 929633 h 2485372"/>
              <a:gd name="connsiteX302" fmla="*/ 266703 w 1843319"/>
              <a:gd name="connsiteY302" fmla="*/ 915555 h 2485372"/>
              <a:gd name="connsiteX303" fmla="*/ 280370 w 1843319"/>
              <a:gd name="connsiteY303" fmla="*/ 902303 h 2485372"/>
              <a:gd name="connsiteX304" fmla="*/ 294036 w 1843319"/>
              <a:gd name="connsiteY304" fmla="*/ 889880 h 2485372"/>
              <a:gd name="connsiteX305" fmla="*/ 308117 w 1843319"/>
              <a:gd name="connsiteY305" fmla="*/ 877044 h 2485372"/>
              <a:gd name="connsiteX306" fmla="*/ 322198 w 1843319"/>
              <a:gd name="connsiteY306" fmla="*/ 864208 h 2485372"/>
              <a:gd name="connsiteX307" fmla="*/ 337107 w 1843319"/>
              <a:gd name="connsiteY307" fmla="*/ 851784 h 2485372"/>
              <a:gd name="connsiteX308" fmla="*/ 351603 w 1843319"/>
              <a:gd name="connsiteY308" fmla="*/ 840191 h 2485372"/>
              <a:gd name="connsiteX309" fmla="*/ 366925 w 1843319"/>
              <a:gd name="connsiteY309" fmla="*/ 828595 h 2485372"/>
              <a:gd name="connsiteX310" fmla="*/ 381834 w 1843319"/>
              <a:gd name="connsiteY310" fmla="*/ 817414 h 2485372"/>
              <a:gd name="connsiteX311" fmla="*/ 397570 w 1843319"/>
              <a:gd name="connsiteY311" fmla="*/ 806233 h 2485372"/>
              <a:gd name="connsiteX312" fmla="*/ 413309 w 1843319"/>
              <a:gd name="connsiteY312" fmla="*/ 795467 h 2485372"/>
              <a:gd name="connsiteX313" fmla="*/ 429460 w 1843319"/>
              <a:gd name="connsiteY313" fmla="*/ 785116 h 2485372"/>
              <a:gd name="connsiteX314" fmla="*/ 445197 w 1843319"/>
              <a:gd name="connsiteY314" fmla="*/ 775178 h 2485372"/>
              <a:gd name="connsiteX315" fmla="*/ 461763 w 1843319"/>
              <a:gd name="connsiteY315" fmla="*/ 765240 h 2485372"/>
              <a:gd name="connsiteX316" fmla="*/ 478327 w 1843319"/>
              <a:gd name="connsiteY316" fmla="*/ 756129 h 2485372"/>
              <a:gd name="connsiteX317" fmla="*/ 495721 w 1843319"/>
              <a:gd name="connsiteY317" fmla="*/ 747433 h 2485372"/>
              <a:gd name="connsiteX318" fmla="*/ 512700 w 1843319"/>
              <a:gd name="connsiteY318" fmla="*/ 738325 h 2485372"/>
              <a:gd name="connsiteX319" fmla="*/ 530094 w 1843319"/>
              <a:gd name="connsiteY319" fmla="*/ 730042 h 2485372"/>
              <a:gd name="connsiteX320" fmla="*/ 547073 w 1843319"/>
              <a:gd name="connsiteY320" fmla="*/ 722174 h 2485372"/>
              <a:gd name="connsiteX321" fmla="*/ 565297 w 1843319"/>
              <a:gd name="connsiteY321" fmla="*/ 714306 h 2485372"/>
              <a:gd name="connsiteX322" fmla="*/ 583104 w 1843319"/>
              <a:gd name="connsiteY322" fmla="*/ 707267 h 2485372"/>
              <a:gd name="connsiteX323" fmla="*/ 600913 w 1843319"/>
              <a:gd name="connsiteY323" fmla="*/ 699812 h 2485372"/>
              <a:gd name="connsiteX324" fmla="*/ 619134 w 1843319"/>
              <a:gd name="connsiteY324" fmla="*/ 694016 h 2485372"/>
              <a:gd name="connsiteX325" fmla="*/ 637356 w 1843319"/>
              <a:gd name="connsiteY325" fmla="*/ 687806 h 2485372"/>
              <a:gd name="connsiteX326" fmla="*/ 655993 w 1843319"/>
              <a:gd name="connsiteY326" fmla="*/ 681593 h 2485372"/>
              <a:gd name="connsiteX327" fmla="*/ 675042 w 1843319"/>
              <a:gd name="connsiteY327" fmla="*/ 676210 h 2485372"/>
              <a:gd name="connsiteX328" fmla="*/ 693678 w 1843319"/>
              <a:gd name="connsiteY328" fmla="*/ 671242 h 2485372"/>
              <a:gd name="connsiteX329" fmla="*/ 712730 w 1843319"/>
              <a:gd name="connsiteY329" fmla="*/ 666272 h 2485372"/>
              <a:gd name="connsiteX330" fmla="*/ 712730 w 1843319"/>
              <a:gd name="connsiteY330" fmla="*/ 444734 h 2485372"/>
              <a:gd name="connsiteX331" fmla="*/ 879625 w 1843319"/>
              <a:gd name="connsiteY331" fmla="*/ 444734 h 2485372"/>
              <a:gd name="connsiteX332" fmla="*/ 879625 w 1843319"/>
              <a:gd name="connsiteY332" fmla="*/ 335827 h 2485372"/>
              <a:gd name="connsiteX333" fmla="*/ 892463 w 1843319"/>
              <a:gd name="connsiteY333" fmla="*/ 290691 h 2485372"/>
              <a:gd name="connsiteX334" fmla="*/ 897434 w 1843319"/>
              <a:gd name="connsiteY334" fmla="*/ 284893 h 2485372"/>
              <a:gd name="connsiteX335" fmla="*/ 902817 w 1843319"/>
              <a:gd name="connsiteY335" fmla="*/ 279510 h 2485372"/>
              <a:gd name="connsiteX336" fmla="*/ 909442 w 1843319"/>
              <a:gd name="connsiteY336" fmla="*/ 274542 h 2485372"/>
              <a:gd name="connsiteX337" fmla="*/ 916483 w 1843319"/>
              <a:gd name="connsiteY337" fmla="*/ 270815 h 2485372"/>
              <a:gd name="connsiteX338" fmla="*/ 924351 w 1843319"/>
              <a:gd name="connsiteY338" fmla="*/ 267089 h 2485372"/>
              <a:gd name="connsiteX339" fmla="*/ 932222 w 1843319"/>
              <a:gd name="connsiteY339" fmla="*/ 264189 h 2485372"/>
              <a:gd name="connsiteX340" fmla="*/ 941330 w 1843319"/>
              <a:gd name="connsiteY340" fmla="*/ 261706 h 2485372"/>
              <a:gd name="connsiteX341" fmla="*/ 950856 w 1843319"/>
              <a:gd name="connsiteY341" fmla="*/ 260049 h 2485372"/>
              <a:gd name="connsiteX342" fmla="*/ 957897 w 1843319"/>
              <a:gd name="connsiteY342" fmla="*/ 258394 h 2485372"/>
              <a:gd name="connsiteX343" fmla="*/ 964522 w 1843319"/>
              <a:gd name="connsiteY343" fmla="*/ 256736 h 2485372"/>
              <a:gd name="connsiteX344" fmla="*/ 971563 w 1843319"/>
              <a:gd name="connsiteY344" fmla="*/ 253838 h 2485372"/>
              <a:gd name="connsiteX345" fmla="*/ 979018 w 1843319"/>
              <a:gd name="connsiteY345" fmla="*/ 250525 h 2485372"/>
              <a:gd name="connsiteX346" fmla="*/ 986056 w 1843319"/>
              <a:gd name="connsiteY346" fmla="*/ 246382 h 2485372"/>
              <a:gd name="connsiteX347" fmla="*/ 993512 w 1843319"/>
              <a:gd name="connsiteY347" fmla="*/ 241415 h 2485372"/>
              <a:gd name="connsiteX348" fmla="*/ 1000138 w 1843319"/>
              <a:gd name="connsiteY348" fmla="*/ 236447 h 2485372"/>
              <a:gd name="connsiteX349" fmla="*/ 1006766 w 1843319"/>
              <a:gd name="connsiteY349" fmla="*/ 230234 h 2485372"/>
              <a:gd name="connsiteX350" fmla="*/ 1012564 w 1843319"/>
              <a:gd name="connsiteY350" fmla="*/ 223608 h 2485372"/>
              <a:gd name="connsiteX351" fmla="*/ 1018362 w 1843319"/>
              <a:gd name="connsiteY351" fmla="*/ 216983 h 2485372"/>
              <a:gd name="connsiteX352" fmla="*/ 1023745 w 1843319"/>
              <a:gd name="connsiteY352" fmla="*/ 209117 h 2485372"/>
              <a:gd name="connsiteX353" fmla="*/ 1027885 w 1843319"/>
              <a:gd name="connsiteY353" fmla="*/ 201246 h 2485372"/>
              <a:gd name="connsiteX354" fmla="*/ 1031613 w 1843319"/>
              <a:gd name="connsiteY354" fmla="*/ 192553 h 2485372"/>
              <a:gd name="connsiteX355" fmla="*/ 1034513 w 1843319"/>
              <a:gd name="connsiteY355" fmla="*/ 184270 h 2485372"/>
              <a:gd name="connsiteX356" fmla="*/ 1036584 w 1843319"/>
              <a:gd name="connsiteY356" fmla="*/ 175162 h 2485372"/>
              <a:gd name="connsiteX357" fmla="*/ 1037411 w 1843319"/>
              <a:gd name="connsiteY357" fmla="*/ 165636 h 2485372"/>
              <a:gd name="connsiteX358" fmla="*/ 1037411 w 1843319"/>
              <a:gd name="connsiteY358" fmla="*/ 154870 h 2485372"/>
              <a:gd name="connsiteX359" fmla="*/ 1035753 w 1843319"/>
              <a:gd name="connsiteY359" fmla="*/ 144517 h 2485372"/>
              <a:gd name="connsiteX360" fmla="*/ 1034098 w 1843319"/>
              <a:gd name="connsiteY360" fmla="*/ 134578 h 2485372"/>
              <a:gd name="connsiteX361" fmla="*/ 1030786 w 1843319"/>
              <a:gd name="connsiteY361" fmla="*/ 125055 h 2485372"/>
              <a:gd name="connsiteX362" fmla="*/ 1027058 w 1843319"/>
              <a:gd name="connsiteY362" fmla="*/ 115944 h 2485372"/>
              <a:gd name="connsiteX363" fmla="*/ 1022087 w 1843319"/>
              <a:gd name="connsiteY363" fmla="*/ 107664 h 2485372"/>
              <a:gd name="connsiteX364" fmla="*/ 1016704 w 1843319"/>
              <a:gd name="connsiteY364" fmla="*/ 99796 h 2485372"/>
              <a:gd name="connsiteX365" fmla="*/ 1010079 w 1843319"/>
              <a:gd name="connsiteY365" fmla="*/ 92755 h 2485372"/>
              <a:gd name="connsiteX366" fmla="*/ 1005523 w 1843319"/>
              <a:gd name="connsiteY366" fmla="*/ 89445 h 2485372"/>
              <a:gd name="connsiteX367" fmla="*/ 1001380 w 1843319"/>
              <a:gd name="connsiteY367" fmla="*/ 85717 h 2485372"/>
              <a:gd name="connsiteX368" fmla="*/ 996825 w 1843319"/>
              <a:gd name="connsiteY368" fmla="*/ 82819 h 2485372"/>
              <a:gd name="connsiteX369" fmla="*/ 991854 w 1843319"/>
              <a:gd name="connsiteY369" fmla="*/ 79919 h 2485372"/>
              <a:gd name="connsiteX370" fmla="*/ 986887 w 1843319"/>
              <a:gd name="connsiteY370" fmla="*/ 77434 h 2485372"/>
              <a:gd name="connsiteX371" fmla="*/ 981504 w 1843319"/>
              <a:gd name="connsiteY371" fmla="*/ 74951 h 2485372"/>
              <a:gd name="connsiteX372" fmla="*/ 975706 w 1843319"/>
              <a:gd name="connsiteY372" fmla="*/ 72878 h 2485372"/>
              <a:gd name="connsiteX373" fmla="*/ 970320 w 1843319"/>
              <a:gd name="connsiteY373" fmla="*/ 71223 h 2485372"/>
              <a:gd name="connsiteX374" fmla="*/ 964110 w 1843319"/>
              <a:gd name="connsiteY374" fmla="*/ 69568 h 2485372"/>
              <a:gd name="connsiteX375" fmla="*/ 957897 w 1843319"/>
              <a:gd name="connsiteY375" fmla="*/ 68738 h 2485372"/>
              <a:gd name="connsiteX376" fmla="*/ 951271 w 1843319"/>
              <a:gd name="connsiteY376" fmla="*/ 67911 h 2485372"/>
              <a:gd name="connsiteX377" fmla="*/ 944645 w 1843319"/>
              <a:gd name="connsiteY377" fmla="*/ 66668 h 2485372"/>
              <a:gd name="connsiteX378" fmla="*/ 937605 w 1843319"/>
              <a:gd name="connsiteY378" fmla="*/ 66255 h 2485372"/>
              <a:gd name="connsiteX379" fmla="*/ 930564 w 1843319"/>
              <a:gd name="connsiteY379" fmla="*/ 66255 h 2485372"/>
              <a:gd name="connsiteX380" fmla="*/ 915655 w 1843319"/>
              <a:gd name="connsiteY380" fmla="*/ 67495 h 2485372"/>
              <a:gd name="connsiteX381" fmla="*/ 901574 w 1843319"/>
              <a:gd name="connsiteY381" fmla="*/ 68738 h 2485372"/>
              <a:gd name="connsiteX382" fmla="*/ 888736 w 1843319"/>
              <a:gd name="connsiteY382" fmla="*/ 71223 h 2485372"/>
              <a:gd name="connsiteX383" fmla="*/ 877555 w 1843319"/>
              <a:gd name="connsiteY383" fmla="*/ 74121 h 2485372"/>
              <a:gd name="connsiteX384" fmla="*/ 867616 w 1843319"/>
              <a:gd name="connsiteY384" fmla="*/ 77849 h 2485372"/>
              <a:gd name="connsiteX385" fmla="*/ 858503 w 1843319"/>
              <a:gd name="connsiteY385" fmla="*/ 81989 h 2485372"/>
              <a:gd name="connsiteX386" fmla="*/ 850635 w 1843319"/>
              <a:gd name="connsiteY386" fmla="*/ 86545 h 2485372"/>
              <a:gd name="connsiteX387" fmla="*/ 844009 w 1843319"/>
              <a:gd name="connsiteY387" fmla="*/ 91927 h 2485372"/>
              <a:gd name="connsiteX388" fmla="*/ 837799 w 1843319"/>
              <a:gd name="connsiteY388" fmla="*/ 97725 h 2485372"/>
              <a:gd name="connsiteX389" fmla="*/ 832828 w 1843319"/>
              <a:gd name="connsiteY389" fmla="*/ 103936 h 2485372"/>
              <a:gd name="connsiteX390" fmla="*/ 828688 w 1843319"/>
              <a:gd name="connsiteY390" fmla="*/ 110561 h 2485372"/>
              <a:gd name="connsiteX391" fmla="*/ 825372 w 1843319"/>
              <a:gd name="connsiteY391" fmla="*/ 117187 h 2485372"/>
              <a:gd name="connsiteX392" fmla="*/ 822475 w 1843319"/>
              <a:gd name="connsiteY392" fmla="*/ 124228 h 2485372"/>
              <a:gd name="connsiteX393" fmla="*/ 819990 w 1843319"/>
              <a:gd name="connsiteY393" fmla="*/ 131681 h 2485372"/>
              <a:gd name="connsiteX394" fmla="*/ 818334 w 1843319"/>
              <a:gd name="connsiteY394" fmla="*/ 139134 h 2485372"/>
              <a:gd name="connsiteX395" fmla="*/ 816677 w 1843319"/>
              <a:gd name="connsiteY395" fmla="*/ 147002 h 2485372"/>
              <a:gd name="connsiteX396" fmla="*/ 815849 w 1843319"/>
              <a:gd name="connsiteY396" fmla="*/ 154870 h 2485372"/>
              <a:gd name="connsiteX397" fmla="*/ 815019 w 1843319"/>
              <a:gd name="connsiteY397" fmla="*/ 158183 h 2485372"/>
              <a:gd name="connsiteX398" fmla="*/ 814607 w 1843319"/>
              <a:gd name="connsiteY398" fmla="*/ 161496 h 2485372"/>
              <a:gd name="connsiteX399" fmla="*/ 812949 w 1843319"/>
              <a:gd name="connsiteY399" fmla="*/ 164393 h 2485372"/>
              <a:gd name="connsiteX400" fmla="*/ 811706 w 1843319"/>
              <a:gd name="connsiteY400" fmla="*/ 167294 h 2485372"/>
              <a:gd name="connsiteX401" fmla="*/ 809636 w 1843319"/>
              <a:gd name="connsiteY401" fmla="*/ 170191 h 2485372"/>
              <a:gd name="connsiteX402" fmla="*/ 807978 w 1843319"/>
              <a:gd name="connsiteY402" fmla="*/ 172262 h 2485372"/>
              <a:gd name="connsiteX403" fmla="*/ 805496 w 1843319"/>
              <a:gd name="connsiteY403" fmla="*/ 174747 h 2485372"/>
              <a:gd name="connsiteX404" fmla="*/ 803011 w 1843319"/>
              <a:gd name="connsiteY404" fmla="*/ 176817 h 2485372"/>
              <a:gd name="connsiteX405" fmla="*/ 800940 w 1843319"/>
              <a:gd name="connsiteY405" fmla="*/ 178475 h 2485372"/>
              <a:gd name="connsiteX406" fmla="*/ 798040 w 1843319"/>
              <a:gd name="connsiteY406" fmla="*/ 180545 h 2485372"/>
              <a:gd name="connsiteX407" fmla="*/ 795142 w 1843319"/>
              <a:gd name="connsiteY407" fmla="*/ 181372 h 2485372"/>
              <a:gd name="connsiteX408" fmla="*/ 791827 w 1843319"/>
              <a:gd name="connsiteY408" fmla="*/ 182615 h 2485372"/>
              <a:gd name="connsiteX409" fmla="*/ 788514 w 1843319"/>
              <a:gd name="connsiteY409" fmla="*/ 183442 h 2485372"/>
              <a:gd name="connsiteX410" fmla="*/ 785617 w 1843319"/>
              <a:gd name="connsiteY410" fmla="*/ 183858 h 2485372"/>
              <a:gd name="connsiteX411" fmla="*/ 781889 w 1843319"/>
              <a:gd name="connsiteY411" fmla="*/ 183858 h 2485372"/>
              <a:gd name="connsiteX412" fmla="*/ 778576 w 1843319"/>
              <a:gd name="connsiteY412" fmla="*/ 183858 h 2485372"/>
              <a:gd name="connsiteX413" fmla="*/ 775263 w 1843319"/>
              <a:gd name="connsiteY413" fmla="*/ 183442 h 2485372"/>
              <a:gd name="connsiteX414" fmla="*/ 771950 w 1843319"/>
              <a:gd name="connsiteY414" fmla="*/ 182200 h 2485372"/>
              <a:gd name="connsiteX415" fmla="*/ 769050 w 1843319"/>
              <a:gd name="connsiteY415" fmla="*/ 180957 h 2485372"/>
              <a:gd name="connsiteX416" fmla="*/ 766152 w 1843319"/>
              <a:gd name="connsiteY416" fmla="*/ 179299 h 2485372"/>
              <a:gd name="connsiteX417" fmla="*/ 763252 w 1843319"/>
              <a:gd name="connsiteY417" fmla="*/ 177644 h 2485372"/>
              <a:gd name="connsiteX418" fmla="*/ 761182 w 1843319"/>
              <a:gd name="connsiteY418" fmla="*/ 175574 h 2485372"/>
              <a:gd name="connsiteX419" fmla="*/ 758697 w 1843319"/>
              <a:gd name="connsiteY419" fmla="*/ 173504 h 2485372"/>
              <a:gd name="connsiteX420" fmla="*/ 756626 w 1843319"/>
              <a:gd name="connsiteY420" fmla="*/ 171019 h 2485372"/>
              <a:gd name="connsiteX421" fmla="*/ 754969 w 1843319"/>
              <a:gd name="connsiteY421" fmla="*/ 168534 h 2485372"/>
              <a:gd name="connsiteX422" fmla="*/ 752899 w 1843319"/>
              <a:gd name="connsiteY422" fmla="*/ 165636 h 2485372"/>
              <a:gd name="connsiteX423" fmla="*/ 752071 w 1843319"/>
              <a:gd name="connsiteY423" fmla="*/ 162738 h 2485372"/>
              <a:gd name="connsiteX424" fmla="*/ 750416 w 1843319"/>
              <a:gd name="connsiteY424" fmla="*/ 159426 h 2485372"/>
              <a:gd name="connsiteX425" fmla="*/ 750001 w 1843319"/>
              <a:gd name="connsiteY425" fmla="*/ 156940 h 2485372"/>
              <a:gd name="connsiteX426" fmla="*/ 749586 w 1843319"/>
              <a:gd name="connsiteY426" fmla="*/ 153628 h 2485372"/>
              <a:gd name="connsiteX427" fmla="*/ 749586 w 1843319"/>
              <a:gd name="connsiteY427" fmla="*/ 150315 h 2485372"/>
              <a:gd name="connsiteX428" fmla="*/ 749586 w 1843319"/>
              <a:gd name="connsiteY428" fmla="*/ 147002 h 2485372"/>
              <a:gd name="connsiteX429" fmla="*/ 751244 w 1843319"/>
              <a:gd name="connsiteY429" fmla="*/ 138306 h 2485372"/>
              <a:gd name="connsiteX430" fmla="*/ 752486 w 1843319"/>
              <a:gd name="connsiteY430" fmla="*/ 130438 h 2485372"/>
              <a:gd name="connsiteX431" fmla="*/ 753729 w 1843319"/>
              <a:gd name="connsiteY431" fmla="*/ 122570 h 2485372"/>
              <a:gd name="connsiteX432" fmla="*/ 755799 w 1843319"/>
              <a:gd name="connsiteY432" fmla="*/ 115117 h 2485372"/>
              <a:gd name="connsiteX433" fmla="*/ 758284 w 1843319"/>
              <a:gd name="connsiteY433" fmla="*/ 108079 h 2485372"/>
              <a:gd name="connsiteX434" fmla="*/ 760354 w 1843319"/>
              <a:gd name="connsiteY434" fmla="*/ 101038 h 2485372"/>
              <a:gd name="connsiteX435" fmla="*/ 762840 w 1843319"/>
              <a:gd name="connsiteY435" fmla="*/ 93998 h 2485372"/>
              <a:gd name="connsiteX436" fmla="*/ 765737 w 1843319"/>
              <a:gd name="connsiteY436" fmla="*/ 87372 h 2485372"/>
              <a:gd name="connsiteX437" fmla="*/ 769050 w 1843319"/>
              <a:gd name="connsiteY437" fmla="*/ 81162 h 2485372"/>
              <a:gd name="connsiteX438" fmla="*/ 772363 w 1843319"/>
              <a:gd name="connsiteY438" fmla="*/ 74951 h 2485372"/>
              <a:gd name="connsiteX439" fmla="*/ 776091 w 1843319"/>
              <a:gd name="connsiteY439" fmla="*/ 69153 h 2485372"/>
              <a:gd name="connsiteX440" fmla="*/ 779819 w 1843319"/>
              <a:gd name="connsiteY440" fmla="*/ 63355 h 2485372"/>
              <a:gd name="connsiteX441" fmla="*/ 784374 w 1843319"/>
              <a:gd name="connsiteY441" fmla="*/ 57972 h 2485372"/>
              <a:gd name="connsiteX442" fmla="*/ 788514 w 1843319"/>
              <a:gd name="connsiteY442" fmla="*/ 52589 h 2485372"/>
              <a:gd name="connsiteX443" fmla="*/ 793072 w 1843319"/>
              <a:gd name="connsiteY443" fmla="*/ 48034 h 2485372"/>
              <a:gd name="connsiteX444" fmla="*/ 798455 w 1843319"/>
              <a:gd name="connsiteY444" fmla="*/ 43066 h 2485372"/>
              <a:gd name="connsiteX445" fmla="*/ 803011 w 1843319"/>
              <a:gd name="connsiteY445" fmla="*/ 38926 h 2485372"/>
              <a:gd name="connsiteX446" fmla="*/ 808809 w 1843319"/>
              <a:gd name="connsiteY446" fmla="*/ 34783 h 2485372"/>
              <a:gd name="connsiteX447" fmla="*/ 814607 w 1843319"/>
              <a:gd name="connsiteY447" fmla="*/ 30230 h 2485372"/>
              <a:gd name="connsiteX448" fmla="*/ 819990 w 1843319"/>
              <a:gd name="connsiteY448" fmla="*/ 26502 h 2485372"/>
              <a:gd name="connsiteX449" fmla="*/ 826203 w 1843319"/>
              <a:gd name="connsiteY449" fmla="*/ 23189 h 2485372"/>
              <a:gd name="connsiteX450" fmla="*/ 832828 w 1843319"/>
              <a:gd name="connsiteY450" fmla="*/ 19877 h 2485372"/>
              <a:gd name="connsiteX451" fmla="*/ 839454 w 1843319"/>
              <a:gd name="connsiteY451" fmla="*/ 16979 h 2485372"/>
              <a:gd name="connsiteX452" fmla="*/ 846082 w 1843319"/>
              <a:gd name="connsiteY452" fmla="*/ 14494 h 2485372"/>
              <a:gd name="connsiteX453" fmla="*/ 853120 w 1843319"/>
              <a:gd name="connsiteY453" fmla="*/ 12009 h 2485372"/>
              <a:gd name="connsiteX454" fmla="*/ 860988 w 1843319"/>
              <a:gd name="connsiteY454" fmla="*/ 9523 h 2485372"/>
              <a:gd name="connsiteX455" fmla="*/ 868444 w 1843319"/>
              <a:gd name="connsiteY455" fmla="*/ 7038 h 2485372"/>
              <a:gd name="connsiteX456" fmla="*/ 876312 w 1843319"/>
              <a:gd name="connsiteY456" fmla="*/ 5798 h 2485372"/>
              <a:gd name="connsiteX457" fmla="*/ 892463 w 1843319"/>
              <a:gd name="connsiteY457" fmla="*/ 2485 h 2485372"/>
              <a:gd name="connsiteX458" fmla="*/ 909857 w 1843319"/>
              <a:gd name="connsiteY458" fmla="*/ 412 h 248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Lst>
            <a:rect l="l" t="t" r="r" b="b"/>
            <a:pathLst>
              <a:path w="1843319" h="2485372">
                <a:moveTo>
                  <a:pt x="924351" y="0"/>
                </a:moveTo>
                <a:lnTo>
                  <a:pt x="937190" y="0"/>
                </a:lnTo>
                <a:lnTo>
                  <a:pt x="949613" y="412"/>
                </a:lnTo>
                <a:lnTo>
                  <a:pt x="961624" y="2070"/>
                </a:lnTo>
                <a:lnTo>
                  <a:pt x="972390" y="3313"/>
                </a:lnTo>
                <a:lnTo>
                  <a:pt x="982746" y="5798"/>
                </a:lnTo>
                <a:lnTo>
                  <a:pt x="992685" y="8696"/>
                </a:lnTo>
                <a:lnTo>
                  <a:pt x="1002211" y="12009"/>
                </a:lnTo>
                <a:lnTo>
                  <a:pt x="1010906" y="15321"/>
                </a:lnTo>
                <a:lnTo>
                  <a:pt x="1018774" y="19049"/>
                </a:lnTo>
                <a:lnTo>
                  <a:pt x="1026643" y="23189"/>
                </a:lnTo>
                <a:lnTo>
                  <a:pt x="1033268" y="26915"/>
                </a:lnTo>
                <a:lnTo>
                  <a:pt x="1039896" y="31885"/>
                </a:lnTo>
                <a:lnTo>
                  <a:pt x="1045279" y="36025"/>
                </a:lnTo>
                <a:lnTo>
                  <a:pt x="1051077" y="40166"/>
                </a:lnTo>
                <a:lnTo>
                  <a:pt x="1055633" y="45136"/>
                </a:lnTo>
                <a:lnTo>
                  <a:pt x="1061431" y="50932"/>
                </a:lnTo>
                <a:lnTo>
                  <a:pt x="1067229" y="56730"/>
                </a:lnTo>
                <a:lnTo>
                  <a:pt x="1072199" y="63355"/>
                </a:lnTo>
                <a:lnTo>
                  <a:pt x="1077170" y="69981"/>
                </a:lnTo>
                <a:lnTo>
                  <a:pt x="1081310" y="77434"/>
                </a:lnTo>
                <a:lnTo>
                  <a:pt x="1085453" y="84889"/>
                </a:lnTo>
                <a:lnTo>
                  <a:pt x="1088763" y="92343"/>
                </a:lnTo>
                <a:lnTo>
                  <a:pt x="1092078" y="99796"/>
                </a:lnTo>
                <a:lnTo>
                  <a:pt x="1094976" y="108079"/>
                </a:lnTo>
                <a:lnTo>
                  <a:pt x="1097876" y="115944"/>
                </a:lnTo>
                <a:lnTo>
                  <a:pt x="1099947" y="124640"/>
                </a:lnTo>
                <a:lnTo>
                  <a:pt x="1101189" y="132508"/>
                </a:lnTo>
                <a:lnTo>
                  <a:pt x="1102429" y="141619"/>
                </a:lnTo>
                <a:lnTo>
                  <a:pt x="1103674" y="150315"/>
                </a:lnTo>
                <a:lnTo>
                  <a:pt x="1104087" y="159010"/>
                </a:lnTo>
                <a:lnTo>
                  <a:pt x="1103674" y="167706"/>
                </a:lnTo>
                <a:lnTo>
                  <a:pt x="1103259" y="175987"/>
                </a:lnTo>
                <a:lnTo>
                  <a:pt x="1102017" y="184270"/>
                </a:lnTo>
                <a:lnTo>
                  <a:pt x="1100774" y="192138"/>
                </a:lnTo>
                <a:lnTo>
                  <a:pt x="1099119" y="200421"/>
                </a:lnTo>
                <a:lnTo>
                  <a:pt x="1097046" y="207874"/>
                </a:lnTo>
                <a:lnTo>
                  <a:pt x="1094561" y="214912"/>
                </a:lnTo>
                <a:lnTo>
                  <a:pt x="1091248" y="222366"/>
                </a:lnTo>
                <a:lnTo>
                  <a:pt x="1088351" y="228991"/>
                </a:lnTo>
                <a:lnTo>
                  <a:pt x="1084623" y="236447"/>
                </a:lnTo>
                <a:lnTo>
                  <a:pt x="1080895" y="243070"/>
                </a:lnTo>
                <a:lnTo>
                  <a:pt x="1076755" y="248868"/>
                </a:lnTo>
                <a:lnTo>
                  <a:pt x="1072199" y="255081"/>
                </a:lnTo>
                <a:lnTo>
                  <a:pt x="1067644" y="261291"/>
                </a:lnTo>
                <a:lnTo>
                  <a:pt x="1063088" y="267089"/>
                </a:lnTo>
                <a:lnTo>
                  <a:pt x="1058118" y="272057"/>
                </a:lnTo>
                <a:lnTo>
                  <a:pt x="1053147" y="277440"/>
                </a:lnTo>
                <a:lnTo>
                  <a:pt x="1041966" y="287378"/>
                </a:lnTo>
                <a:lnTo>
                  <a:pt x="1030786" y="296074"/>
                </a:lnTo>
                <a:lnTo>
                  <a:pt x="1018774" y="303530"/>
                </a:lnTo>
                <a:lnTo>
                  <a:pt x="1007178" y="310153"/>
                </a:lnTo>
                <a:lnTo>
                  <a:pt x="994755" y="315951"/>
                </a:lnTo>
                <a:lnTo>
                  <a:pt x="982746" y="320506"/>
                </a:lnTo>
                <a:lnTo>
                  <a:pt x="971563" y="323819"/>
                </a:lnTo>
                <a:lnTo>
                  <a:pt x="960382" y="325889"/>
                </a:lnTo>
                <a:lnTo>
                  <a:pt x="952926" y="328374"/>
                </a:lnTo>
                <a:lnTo>
                  <a:pt x="947958" y="330029"/>
                </a:lnTo>
                <a:lnTo>
                  <a:pt x="945888" y="331272"/>
                </a:lnTo>
                <a:lnTo>
                  <a:pt x="945888" y="444734"/>
                </a:lnTo>
                <a:lnTo>
                  <a:pt x="1122309" y="444734"/>
                </a:lnTo>
                <a:lnTo>
                  <a:pt x="1122309" y="664614"/>
                </a:lnTo>
                <a:lnTo>
                  <a:pt x="1141773" y="668757"/>
                </a:lnTo>
                <a:lnTo>
                  <a:pt x="1160824" y="674140"/>
                </a:lnTo>
                <a:lnTo>
                  <a:pt x="1179874" y="679108"/>
                </a:lnTo>
                <a:lnTo>
                  <a:pt x="1198510" y="684906"/>
                </a:lnTo>
                <a:lnTo>
                  <a:pt x="1217147" y="691119"/>
                </a:lnTo>
                <a:lnTo>
                  <a:pt x="1235781" y="697742"/>
                </a:lnTo>
                <a:lnTo>
                  <a:pt x="1254005" y="704367"/>
                </a:lnTo>
                <a:lnTo>
                  <a:pt x="1272227" y="711408"/>
                </a:lnTo>
                <a:lnTo>
                  <a:pt x="1289621" y="718861"/>
                </a:lnTo>
                <a:lnTo>
                  <a:pt x="1307430" y="726729"/>
                </a:lnTo>
                <a:lnTo>
                  <a:pt x="1324821" y="735010"/>
                </a:lnTo>
                <a:lnTo>
                  <a:pt x="1342215" y="744120"/>
                </a:lnTo>
                <a:lnTo>
                  <a:pt x="1359194" y="752816"/>
                </a:lnTo>
                <a:lnTo>
                  <a:pt x="1376176" y="761927"/>
                </a:lnTo>
                <a:lnTo>
                  <a:pt x="1392740" y="771865"/>
                </a:lnTo>
                <a:lnTo>
                  <a:pt x="1409306" y="781804"/>
                </a:lnTo>
                <a:lnTo>
                  <a:pt x="1425458" y="792154"/>
                </a:lnTo>
                <a:lnTo>
                  <a:pt x="1441606" y="802508"/>
                </a:lnTo>
                <a:lnTo>
                  <a:pt x="1456930" y="813689"/>
                </a:lnTo>
                <a:lnTo>
                  <a:pt x="1472669" y="824870"/>
                </a:lnTo>
                <a:lnTo>
                  <a:pt x="1487578" y="836875"/>
                </a:lnTo>
                <a:lnTo>
                  <a:pt x="1502487" y="848471"/>
                </a:lnTo>
                <a:lnTo>
                  <a:pt x="1516981" y="860895"/>
                </a:lnTo>
                <a:lnTo>
                  <a:pt x="1531889" y="873316"/>
                </a:lnTo>
                <a:lnTo>
                  <a:pt x="1545971" y="885739"/>
                </a:lnTo>
                <a:lnTo>
                  <a:pt x="1559637" y="898990"/>
                </a:lnTo>
                <a:lnTo>
                  <a:pt x="1573303" y="912242"/>
                </a:lnTo>
                <a:lnTo>
                  <a:pt x="1586969" y="926320"/>
                </a:lnTo>
                <a:lnTo>
                  <a:pt x="1599808" y="939987"/>
                </a:lnTo>
                <a:lnTo>
                  <a:pt x="1612647" y="954065"/>
                </a:lnTo>
                <a:lnTo>
                  <a:pt x="1625485" y="968559"/>
                </a:lnTo>
                <a:lnTo>
                  <a:pt x="1637909" y="983465"/>
                </a:lnTo>
                <a:lnTo>
                  <a:pt x="1649505" y="998374"/>
                </a:lnTo>
                <a:lnTo>
                  <a:pt x="1661101" y="1013695"/>
                </a:lnTo>
                <a:lnTo>
                  <a:pt x="1672282" y="1029016"/>
                </a:lnTo>
                <a:lnTo>
                  <a:pt x="1683050" y="1044753"/>
                </a:lnTo>
                <a:lnTo>
                  <a:pt x="1694231" y="1060486"/>
                </a:lnTo>
                <a:lnTo>
                  <a:pt x="1704585" y="1076635"/>
                </a:lnTo>
                <a:lnTo>
                  <a:pt x="1714523" y="1093199"/>
                </a:lnTo>
                <a:lnTo>
                  <a:pt x="1724049" y="1109763"/>
                </a:lnTo>
                <a:lnTo>
                  <a:pt x="1733160" y="1126742"/>
                </a:lnTo>
                <a:lnTo>
                  <a:pt x="1742270" y="1143718"/>
                </a:lnTo>
                <a:lnTo>
                  <a:pt x="1750969" y="1160697"/>
                </a:lnTo>
                <a:lnTo>
                  <a:pt x="1759249" y="1178503"/>
                </a:lnTo>
                <a:lnTo>
                  <a:pt x="1767117" y="1196307"/>
                </a:lnTo>
                <a:lnTo>
                  <a:pt x="1774573" y="1213701"/>
                </a:lnTo>
                <a:lnTo>
                  <a:pt x="1782029" y="1231920"/>
                </a:lnTo>
                <a:lnTo>
                  <a:pt x="1788654" y="1250139"/>
                </a:lnTo>
                <a:lnTo>
                  <a:pt x="1795280" y="1268773"/>
                </a:lnTo>
                <a:lnTo>
                  <a:pt x="1801078" y="1286995"/>
                </a:lnTo>
                <a:lnTo>
                  <a:pt x="1806876" y="1306044"/>
                </a:lnTo>
                <a:lnTo>
                  <a:pt x="1812259" y="1325090"/>
                </a:lnTo>
                <a:lnTo>
                  <a:pt x="1817229" y="1344139"/>
                </a:lnTo>
                <a:lnTo>
                  <a:pt x="1821370" y="1363188"/>
                </a:lnTo>
                <a:lnTo>
                  <a:pt x="1825513" y="1382650"/>
                </a:lnTo>
                <a:lnTo>
                  <a:pt x="1829241" y="1402112"/>
                </a:lnTo>
                <a:lnTo>
                  <a:pt x="1832553" y="1421988"/>
                </a:lnTo>
                <a:lnTo>
                  <a:pt x="1835451" y="1441865"/>
                </a:lnTo>
                <a:lnTo>
                  <a:pt x="1837936" y="1461741"/>
                </a:lnTo>
                <a:lnTo>
                  <a:pt x="1840006" y="1481618"/>
                </a:lnTo>
                <a:lnTo>
                  <a:pt x="1841249" y="1501907"/>
                </a:lnTo>
                <a:lnTo>
                  <a:pt x="1842492" y="1522196"/>
                </a:lnTo>
                <a:lnTo>
                  <a:pt x="1843319" y="1542488"/>
                </a:lnTo>
                <a:lnTo>
                  <a:pt x="1843319" y="1563607"/>
                </a:lnTo>
                <a:lnTo>
                  <a:pt x="1843319" y="1581102"/>
                </a:lnTo>
                <a:lnTo>
                  <a:pt x="1843319" y="1587209"/>
                </a:lnTo>
                <a:lnTo>
                  <a:pt x="1842077" y="1610814"/>
                </a:lnTo>
                <a:lnTo>
                  <a:pt x="1840837" y="1634415"/>
                </a:lnTo>
                <a:lnTo>
                  <a:pt x="1838351" y="1657605"/>
                </a:lnTo>
                <a:lnTo>
                  <a:pt x="1835866" y="1680794"/>
                </a:lnTo>
                <a:lnTo>
                  <a:pt x="1832553" y="1703984"/>
                </a:lnTo>
                <a:lnTo>
                  <a:pt x="1828825" y="1726758"/>
                </a:lnTo>
                <a:lnTo>
                  <a:pt x="1827334" y="1734806"/>
                </a:lnTo>
                <a:lnTo>
                  <a:pt x="1824595" y="1761152"/>
                </a:lnTo>
                <a:lnTo>
                  <a:pt x="1815294" y="1790198"/>
                </a:lnTo>
                <a:lnTo>
                  <a:pt x="1814329" y="1793841"/>
                </a:lnTo>
                <a:lnTo>
                  <a:pt x="1808531" y="1815788"/>
                </a:lnTo>
                <a:lnTo>
                  <a:pt x="1801906" y="1837319"/>
                </a:lnTo>
                <a:lnTo>
                  <a:pt x="1794865" y="1859269"/>
                </a:lnTo>
                <a:lnTo>
                  <a:pt x="1787412" y="1880385"/>
                </a:lnTo>
                <a:lnTo>
                  <a:pt x="1781958" y="1894297"/>
                </a:lnTo>
                <a:lnTo>
                  <a:pt x="1770893" y="1928848"/>
                </a:lnTo>
                <a:lnTo>
                  <a:pt x="1753901" y="1959191"/>
                </a:lnTo>
                <a:lnTo>
                  <a:pt x="1752211" y="1962790"/>
                </a:lnTo>
                <a:lnTo>
                  <a:pt x="1742270" y="1983081"/>
                </a:lnTo>
                <a:lnTo>
                  <a:pt x="1731917" y="2002543"/>
                </a:lnTo>
                <a:lnTo>
                  <a:pt x="1721151" y="2022005"/>
                </a:lnTo>
                <a:lnTo>
                  <a:pt x="1709555" y="2041469"/>
                </a:lnTo>
                <a:lnTo>
                  <a:pt x="1698371" y="2060515"/>
                </a:lnTo>
                <a:lnTo>
                  <a:pt x="1691606" y="2070440"/>
                </a:lnTo>
                <a:lnTo>
                  <a:pt x="1685916" y="2080603"/>
                </a:lnTo>
                <a:lnTo>
                  <a:pt x="1678471" y="2089347"/>
                </a:lnTo>
                <a:lnTo>
                  <a:pt x="1673109" y="2096956"/>
                </a:lnTo>
                <a:lnTo>
                  <a:pt x="1660686" y="2114762"/>
                </a:lnTo>
                <a:lnTo>
                  <a:pt x="1646607" y="2132153"/>
                </a:lnTo>
                <a:lnTo>
                  <a:pt x="1632938" y="2149960"/>
                </a:lnTo>
                <a:lnTo>
                  <a:pt x="1618445" y="2166524"/>
                </a:lnTo>
                <a:lnTo>
                  <a:pt x="1603536" y="2183085"/>
                </a:lnTo>
                <a:lnTo>
                  <a:pt x="1589039" y="2199649"/>
                </a:lnTo>
                <a:lnTo>
                  <a:pt x="1573303" y="2214973"/>
                </a:lnTo>
                <a:lnTo>
                  <a:pt x="1557982" y="2230706"/>
                </a:lnTo>
                <a:lnTo>
                  <a:pt x="1541415" y="2245615"/>
                </a:lnTo>
                <a:lnTo>
                  <a:pt x="1524849" y="2260521"/>
                </a:lnTo>
                <a:lnTo>
                  <a:pt x="1508282" y="2274600"/>
                </a:lnTo>
                <a:lnTo>
                  <a:pt x="1490476" y="2288266"/>
                </a:lnTo>
                <a:lnTo>
                  <a:pt x="1473082" y="2301932"/>
                </a:lnTo>
                <a:lnTo>
                  <a:pt x="1455275" y="2314768"/>
                </a:lnTo>
                <a:lnTo>
                  <a:pt x="1437054" y="2327604"/>
                </a:lnTo>
                <a:lnTo>
                  <a:pt x="1418832" y="2340028"/>
                </a:lnTo>
                <a:lnTo>
                  <a:pt x="1399780" y="2351621"/>
                </a:lnTo>
                <a:lnTo>
                  <a:pt x="1380316" y="2362802"/>
                </a:lnTo>
                <a:lnTo>
                  <a:pt x="1360852" y="2373568"/>
                </a:lnTo>
                <a:lnTo>
                  <a:pt x="1340973" y="2383921"/>
                </a:lnTo>
                <a:lnTo>
                  <a:pt x="1321096" y="2393860"/>
                </a:lnTo>
                <a:lnTo>
                  <a:pt x="1300802" y="2403383"/>
                </a:lnTo>
                <a:lnTo>
                  <a:pt x="1280510" y="2412494"/>
                </a:lnTo>
                <a:lnTo>
                  <a:pt x="1259803" y="2420774"/>
                </a:lnTo>
                <a:lnTo>
                  <a:pt x="1238269" y="2429058"/>
                </a:lnTo>
                <a:lnTo>
                  <a:pt x="1217147" y="2436511"/>
                </a:lnTo>
                <a:lnTo>
                  <a:pt x="1196025" y="2443549"/>
                </a:lnTo>
                <a:lnTo>
                  <a:pt x="1174076" y="2450174"/>
                </a:lnTo>
                <a:lnTo>
                  <a:pt x="1152129" y="2455972"/>
                </a:lnTo>
                <a:lnTo>
                  <a:pt x="1130177" y="2461770"/>
                </a:lnTo>
                <a:lnTo>
                  <a:pt x="1107400" y="2466326"/>
                </a:lnTo>
                <a:lnTo>
                  <a:pt x="1085038" y="2470466"/>
                </a:lnTo>
                <a:lnTo>
                  <a:pt x="1061846" y="2474194"/>
                </a:lnTo>
                <a:lnTo>
                  <a:pt x="1039066" y="2477507"/>
                </a:lnTo>
                <a:lnTo>
                  <a:pt x="1015877" y="2479989"/>
                </a:lnTo>
                <a:lnTo>
                  <a:pt x="992685" y="2482474"/>
                </a:lnTo>
                <a:lnTo>
                  <a:pt x="969078" y="2483717"/>
                </a:lnTo>
                <a:lnTo>
                  <a:pt x="945473" y="2484960"/>
                </a:lnTo>
                <a:lnTo>
                  <a:pt x="921866" y="2485372"/>
                </a:lnTo>
                <a:lnTo>
                  <a:pt x="921690" y="2485369"/>
                </a:lnTo>
                <a:lnTo>
                  <a:pt x="921659" y="2485372"/>
                </a:lnTo>
                <a:lnTo>
                  <a:pt x="921616" y="2485368"/>
                </a:lnTo>
                <a:lnTo>
                  <a:pt x="898261" y="2484960"/>
                </a:lnTo>
                <a:lnTo>
                  <a:pt x="874654" y="2483717"/>
                </a:lnTo>
                <a:lnTo>
                  <a:pt x="851050" y="2482474"/>
                </a:lnTo>
                <a:lnTo>
                  <a:pt x="827858" y="2479989"/>
                </a:lnTo>
                <a:lnTo>
                  <a:pt x="804668" y="2477507"/>
                </a:lnTo>
                <a:lnTo>
                  <a:pt x="781476" y="2474194"/>
                </a:lnTo>
                <a:lnTo>
                  <a:pt x="758697" y="2470466"/>
                </a:lnTo>
                <a:lnTo>
                  <a:pt x="735920" y="2466326"/>
                </a:lnTo>
                <a:lnTo>
                  <a:pt x="713555" y="2461770"/>
                </a:lnTo>
                <a:lnTo>
                  <a:pt x="691608" y="2455972"/>
                </a:lnTo>
                <a:lnTo>
                  <a:pt x="669659" y="2450174"/>
                </a:lnTo>
                <a:lnTo>
                  <a:pt x="648125" y="2443549"/>
                </a:lnTo>
                <a:lnTo>
                  <a:pt x="626175" y="2436511"/>
                </a:lnTo>
                <a:lnTo>
                  <a:pt x="605053" y="2429058"/>
                </a:lnTo>
                <a:lnTo>
                  <a:pt x="583931" y="2420774"/>
                </a:lnTo>
                <a:lnTo>
                  <a:pt x="563224" y="2412494"/>
                </a:lnTo>
                <a:lnTo>
                  <a:pt x="542518" y="2403383"/>
                </a:lnTo>
                <a:lnTo>
                  <a:pt x="522226" y="2393860"/>
                </a:lnTo>
                <a:lnTo>
                  <a:pt x="502347" y="2383921"/>
                </a:lnTo>
                <a:lnTo>
                  <a:pt x="482467" y="2373568"/>
                </a:lnTo>
                <a:lnTo>
                  <a:pt x="463003" y="2362802"/>
                </a:lnTo>
                <a:lnTo>
                  <a:pt x="443954" y="2351621"/>
                </a:lnTo>
                <a:lnTo>
                  <a:pt x="424905" y="2340028"/>
                </a:lnTo>
                <a:lnTo>
                  <a:pt x="406683" y="2327604"/>
                </a:lnTo>
                <a:lnTo>
                  <a:pt x="388044" y="2314768"/>
                </a:lnTo>
                <a:lnTo>
                  <a:pt x="370238" y="2301932"/>
                </a:lnTo>
                <a:lnTo>
                  <a:pt x="352843" y="2288266"/>
                </a:lnTo>
                <a:lnTo>
                  <a:pt x="335449" y="2274600"/>
                </a:lnTo>
                <a:lnTo>
                  <a:pt x="318470" y="2260521"/>
                </a:lnTo>
                <a:lnTo>
                  <a:pt x="301904" y="2245615"/>
                </a:lnTo>
                <a:lnTo>
                  <a:pt x="285755" y="2230706"/>
                </a:lnTo>
                <a:lnTo>
                  <a:pt x="270431" y="2214973"/>
                </a:lnTo>
                <a:lnTo>
                  <a:pt x="254692" y="2199649"/>
                </a:lnTo>
                <a:lnTo>
                  <a:pt x="239371" y="2183085"/>
                </a:lnTo>
                <a:lnTo>
                  <a:pt x="224877" y="2166524"/>
                </a:lnTo>
                <a:lnTo>
                  <a:pt x="210796" y="2149960"/>
                </a:lnTo>
                <a:lnTo>
                  <a:pt x="196715" y="2132153"/>
                </a:lnTo>
                <a:lnTo>
                  <a:pt x="183464" y="2114762"/>
                </a:lnTo>
                <a:lnTo>
                  <a:pt x="170210" y="2096956"/>
                </a:lnTo>
                <a:lnTo>
                  <a:pt x="165713" y="2090359"/>
                </a:lnTo>
                <a:lnTo>
                  <a:pt x="157408" y="2080603"/>
                </a:lnTo>
                <a:lnTo>
                  <a:pt x="149823" y="2067059"/>
                </a:lnTo>
                <a:lnTo>
                  <a:pt x="145363" y="2060515"/>
                </a:lnTo>
                <a:lnTo>
                  <a:pt x="133767" y="2041469"/>
                </a:lnTo>
                <a:lnTo>
                  <a:pt x="122171" y="2022005"/>
                </a:lnTo>
                <a:lnTo>
                  <a:pt x="111402" y="2002543"/>
                </a:lnTo>
                <a:lnTo>
                  <a:pt x="101049" y="1983081"/>
                </a:lnTo>
                <a:lnTo>
                  <a:pt x="91110" y="1962790"/>
                </a:lnTo>
                <a:lnTo>
                  <a:pt x="89413" y="1959178"/>
                </a:lnTo>
                <a:lnTo>
                  <a:pt x="72431" y="1928848"/>
                </a:lnTo>
                <a:lnTo>
                  <a:pt x="61372" y="1894313"/>
                </a:lnTo>
                <a:lnTo>
                  <a:pt x="55910" y="1880385"/>
                </a:lnTo>
                <a:lnTo>
                  <a:pt x="48454" y="1859269"/>
                </a:lnTo>
                <a:lnTo>
                  <a:pt x="41829" y="1837319"/>
                </a:lnTo>
                <a:lnTo>
                  <a:pt x="35200" y="1815788"/>
                </a:lnTo>
                <a:lnTo>
                  <a:pt x="28990" y="1793841"/>
                </a:lnTo>
                <a:lnTo>
                  <a:pt x="28496" y="1791649"/>
                </a:lnTo>
                <a:lnTo>
                  <a:pt x="18726" y="1761152"/>
                </a:lnTo>
                <a:lnTo>
                  <a:pt x="15834" y="1733325"/>
                </a:lnTo>
                <a:lnTo>
                  <a:pt x="14496" y="1726758"/>
                </a:lnTo>
                <a:lnTo>
                  <a:pt x="10768" y="1703984"/>
                </a:lnTo>
                <a:lnTo>
                  <a:pt x="7868" y="1680794"/>
                </a:lnTo>
                <a:lnTo>
                  <a:pt x="4970" y="1657605"/>
                </a:lnTo>
                <a:lnTo>
                  <a:pt x="2900" y="1634415"/>
                </a:lnTo>
                <a:lnTo>
                  <a:pt x="1655" y="1610814"/>
                </a:lnTo>
                <a:lnTo>
                  <a:pt x="928" y="1589996"/>
                </a:lnTo>
                <a:lnTo>
                  <a:pt x="3" y="1581102"/>
                </a:lnTo>
                <a:lnTo>
                  <a:pt x="460" y="1576697"/>
                </a:lnTo>
                <a:lnTo>
                  <a:pt x="0" y="1563607"/>
                </a:lnTo>
                <a:lnTo>
                  <a:pt x="830" y="1543315"/>
                </a:lnTo>
                <a:lnTo>
                  <a:pt x="1243" y="1522611"/>
                </a:lnTo>
                <a:lnTo>
                  <a:pt x="2070" y="1502322"/>
                </a:lnTo>
                <a:lnTo>
                  <a:pt x="3313" y="1482446"/>
                </a:lnTo>
                <a:lnTo>
                  <a:pt x="5798" y="1462154"/>
                </a:lnTo>
                <a:lnTo>
                  <a:pt x="8283" y="1442692"/>
                </a:lnTo>
                <a:lnTo>
                  <a:pt x="11181" y="1422816"/>
                </a:lnTo>
                <a:lnTo>
                  <a:pt x="14081" y="1403769"/>
                </a:lnTo>
                <a:lnTo>
                  <a:pt x="17809" y="1383893"/>
                </a:lnTo>
                <a:lnTo>
                  <a:pt x="21949" y="1364844"/>
                </a:lnTo>
                <a:lnTo>
                  <a:pt x="26092" y="1345382"/>
                </a:lnTo>
                <a:lnTo>
                  <a:pt x="31060" y="1326333"/>
                </a:lnTo>
                <a:lnTo>
                  <a:pt x="36031" y="1307699"/>
                </a:lnTo>
                <a:lnTo>
                  <a:pt x="41829" y="1289065"/>
                </a:lnTo>
                <a:lnTo>
                  <a:pt x="48039" y="1270431"/>
                </a:lnTo>
                <a:lnTo>
                  <a:pt x="54252" y="1252209"/>
                </a:lnTo>
                <a:lnTo>
                  <a:pt x="60878" y="1233990"/>
                </a:lnTo>
                <a:lnTo>
                  <a:pt x="67918" y="1216184"/>
                </a:lnTo>
                <a:lnTo>
                  <a:pt x="75374" y="1198380"/>
                </a:lnTo>
                <a:lnTo>
                  <a:pt x="83242" y="1180574"/>
                </a:lnTo>
                <a:lnTo>
                  <a:pt x="91523" y="1163595"/>
                </a:lnTo>
                <a:lnTo>
                  <a:pt x="99806" y="1146203"/>
                </a:lnTo>
                <a:lnTo>
                  <a:pt x="108917" y="1129227"/>
                </a:lnTo>
                <a:lnTo>
                  <a:pt x="118030" y="1112660"/>
                </a:lnTo>
                <a:lnTo>
                  <a:pt x="127554" y="1096099"/>
                </a:lnTo>
                <a:lnTo>
                  <a:pt x="137495" y="1079948"/>
                </a:lnTo>
                <a:lnTo>
                  <a:pt x="147848" y="1063799"/>
                </a:lnTo>
                <a:lnTo>
                  <a:pt x="158202" y="1047650"/>
                </a:lnTo>
                <a:lnTo>
                  <a:pt x="168967" y="1032329"/>
                </a:lnTo>
                <a:lnTo>
                  <a:pt x="180563" y="1016593"/>
                </a:lnTo>
                <a:lnTo>
                  <a:pt x="191744" y="1001271"/>
                </a:lnTo>
                <a:lnTo>
                  <a:pt x="203755" y="986778"/>
                </a:lnTo>
                <a:lnTo>
                  <a:pt x="215351" y="971872"/>
                </a:lnTo>
                <a:lnTo>
                  <a:pt x="227775" y="957378"/>
                </a:lnTo>
                <a:lnTo>
                  <a:pt x="240614" y="943712"/>
                </a:lnTo>
                <a:lnTo>
                  <a:pt x="253452" y="929633"/>
                </a:lnTo>
                <a:lnTo>
                  <a:pt x="266703" y="915555"/>
                </a:lnTo>
                <a:lnTo>
                  <a:pt x="280370" y="902303"/>
                </a:lnTo>
                <a:lnTo>
                  <a:pt x="294036" y="889880"/>
                </a:lnTo>
                <a:lnTo>
                  <a:pt x="308117" y="877044"/>
                </a:lnTo>
                <a:lnTo>
                  <a:pt x="322198" y="864208"/>
                </a:lnTo>
                <a:lnTo>
                  <a:pt x="337107" y="851784"/>
                </a:lnTo>
                <a:lnTo>
                  <a:pt x="351603" y="840191"/>
                </a:lnTo>
                <a:lnTo>
                  <a:pt x="366925" y="828595"/>
                </a:lnTo>
                <a:lnTo>
                  <a:pt x="381834" y="817414"/>
                </a:lnTo>
                <a:lnTo>
                  <a:pt x="397570" y="806233"/>
                </a:lnTo>
                <a:lnTo>
                  <a:pt x="413309" y="795467"/>
                </a:lnTo>
                <a:lnTo>
                  <a:pt x="429460" y="785116"/>
                </a:lnTo>
                <a:lnTo>
                  <a:pt x="445197" y="775178"/>
                </a:lnTo>
                <a:lnTo>
                  <a:pt x="461763" y="765240"/>
                </a:lnTo>
                <a:lnTo>
                  <a:pt x="478327" y="756129"/>
                </a:lnTo>
                <a:lnTo>
                  <a:pt x="495721" y="747433"/>
                </a:lnTo>
                <a:lnTo>
                  <a:pt x="512700" y="738325"/>
                </a:lnTo>
                <a:lnTo>
                  <a:pt x="530094" y="730042"/>
                </a:lnTo>
                <a:lnTo>
                  <a:pt x="547073" y="722174"/>
                </a:lnTo>
                <a:lnTo>
                  <a:pt x="565297" y="714306"/>
                </a:lnTo>
                <a:lnTo>
                  <a:pt x="583104" y="707267"/>
                </a:lnTo>
                <a:lnTo>
                  <a:pt x="600913" y="699812"/>
                </a:lnTo>
                <a:lnTo>
                  <a:pt x="619134" y="694016"/>
                </a:lnTo>
                <a:lnTo>
                  <a:pt x="637356" y="687806"/>
                </a:lnTo>
                <a:lnTo>
                  <a:pt x="655993" y="681593"/>
                </a:lnTo>
                <a:lnTo>
                  <a:pt x="675042" y="676210"/>
                </a:lnTo>
                <a:lnTo>
                  <a:pt x="693678" y="671242"/>
                </a:lnTo>
                <a:lnTo>
                  <a:pt x="712730" y="666272"/>
                </a:lnTo>
                <a:lnTo>
                  <a:pt x="712730" y="444734"/>
                </a:lnTo>
                <a:lnTo>
                  <a:pt x="879625" y="444734"/>
                </a:lnTo>
                <a:lnTo>
                  <a:pt x="879625" y="335827"/>
                </a:lnTo>
                <a:lnTo>
                  <a:pt x="892463" y="290691"/>
                </a:lnTo>
                <a:lnTo>
                  <a:pt x="897434" y="284893"/>
                </a:lnTo>
                <a:lnTo>
                  <a:pt x="902817" y="279510"/>
                </a:lnTo>
                <a:lnTo>
                  <a:pt x="909442" y="274542"/>
                </a:lnTo>
                <a:lnTo>
                  <a:pt x="916483" y="270815"/>
                </a:lnTo>
                <a:lnTo>
                  <a:pt x="924351" y="267089"/>
                </a:lnTo>
                <a:lnTo>
                  <a:pt x="932222" y="264189"/>
                </a:lnTo>
                <a:lnTo>
                  <a:pt x="941330" y="261706"/>
                </a:lnTo>
                <a:lnTo>
                  <a:pt x="950856" y="260049"/>
                </a:lnTo>
                <a:lnTo>
                  <a:pt x="957897" y="258394"/>
                </a:lnTo>
                <a:lnTo>
                  <a:pt x="964522" y="256736"/>
                </a:lnTo>
                <a:lnTo>
                  <a:pt x="971563" y="253838"/>
                </a:lnTo>
                <a:lnTo>
                  <a:pt x="979018" y="250525"/>
                </a:lnTo>
                <a:lnTo>
                  <a:pt x="986056" y="246382"/>
                </a:lnTo>
                <a:lnTo>
                  <a:pt x="993512" y="241415"/>
                </a:lnTo>
                <a:lnTo>
                  <a:pt x="1000138" y="236447"/>
                </a:lnTo>
                <a:lnTo>
                  <a:pt x="1006766" y="230234"/>
                </a:lnTo>
                <a:lnTo>
                  <a:pt x="1012564" y="223608"/>
                </a:lnTo>
                <a:lnTo>
                  <a:pt x="1018362" y="216983"/>
                </a:lnTo>
                <a:lnTo>
                  <a:pt x="1023745" y="209117"/>
                </a:lnTo>
                <a:lnTo>
                  <a:pt x="1027885" y="201246"/>
                </a:lnTo>
                <a:lnTo>
                  <a:pt x="1031613" y="192553"/>
                </a:lnTo>
                <a:lnTo>
                  <a:pt x="1034513" y="184270"/>
                </a:lnTo>
                <a:lnTo>
                  <a:pt x="1036584" y="175162"/>
                </a:lnTo>
                <a:lnTo>
                  <a:pt x="1037411" y="165636"/>
                </a:lnTo>
                <a:lnTo>
                  <a:pt x="1037411" y="154870"/>
                </a:lnTo>
                <a:lnTo>
                  <a:pt x="1035753" y="144517"/>
                </a:lnTo>
                <a:lnTo>
                  <a:pt x="1034098" y="134578"/>
                </a:lnTo>
                <a:lnTo>
                  <a:pt x="1030786" y="125055"/>
                </a:lnTo>
                <a:lnTo>
                  <a:pt x="1027058" y="115944"/>
                </a:lnTo>
                <a:lnTo>
                  <a:pt x="1022087" y="107664"/>
                </a:lnTo>
                <a:lnTo>
                  <a:pt x="1016704" y="99796"/>
                </a:lnTo>
                <a:lnTo>
                  <a:pt x="1010079" y="92755"/>
                </a:lnTo>
                <a:lnTo>
                  <a:pt x="1005523" y="89445"/>
                </a:lnTo>
                <a:lnTo>
                  <a:pt x="1001380" y="85717"/>
                </a:lnTo>
                <a:lnTo>
                  <a:pt x="996825" y="82819"/>
                </a:lnTo>
                <a:lnTo>
                  <a:pt x="991854" y="79919"/>
                </a:lnTo>
                <a:lnTo>
                  <a:pt x="986887" y="77434"/>
                </a:lnTo>
                <a:lnTo>
                  <a:pt x="981504" y="74951"/>
                </a:lnTo>
                <a:lnTo>
                  <a:pt x="975706" y="72878"/>
                </a:lnTo>
                <a:lnTo>
                  <a:pt x="970320" y="71223"/>
                </a:lnTo>
                <a:lnTo>
                  <a:pt x="964110" y="69568"/>
                </a:lnTo>
                <a:lnTo>
                  <a:pt x="957897" y="68738"/>
                </a:lnTo>
                <a:lnTo>
                  <a:pt x="951271" y="67911"/>
                </a:lnTo>
                <a:lnTo>
                  <a:pt x="944645" y="66668"/>
                </a:lnTo>
                <a:lnTo>
                  <a:pt x="937605" y="66255"/>
                </a:lnTo>
                <a:lnTo>
                  <a:pt x="930564" y="66255"/>
                </a:lnTo>
                <a:lnTo>
                  <a:pt x="915655" y="67495"/>
                </a:lnTo>
                <a:lnTo>
                  <a:pt x="901574" y="68738"/>
                </a:lnTo>
                <a:lnTo>
                  <a:pt x="888736" y="71223"/>
                </a:lnTo>
                <a:lnTo>
                  <a:pt x="877555" y="74121"/>
                </a:lnTo>
                <a:lnTo>
                  <a:pt x="867616" y="77849"/>
                </a:lnTo>
                <a:lnTo>
                  <a:pt x="858503" y="81989"/>
                </a:lnTo>
                <a:lnTo>
                  <a:pt x="850635" y="86545"/>
                </a:lnTo>
                <a:lnTo>
                  <a:pt x="844009" y="91927"/>
                </a:lnTo>
                <a:lnTo>
                  <a:pt x="837799" y="97725"/>
                </a:lnTo>
                <a:lnTo>
                  <a:pt x="832828" y="103936"/>
                </a:lnTo>
                <a:lnTo>
                  <a:pt x="828688" y="110561"/>
                </a:lnTo>
                <a:lnTo>
                  <a:pt x="825372" y="117187"/>
                </a:lnTo>
                <a:lnTo>
                  <a:pt x="822475" y="124228"/>
                </a:lnTo>
                <a:lnTo>
                  <a:pt x="819990" y="131681"/>
                </a:lnTo>
                <a:lnTo>
                  <a:pt x="818334" y="139134"/>
                </a:lnTo>
                <a:lnTo>
                  <a:pt x="816677" y="147002"/>
                </a:lnTo>
                <a:lnTo>
                  <a:pt x="815849" y="154870"/>
                </a:lnTo>
                <a:lnTo>
                  <a:pt x="815019" y="158183"/>
                </a:lnTo>
                <a:lnTo>
                  <a:pt x="814607" y="161496"/>
                </a:lnTo>
                <a:lnTo>
                  <a:pt x="812949" y="164393"/>
                </a:lnTo>
                <a:lnTo>
                  <a:pt x="811706" y="167294"/>
                </a:lnTo>
                <a:lnTo>
                  <a:pt x="809636" y="170191"/>
                </a:lnTo>
                <a:lnTo>
                  <a:pt x="807978" y="172262"/>
                </a:lnTo>
                <a:lnTo>
                  <a:pt x="805496" y="174747"/>
                </a:lnTo>
                <a:lnTo>
                  <a:pt x="803011" y="176817"/>
                </a:lnTo>
                <a:lnTo>
                  <a:pt x="800940" y="178475"/>
                </a:lnTo>
                <a:lnTo>
                  <a:pt x="798040" y="180545"/>
                </a:lnTo>
                <a:lnTo>
                  <a:pt x="795142" y="181372"/>
                </a:lnTo>
                <a:lnTo>
                  <a:pt x="791827" y="182615"/>
                </a:lnTo>
                <a:lnTo>
                  <a:pt x="788514" y="183442"/>
                </a:lnTo>
                <a:lnTo>
                  <a:pt x="785617" y="183858"/>
                </a:lnTo>
                <a:lnTo>
                  <a:pt x="781889" y="183858"/>
                </a:lnTo>
                <a:lnTo>
                  <a:pt x="778576" y="183858"/>
                </a:lnTo>
                <a:lnTo>
                  <a:pt x="775263" y="183442"/>
                </a:lnTo>
                <a:lnTo>
                  <a:pt x="771950" y="182200"/>
                </a:lnTo>
                <a:lnTo>
                  <a:pt x="769050" y="180957"/>
                </a:lnTo>
                <a:lnTo>
                  <a:pt x="766152" y="179299"/>
                </a:lnTo>
                <a:lnTo>
                  <a:pt x="763252" y="177644"/>
                </a:lnTo>
                <a:lnTo>
                  <a:pt x="761182" y="175574"/>
                </a:lnTo>
                <a:lnTo>
                  <a:pt x="758697" y="173504"/>
                </a:lnTo>
                <a:lnTo>
                  <a:pt x="756626" y="171019"/>
                </a:lnTo>
                <a:lnTo>
                  <a:pt x="754969" y="168534"/>
                </a:lnTo>
                <a:lnTo>
                  <a:pt x="752899" y="165636"/>
                </a:lnTo>
                <a:lnTo>
                  <a:pt x="752071" y="162738"/>
                </a:lnTo>
                <a:lnTo>
                  <a:pt x="750416" y="159426"/>
                </a:lnTo>
                <a:lnTo>
                  <a:pt x="750001" y="156940"/>
                </a:lnTo>
                <a:lnTo>
                  <a:pt x="749586" y="153628"/>
                </a:lnTo>
                <a:lnTo>
                  <a:pt x="749586" y="150315"/>
                </a:lnTo>
                <a:lnTo>
                  <a:pt x="749586" y="147002"/>
                </a:lnTo>
                <a:lnTo>
                  <a:pt x="751244" y="138306"/>
                </a:lnTo>
                <a:lnTo>
                  <a:pt x="752486" y="130438"/>
                </a:lnTo>
                <a:lnTo>
                  <a:pt x="753729" y="122570"/>
                </a:lnTo>
                <a:lnTo>
                  <a:pt x="755799" y="115117"/>
                </a:lnTo>
                <a:lnTo>
                  <a:pt x="758284" y="108079"/>
                </a:lnTo>
                <a:lnTo>
                  <a:pt x="760354" y="101038"/>
                </a:lnTo>
                <a:lnTo>
                  <a:pt x="762840" y="93998"/>
                </a:lnTo>
                <a:lnTo>
                  <a:pt x="765737" y="87372"/>
                </a:lnTo>
                <a:lnTo>
                  <a:pt x="769050" y="81162"/>
                </a:lnTo>
                <a:lnTo>
                  <a:pt x="772363" y="74951"/>
                </a:lnTo>
                <a:lnTo>
                  <a:pt x="776091" y="69153"/>
                </a:lnTo>
                <a:lnTo>
                  <a:pt x="779819" y="63355"/>
                </a:lnTo>
                <a:lnTo>
                  <a:pt x="784374" y="57972"/>
                </a:lnTo>
                <a:lnTo>
                  <a:pt x="788514" y="52589"/>
                </a:lnTo>
                <a:lnTo>
                  <a:pt x="793072" y="48034"/>
                </a:lnTo>
                <a:lnTo>
                  <a:pt x="798455" y="43066"/>
                </a:lnTo>
                <a:lnTo>
                  <a:pt x="803011" y="38926"/>
                </a:lnTo>
                <a:lnTo>
                  <a:pt x="808809" y="34783"/>
                </a:lnTo>
                <a:lnTo>
                  <a:pt x="814607" y="30230"/>
                </a:lnTo>
                <a:lnTo>
                  <a:pt x="819990" y="26502"/>
                </a:lnTo>
                <a:lnTo>
                  <a:pt x="826203" y="23189"/>
                </a:lnTo>
                <a:lnTo>
                  <a:pt x="832828" y="19877"/>
                </a:lnTo>
                <a:lnTo>
                  <a:pt x="839454" y="16979"/>
                </a:lnTo>
                <a:lnTo>
                  <a:pt x="846082" y="14494"/>
                </a:lnTo>
                <a:lnTo>
                  <a:pt x="853120" y="12009"/>
                </a:lnTo>
                <a:lnTo>
                  <a:pt x="860988" y="9523"/>
                </a:lnTo>
                <a:lnTo>
                  <a:pt x="868444" y="7038"/>
                </a:lnTo>
                <a:lnTo>
                  <a:pt x="876312" y="5798"/>
                </a:lnTo>
                <a:lnTo>
                  <a:pt x="892463" y="2485"/>
                </a:lnTo>
                <a:lnTo>
                  <a:pt x="909857" y="412"/>
                </a:lnTo>
                <a:close/>
              </a:path>
            </a:pathLst>
          </a:custGeom>
          <a:solidFill>
            <a:schemeClr val="bg1"/>
          </a:solidFill>
          <a:ln>
            <a:solidFill>
              <a:srgbClr val="7AC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8" name="弦形 7"/>
          <p:cNvSpPr/>
          <p:nvPr/>
        </p:nvSpPr>
        <p:spPr>
          <a:xfrm>
            <a:off x="5441064" y="2122078"/>
            <a:ext cx="1502983" cy="1502983"/>
          </a:xfrm>
          <a:prstGeom prst="chord">
            <a:avLst>
              <a:gd name="adj1" fmla="val 21268246"/>
              <a:gd name="adj2" fmla="val 11254487"/>
            </a:avLst>
          </a:prstGeom>
          <a:solidFill>
            <a:srgbClr val="7AC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9" name="文本框 8"/>
          <p:cNvSpPr txBox="1"/>
          <p:nvPr/>
        </p:nvSpPr>
        <p:spPr>
          <a:xfrm>
            <a:off x="5798980" y="2850945"/>
            <a:ext cx="1031029" cy="523220"/>
          </a:xfrm>
          <a:prstGeom prst="rect">
            <a:avLst/>
          </a:prstGeom>
          <a:noFill/>
        </p:spPr>
        <p:txBody>
          <a:bodyPr wrap="square" rtlCol="0">
            <a:spAutoFit/>
          </a:bodyPr>
          <a:lstStyle>
            <a:defPPr>
              <a:defRPr lang="zh-CN"/>
            </a:defPPr>
            <a:lvl1pPr>
              <a:defRPr sz="2800" b="1">
                <a:latin typeface="Arial" panose="020B0604020202020204" pitchFamily="34" charset="0"/>
                <a:cs typeface="Arial" panose="020B0604020202020204" pitchFamily="34" charset="0"/>
              </a:defRPr>
            </a:lvl1pPr>
          </a:lstStyle>
          <a:p>
            <a:r>
              <a:rPr lang="en-US" altLang="zh-CN" dirty="0">
                <a:solidFill>
                  <a:schemeClr val="bg1"/>
                </a:solidFill>
                <a:latin typeface="方正喵呜体" panose="02010600010101010101" pitchFamily="2" charset="-122"/>
                <a:ea typeface="方正喵呜体" panose="02010600010101010101" pitchFamily="2" charset="-122"/>
              </a:rPr>
              <a:t>50%</a:t>
            </a:r>
            <a:endParaRPr lang="zh-CN" altLang="en-US" dirty="0">
              <a:solidFill>
                <a:schemeClr val="bg1"/>
              </a:solidFill>
              <a:latin typeface="方正喵呜体" panose="02010600010101010101" pitchFamily="2" charset="-122"/>
              <a:ea typeface="方正喵呜体" panose="02010600010101010101" pitchFamily="2" charset="-122"/>
            </a:endParaRPr>
          </a:p>
        </p:txBody>
      </p:sp>
      <p:sp>
        <p:nvSpPr>
          <p:cNvPr id="10" name="任意多边形 9"/>
          <p:cNvSpPr/>
          <p:nvPr/>
        </p:nvSpPr>
        <p:spPr>
          <a:xfrm>
            <a:off x="9121122" y="1597277"/>
            <a:ext cx="1503941" cy="2027784"/>
          </a:xfrm>
          <a:custGeom>
            <a:avLst/>
            <a:gdLst>
              <a:gd name="connsiteX0" fmla="*/ 924351 w 1843319"/>
              <a:gd name="connsiteY0" fmla="*/ 0 h 2485372"/>
              <a:gd name="connsiteX1" fmla="*/ 937190 w 1843319"/>
              <a:gd name="connsiteY1" fmla="*/ 0 h 2485372"/>
              <a:gd name="connsiteX2" fmla="*/ 949613 w 1843319"/>
              <a:gd name="connsiteY2" fmla="*/ 412 h 2485372"/>
              <a:gd name="connsiteX3" fmla="*/ 961624 w 1843319"/>
              <a:gd name="connsiteY3" fmla="*/ 2070 h 2485372"/>
              <a:gd name="connsiteX4" fmla="*/ 972390 w 1843319"/>
              <a:gd name="connsiteY4" fmla="*/ 3313 h 2485372"/>
              <a:gd name="connsiteX5" fmla="*/ 982746 w 1843319"/>
              <a:gd name="connsiteY5" fmla="*/ 5798 h 2485372"/>
              <a:gd name="connsiteX6" fmla="*/ 992685 w 1843319"/>
              <a:gd name="connsiteY6" fmla="*/ 8696 h 2485372"/>
              <a:gd name="connsiteX7" fmla="*/ 1002211 w 1843319"/>
              <a:gd name="connsiteY7" fmla="*/ 12009 h 2485372"/>
              <a:gd name="connsiteX8" fmla="*/ 1010906 w 1843319"/>
              <a:gd name="connsiteY8" fmla="*/ 15321 h 2485372"/>
              <a:gd name="connsiteX9" fmla="*/ 1018774 w 1843319"/>
              <a:gd name="connsiteY9" fmla="*/ 19049 h 2485372"/>
              <a:gd name="connsiteX10" fmla="*/ 1026643 w 1843319"/>
              <a:gd name="connsiteY10" fmla="*/ 23189 h 2485372"/>
              <a:gd name="connsiteX11" fmla="*/ 1033268 w 1843319"/>
              <a:gd name="connsiteY11" fmla="*/ 26915 h 2485372"/>
              <a:gd name="connsiteX12" fmla="*/ 1039896 w 1843319"/>
              <a:gd name="connsiteY12" fmla="*/ 31885 h 2485372"/>
              <a:gd name="connsiteX13" fmla="*/ 1045279 w 1843319"/>
              <a:gd name="connsiteY13" fmla="*/ 36025 h 2485372"/>
              <a:gd name="connsiteX14" fmla="*/ 1051077 w 1843319"/>
              <a:gd name="connsiteY14" fmla="*/ 40166 h 2485372"/>
              <a:gd name="connsiteX15" fmla="*/ 1055633 w 1843319"/>
              <a:gd name="connsiteY15" fmla="*/ 45136 h 2485372"/>
              <a:gd name="connsiteX16" fmla="*/ 1061431 w 1843319"/>
              <a:gd name="connsiteY16" fmla="*/ 50932 h 2485372"/>
              <a:gd name="connsiteX17" fmla="*/ 1067229 w 1843319"/>
              <a:gd name="connsiteY17" fmla="*/ 56730 h 2485372"/>
              <a:gd name="connsiteX18" fmla="*/ 1072199 w 1843319"/>
              <a:gd name="connsiteY18" fmla="*/ 63355 h 2485372"/>
              <a:gd name="connsiteX19" fmla="*/ 1077170 w 1843319"/>
              <a:gd name="connsiteY19" fmla="*/ 69981 h 2485372"/>
              <a:gd name="connsiteX20" fmla="*/ 1081310 w 1843319"/>
              <a:gd name="connsiteY20" fmla="*/ 77434 h 2485372"/>
              <a:gd name="connsiteX21" fmla="*/ 1085453 w 1843319"/>
              <a:gd name="connsiteY21" fmla="*/ 84889 h 2485372"/>
              <a:gd name="connsiteX22" fmla="*/ 1088763 w 1843319"/>
              <a:gd name="connsiteY22" fmla="*/ 92343 h 2485372"/>
              <a:gd name="connsiteX23" fmla="*/ 1092078 w 1843319"/>
              <a:gd name="connsiteY23" fmla="*/ 99796 h 2485372"/>
              <a:gd name="connsiteX24" fmla="*/ 1094976 w 1843319"/>
              <a:gd name="connsiteY24" fmla="*/ 108079 h 2485372"/>
              <a:gd name="connsiteX25" fmla="*/ 1097876 w 1843319"/>
              <a:gd name="connsiteY25" fmla="*/ 115944 h 2485372"/>
              <a:gd name="connsiteX26" fmla="*/ 1099947 w 1843319"/>
              <a:gd name="connsiteY26" fmla="*/ 124640 h 2485372"/>
              <a:gd name="connsiteX27" fmla="*/ 1101189 w 1843319"/>
              <a:gd name="connsiteY27" fmla="*/ 132508 h 2485372"/>
              <a:gd name="connsiteX28" fmla="*/ 1102429 w 1843319"/>
              <a:gd name="connsiteY28" fmla="*/ 141619 h 2485372"/>
              <a:gd name="connsiteX29" fmla="*/ 1103674 w 1843319"/>
              <a:gd name="connsiteY29" fmla="*/ 150315 h 2485372"/>
              <a:gd name="connsiteX30" fmla="*/ 1104087 w 1843319"/>
              <a:gd name="connsiteY30" fmla="*/ 159010 h 2485372"/>
              <a:gd name="connsiteX31" fmla="*/ 1103674 w 1843319"/>
              <a:gd name="connsiteY31" fmla="*/ 167706 h 2485372"/>
              <a:gd name="connsiteX32" fmla="*/ 1103259 w 1843319"/>
              <a:gd name="connsiteY32" fmla="*/ 175987 h 2485372"/>
              <a:gd name="connsiteX33" fmla="*/ 1102017 w 1843319"/>
              <a:gd name="connsiteY33" fmla="*/ 184270 h 2485372"/>
              <a:gd name="connsiteX34" fmla="*/ 1100774 w 1843319"/>
              <a:gd name="connsiteY34" fmla="*/ 192138 h 2485372"/>
              <a:gd name="connsiteX35" fmla="*/ 1099119 w 1843319"/>
              <a:gd name="connsiteY35" fmla="*/ 200421 h 2485372"/>
              <a:gd name="connsiteX36" fmla="*/ 1097046 w 1843319"/>
              <a:gd name="connsiteY36" fmla="*/ 207874 h 2485372"/>
              <a:gd name="connsiteX37" fmla="*/ 1094561 w 1843319"/>
              <a:gd name="connsiteY37" fmla="*/ 214912 h 2485372"/>
              <a:gd name="connsiteX38" fmla="*/ 1091248 w 1843319"/>
              <a:gd name="connsiteY38" fmla="*/ 222366 h 2485372"/>
              <a:gd name="connsiteX39" fmla="*/ 1088351 w 1843319"/>
              <a:gd name="connsiteY39" fmla="*/ 228991 h 2485372"/>
              <a:gd name="connsiteX40" fmla="*/ 1084623 w 1843319"/>
              <a:gd name="connsiteY40" fmla="*/ 236447 h 2485372"/>
              <a:gd name="connsiteX41" fmla="*/ 1080895 w 1843319"/>
              <a:gd name="connsiteY41" fmla="*/ 243070 h 2485372"/>
              <a:gd name="connsiteX42" fmla="*/ 1076755 w 1843319"/>
              <a:gd name="connsiteY42" fmla="*/ 248868 h 2485372"/>
              <a:gd name="connsiteX43" fmla="*/ 1072199 w 1843319"/>
              <a:gd name="connsiteY43" fmla="*/ 255081 h 2485372"/>
              <a:gd name="connsiteX44" fmla="*/ 1067644 w 1843319"/>
              <a:gd name="connsiteY44" fmla="*/ 261291 h 2485372"/>
              <a:gd name="connsiteX45" fmla="*/ 1063088 w 1843319"/>
              <a:gd name="connsiteY45" fmla="*/ 267089 h 2485372"/>
              <a:gd name="connsiteX46" fmla="*/ 1058118 w 1843319"/>
              <a:gd name="connsiteY46" fmla="*/ 272057 h 2485372"/>
              <a:gd name="connsiteX47" fmla="*/ 1053147 w 1843319"/>
              <a:gd name="connsiteY47" fmla="*/ 277440 h 2485372"/>
              <a:gd name="connsiteX48" fmla="*/ 1041966 w 1843319"/>
              <a:gd name="connsiteY48" fmla="*/ 287378 h 2485372"/>
              <a:gd name="connsiteX49" fmla="*/ 1030786 w 1843319"/>
              <a:gd name="connsiteY49" fmla="*/ 296074 h 2485372"/>
              <a:gd name="connsiteX50" fmla="*/ 1018774 w 1843319"/>
              <a:gd name="connsiteY50" fmla="*/ 303530 h 2485372"/>
              <a:gd name="connsiteX51" fmla="*/ 1007178 w 1843319"/>
              <a:gd name="connsiteY51" fmla="*/ 310153 h 2485372"/>
              <a:gd name="connsiteX52" fmla="*/ 994755 w 1843319"/>
              <a:gd name="connsiteY52" fmla="*/ 315951 h 2485372"/>
              <a:gd name="connsiteX53" fmla="*/ 982746 w 1843319"/>
              <a:gd name="connsiteY53" fmla="*/ 320506 h 2485372"/>
              <a:gd name="connsiteX54" fmla="*/ 971563 w 1843319"/>
              <a:gd name="connsiteY54" fmla="*/ 323819 h 2485372"/>
              <a:gd name="connsiteX55" fmla="*/ 960382 w 1843319"/>
              <a:gd name="connsiteY55" fmla="*/ 325889 h 2485372"/>
              <a:gd name="connsiteX56" fmla="*/ 952926 w 1843319"/>
              <a:gd name="connsiteY56" fmla="*/ 328374 h 2485372"/>
              <a:gd name="connsiteX57" fmla="*/ 947958 w 1843319"/>
              <a:gd name="connsiteY57" fmla="*/ 330029 h 2485372"/>
              <a:gd name="connsiteX58" fmla="*/ 945888 w 1843319"/>
              <a:gd name="connsiteY58" fmla="*/ 331272 h 2485372"/>
              <a:gd name="connsiteX59" fmla="*/ 945888 w 1843319"/>
              <a:gd name="connsiteY59" fmla="*/ 444734 h 2485372"/>
              <a:gd name="connsiteX60" fmla="*/ 1122309 w 1843319"/>
              <a:gd name="connsiteY60" fmla="*/ 444734 h 2485372"/>
              <a:gd name="connsiteX61" fmla="*/ 1122309 w 1843319"/>
              <a:gd name="connsiteY61" fmla="*/ 664614 h 2485372"/>
              <a:gd name="connsiteX62" fmla="*/ 1141773 w 1843319"/>
              <a:gd name="connsiteY62" fmla="*/ 668757 h 2485372"/>
              <a:gd name="connsiteX63" fmla="*/ 1160824 w 1843319"/>
              <a:gd name="connsiteY63" fmla="*/ 674140 h 2485372"/>
              <a:gd name="connsiteX64" fmla="*/ 1179874 w 1843319"/>
              <a:gd name="connsiteY64" fmla="*/ 679108 h 2485372"/>
              <a:gd name="connsiteX65" fmla="*/ 1198510 w 1843319"/>
              <a:gd name="connsiteY65" fmla="*/ 684906 h 2485372"/>
              <a:gd name="connsiteX66" fmla="*/ 1217147 w 1843319"/>
              <a:gd name="connsiteY66" fmla="*/ 691119 h 2485372"/>
              <a:gd name="connsiteX67" fmla="*/ 1235781 w 1843319"/>
              <a:gd name="connsiteY67" fmla="*/ 697742 h 2485372"/>
              <a:gd name="connsiteX68" fmla="*/ 1254005 w 1843319"/>
              <a:gd name="connsiteY68" fmla="*/ 704367 h 2485372"/>
              <a:gd name="connsiteX69" fmla="*/ 1272227 w 1843319"/>
              <a:gd name="connsiteY69" fmla="*/ 711408 h 2485372"/>
              <a:gd name="connsiteX70" fmla="*/ 1289621 w 1843319"/>
              <a:gd name="connsiteY70" fmla="*/ 718861 h 2485372"/>
              <a:gd name="connsiteX71" fmla="*/ 1307430 w 1843319"/>
              <a:gd name="connsiteY71" fmla="*/ 726729 h 2485372"/>
              <a:gd name="connsiteX72" fmla="*/ 1324821 w 1843319"/>
              <a:gd name="connsiteY72" fmla="*/ 735010 h 2485372"/>
              <a:gd name="connsiteX73" fmla="*/ 1342215 w 1843319"/>
              <a:gd name="connsiteY73" fmla="*/ 744120 h 2485372"/>
              <a:gd name="connsiteX74" fmla="*/ 1359194 w 1843319"/>
              <a:gd name="connsiteY74" fmla="*/ 752816 h 2485372"/>
              <a:gd name="connsiteX75" fmla="*/ 1376176 w 1843319"/>
              <a:gd name="connsiteY75" fmla="*/ 761927 h 2485372"/>
              <a:gd name="connsiteX76" fmla="*/ 1392740 w 1843319"/>
              <a:gd name="connsiteY76" fmla="*/ 771865 h 2485372"/>
              <a:gd name="connsiteX77" fmla="*/ 1409306 w 1843319"/>
              <a:gd name="connsiteY77" fmla="*/ 781804 h 2485372"/>
              <a:gd name="connsiteX78" fmla="*/ 1425458 w 1843319"/>
              <a:gd name="connsiteY78" fmla="*/ 792154 h 2485372"/>
              <a:gd name="connsiteX79" fmla="*/ 1441606 w 1843319"/>
              <a:gd name="connsiteY79" fmla="*/ 802508 h 2485372"/>
              <a:gd name="connsiteX80" fmla="*/ 1456930 w 1843319"/>
              <a:gd name="connsiteY80" fmla="*/ 813689 h 2485372"/>
              <a:gd name="connsiteX81" fmla="*/ 1472669 w 1843319"/>
              <a:gd name="connsiteY81" fmla="*/ 824870 h 2485372"/>
              <a:gd name="connsiteX82" fmla="*/ 1487578 w 1843319"/>
              <a:gd name="connsiteY82" fmla="*/ 836875 h 2485372"/>
              <a:gd name="connsiteX83" fmla="*/ 1502487 w 1843319"/>
              <a:gd name="connsiteY83" fmla="*/ 848471 h 2485372"/>
              <a:gd name="connsiteX84" fmla="*/ 1516981 w 1843319"/>
              <a:gd name="connsiteY84" fmla="*/ 860895 h 2485372"/>
              <a:gd name="connsiteX85" fmla="*/ 1531889 w 1843319"/>
              <a:gd name="connsiteY85" fmla="*/ 873316 h 2485372"/>
              <a:gd name="connsiteX86" fmla="*/ 1545971 w 1843319"/>
              <a:gd name="connsiteY86" fmla="*/ 885739 h 2485372"/>
              <a:gd name="connsiteX87" fmla="*/ 1559637 w 1843319"/>
              <a:gd name="connsiteY87" fmla="*/ 898990 h 2485372"/>
              <a:gd name="connsiteX88" fmla="*/ 1573303 w 1843319"/>
              <a:gd name="connsiteY88" fmla="*/ 912242 h 2485372"/>
              <a:gd name="connsiteX89" fmla="*/ 1586969 w 1843319"/>
              <a:gd name="connsiteY89" fmla="*/ 926320 h 2485372"/>
              <a:gd name="connsiteX90" fmla="*/ 1599808 w 1843319"/>
              <a:gd name="connsiteY90" fmla="*/ 939987 h 2485372"/>
              <a:gd name="connsiteX91" fmla="*/ 1612647 w 1843319"/>
              <a:gd name="connsiteY91" fmla="*/ 954065 h 2485372"/>
              <a:gd name="connsiteX92" fmla="*/ 1625485 w 1843319"/>
              <a:gd name="connsiteY92" fmla="*/ 968559 h 2485372"/>
              <a:gd name="connsiteX93" fmla="*/ 1637909 w 1843319"/>
              <a:gd name="connsiteY93" fmla="*/ 983465 h 2485372"/>
              <a:gd name="connsiteX94" fmla="*/ 1649505 w 1843319"/>
              <a:gd name="connsiteY94" fmla="*/ 998374 h 2485372"/>
              <a:gd name="connsiteX95" fmla="*/ 1661101 w 1843319"/>
              <a:gd name="connsiteY95" fmla="*/ 1013695 h 2485372"/>
              <a:gd name="connsiteX96" fmla="*/ 1672282 w 1843319"/>
              <a:gd name="connsiteY96" fmla="*/ 1029016 h 2485372"/>
              <a:gd name="connsiteX97" fmla="*/ 1683050 w 1843319"/>
              <a:gd name="connsiteY97" fmla="*/ 1044753 h 2485372"/>
              <a:gd name="connsiteX98" fmla="*/ 1694231 w 1843319"/>
              <a:gd name="connsiteY98" fmla="*/ 1060486 h 2485372"/>
              <a:gd name="connsiteX99" fmla="*/ 1704585 w 1843319"/>
              <a:gd name="connsiteY99" fmla="*/ 1076635 h 2485372"/>
              <a:gd name="connsiteX100" fmla="*/ 1714523 w 1843319"/>
              <a:gd name="connsiteY100" fmla="*/ 1093199 h 2485372"/>
              <a:gd name="connsiteX101" fmla="*/ 1724049 w 1843319"/>
              <a:gd name="connsiteY101" fmla="*/ 1109763 h 2485372"/>
              <a:gd name="connsiteX102" fmla="*/ 1733160 w 1843319"/>
              <a:gd name="connsiteY102" fmla="*/ 1126742 h 2485372"/>
              <a:gd name="connsiteX103" fmla="*/ 1742270 w 1843319"/>
              <a:gd name="connsiteY103" fmla="*/ 1143718 h 2485372"/>
              <a:gd name="connsiteX104" fmla="*/ 1750969 w 1843319"/>
              <a:gd name="connsiteY104" fmla="*/ 1160697 h 2485372"/>
              <a:gd name="connsiteX105" fmla="*/ 1759249 w 1843319"/>
              <a:gd name="connsiteY105" fmla="*/ 1178503 h 2485372"/>
              <a:gd name="connsiteX106" fmla="*/ 1767117 w 1843319"/>
              <a:gd name="connsiteY106" fmla="*/ 1196307 h 2485372"/>
              <a:gd name="connsiteX107" fmla="*/ 1774573 w 1843319"/>
              <a:gd name="connsiteY107" fmla="*/ 1213701 h 2485372"/>
              <a:gd name="connsiteX108" fmla="*/ 1782029 w 1843319"/>
              <a:gd name="connsiteY108" fmla="*/ 1231920 h 2485372"/>
              <a:gd name="connsiteX109" fmla="*/ 1788654 w 1843319"/>
              <a:gd name="connsiteY109" fmla="*/ 1250139 h 2485372"/>
              <a:gd name="connsiteX110" fmla="*/ 1795280 w 1843319"/>
              <a:gd name="connsiteY110" fmla="*/ 1268773 h 2485372"/>
              <a:gd name="connsiteX111" fmla="*/ 1801078 w 1843319"/>
              <a:gd name="connsiteY111" fmla="*/ 1286995 h 2485372"/>
              <a:gd name="connsiteX112" fmla="*/ 1806876 w 1843319"/>
              <a:gd name="connsiteY112" fmla="*/ 1306044 h 2485372"/>
              <a:gd name="connsiteX113" fmla="*/ 1812259 w 1843319"/>
              <a:gd name="connsiteY113" fmla="*/ 1325090 h 2485372"/>
              <a:gd name="connsiteX114" fmla="*/ 1817229 w 1843319"/>
              <a:gd name="connsiteY114" fmla="*/ 1344139 h 2485372"/>
              <a:gd name="connsiteX115" fmla="*/ 1821370 w 1843319"/>
              <a:gd name="connsiteY115" fmla="*/ 1363188 h 2485372"/>
              <a:gd name="connsiteX116" fmla="*/ 1825513 w 1843319"/>
              <a:gd name="connsiteY116" fmla="*/ 1382650 h 2485372"/>
              <a:gd name="connsiteX117" fmla="*/ 1829241 w 1843319"/>
              <a:gd name="connsiteY117" fmla="*/ 1402112 h 2485372"/>
              <a:gd name="connsiteX118" fmla="*/ 1832553 w 1843319"/>
              <a:gd name="connsiteY118" fmla="*/ 1421988 h 2485372"/>
              <a:gd name="connsiteX119" fmla="*/ 1835451 w 1843319"/>
              <a:gd name="connsiteY119" fmla="*/ 1441865 h 2485372"/>
              <a:gd name="connsiteX120" fmla="*/ 1837936 w 1843319"/>
              <a:gd name="connsiteY120" fmla="*/ 1461741 h 2485372"/>
              <a:gd name="connsiteX121" fmla="*/ 1840006 w 1843319"/>
              <a:gd name="connsiteY121" fmla="*/ 1481618 h 2485372"/>
              <a:gd name="connsiteX122" fmla="*/ 1841249 w 1843319"/>
              <a:gd name="connsiteY122" fmla="*/ 1501907 h 2485372"/>
              <a:gd name="connsiteX123" fmla="*/ 1842492 w 1843319"/>
              <a:gd name="connsiteY123" fmla="*/ 1522196 h 2485372"/>
              <a:gd name="connsiteX124" fmla="*/ 1843319 w 1843319"/>
              <a:gd name="connsiteY124" fmla="*/ 1542488 h 2485372"/>
              <a:gd name="connsiteX125" fmla="*/ 1843319 w 1843319"/>
              <a:gd name="connsiteY125" fmla="*/ 1563607 h 2485372"/>
              <a:gd name="connsiteX126" fmla="*/ 1843319 w 1843319"/>
              <a:gd name="connsiteY126" fmla="*/ 1581102 h 2485372"/>
              <a:gd name="connsiteX127" fmla="*/ 1843319 w 1843319"/>
              <a:gd name="connsiteY127" fmla="*/ 1587209 h 2485372"/>
              <a:gd name="connsiteX128" fmla="*/ 1842077 w 1843319"/>
              <a:gd name="connsiteY128" fmla="*/ 1610814 h 2485372"/>
              <a:gd name="connsiteX129" fmla="*/ 1840837 w 1843319"/>
              <a:gd name="connsiteY129" fmla="*/ 1634415 h 2485372"/>
              <a:gd name="connsiteX130" fmla="*/ 1838351 w 1843319"/>
              <a:gd name="connsiteY130" fmla="*/ 1657605 h 2485372"/>
              <a:gd name="connsiteX131" fmla="*/ 1835866 w 1843319"/>
              <a:gd name="connsiteY131" fmla="*/ 1680794 h 2485372"/>
              <a:gd name="connsiteX132" fmla="*/ 1832553 w 1843319"/>
              <a:gd name="connsiteY132" fmla="*/ 1703984 h 2485372"/>
              <a:gd name="connsiteX133" fmla="*/ 1828825 w 1843319"/>
              <a:gd name="connsiteY133" fmla="*/ 1726758 h 2485372"/>
              <a:gd name="connsiteX134" fmla="*/ 1827334 w 1843319"/>
              <a:gd name="connsiteY134" fmla="*/ 1734806 h 2485372"/>
              <a:gd name="connsiteX135" fmla="*/ 1824595 w 1843319"/>
              <a:gd name="connsiteY135" fmla="*/ 1761152 h 2485372"/>
              <a:gd name="connsiteX136" fmla="*/ 1815294 w 1843319"/>
              <a:gd name="connsiteY136" fmla="*/ 1790198 h 2485372"/>
              <a:gd name="connsiteX137" fmla="*/ 1814329 w 1843319"/>
              <a:gd name="connsiteY137" fmla="*/ 1793841 h 2485372"/>
              <a:gd name="connsiteX138" fmla="*/ 1808531 w 1843319"/>
              <a:gd name="connsiteY138" fmla="*/ 1815788 h 2485372"/>
              <a:gd name="connsiteX139" fmla="*/ 1801906 w 1843319"/>
              <a:gd name="connsiteY139" fmla="*/ 1837319 h 2485372"/>
              <a:gd name="connsiteX140" fmla="*/ 1794865 w 1843319"/>
              <a:gd name="connsiteY140" fmla="*/ 1859269 h 2485372"/>
              <a:gd name="connsiteX141" fmla="*/ 1787412 w 1843319"/>
              <a:gd name="connsiteY141" fmla="*/ 1880385 h 2485372"/>
              <a:gd name="connsiteX142" fmla="*/ 1781958 w 1843319"/>
              <a:gd name="connsiteY142" fmla="*/ 1894297 h 2485372"/>
              <a:gd name="connsiteX143" fmla="*/ 1770893 w 1843319"/>
              <a:gd name="connsiteY143" fmla="*/ 1928848 h 2485372"/>
              <a:gd name="connsiteX144" fmla="*/ 1753901 w 1843319"/>
              <a:gd name="connsiteY144" fmla="*/ 1959191 h 2485372"/>
              <a:gd name="connsiteX145" fmla="*/ 1752211 w 1843319"/>
              <a:gd name="connsiteY145" fmla="*/ 1962790 h 2485372"/>
              <a:gd name="connsiteX146" fmla="*/ 1742270 w 1843319"/>
              <a:gd name="connsiteY146" fmla="*/ 1983081 h 2485372"/>
              <a:gd name="connsiteX147" fmla="*/ 1731917 w 1843319"/>
              <a:gd name="connsiteY147" fmla="*/ 2002543 h 2485372"/>
              <a:gd name="connsiteX148" fmla="*/ 1721151 w 1843319"/>
              <a:gd name="connsiteY148" fmla="*/ 2022005 h 2485372"/>
              <a:gd name="connsiteX149" fmla="*/ 1709555 w 1843319"/>
              <a:gd name="connsiteY149" fmla="*/ 2041469 h 2485372"/>
              <a:gd name="connsiteX150" fmla="*/ 1698371 w 1843319"/>
              <a:gd name="connsiteY150" fmla="*/ 2060515 h 2485372"/>
              <a:gd name="connsiteX151" fmla="*/ 1691606 w 1843319"/>
              <a:gd name="connsiteY151" fmla="*/ 2070440 h 2485372"/>
              <a:gd name="connsiteX152" fmla="*/ 1685916 w 1843319"/>
              <a:gd name="connsiteY152" fmla="*/ 2080603 h 2485372"/>
              <a:gd name="connsiteX153" fmla="*/ 1678471 w 1843319"/>
              <a:gd name="connsiteY153" fmla="*/ 2089347 h 2485372"/>
              <a:gd name="connsiteX154" fmla="*/ 1673109 w 1843319"/>
              <a:gd name="connsiteY154" fmla="*/ 2096956 h 2485372"/>
              <a:gd name="connsiteX155" fmla="*/ 1660686 w 1843319"/>
              <a:gd name="connsiteY155" fmla="*/ 2114762 h 2485372"/>
              <a:gd name="connsiteX156" fmla="*/ 1646607 w 1843319"/>
              <a:gd name="connsiteY156" fmla="*/ 2132153 h 2485372"/>
              <a:gd name="connsiteX157" fmla="*/ 1632938 w 1843319"/>
              <a:gd name="connsiteY157" fmla="*/ 2149960 h 2485372"/>
              <a:gd name="connsiteX158" fmla="*/ 1618445 w 1843319"/>
              <a:gd name="connsiteY158" fmla="*/ 2166524 h 2485372"/>
              <a:gd name="connsiteX159" fmla="*/ 1603536 w 1843319"/>
              <a:gd name="connsiteY159" fmla="*/ 2183085 h 2485372"/>
              <a:gd name="connsiteX160" fmla="*/ 1589039 w 1843319"/>
              <a:gd name="connsiteY160" fmla="*/ 2199649 h 2485372"/>
              <a:gd name="connsiteX161" fmla="*/ 1573303 w 1843319"/>
              <a:gd name="connsiteY161" fmla="*/ 2214973 h 2485372"/>
              <a:gd name="connsiteX162" fmla="*/ 1557982 w 1843319"/>
              <a:gd name="connsiteY162" fmla="*/ 2230706 h 2485372"/>
              <a:gd name="connsiteX163" fmla="*/ 1541415 w 1843319"/>
              <a:gd name="connsiteY163" fmla="*/ 2245615 h 2485372"/>
              <a:gd name="connsiteX164" fmla="*/ 1524849 w 1843319"/>
              <a:gd name="connsiteY164" fmla="*/ 2260521 h 2485372"/>
              <a:gd name="connsiteX165" fmla="*/ 1508282 w 1843319"/>
              <a:gd name="connsiteY165" fmla="*/ 2274600 h 2485372"/>
              <a:gd name="connsiteX166" fmla="*/ 1490476 w 1843319"/>
              <a:gd name="connsiteY166" fmla="*/ 2288266 h 2485372"/>
              <a:gd name="connsiteX167" fmla="*/ 1473082 w 1843319"/>
              <a:gd name="connsiteY167" fmla="*/ 2301932 h 2485372"/>
              <a:gd name="connsiteX168" fmla="*/ 1455275 w 1843319"/>
              <a:gd name="connsiteY168" fmla="*/ 2314768 h 2485372"/>
              <a:gd name="connsiteX169" fmla="*/ 1437054 w 1843319"/>
              <a:gd name="connsiteY169" fmla="*/ 2327604 h 2485372"/>
              <a:gd name="connsiteX170" fmla="*/ 1418832 w 1843319"/>
              <a:gd name="connsiteY170" fmla="*/ 2340028 h 2485372"/>
              <a:gd name="connsiteX171" fmla="*/ 1399780 w 1843319"/>
              <a:gd name="connsiteY171" fmla="*/ 2351621 h 2485372"/>
              <a:gd name="connsiteX172" fmla="*/ 1380316 w 1843319"/>
              <a:gd name="connsiteY172" fmla="*/ 2362802 h 2485372"/>
              <a:gd name="connsiteX173" fmla="*/ 1360852 w 1843319"/>
              <a:gd name="connsiteY173" fmla="*/ 2373568 h 2485372"/>
              <a:gd name="connsiteX174" fmla="*/ 1340973 w 1843319"/>
              <a:gd name="connsiteY174" fmla="*/ 2383921 h 2485372"/>
              <a:gd name="connsiteX175" fmla="*/ 1321096 w 1843319"/>
              <a:gd name="connsiteY175" fmla="*/ 2393860 h 2485372"/>
              <a:gd name="connsiteX176" fmla="*/ 1300802 w 1843319"/>
              <a:gd name="connsiteY176" fmla="*/ 2403383 h 2485372"/>
              <a:gd name="connsiteX177" fmla="*/ 1280510 w 1843319"/>
              <a:gd name="connsiteY177" fmla="*/ 2412494 h 2485372"/>
              <a:gd name="connsiteX178" fmla="*/ 1259803 w 1843319"/>
              <a:gd name="connsiteY178" fmla="*/ 2420774 h 2485372"/>
              <a:gd name="connsiteX179" fmla="*/ 1238269 w 1843319"/>
              <a:gd name="connsiteY179" fmla="*/ 2429058 h 2485372"/>
              <a:gd name="connsiteX180" fmla="*/ 1217147 w 1843319"/>
              <a:gd name="connsiteY180" fmla="*/ 2436511 h 2485372"/>
              <a:gd name="connsiteX181" fmla="*/ 1196025 w 1843319"/>
              <a:gd name="connsiteY181" fmla="*/ 2443549 h 2485372"/>
              <a:gd name="connsiteX182" fmla="*/ 1174076 w 1843319"/>
              <a:gd name="connsiteY182" fmla="*/ 2450174 h 2485372"/>
              <a:gd name="connsiteX183" fmla="*/ 1152129 w 1843319"/>
              <a:gd name="connsiteY183" fmla="*/ 2455972 h 2485372"/>
              <a:gd name="connsiteX184" fmla="*/ 1130177 w 1843319"/>
              <a:gd name="connsiteY184" fmla="*/ 2461770 h 2485372"/>
              <a:gd name="connsiteX185" fmla="*/ 1107400 w 1843319"/>
              <a:gd name="connsiteY185" fmla="*/ 2466326 h 2485372"/>
              <a:gd name="connsiteX186" fmla="*/ 1085038 w 1843319"/>
              <a:gd name="connsiteY186" fmla="*/ 2470466 h 2485372"/>
              <a:gd name="connsiteX187" fmla="*/ 1061846 w 1843319"/>
              <a:gd name="connsiteY187" fmla="*/ 2474194 h 2485372"/>
              <a:gd name="connsiteX188" fmla="*/ 1039066 w 1843319"/>
              <a:gd name="connsiteY188" fmla="*/ 2477507 h 2485372"/>
              <a:gd name="connsiteX189" fmla="*/ 1015877 w 1843319"/>
              <a:gd name="connsiteY189" fmla="*/ 2479989 h 2485372"/>
              <a:gd name="connsiteX190" fmla="*/ 992685 w 1843319"/>
              <a:gd name="connsiteY190" fmla="*/ 2482474 h 2485372"/>
              <a:gd name="connsiteX191" fmla="*/ 969078 w 1843319"/>
              <a:gd name="connsiteY191" fmla="*/ 2483717 h 2485372"/>
              <a:gd name="connsiteX192" fmla="*/ 945473 w 1843319"/>
              <a:gd name="connsiteY192" fmla="*/ 2484960 h 2485372"/>
              <a:gd name="connsiteX193" fmla="*/ 921866 w 1843319"/>
              <a:gd name="connsiteY193" fmla="*/ 2485372 h 2485372"/>
              <a:gd name="connsiteX194" fmla="*/ 921690 w 1843319"/>
              <a:gd name="connsiteY194" fmla="*/ 2485369 h 2485372"/>
              <a:gd name="connsiteX195" fmla="*/ 921659 w 1843319"/>
              <a:gd name="connsiteY195" fmla="*/ 2485372 h 2485372"/>
              <a:gd name="connsiteX196" fmla="*/ 921616 w 1843319"/>
              <a:gd name="connsiteY196" fmla="*/ 2485368 h 2485372"/>
              <a:gd name="connsiteX197" fmla="*/ 898261 w 1843319"/>
              <a:gd name="connsiteY197" fmla="*/ 2484960 h 2485372"/>
              <a:gd name="connsiteX198" fmla="*/ 874654 w 1843319"/>
              <a:gd name="connsiteY198" fmla="*/ 2483717 h 2485372"/>
              <a:gd name="connsiteX199" fmla="*/ 851050 w 1843319"/>
              <a:gd name="connsiteY199" fmla="*/ 2482474 h 2485372"/>
              <a:gd name="connsiteX200" fmla="*/ 827858 w 1843319"/>
              <a:gd name="connsiteY200" fmla="*/ 2479989 h 2485372"/>
              <a:gd name="connsiteX201" fmla="*/ 804668 w 1843319"/>
              <a:gd name="connsiteY201" fmla="*/ 2477507 h 2485372"/>
              <a:gd name="connsiteX202" fmla="*/ 781476 w 1843319"/>
              <a:gd name="connsiteY202" fmla="*/ 2474194 h 2485372"/>
              <a:gd name="connsiteX203" fmla="*/ 758697 w 1843319"/>
              <a:gd name="connsiteY203" fmla="*/ 2470466 h 2485372"/>
              <a:gd name="connsiteX204" fmla="*/ 735920 w 1843319"/>
              <a:gd name="connsiteY204" fmla="*/ 2466326 h 2485372"/>
              <a:gd name="connsiteX205" fmla="*/ 713555 w 1843319"/>
              <a:gd name="connsiteY205" fmla="*/ 2461770 h 2485372"/>
              <a:gd name="connsiteX206" fmla="*/ 691608 w 1843319"/>
              <a:gd name="connsiteY206" fmla="*/ 2455972 h 2485372"/>
              <a:gd name="connsiteX207" fmla="*/ 669659 w 1843319"/>
              <a:gd name="connsiteY207" fmla="*/ 2450174 h 2485372"/>
              <a:gd name="connsiteX208" fmla="*/ 648125 w 1843319"/>
              <a:gd name="connsiteY208" fmla="*/ 2443549 h 2485372"/>
              <a:gd name="connsiteX209" fmla="*/ 626175 w 1843319"/>
              <a:gd name="connsiteY209" fmla="*/ 2436511 h 2485372"/>
              <a:gd name="connsiteX210" fmla="*/ 605053 w 1843319"/>
              <a:gd name="connsiteY210" fmla="*/ 2429058 h 2485372"/>
              <a:gd name="connsiteX211" fmla="*/ 583931 w 1843319"/>
              <a:gd name="connsiteY211" fmla="*/ 2420774 h 2485372"/>
              <a:gd name="connsiteX212" fmla="*/ 563224 w 1843319"/>
              <a:gd name="connsiteY212" fmla="*/ 2412494 h 2485372"/>
              <a:gd name="connsiteX213" fmla="*/ 542518 w 1843319"/>
              <a:gd name="connsiteY213" fmla="*/ 2403383 h 2485372"/>
              <a:gd name="connsiteX214" fmla="*/ 522226 w 1843319"/>
              <a:gd name="connsiteY214" fmla="*/ 2393860 h 2485372"/>
              <a:gd name="connsiteX215" fmla="*/ 502347 w 1843319"/>
              <a:gd name="connsiteY215" fmla="*/ 2383921 h 2485372"/>
              <a:gd name="connsiteX216" fmla="*/ 482467 w 1843319"/>
              <a:gd name="connsiteY216" fmla="*/ 2373568 h 2485372"/>
              <a:gd name="connsiteX217" fmla="*/ 463003 w 1843319"/>
              <a:gd name="connsiteY217" fmla="*/ 2362802 h 2485372"/>
              <a:gd name="connsiteX218" fmla="*/ 443954 w 1843319"/>
              <a:gd name="connsiteY218" fmla="*/ 2351621 h 2485372"/>
              <a:gd name="connsiteX219" fmla="*/ 424905 w 1843319"/>
              <a:gd name="connsiteY219" fmla="*/ 2340028 h 2485372"/>
              <a:gd name="connsiteX220" fmla="*/ 406683 w 1843319"/>
              <a:gd name="connsiteY220" fmla="*/ 2327604 h 2485372"/>
              <a:gd name="connsiteX221" fmla="*/ 388044 w 1843319"/>
              <a:gd name="connsiteY221" fmla="*/ 2314768 h 2485372"/>
              <a:gd name="connsiteX222" fmla="*/ 370238 w 1843319"/>
              <a:gd name="connsiteY222" fmla="*/ 2301932 h 2485372"/>
              <a:gd name="connsiteX223" fmla="*/ 352843 w 1843319"/>
              <a:gd name="connsiteY223" fmla="*/ 2288266 h 2485372"/>
              <a:gd name="connsiteX224" fmla="*/ 335449 w 1843319"/>
              <a:gd name="connsiteY224" fmla="*/ 2274600 h 2485372"/>
              <a:gd name="connsiteX225" fmla="*/ 318470 w 1843319"/>
              <a:gd name="connsiteY225" fmla="*/ 2260521 h 2485372"/>
              <a:gd name="connsiteX226" fmla="*/ 301904 w 1843319"/>
              <a:gd name="connsiteY226" fmla="*/ 2245615 h 2485372"/>
              <a:gd name="connsiteX227" fmla="*/ 285755 w 1843319"/>
              <a:gd name="connsiteY227" fmla="*/ 2230706 h 2485372"/>
              <a:gd name="connsiteX228" fmla="*/ 270431 w 1843319"/>
              <a:gd name="connsiteY228" fmla="*/ 2214973 h 2485372"/>
              <a:gd name="connsiteX229" fmla="*/ 254692 w 1843319"/>
              <a:gd name="connsiteY229" fmla="*/ 2199649 h 2485372"/>
              <a:gd name="connsiteX230" fmla="*/ 239371 w 1843319"/>
              <a:gd name="connsiteY230" fmla="*/ 2183085 h 2485372"/>
              <a:gd name="connsiteX231" fmla="*/ 224877 w 1843319"/>
              <a:gd name="connsiteY231" fmla="*/ 2166524 h 2485372"/>
              <a:gd name="connsiteX232" fmla="*/ 210796 w 1843319"/>
              <a:gd name="connsiteY232" fmla="*/ 2149960 h 2485372"/>
              <a:gd name="connsiteX233" fmla="*/ 196715 w 1843319"/>
              <a:gd name="connsiteY233" fmla="*/ 2132153 h 2485372"/>
              <a:gd name="connsiteX234" fmla="*/ 183464 w 1843319"/>
              <a:gd name="connsiteY234" fmla="*/ 2114762 h 2485372"/>
              <a:gd name="connsiteX235" fmla="*/ 170210 w 1843319"/>
              <a:gd name="connsiteY235" fmla="*/ 2096956 h 2485372"/>
              <a:gd name="connsiteX236" fmla="*/ 165713 w 1843319"/>
              <a:gd name="connsiteY236" fmla="*/ 2090359 h 2485372"/>
              <a:gd name="connsiteX237" fmla="*/ 157408 w 1843319"/>
              <a:gd name="connsiteY237" fmla="*/ 2080603 h 2485372"/>
              <a:gd name="connsiteX238" fmla="*/ 149823 w 1843319"/>
              <a:gd name="connsiteY238" fmla="*/ 2067059 h 2485372"/>
              <a:gd name="connsiteX239" fmla="*/ 145363 w 1843319"/>
              <a:gd name="connsiteY239" fmla="*/ 2060515 h 2485372"/>
              <a:gd name="connsiteX240" fmla="*/ 133767 w 1843319"/>
              <a:gd name="connsiteY240" fmla="*/ 2041469 h 2485372"/>
              <a:gd name="connsiteX241" fmla="*/ 122171 w 1843319"/>
              <a:gd name="connsiteY241" fmla="*/ 2022005 h 2485372"/>
              <a:gd name="connsiteX242" fmla="*/ 111402 w 1843319"/>
              <a:gd name="connsiteY242" fmla="*/ 2002543 h 2485372"/>
              <a:gd name="connsiteX243" fmla="*/ 101049 w 1843319"/>
              <a:gd name="connsiteY243" fmla="*/ 1983081 h 2485372"/>
              <a:gd name="connsiteX244" fmla="*/ 91110 w 1843319"/>
              <a:gd name="connsiteY244" fmla="*/ 1962790 h 2485372"/>
              <a:gd name="connsiteX245" fmla="*/ 89413 w 1843319"/>
              <a:gd name="connsiteY245" fmla="*/ 1959178 h 2485372"/>
              <a:gd name="connsiteX246" fmla="*/ 72431 w 1843319"/>
              <a:gd name="connsiteY246" fmla="*/ 1928848 h 2485372"/>
              <a:gd name="connsiteX247" fmla="*/ 61372 w 1843319"/>
              <a:gd name="connsiteY247" fmla="*/ 1894313 h 2485372"/>
              <a:gd name="connsiteX248" fmla="*/ 55910 w 1843319"/>
              <a:gd name="connsiteY248" fmla="*/ 1880385 h 2485372"/>
              <a:gd name="connsiteX249" fmla="*/ 48454 w 1843319"/>
              <a:gd name="connsiteY249" fmla="*/ 1859269 h 2485372"/>
              <a:gd name="connsiteX250" fmla="*/ 41829 w 1843319"/>
              <a:gd name="connsiteY250" fmla="*/ 1837319 h 2485372"/>
              <a:gd name="connsiteX251" fmla="*/ 35200 w 1843319"/>
              <a:gd name="connsiteY251" fmla="*/ 1815788 h 2485372"/>
              <a:gd name="connsiteX252" fmla="*/ 28990 w 1843319"/>
              <a:gd name="connsiteY252" fmla="*/ 1793841 h 2485372"/>
              <a:gd name="connsiteX253" fmla="*/ 28496 w 1843319"/>
              <a:gd name="connsiteY253" fmla="*/ 1791649 h 2485372"/>
              <a:gd name="connsiteX254" fmla="*/ 18726 w 1843319"/>
              <a:gd name="connsiteY254" fmla="*/ 1761152 h 2485372"/>
              <a:gd name="connsiteX255" fmla="*/ 15834 w 1843319"/>
              <a:gd name="connsiteY255" fmla="*/ 1733325 h 2485372"/>
              <a:gd name="connsiteX256" fmla="*/ 14496 w 1843319"/>
              <a:gd name="connsiteY256" fmla="*/ 1726758 h 2485372"/>
              <a:gd name="connsiteX257" fmla="*/ 10768 w 1843319"/>
              <a:gd name="connsiteY257" fmla="*/ 1703984 h 2485372"/>
              <a:gd name="connsiteX258" fmla="*/ 7868 w 1843319"/>
              <a:gd name="connsiteY258" fmla="*/ 1680794 h 2485372"/>
              <a:gd name="connsiteX259" fmla="*/ 4970 w 1843319"/>
              <a:gd name="connsiteY259" fmla="*/ 1657605 h 2485372"/>
              <a:gd name="connsiteX260" fmla="*/ 2900 w 1843319"/>
              <a:gd name="connsiteY260" fmla="*/ 1634415 h 2485372"/>
              <a:gd name="connsiteX261" fmla="*/ 1655 w 1843319"/>
              <a:gd name="connsiteY261" fmla="*/ 1610814 h 2485372"/>
              <a:gd name="connsiteX262" fmla="*/ 928 w 1843319"/>
              <a:gd name="connsiteY262" fmla="*/ 1589996 h 2485372"/>
              <a:gd name="connsiteX263" fmla="*/ 3 w 1843319"/>
              <a:gd name="connsiteY263" fmla="*/ 1581102 h 2485372"/>
              <a:gd name="connsiteX264" fmla="*/ 460 w 1843319"/>
              <a:gd name="connsiteY264" fmla="*/ 1576697 h 2485372"/>
              <a:gd name="connsiteX265" fmla="*/ 0 w 1843319"/>
              <a:gd name="connsiteY265" fmla="*/ 1563607 h 2485372"/>
              <a:gd name="connsiteX266" fmla="*/ 830 w 1843319"/>
              <a:gd name="connsiteY266" fmla="*/ 1543315 h 2485372"/>
              <a:gd name="connsiteX267" fmla="*/ 1243 w 1843319"/>
              <a:gd name="connsiteY267" fmla="*/ 1522611 h 2485372"/>
              <a:gd name="connsiteX268" fmla="*/ 2070 w 1843319"/>
              <a:gd name="connsiteY268" fmla="*/ 1502322 h 2485372"/>
              <a:gd name="connsiteX269" fmla="*/ 3313 w 1843319"/>
              <a:gd name="connsiteY269" fmla="*/ 1482446 h 2485372"/>
              <a:gd name="connsiteX270" fmla="*/ 5798 w 1843319"/>
              <a:gd name="connsiteY270" fmla="*/ 1462154 h 2485372"/>
              <a:gd name="connsiteX271" fmla="*/ 8283 w 1843319"/>
              <a:gd name="connsiteY271" fmla="*/ 1442692 h 2485372"/>
              <a:gd name="connsiteX272" fmla="*/ 11181 w 1843319"/>
              <a:gd name="connsiteY272" fmla="*/ 1422816 h 2485372"/>
              <a:gd name="connsiteX273" fmla="*/ 14081 w 1843319"/>
              <a:gd name="connsiteY273" fmla="*/ 1403769 h 2485372"/>
              <a:gd name="connsiteX274" fmla="*/ 17809 w 1843319"/>
              <a:gd name="connsiteY274" fmla="*/ 1383893 h 2485372"/>
              <a:gd name="connsiteX275" fmla="*/ 21949 w 1843319"/>
              <a:gd name="connsiteY275" fmla="*/ 1364844 h 2485372"/>
              <a:gd name="connsiteX276" fmla="*/ 26092 w 1843319"/>
              <a:gd name="connsiteY276" fmla="*/ 1345382 h 2485372"/>
              <a:gd name="connsiteX277" fmla="*/ 31060 w 1843319"/>
              <a:gd name="connsiteY277" fmla="*/ 1326333 h 2485372"/>
              <a:gd name="connsiteX278" fmla="*/ 36031 w 1843319"/>
              <a:gd name="connsiteY278" fmla="*/ 1307699 h 2485372"/>
              <a:gd name="connsiteX279" fmla="*/ 41829 w 1843319"/>
              <a:gd name="connsiteY279" fmla="*/ 1289065 h 2485372"/>
              <a:gd name="connsiteX280" fmla="*/ 48039 w 1843319"/>
              <a:gd name="connsiteY280" fmla="*/ 1270431 h 2485372"/>
              <a:gd name="connsiteX281" fmla="*/ 54252 w 1843319"/>
              <a:gd name="connsiteY281" fmla="*/ 1252209 h 2485372"/>
              <a:gd name="connsiteX282" fmla="*/ 60878 w 1843319"/>
              <a:gd name="connsiteY282" fmla="*/ 1233990 h 2485372"/>
              <a:gd name="connsiteX283" fmla="*/ 67918 w 1843319"/>
              <a:gd name="connsiteY283" fmla="*/ 1216184 h 2485372"/>
              <a:gd name="connsiteX284" fmla="*/ 75374 w 1843319"/>
              <a:gd name="connsiteY284" fmla="*/ 1198380 h 2485372"/>
              <a:gd name="connsiteX285" fmla="*/ 83242 w 1843319"/>
              <a:gd name="connsiteY285" fmla="*/ 1180574 h 2485372"/>
              <a:gd name="connsiteX286" fmla="*/ 91523 w 1843319"/>
              <a:gd name="connsiteY286" fmla="*/ 1163595 h 2485372"/>
              <a:gd name="connsiteX287" fmla="*/ 99806 w 1843319"/>
              <a:gd name="connsiteY287" fmla="*/ 1146203 h 2485372"/>
              <a:gd name="connsiteX288" fmla="*/ 108917 w 1843319"/>
              <a:gd name="connsiteY288" fmla="*/ 1129227 h 2485372"/>
              <a:gd name="connsiteX289" fmla="*/ 118030 w 1843319"/>
              <a:gd name="connsiteY289" fmla="*/ 1112660 h 2485372"/>
              <a:gd name="connsiteX290" fmla="*/ 127554 w 1843319"/>
              <a:gd name="connsiteY290" fmla="*/ 1096099 h 2485372"/>
              <a:gd name="connsiteX291" fmla="*/ 137495 w 1843319"/>
              <a:gd name="connsiteY291" fmla="*/ 1079948 h 2485372"/>
              <a:gd name="connsiteX292" fmla="*/ 147848 w 1843319"/>
              <a:gd name="connsiteY292" fmla="*/ 1063799 h 2485372"/>
              <a:gd name="connsiteX293" fmla="*/ 158202 w 1843319"/>
              <a:gd name="connsiteY293" fmla="*/ 1047650 h 2485372"/>
              <a:gd name="connsiteX294" fmla="*/ 168967 w 1843319"/>
              <a:gd name="connsiteY294" fmla="*/ 1032329 h 2485372"/>
              <a:gd name="connsiteX295" fmla="*/ 180563 w 1843319"/>
              <a:gd name="connsiteY295" fmla="*/ 1016593 h 2485372"/>
              <a:gd name="connsiteX296" fmla="*/ 191744 w 1843319"/>
              <a:gd name="connsiteY296" fmla="*/ 1001271 h 2485372"/>
              <a:gd name="connsiteX297" fmla="*/ 203755 w 1843319"/>
              <a:gd name="connsiteY297" fmla="*/ 986778 h 2485372"/>
              <a:gd name="connsiteX298" fmla="*/ 215351 w 1843319"/>
              <a:gd name="connsiteY298" fmla="*/ 971872 h 2485372"/>
              <a:gd name="connsiteX299" fmla="*/ 227775 w 1843319"/>
              <a:gd name="connsiteY299" fmla="*/ 957378 h 2485372"/>
              <a:gd name="connsiteX300" fmla="*/ 240614 w 1843319"/>
              <a:gd name="connsiteY300" fmla="*/ 943712 h 2485372"/>
              <a:gd name="connsiteX301" fmla="*/ 253452 w 1843319"/>
              <a:gd name="connsiteY301" fmla="*/ 929633 h 2485372"/>
              <a:gd name="connsiteX302" fmla="*/ 266703 w 1843319"/>
              <a:gd name="connsiteY302" fmla="*/ 915555 h 2485372"/>
              <a:gd name="connsiteX303" fmla="*/ 280370 w 1843319"/>
              <a:gd name="connsiteY303" fmla="*/ 902303 h 2485372"/>
              <a:gd name="connsiteX304" fmla="*/ 294036 w 1843319"/>
              <a:gd name="connsiteY304" fmla="*/ 889880 h 2485372"/>
              <a:gd name="connsiteX305" fmla="*/ 308117 w 1843319"/>
              <a:gd name="connsiteY305" fmla="*/ 877044 h 2485372"/>
              <a:gd name="connsiteX306" fmla="*/ 322198 w 1843319"/>
              <a:gd name="connsiteY306" fmla="*/ 864208 h 2485372"/>
              <a:gd name="connsiteX307" fmla="*/ 337107 w 1843319"/>
              <a:gd name="connsiteY307" fmla="*/ 851784 h 2485372"/>
              <a:gd name="connsiteX308" fmla="*/ 351603 w 1843319"/>
              <a:gd name="connsiteY308" fmla="*/ 840191 h 2485372"/>
              <a:gd name="connsiteX309" fmla="*/ 366925 w 1843319"/>
              <a:gd name="connsiteY309" fmla="*/ 828595 h 2485372"/>
              <a:gd name="connsiteX310" fmla="*/ 381834 w 1843319"/>
              <a:gd name="connsiteY310" fmla="*/ 817414 h 2485372"/>
              <a:gd name="connsiteX311" fmla="*/ 397570 w 1843319"/>
              <a:gd name="connsiteY311" fmla="*/ 806233 h 2485372"/>
              <a:gd name="connsiteX312" fmla="*/ 413309 w 1843319"/>
              <a:gd name="connsiteY312" fmla="*/ 795467 h 2485372"/>
              <a:gd name="connsiteX313" fmla="*/ 429460 w 1843319"/>
              <a:gd name="connsiteY313" fmla="*/ 785116 h 2485372"/>
              <a:gd name="connsiteX314" fmla="*/ 445197 w 1843319"/>
              <a:gd name="connsiteY314" fmla="*/ 775178 h 2485372"/>
              <a:gd name="connsiteX315" fmla="*/ 461763 w 1843319"/>
              <a:gd name="connsiteY315" fmla="*/ 765240 h 2485372"/>
              <a:gd name="connsiteX316" fmla="*/ 478327 w 1843319"/>
              <a:gd name="connsiteY316" fmla="*/ 756129 h 2485372"/>
              <a:gd name="connsiteX317" fmla="*/ 495721 w 1843319"/>
              <a:gd name="connsiteY317" fmla="*/ 747433 h 2485372"/>
              <a:gd name="connsiteX318" fmla="*/ 512700 w 1843319"/>
              <a:gd name="connsiteY318" fmla="*/ 738325 h 2485372"/>
              <a:gd name="connsiteX319" fmla="*/ 530094 w 1843319"/>
              <a:gd name="connsiteY319" fmla="*/ 730042 h 2485372"/>
              <a:gd name="connsiteX320" fmla="*/ 547073 w 1843319"/>
              <a:gd name="connsiteY320" fmla="*/ 722174 h 2485372"/>
              <a:gd name="connsiteX321" fmla="*/ 565297 w 1843319"/>
              <a:gd name="connsiteY321" fmla="*/ 714306 h 2485372"/>
              <a:gd name="connsiteX322" fmla="*/ 583104 w 1843319"/>
              <a:gd name="connsiteY322" fmla="*/ 707267 h 2485372"/>
              <a:gd name="connsiteX323" fmla="*/ 600913 w 1843319"/>
              <a:gd name="connsiteY323" fmla="*/ 699812 h 2485372"/>
              <a:gd name="connsiteX324" fmla="*/ 619134 w 1843319"/>
              <a:gd name="connsiteY324" fmla="*/ 694016 h 2485372"/>
              <a:gd name="connsiteX325" fmla="*/ 637356 w 1843319"/>
              <a:gd name="connsiteY325" fmla="*/ 687806 h 2485372"/>
              <a:gd name="connsiteX326" fmla="*/ 655993 w 1843319"/>
              <a:gd name="connsiteY326" fmla="*/ 681593 h 2485372"/>
              <a:gd name="connsiteX327" fmla="*/ 675042 w 1843319"/>
              <a:gd name="connsiteY327" fmla="*/ 676210 h 2485372"/>
              <a:gd name="connsiteX328" fmla="*/ 693678 w 1843319"/>
              <a:gd name="connsiteY328" fmla="*/ 671242 h 2485372"/>
              <a:gd name="connsiteX329" fmla="*/ 712730 w 1843319"/>
              <a:gd name="connsiteY329" fmla="*/ 666272 h 2485372"/>
              <a:gd name="connsiteX330" fmla="*/ 712730 w 1843319"/>
              <a:gd name="connsiteY330" fmla="*/ 444734 h 2485372"/>
              <a:gd name="connsiteX331" fmla="*/ 879625 w 1843319"/>
              <a:gd name="connsiteY331" fmla="*/ 444734 h 2485372"/>
              <a:gd name="connsiteX332" fmla="*/ 879625 w 1843319"/>
              <a:gd name="connsiteY332" fmla="*/ 335827 h 2485372"/>
              <a:gd name="connsiteX333" fmla="*/ 892463 w 1843319"/>
              <a:gd name="connsiteY333" fmla="*/ 290691 h 2485372"/>
              <a:gd name="connsiteX334" fmla="*/ 897434 w 1843319"/>
              <a:gd name="connsiteY334" fmla="*/ 284893 h 2485372"/>
              <a:gd name="connsiteX335" fmla="*/ 902817 w 1843319"/>
              <a:gd name="connsiteY335" fmla="*/ 279510 h 2485372"/>
              <a:gd name="connsiteX336" fmla="*/ 909442 w 1843319"/>
              <a:gd name="connsiteY336" fmla="*/ 274542 h 2485372"/>
              <a:gd name="connsiteX337" fmla="*/ 916483 w 1843319"/>
              <a:gd name="connsiteY337" fmla="*/ 270815 h 2485372"/>
              <a:gd name="connsiteX338" fmla="*/ 924351 w 1843319"/>
              <a:gd name="connsiteY338" fmla="*/ 267089 h 2485372"/>
              <a:gd name="connsiteX339" fmla="*/ 932222 w 1843319"/>
              <a:gd name="connsiteY339" fmla="*/ 264189 h 2485372"/>
              <a:gd name="connsiteX340" fmla="*/ 941330 w 1843319"/>
              <a:gd name="connsiteY340" fmla="*/ 261706 h 2485372"/>
              <a:gd name="connsiteX341" fmla="*/ 950856 w 1843319"/>
              <a:gd name="connsiteY341" fmla="*/ 260049 h 2485372"/>
              <a:gd name="connsiteX342" fmla="*/ 957897 w 1843319"/>
              <a:gd name="connsiteY342" fmla="*/ 258394 h 2485372"/>
              <a:gd name="connsiteX343" fmla="*/ 964522 w 1843319"/>
              <a:gd name="connsiteY343" fmla="*/ 256736 h 2485372"/>
              <a:gd name="connsiteX344" fmla="*/ 971563 w 1843319"/>
              <a:gd name="connsiteY344" fmla="*/ 253838 h 2485372"/>
              <a:gd name="connsiteX345" fmla="*/ 979018 w 1843319"/>
              <a:gd name="connsiteY345" fmla="*/ 250525 h 2485372"/>
              <a:gd name="connsiteX346" fmla="*/ 986056 w 1843319"/>
              <a:gd name="connsiteY346" fmla="*/ 246382 h 2485372"/>
              <a:gd name="connsiteX347" fmla="*/ 993512 w 1843319"/>
              <a:gd name="connsiteY347" fmla="*/ 241415 h 2485372"/>
              <a:gd name="connsiteX348" fmla="*/ 1000138 w 1843319"/>
              <a:gd name="connsiteY348" fmla="*/ 236447 h 2485372"/>
              <a:gd name="connsiteX349" fmla="*/ 1006766 w 1843319"/>
              <a:gd name="connsiteY349" fmla="*/ 230234 h 2485372"/>
              <a:gd name="connsiteX350" fmla="*/ 1012564 w 1843319"/>
              <a:gd name="connsiteY350" fmla="*/ 223608 h 2485372"/>
              <a:gd name="connsiteX351" fmla="*/ 1018362 w 1843319"/>
              <a:gd name="connsiteY351" fmla="*/ 216983 h 2485372"/>
              <a:gd name="connsiteX352" fmla="*/ 1023745 w 1843319"/>
              <a:gd name="connsiteY352" fmla="*/ 209117 h 2485372"/>
              <a:gd name="connsiteX353" fmla="*/ 1027885 w 1843319"/>
              <a:gd name="connsiteY353" fmla="*/ 201246 h 2485372"/>
              <a:gd name="connsiteX354" fmla="*/ 1031613 w 1843319"/>
              <a:gd name="connsiteY354" fmla="*/ 192553 h 2485372"/>
              <a:gd name="connsiteX355" fmla="*/ 1034513 w 1843319"/>
              <a:gd name="connsiteY355" fmla="*/ 184270 h 2485372"/>
              <a:gd name="connsiteX356" fmla="*/ 1036584 w 1843319"/>
              <a:gd name="connsiteY356" fmla="*/ 175162 h 2485372"/>
              <a:gd name="connsiteX357" fmla="*/ 1037411 w 1843319"/>
              <a:gd name="connsiteY357" fmla="*/ 165636 h 2485372"/>
              <a:gd name="connsiteX358" fmla="*/ 1037411 w 1843319"/>
              <a:gd name="connsiteY358" fmla="*/ 154870 h 2485372"/>
              <a:gd name="connsiteX359" fmla="*/ 1035753 w 1843319"/>
              <a:gd name="connsiteY359" fmla="*/ 144517 h 2485372"/>
              <a:gd name="connsiteX360" fmla="*/ 1034098 w 1843319"/>
              <a:gd name="connsiteY360" fmla="*/ 134578 h 2485372"/>
              <a:gd name="connsiteX361" fmla="*/ 1030786 w 1843319"/>
              <a:gd name="connsiteY361" fmla="*/ 125055 h 2485372"/>
              <a:gd name="connsiteX362" fmla="*/ 1027058 w 1843319"/>
              <a:gd name="connsiteY362" fmla="*/ 115944 h 2485372"/>
              <a:gd name="connsiteX363" fmla="*/ 1022087 w 1843319"/>
              <a:gd name="connsiteY363" fmla="*/ 107664 h 2485372"/>
              <a:gd name="connsiteX364" fmla="*/ 1016704 w 1843319"/>
              <a:gd name="connsiteY364" fmla="*/ 99796 h 2485372"/>
              <a:gd name="connsiteX365" fmla="*/ 1010079 w 1843319"/>
              <a:gd name="connsiteY365" fmla="*/ 92755 h 2485372"/>
              <a:gd name="connsiteX366" fmla="*/ 1005523 w 1843319"/>
              <a:gd name="connsiteY366" fmla="*/ 89445 h 2485372"/>
              <a:gd name="connsiteX367" fmla="*/ 1001380 w 1843319"/>
              <a:gd name="connsiteY367" fmla="*/ 85717 h 2485372"/>
              <a:gd name="connsiteX368" fmla="*/ 996825 w 1843319"/>
              <a:gd name="connsiteY368" fmla="*/ 82819 h 2485372"/>
              <a:gd name="connsiteX369" fmla="*/ 991854 w 1843319"/>
              <a:gd name="connsiteY369" fmla="*/ 79919 h 2485372"/>
              <a:gd name="connsiteX370" fmla="*/ 986887 w 1843319"/>
              <a:gd name="connsiteY370" fmla="*/ 77434 h 2485372"/>
              <a:gd name="connsiteX371" fmla="*/ 981504 w 1843319"/>
              <a:gd name="connsiteY371" fmla="*/ 74951 h 2485372"/>
              <a:gd name="connsiteX372" fmla="*/ 975706 w 1843319"/>
              <a:gd name="connsiteY372" fmla="*/ 72878 h 2485372"/>
              <a:gd name="connsiteX373" fmla="*/ 970320 w 1843319"/>
              <a:gd name="connsiteY373" fmla="*/ 71223 h 2485372"/>
              <a:gd name="connsiteX374" fmla="*/ 964110 w 1843319"/>
              <a:gd name="connsiteY374" fmla="*/ 69568 h 2485372"/>
              <a:gd name="connsiteX375" fmla="*/ 957897 w 1843319"/>
              <a:gd name="connsiteY375" fmla="*/ 68738 h 2485372"/>
              <a:gd name="connsiteX376" fmla="*/ 951271 w 1843319"/>
              <a:gd name="connsiteY376" fmla="*/ 67911 h 2485372"/>
              <a:gd name="connsiteX377" fmla="*/ 944645 w 1843319"/>
              <a:gd name="connsiteY377" fmla="*/ 66668 h 2485372"/>
              <a:gd name="connsiteX378" fmla="*/ 937605 w 1843319"/>
              <a:gd name="connsiteY378" fmla="*/ 66255 h 2485372"/>
              <a:gd name="connsiteX379" fmla="*/ 930564 w 1843319"/>
              <a:gd name="connsiteY379" fmla="*/ 66255 h 2485372"/>
              <a:gd name="connsiteX380" fmla="*/ 915655 w 1843319"/>
              <a:gd name="connsiteY380" fmla="*/ 67495 h 2485372"/>
              <a:gd name="connsiteX381" fmla="*/ 901574 w 1843319"/>
              <a:gd name="connsiteY381" fmla="*/ 68738 h 2485372"/>
              <a:gd name="connsiteX382" fmla="*/ 888736 w 1843319"/>
              <a:gd name="connsiteY382" fmla="*/ 71223 h 2485372"/>
              <a:gd name="connsiteX383" fmla="*/ 877555 w 1843319"/>
              <a:gd name="connsiteY383" fmla="*/ 74121 h 2485372"/>
              <a:gd name="connsiteX384" fmla="*/ 867616 w 1843319"/>
              <a:gd name="connsiteY384" fmla="*/ 77849 h 2485372"/>
              <a:gd name="connsiteX385" fmla="*/ 858503 w 1843319"/>
              <a:gd name="connsiteY385" fmla="*/ 81989 h 2485372"/>
              <a:gd name="connsiteX386" fmla="*/ 850635 w 1843319"/>
              <a:gd name="connsiteY386" fmla="*/ 86545 h 2485372"/>
              <a:gd name="connsiteX387" fmla="*/ 844009 w 1843319"/>
              <a:gd name="connsiteY387" fmla="*/ 91927 h 2485372"/>
              <a:gd name="connsiteX388" fmla="*/ 837799 w 1843319"/>
              <a:gd name="connsiteY388" fmla="*/ 97725 h 2485372"/>
              <a:gd name="connsiteX389" fmla="*/ 832828 w 1843319"/>
              <a:gd name="connsiteY389" fmla="*/ 103936 h 2485372"/>
              <a:gd name="connsiteX390" fmla="*/ 828688 w 1843319"/>
              <a:gd name="connsiteY390" fmla="*/ 110561 h 2485372"/>
              <a:gd name="connsiteX391" fmla="*/ 825372 w 1843319"/>
              <a:gd name="connsiteY391" fmla="*/ 117187 h 2485372"/>
              <a:gd name="connsiteX392" fmla="*/ 822475 w 1843319"/>
              <a:gd name="connsiteY392" fmla="*/ 124228 h 2485372"/>
              <a:gd name="connsiteX393" fmla="*/ 819990 w 1843319"/>
              <a:gd name="connsiteY393" fmla="*/ 131681 h 2485372"/>
              <a:gd name="connsiteX394" fmla="*/ 818334 w 1843319"/>
              <a:gd name="connsiteY394" fmla="*/ 139134 h 2485372"/>
              <a:gd name="connsiteX395" fmla="*/ 816677 w 1843319"/>
              <a:gd name="connsiteY395" fmla="*/ 147002 h 2485372"/>
              <a:gd name="connsiteX396" fmla="*/ 815849 w 1843319"/>
              <a:gd name="connsiteY396" fmla="*/ 154870 h 2485372"/>
              <a:gd name="connsiteX397" fmla="*/ 815019 w 1843319"/>
              <a:gd name="connsiteY397" fmla="*/ 158183 h 2485372"/>
              <a:gd name="connsiteX398" fmla="*/ 814607 w 1843319"/>
              <a:gd name="connsiteY398" fmla="*/ 161496 h 2485372"/>
              <a:gd name="connsiteX399" fmla="*/ 812949 w 1843319"/>
              <a:gd name="connsiteY399" fmla="*/ 164393 h 2485372"/>
              <a:gd name="connsiteX400" fmla="*/ 811706 w 1843319"/>
              <a:gd name="connsiteY400" fmla="*/ 167294 h 2485372"/>
              <a:gd name="connsiteX401" fmla="*/ 809636 w 1843319"/>
              <a:gd name="connsiteY401" fmla="*/ 170191 h 2485372"/>
              <a:gd name="connsiteX402" fmla="*/ 807978 w 1843319"/>
              <a:gd name="connsiteY402" fmla="*/ 172262 h 2485372"/>
              <a:gd name="connsiteX403" fmla="*/ 805496 w 1843319"/>
              <a:gd name="connsiteY403" fmla="*/ 174747 h 2485372"/>
              <a:gd name="connsiteX404" fmla="*/ 803011 w 1843319"/>
              <a:gd name="connsiteY404" fmla="*/ 176817 h 2485372"/>
              <a:gd name="connsiteX405" fmla="*/ 800940 w 1843319"/>
              <a:gd name="connsiteY405" fmla="*/ 178475 h 2485372"/>
              <a:gd name="connsiteX406" fmla="*/ 798040 w 1843319"/>
              <a:gd name="connsiteY406" fmla="*/ 180545 h 2485372"/>
              <a:gd name="connsiteX407" fmla="*/ 795142 w 1843319"/>
              <a:gd name="connsiteY407" fmla="*/ 181372 h 2485372"/>
              <a:gd name="connsiteX408" fmla="*/ 791827 w 1843319"/>
              <a:gd name="connsiteY408" fmla="*/ 182615 h 2485372"/>
              <a:gd name="connsiteX409" fmla="*/ 788514 w 1843319"/>
              <a:gd name="connsiteY409" fmla="*/ 183442 h 2485372"/>
              <a:gd name="connsiteX410" fmla="*/ 785617 w 1843319"/>
              <a:gd name="connsiteY410" fmla="*/ 183858 h 2485372"/>
              <a:gd name="connsiteX411" fmla="*/ 781889 w 1843319"/>
              <a:gd name="connsiteY411" fmla="*/ 183858 h 2485372"/>
              <a:gd name="connsiteX412" fmla="*/ 778576 w 1843319"/>
              <a:gd name="connsiteY412" fmla="*/ 183858 h 2485372"/>
              <a:gd name="connsiteX413" fmla="*/ 775263 w 1843319"/>
              <a:gd name="connsiteY413" fmla="*/ 183442 h 2485372"/>
              <a:gd name="connsiteX414" fmla="*/ 771950 w 1843319"/>
              <a:gd name="connsiteY414" fmla="*/ 182200 h 2485372"/>
              <a:gd name="connsiteX415" fmla="*/ 769050 w 1843319"/>
              <a:gd name="connsiteY415" fmla="*/ 180957 h 2485372"/>
              <a:gd name="connsiteX416" fmla="*/ 766152 w 1843319"/>
              <a:gd name="connsiteY416" fmla="*/ 179299 h 2485372"/>
              <a:gd name="connsiteX417" fmla="*/ 763252 w 1843319"/>
              <a:gd name="connsiteY417" fmla="*/ 177644 h 2485372"/>
              <a:gd name="connsiteX418" fmla="*/ 761182 w 1843319"/>
              <a:gd name="connsiteY418" fmla="*/ 175574 h 2485372"/>
              <a:gd name="connsiteX419" fmla="*/ 758697 w 1843319"/>
              <a:gd name="connsiteY419" fmla="*/ 173504 h 2485372"/>
              <a:gd name="connsiteX420" fmla="*/ 756626 w 1843319"/>
              <a:gd name="connsiteY420" fmla="*/ 171019 h 2485372"/>
              <a:gd name="connsiteX421" fmla="*/ 754969 w 1843319"/>
              <a:gd name="connsiteY421" fmla="*/ 168534 h 2485372"/>
              <a:gd name="connsiteX422" fmla="*/ 752899 w 1843319"/>
              <a:gd name="connsiteY422" fmla="*/ 165636 h 2485372"/>
              <a:gd name="connsiteX423" fmla="*/ 752071 w 1843319"/>
              <a:gd name="connsiteY423" fmla="*/ 162738 h 2485372"/>
              <a:gd name="connsiteX424" fmla="*/ 750416 w 1843319"/>
              <a:gd name="connsiteY424" fmla="*/ 159426 h 2485372"/>
              <a:gd name="connsiteX425" fmla="*/ 750001 w 1843319"/>
              <a:gd name="connsiteY425" fmla="*/ 156940 h 2485372"/>
              <a:gd name="connsiteX426" fmla="*/ 749586 w 1843319"/>
              <a:gd name="connsiteY426" fmla="*/ 153628 h 2485372"/>
              <a:gd name="connsiteX427" fmla="*/ 749586 w 1843319"/>
              <a:gd name="connsiteY427" fmla="*/ 150315 h 2485372"/>
              <a:gd name="connsiteX428" fmla="*/ 749586 w 1843319"/>
              <a:gd name="connsiteY428" fmla="*/ 147002 h 2485372"/>
              <a:gd name="connsiteX429" fmla="*/ 751244 w 1843319"/>
              <a:gd name="connsiteY429" fmla="*/ 138306 h 2485372"/>
              <a:gd name="connsiteX430" fmla="*/ 752486 w 1843319"/>
              <a:gd name="connsiteY430" fmla="*/ 130438 h 2485372"/>
              <a:gd name="connsiteX431" fmla="*/ 753729 w 1843319"/>
              <a:gd name="connsiteY431" fmla="*/ 122570 h 2485372"/>
              <a:gd name="connsiteX432" fmla="*/ 755799 w 1843319"/>
              <a:gd name="connsiteY432" fmla="*/ 115117 h 2485372"/>
              <a:gd name="connsiteX433" fmla="*/ 758284 w 1843319"/>
              <a:gd name="connsiteY433" fmla="*/ 108079 h 2485372"/>
              <a:gd name="connsiteX434" fmla="*/ 760354 w 1843319"/>
              <a:gd name="connsiteY434" fmla="*/ 101038 h 2485372"/>
              <a:gd name="connsiteX435" fmla="*/ 762840 w 1843319"/>
              <a:gd name="connsiteY435" fmla="*/ 93998 h 2485372"/>
              <a:gd name="connsiteX436" fmla="*/ 765737 w 1843319"/>
              <a:gd name="connsiteY436" fmla="*/ 87372 h 2485372"/>
              <a:gd name="connsiteX437" fmla="*/ 769050 w 1843319"/>
              <a:gd name="connsiteY437" fmla="*/ 81162 h 2485372"/>
              <a:gd name="connsiteX438" fmla="*/ 772363 w 1843319"/>
              <a:gd name="connsiteY438" fmla="*/ 74951 h 2485372"/>
              <a:gd name="connsiteX439" fmla="*/ 776091 w 1843319"/>
              <a:gd name="connsiteY439" fmla="*/ 69153 h 2485372"/>
              <a:gd name="connsiteX440" fmla="*/ 779819 w 1843319"/>
              <a:gd name="connsiteY440" fmla="*/ 63355 h 2485372"/>
              <a:gd name="connsiteX441" fmla="*/ 784374 w 1843319"/>
              <a:gd name="connsiteY441" fmla="*/ 57972 h 2485372"/>
              <a:gd name="connsiteX442" fmla="*/ 788514 w 1843319"/>
              <a:gd name="connsiteY442" fmla="*/ 52589 h 2485372"/>
              <a:gd name="connsiteX443" fmla="*/ 793072 w 1843319"/>
              <a:gd name="connsiteY443" fmla="*/ 48034 h 2485372"/>
              <a:gd name="connsiteX444" fmla="*/ 798455 w 1843319"/>
              <a:gd name="connsiteY444" fmla="*/ 43066 h 2485372"/>
              <a:gd name="connsiteX445" fmla="*/ 803011 w 1843319"/>
              <a:gd name="connsiteY445" fmla="*/ 38926 h 2485372"/>
              <a:gd name="connsiteX446" fmla="*/ 808809 w 1843319"/>
              <a:gd name="connsiteY446" fmla="*/ 34783 h 2485372"/>
              <a:gd name="connsiteX447" fmla="*/ 814607 w 1843319"/>
              <a:gd name="connsiteY447" fmla="*/ 30230 h 2485372"/>
              <a:gd name="connsiteX448" fmla="*/ 819990 w 1843319"/>
              <a:gd name="connsiteY448" fmla="*/ 26502 h 2485372"/>
              <a:gd name="connsiteX449" fmla="*/ 826203 w 1843319"/>
              <a:gd name="connsiteY449" fmla="*/ 23189 h 2485372"/>
              <a:gd name="connsiteX450" fmla="*/ 832828 w 1843319"/>
              <a:gd name="connsiteY450" fmla="*/ 19877 h 2485372"/>
              <a:gd name="connsiteX451" fmla="*/ 839454 w 1843319"/>
              <a:gd name="connsiteY451" fmla="*/ 16979 h 2485372"/>
              <a:gd name="connsiteX452" fmla="*/ 846082 w 1843319"/>
              <a:gd name="connsiteY452" fmla="*/ 14494 h 2485372"/>
              <a:gd name="connsiteX453" fmla="*/ 853120 w 1843319"/>
              <a:gd name="connsiteY453" fmla="*/ 12009 h 2485372"/>
              <a:gd name="connsiteX454" fmla="*/ 860988 w 1843319"/>
              <a:gd name="connsiteY454" fmla="*/ 9523 h 2485372"/>
              <a:gd name="connsiteX455" fmla="*/ 868444 w 1843319"/>
              <a:gd name="connsiteY455" fmla="*/ 7038 h 2485372"/>
              <a:gd name="connsiteX456" fmla="*/ 876312 w 1843319"/>
              <a:gd name="connsiteY456" fmla="*/ 5798 h 2485372"/>
              <a:gd name="connsiteX457" fmla="*/ 892463 w 1843319"/>
              <a:gd name="connsiteY457" fmla="*/ 2485 h 2485372"/>
              <a:gd name="connsiteX458" fmla="*/ 909857 w 1843319"/>
              <a:gd name="connsiteY458" fmla="*/ 412 h 248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Lst>
            <a:rect l="l" t="t" r="r" b="b"/>
            <a:pathLst>
              <a:path w="1843319" h="2485372">
                <a:moveTo>
                  <a:pt x="924351" y="0"/>
                </a:moveTo>
                <a:lnTo>
                  <a:pt x="937190" y="0"/>
                </a:lnTo>
                <a:lnTo>
                  <a:pt x="949613" y="412"/>
                </a:lnTo>
                <a:lnTo>
                  <a:pt x="961624" y="2070"/>
                </a:lnTo>
                <a:lnTo>
                  <a:pt x="972390" y="3313"/>
                </a:lnTo>
                <a:lnTo>
                  <a:pt x="982746" y="5798"/>
                </a:lnTo>
                <a:lnTo>
                  <a:pt x="992685" y="8696"/>
                </a:lnTo>
                <a:lnTo>
                  <a:pt x="1002211" y="12009"/>
                </a:lnTo>
                <a:lnTo>
                  <a:pt x="1010906" y="15321"/>
                </a:lnTo>
                <a:lnTo>
                  <a:pt x="1018774" y="19049"/>
                </a:lnTo>
                <a:lnTo>
                  <a:pt x="1026643" y="23189"/>
                </a:lnTo>
                <a:lnTo>
                  <a:pt x="1033268" y="26915"/>
                </a:lnTo>
                <a:lnTo>
                  <a:pt x="1039896" y="31885"/>
                </a:lnTo>
                <a:lnTo>
                  <a:pt x="1045279" y="36025"/>
                </a:lnTo>
                <a:lnTo>
                  <a:pt x="1051077" y="40166"/>
                </a:lnTo>
                <a:lnTo>
                  <a:pt x="1055633" y="45136"/>
                </a:lnTo>
                <a:lnTo>
                  <a:pt x="1061431" y="50932"/>
                </a:lnTo>
                <a:lnTo>
                  <a:pt x="1067229" y="56730"/>
                </a:lnTo>
                <a:lnTo>
                  <a:pt x="1072199" y="63355"/>
                </a:lnTo>
                <a:lnTo>
                  <a:pt x="1077170" y="69981"/>
                </a:lnTo>
                <a:lnTo>
                  <a:pt x="1081310" y="77434"/>
                </a:lnTo>
                <a:lnTo>
                  <a:pt x="1085453" y="84889"/>
                </a:lnTo>
                <a:lnTo>
                  <a:pt x="1088763" y="92343"/>
                </a:lnTo>
                <a:lnTo>
                  <a:pt x="1092078" y="99796"/>
                </a:lnTo>
                <a:lnTo>
                  <a:pt x="1094976" y="108079"/>
                </a:lnTo>
                <a:lnTo>
                  <a:pt x="1097876" y="115944"/>
                </a:lnTo>
                <a:lnTo>
                  <a:pt x="1099947" y="124640"/>
                </a:lnTo>
                <a:lnTo>
                  <a:pt x="1101189" y="132508"/>
                </a:lnTo>
                <a:lnTo>
                  <a:pt x="1102429" y="141619"/>
                </a:lnTo>
                <a:lnTo>
                  <a:pt x="1103674" y="150315"/>
                </a:lnTo>
                <a:lnTo>
                  <a:pt x="1104087" y="159010"/>
                </a:lnTo>
                <a:lnTo>
                  <a:pt x="1103674" y="167706"/>
                </a:lnTo>
                <a:lnTo>
                  <a:pt x="1103259" y="175987"/>
                </a:lnTo>
                <a:lnTo>
                  <a:pt x="1102017" y="184270"/>
                </a:lnTo>
                <a:lnTo>
                  <a:pt x="1100774" y="192138"/>
                </a:lnTo>
                <a:lnTo>
                  <a:pt x="1099119" y="200421"/>
                </a:lnTo>
                <a:lnTo>
                  <a:pt x="1097046" y="207874"/>
                </a:lnTo>
                <a:lnTo>
                  <a:pt x="1094561" y="214912"/>
                </a:lnTo>
                <a:lnTo>
                  <a:pt x="1091248" y="222366"/>
                </a:lnTo>
                <a:lnTo>
                  <a:pt x="1088351" y="228991"/>
                </a:lnTo>
                <a:lnTo>
                  <a:pt x="1084623" y="236447"/>
                </a:lnTo>
                <a:lnTo>
                  <a:pt x="1080895" y="243070"/>
                </a:lnTo>
                <a:lnTo>
                  <a:pt x="1076755" y="248868"/>
                </a:lnTo>
                <a:lnTo>
                  <a:pt x="1072199" y="255081"/>
                </a:lnTo>
                <a:lnTo>
                  <a:pt x="1067644" y="261291"/>
                </a:lnTo>
                <a:lnTo>
                  <a:pt x="1063088" y="267089"/>
                </a:lnTo>
                <a:lnTo>
                  <a:pt x="1058118" y="272057"/>
                </a:lnTo>
                <a:lnTo>
                  <a:pt x="1053147" y="277440"/>
                </a:lnTo>
                <a:lnTo>
                  <a:pt x="1041966" y="287378"/>
                </a:lnTo>
                <a:lnTo>
                  <a:pt x="1030786" y="296074"/>
                </a:lnTo>
                <a:lnTo>
                  <a:pt x="1018774" y="303530"/>
                </a:lnTo>
                <a:lnTo>
                  <a:pt x="1007178" y="310153"/>
                </a:lnTo>
                <a:lnTo>
                  <a:pt x="994755" y="315951"/>
                </a:lnTo>
                <a:lnTo>
                  <a:pt x="982746" y="320506"/>
                </a:lnTo>
                <a:lnTo>
                  <a:pt x="971563" y="323819"/>
                </a:lnTo>
                <a:lnTo>
                  <a:pt x="960382" y="325889"/>
                </a:lnTo>
                <a:lnTo>
                  <a:pt x="952926" y="328374"/>
                </a:lnTo>
                <a:lnTo>
                  <a:pt x="947958" y="330029"/>
                </a:lnTo>
                <a:lnTo>
                  <a:pt x="945888" y="331272"/>
                </a:lnTo>
                <a:lnTo>
                  <a:pt x="945888" y="444734"/>
                </a:lnTo>
                <a:lnTo>
                  <a:pt x="1122309" y="444734"/>
                </a:lnTo>
                <a:lnTo>
                  <a:pt x="1122309" y="664614"/>
                </a:lnTo>
                <a:lnTo>
                  <a:pt x="1141773" y="668757"/>
                </a:lnTo>
                <a:lnTo>
                  <a:pt x="1160824" y="674140"/>
                </a:lnTo>
                <a:lnTo>
                  <a:pt x="1179874" y="679108"/>
                </a:lnTo>
                <a:lnTo>
                  <a:pt x="1198510" y="684906"/>
                </a:lnTo>
                <a:lnTo>
                  <a:pt x="1217147" y="691119"/>
                </a:lnTo>
                <a:lnTo>
                  <a:pt x="1235781" y="697742"/>
                </a:lnTo>
                <a:lnTo>
                  <a:pt x="1254005" y="704367"/>
                </a:lnTo>
                <a:lnTo>
                  <a:pt x="1272227" y="711408"/>
                </a:lnTo>
                <a:lnTo>
                  <a:pt x="1289621" y="718861"/>
                </a:lnTo>
                <a:lnTo>
                  <a:pt x="1307430" y="726729"/>
                </a:lnTo>
                <a:lnTo>
                  <a:pt x="1324821" y="735010"/>
                </a:lnTo>
                <a:lnTo>
                  <a:pt x="1342215" y="744120"/>
                </a:lnTo>
                <a:lnTo>
                  <a:pt x="1359194" y="752816"/>
                </a:lnTo>
                <a:lnTo>
                  <a:pt x="1376176" y="761927"/>
                </a:lnTo>
                <a:lnTo>
                  <a:pt x="1392740" y="771865"/>
                </a:lnTo>
                <a:lnTo>
                  <a:pt x="1409306" y="781804"/>
                </a:lnTo>
                <a:lnTo>
                  <a:pt x="1425458" y="792154"/>
                </a:lnTo>
                <a:lnTo>
                  <a:pt x="1441606" y="802508"/>
                </a:lnTo>
                <a:lnTo>
                  <a:pt x="1456930" y="813689"/>
                </a:lnTo>
                <a:lnTo>
                  <a:pt x="1472669" y="824870"/>
                </a:lnTo>
                <a:lnTo>
                  <a:pt x="1487578" y="836875"/>
                </a:lnTo>
                <a:lnTo>
                  <a:pt x="1502487" y="848471"/>
                </a:lnTo>
                <a:lnTo>
                  <a:pt x="1516981" y="860895"/>
                </a:lnTo>
                <a:lnTo>
                  <a:pt x="1531889" y="873316"/>
                </a:lnTo>
                <a:lnTo>
                  <a:pt x="1545971" y="885739"/>
                </a:lnTo>
                <a:lnTo>
                  <a:pt x="1559637" y="898990"/>
                </a:lnTo>
                <a:lnTo>
                  <a:pt x="1573303" y="912242"/>
                </a:lnTo>
                <a:lnTo>
                  <a:pt x="1586969" y="926320"/>
                </a:lnTo>
                <a:lnTo>
                  <a:pt x="1599808" y="939987"/>
                </a:lnTo>
                <a:lnTo>
                  <a:pt x="1612647" y="954065"/>
                </a:lnTo>
                <a:lnTo>
                  <a:pt x="1625485" y="968559"/>
                </a:lnTo>
                <a:lnTo>
                  <a:pt x="1637909" y="983465"/>
                </a:lnTo>
                <a:lnTo>
                  <a:pt x="1649505" y="998374"/>
                </a:lnTo>
                <a:lnTo>
                  <a:pt x="1661101" y="1013695"/>
                </a:lnTo>
                <a:lnTo>
                  <a:pt x="1672282" y="1029016"/>
                </a:lnTo>
                <a:lnTo>
                  <a:pt x="1683050" y="1044753"/>
                </a:lnTo>
                <a:lnTo>
                  <a:pt x="1694231" y="1060486"/>
                </a:lnTo>
                <a:lnTo>
                  <a:pt x="1704585" y="1076635"/>
                </a:lnTo>
                <a:lnTo>
                  <a:pt x="1714523" y="1093199"/>
                </a:lnTo>
                <a:lnTo>
                  <a:pt x="1724049" y="1109763"/>
                </a:lnTo>
                <a:lnTo>
                  <a:pt x="1733160" y="1126742"/>
                </a:lnTo>
                <a:lnTo>
                  <a:pt x="1742270" y="1143718"/>
                </a:lnTo>
                <a:lnTo>
                  <a:pt x="1750969" y="1160697"/>
                </a:lnTo>
                <a:lnTo>
                  <a:pt x="1759249" y="1178503"/>
                </a:lnTo>
                <a:lnTo>
                  <a:pt x="1767117" y="1196307"/>
                </a:lnTo>
                <a:lnTo>
                  <a:pt x="1774573" y="1213701"/>
                </a:lnTo>
                <a:lnTo>
                  <a:pt x="1782029" y="1231920"/>
                </a:lnTo>
                <a:lnTo>
                  <a:pt x="1788654" y="1250139"/>
                </a:lnTo>
                <a:lnTo>
                  <a:pt x="1795280" y="1268773"/>
                </a:lnTo>
                <a:lnTo>
                  <a:pt x="1801078" y="1286995"/>
                </a:lnTo>
                <a:lnTo>
                  <a:pt x="1806876" y="1306044"/>
                </a:lnTo>
                <a:lnTo>
                  <a:pt x="1812259" y="1325090"/>
                </a:lnTo>
                <a:lnTo>
                  <a:pt x="1817229" y="1344139"/>
                </a:lnTo>
                <a:lnTo>
                  <a:pt x="1821370" y="1363188"/>
                </a:lnTo>
                <a:lnTo>
                  <a:pt x="1825513" y="1382650"/>
                </a:lnTo>
                <a:lnTo>
                  <a:pt x="1829241" y="1402112"/>
                </a:lnTo>
                <a:lnTo>
                  <a:pt x="1832553" y="1421988"/>
                </a:lnTo>
                <a:lnTo>
                  <a:pt x="1835451" y="1441865"/>
                </a:lnTo>
                <a:lnTo>
                  <a:pt x="1837936" y="1461741"/>
                </a:lnTo>
                <a:lnTo>
                  <a:pt x="1840006" y="1481618"/>
                </a:lnTo>
                <a:lnTo>
                  <a:pt x="1841249" y="1501907"/>
                </a:lnTo>
                <a:lnTo>
                  <a:pt x="1842492" y="1522196"/>
                </a:lnTo>
                <a:lnTo>
                  <a:pt x="1843319" y="1542488"/>
                </a:lnTo>
                <a:lnTo>
                  <a:pt x="1843319" y="1563607"/>
                </a:lnTo>
                <a:lnTo>
                  <a:pt x="1843319" y="1581102"/>
                </a:lnTo>
                <a:lnTo>
                  <a:pt x="1843319" y="1587209"/>
                </a:lnTo>
                <a:lnTo>
                  <a:pt x="1842077" y="1610814"/>
                </a:lnTo>
                <a:lnTo>
                  <a:pt x="1840837" y="1634415"/>
                </a:lnTo>
                <a:lnTo>
                  <a:pt x="1838351" y="1657605"/>
                </a:lnTo>
                <a:lnTo>
                  <a:pt x="1835866" y="1680794"/>
                </a:lnTo>
                <a:lnTo>
                  <a:pt x="1832553" y="1703984"/>
                </a:lnTo>
                <a:lnTo>
                  <a:pt x="1828825" y="1726758"/>
                </a:lnTo>
                <a:lnTo>
                  <a:pt x="1827334" y="1734806"/>
                </a:lnTo>
                <a:lnTo>
                  <a:pt x="1824595" y="1761152"/>
                </a:lnTo>
                <a:lnTo>
                  <a:pt x="1815294" y="1790198"/>
                </a:lnTo>
                <a:lnTo>
                  <a:pt x="1814329" y="1793841"/>
                </a:lnTo>
                <a:lnTo>
                  <a:pt x="1808531" y="1815788"/>
                </a:lnTo>
                <a:lnTo>
                  <a:pt x="1801906" y="1837319"/>
                </a:lnTo>
                <a:lnTo>
                  <a:pt x="1794865" y="1859269"/>
                </a:lnTo>
                <a:lnTo>
                  <a:pt x="1787412" y="1880385"/>
                </a:lnTo>
                <a:lnTo>
                  <a:pt x="1781958" y="1894297"/>
                </a:lnTo>
                <a:lnTo>
                  <a:pt x="1770893" y="1928848"/>
                </a:lnTo>
                <a:lnTo>
                  <a:pt x="1753901" y="1959191"/>
                </a:lnTo>
                <a:lnTo>
                  <a:pt x="1752211" y="1962790"/>
                </a:lnTo>
                <a:lnTo>
                  <a:pt x="1742270" y="1983081"/>
                </a:lnTo>
                <a:lnTo>
                  <a:pt x="1731917" y="2002543"/>
                </a:lnTo>
                <a:lnTo>
                  <a:pt x="1721151" y="2022005"/>
                </a:lnTo>
                <a:lnTo>
                  <a:pt x="1709555" y="2041469"/>
                </a:lnTo>
                <a:lnTo>
                  <a:pt x="1698371" y="2060515"/>
                </a:lnTo>
                <a:lnTo>
                  <a:pt x="1691606" y="2070440"/>
                </a:lnTo>
                <a:lnTo>
                  <a:pt x="1685916" y="2080603"/>
                </a:lnTo>
                <a:lnTo>
                  <a:pt x="1678471" y="2089347"/>
                </a:lnTo>
                <a:lnTo>
                  <a:pt x="1673109" y="2096956"/>
                </a:lnTo>
                <a:lnTo>
                  <a:pt x="1660686" y="2114762"/>
                </a:lnTo>
                <a:lnTo>
                  <a:pt x="1646607" y="2132153"/>
                </a:lnTo>
                <a:lnTo>
                  <a:pt x="1632938" y="2149960"/>
                </a:lnTo>
                <a:lnTo>
                  <a:pt x="1618445" y="2166524"/>
                </a:lnTo>
                <a:lnTo>
                  <a:pt x="1603536" y="2183085"/>
                </a:lnTo>
                <a:lnTo>
                  <a:pt x="1589039" y="2199649"/>
                </a:lnTo>
                <a:lnTo>
                  <a:pt x="1573303" y="2214973"/>
                </a:lnTo>
                <a:lnTo>
                  <a:pt x="1557982" y="2230706"/>
                </a:lnTo>
                <a:lnTo>
                  <a:pt x="1541415" y="2245615"/>
                </a:lnTo>
                <a:lnTo>
                  <a:pt x="1524849" y="2260521"/>
                </a:lnTo>
                <a:lnTo>
                  <a:pt x="1508282" y="2274600"/>
                </a:lnTo>
                <a:lnTo>
                  <a:pt x="1490476" y="2288266"/>
                </a:lnTo>
                <a:lnTo>
                  <a:pt x="1473082" y="2301932"/>
                </a:lnTo>
                <a:lnTo>
                  <a:pt x="1455275" y="2314768"/>
                </a:lnTo>
                <a:lnTo>
                  <a:pt x="1437054" y="2327604"/>
                </a:lnTo>
                <a:lnTo>
                  <a:pt x="1418832" y="2340028"/>
                </a:lnTo>
                <a:lnTo>
                  <a:pt x="1399780" y="2351621"/>
                </a:lnTo>
                <a:lnTo>
                  <a:pt x="1380316" y="2362802"/>
                </a:lnTo>
                <a:lnTo>
                  <a:pt x="1360852" y="2373568"/>
                </a:lnTo>
                <a:lnTo>
                  <a:pt x="1340973" y="2383921"/>
                </a:lnTo>
                <a:lnTo>
                  <a:pt x="1321096" y="2393860"/>
                </a:lnTo>
                <a:lnTo>
                  <a:pt x="1300802" y="2403383"/>
                </a:lnTo>
                <a:lnTo>
                  <a:pt x="1280510" y="2412494"/>
                </a:lnTo>
                <a:lnTo>
                  <a:pt x="1259803" y="2420774"/>
                </a:lnTo>
                <a:lnTo>
                  <a:pt x="1238269" y="2429058"/>
                </a:lnTo>
                <a:lnTo>
                  <a:pt x="1217147" y="2436511"/>
                </a:lnTo>
                <a:lnTo>
                  <a:pt x="1196025" y="2443549"/>
                </a:lnTo>
                <a:lnTo>
                  <a:pt x="1174076" y="2450174"/>
                </a:lnTo>
                <a:lnTo>
                  <a:pt x="1152129" y="2455972"/>
                </a:lnTo>
                <a:lnTo>
                  <a:pt x="1130177" y="2461770"/>
                </a:lnTo>
                <a:lnTo>
                  <a:pt x="1107400" y="2466326"/>
                </a:lnTo>
                <a:lnTo>
                  <a:pt x="1085038" y="2470466"/>
                </a:lnTo>
                <a:lnTo>
                  <a:pt x="1061846" y="2474194"/>
                </a:lnTo>
                <a:lnTo>
                  <a:pt x="1039066" y="2477507"/>
                </a:lnTo>
                <a:lnTo>
                  <a:pt x="1015877" y="2479989"/>
                </a:lnTo>
                <a:lnTo>
                  <a:pt x="992685" y="2482474"/>
                </a:lnTo>
                <a:lnTo>
                  <a:pt x="969078" y="2483717"/>
                </a:lnTo>
                <a:lnTo>
                  <a:pt x="945473" y="2484960"/>
                </a:lnTo>
                <a:lnTo>
                  <a:pt x="921866" y="2485372"/>
                </a:lnTo>
                <a:lnTo>
                  <a:pt x="921690" y="2485369"/>
                </a:lnTo>
                <a:lnTo>
                  <a:pt x="921659" y="2485372"/>
                </a:lnTo>
                <a:lnTo>
                  <a:pt x="921616" y="2485368"/>
                </a:lnTo>
                <a:lnTo>
                  <a:pt x="898261" y="2484960"/>
                </a:lnTo>
                <a:lnTo>
                  <a:pt x="874654" y="2483717"/>
                </a:lnTo>
                <a:lnTo>
                  <a:pt x="851050" y="2482474"/>
                </a:lnTo>
                <a:lnTo>
                  <a:pt x="827858" y="2479989"/>
                </a:lnTo>
                <a:lnTo>
                  <a:pt x="804668" y="2477507"/>
                </a:lnTo>
                <a:lnTo>
                  <a:pt x="781476" y="2474194"/>
                </a:lnTo>
                <a:lnTo>
                  <a:pt x="758697" y="2470466"/>
                </a:lnTo>
                <a:lnTo>
                  <a:pt x="735920" y="2466326"/>
                </a:lnTo>
                <a:lnTo>
                  <a:pt x="713555" y="2461770"/>
                </a:lnTo>
                <a:lnTo>
                  <a:pt x="691608" y="2455972"/>
                </a:lnTo>
                <a:lnTo>
                  <a:pt x="669659" y="2450174"/>
                </a:lnTo>
                <a:lnTo>
                  <a:pt x="648125" y="2443549"/>
                </a:lnTo>
                <a:lnTo>
                  <a:pt x="626175" y="2436511"/>
                </a:lnTo>
                <a:lnTo>
                  <a:pt x="605053" y="2429058"/>
                </a:lnTo>
                <a:lnTo>
                  <a:pt x="583931" y="2420774"/>
                </a:lnTo>
                <a:lnTo>
                  <a:pt x="563224" y="2412494"/>
                </a:lnTo>
                <a:lnTo>
                  <a:pt x="542518" y="2403383"/>
                </a:lnTo>
                <a:lnTo>
                  <a:pt x="522226" y="2393860"/>
                </a:lnTo>
                <a:lnTo>
                  <a:pt x="502347" y="2383921"/>
                </a:lnTo>
                <a:lnTo>
                  <a:pt x="482467" y="2373568"/>
                </a:lnTo>
                <a:lnTo>
                  <a:pt x="463003" y="2362802"/>
                </a:lnTo>
                <a:lnTo>
                  <a:pt x="443954" y="2351621"/>
                </a:lnTo>
                <a:lnTo>
                  <a:pt x="424905" y="2340028"/>
                </a:lnTo>
                <a:lnTo>
                  <a:pt x="406683" y="2327604"/>
                </a:lnTo>
                <a:lnTo>
                  <a:pt x="388044" y="2314768"/>
                </a:lnTo>
                <a:lnTo>
                  <a:pt x="370238" y="2301932"/>
                </a:lnTo>
                <a:lnTo>
                  <a:pt x="352843" y="2288266"/>
                </a:lnTo>
                <a:lnTo>
                  <a:pt x="335449" y="2274600"/>
                </a:lnTo>
                <a:lnTo>
                  <a:pt x="318470" y="2260521"/>
                </a:lnTo>
                <a:lnTo>
                  <a:pt x="301904" y="2245615"/>
                </a:lnTo>
                <a:lnTo>
                  <a:pt x="285755" y="2230706"/>
                </a:lnTo>
                <a:lnTo>
                  <a:pt x="270431" y="2214973"/>
                </a:lnTo>
                <a:lnTo>
                  <a:pt x="254692" y="2199649"/>
                </a:lnTo>
                <a:lnTo>
                  <a:pt x="239371" y="2183085"/>
                </a:lnTo>
                <a:lnTo>
                  <a:pt x="224877" y="2166524"/>
                </a:lnTo>
                <a:lnTo>
                  <a:pt x="210796" y="2149960"/>
                </a:lnTo>
                <a:lnTo>
                  <a:pt x="196715" y="2132153"/>
                </a:lnTo>
                <a:lnTo>
                  <a:pt x="183464" y="2114762"/>
                </a:lnTo>
                <a:lnTo>
                  <a:pt x="170210" y="2096956"/>
                </a:lnTo>
                <a:lnTo>
                  <a:pt x="165713" y="2090359"/>
                </a:lnTo>
                <a:lnTo>
                  <a:pt x="157408" y="2080603"/>
                </a:lnTo>
                <a:lnTo>
                  <a:pt x="149823" y="2067059"/>
                </a:lnTo>
                <a:lnTo>
                  <a:pt x="145363" y="2060515"/>
                </a:lnTo>
                <a:lnTo>
                  <a:pt x="133767" y="2041469"/>
                </a:lnTo>
                <a:lnTo>
                  <a:pt x="122171" y="2022005"/>
                </a:lnTo>
                <a:lnTo>
                  <a:pt x="111402" y="2002543"/>
                </a:lnTo>
                <a:lnTo>
                  <a:pt x="101049" y="1983081"/>
                </a:lnTo>
                <a:lnTo>
                  <a:pt x="91110" y="1962790"/>
                </a:lnTo>
                <a:lnTo>
                  <a:pt x="89413" y="1959178"/>
                </a:lnTo>
                <a:lnTo>
                  <a:pt x="72431" y="1928848"/>
                </a:lnTo>
                <a:lnTo>
                  <a:pt x="61372" y="1894313"/>
                </a:lnTo>
                <a:lnTo>
                  <a:pt x="55910" y="1880385"/>
                </a:lnTo>
                <a:lnTo>
                  <a:pt x="48454" y="1859269"/>
                </a:lnTo>
                <a:lnTo>
                  <a:pt x="41829" y="1837319"/>
                </a:lnTo>
                <a:lnTo>
                  <a:pt x="35200" y="1815788"/>
                </a:lnTo>
                <a:lnTo>
                  <a:pt x="28990" y="1793841"/>
                </a:lnTo>
                <a:lnTo>
                  <a:pt x="28496" y="1791649"/>
                </a:lnTo>
                <a:lnTo>
                  <a:pt x="18726" y="1761152"/>
                </a:lnTo>
                <a:lnTo>
                  <a:pt x="15834" y="1733325"/>
                </a:lnTo>
                <a:lnTo>
                  <a:pt x="14496" y="1726758"/>
                </a:lnTo>
                <a:lnTo>
                  <a:pt x="10768" y="1703984"/>
                </a:lnTo>
                <a:lnTo>
                  <a:pt x="7868" y="1680794"/>
                </a:lnTo>
                <a:lnTo>
                  <a:pt x="4970" y="1657605"/>
                </a:lnTo>
                <a:lnTo>
                  <a:pt x="2900" y="1634415"/>
                </a:lnTo>
                <a:lnTo>
                  <a:pt x="1655" y="1610814"/>
                </a:lnTo>
                <a:lnTo>
                  <a:pt x="928" y="1589996"/>
                </a:lnTo>
                <a:lnTo>
                  <a:pt x="3" y="1581102"/>
                </a:lnTo>
                <a:lnTo>
                  <a:pt x="460" y="1576697"/>
                </a:lnTo>
                <a:lnTo>
                  <a:pt x="0" y="1563607"/>
                </a:lnTo>
                <a:lnTo>
                  <a:pt x="830" y="1543315"/>
                </a:lnTo>
                <a:lnTo>
                  <a:pt x="1243" y="1522611"/>
                </a:lnTo>
                <a:lnTo>
                  <a:pt x="2070" y="1502322"/>
                </a:lnTo>
                <a:lnTo>
                  <a:pt x="3313" y="1482446"/>
                </a:lnTo>
                <a:lnTo>
                  <a:pt x="5798" y="1462154"/>
                </a:lnTo>
                <a:lnTo>
                  <a:pt x="8283" y="1442692"/>
                </a:lnTo>
                <a:lnTo>
                  <a:pt x="11181" y="1422816"/>
                </a:lnTo>
                <a:lnTo>
                  <a:pt x="14081" y="1403769"/>
                </a:lnTo>
                <a:lnTo>
                  <a:pt x="17809" y="1383893"/>
                </a:lnTo>
                <a:lnTo>
                  <a:pt x="21949" y="1364844"/>
                </a:lnTo>
                <a:lnTo>
                  <a:pt x="26092" y="1345382"/>
                </a:lnTo>
                <a:lnTo>
                  <a:pt x="31060" y="1326333"/>
                </a:lnTo>
                <a:lnTo>
                  <a:pt x="36031" y="1307699"/>
                </a:lnTo>
                <a:lnTo>
                  <a:pt x="41829" y="1289065"/>
                </a:lnTo>
                <a:lnTo>
                  <a:pt x="48039" y="1270431"/>
                </a:lnTo>
                <a:lnTo>
                  <a:pt x="54252" y="1252209"/>
                </a:lnTo>
                <a:lnTo>
                  <a:pt x="60878" y="1233990"/>
                </a:lnTo>
                <a:lnTo>
                  <a:pt x="67918" y="1216184"/>
                </a:lnTo>
                <a:lnTo>
                  <a:pt x="75374" y="1198380"/>
                </a:lnTo>
                <a:lnTo>
                  <a:pt x="83242" y="1180574"/>
                </a:lnTo>
                <a:lnTo>
                  <a:pt x="91523" y="1163595"/>
                </a:lnTo>
                <a:lnTo>
                  <a:pt x="99806" y="1146203"/>
                </a:lnTo>
                <a:lnTo>
                  <a:pt x="108917" y="1129227"/>
                </a:lnTo>
                <a:lnTo>
                  <a:pt x="118030" y="1112660"/>
                </a:lnTo>
                <a:lnTo>
                  <a:pt x="127554" y="1096099"/>
                </a:lnTo>
                <a:lnTo>
                  <a:pt x="137495" y="1079948"/>
                </a:lnTo>
                <a:lnTo>
                  <a:pt x="147848" y="1063799"/>
                </a:lnTo>
                <a:lnTo>
                  <a:pt x="158202" y="1047650"/>
                </a:lnTo>
                <a:lnTo>
                  <a:pt x="168967" y="1032329"/>
                </a:lnTo>
                <a:lnTo>
                  <a:pt x="180563" y="1016593"/>
                </a:lnTo>
                <a:lnTo>
                  <a:pt x="191744" y="1001271"/>
                </a:lnTo>
                <a:lnTo>
                  <a:pt x="203755" y="986778"/>
                </a:lnTo>
                <a:lnTo>
                  <a:pt x="215351" y="971872"/>
                </a:lnTo>
                <a:lnTo>
                  <a:pt x="227775" y="957378"/>
                </a:lnTo>
                <a:lnTo>
                  <a:pt x="240614" y="943712"/>
                </a:lnTo>
                <a:lnTo>
                  <a:pt x="253452" y="929633"/>
                </a:lnTo>
                <a:lnTo>
                  <a:pt x="266703" y="915555"/>
                </a:lnTo>
                <a:lnTo>
                  <a:pt x="280370" y="902303"/>
                </a:lnTo>
                <a:lnTo>
                  <a:pt x="294036" y="889880"/>
                </a:lnTo>
                <a:lnTo>
                  <a:pt x="308117" y="877044"/>
                </a:lnTo>
                <a:lnTo>
                  <a:pt x="322198" y="864208"/>
                </a:lnTo>
                <a:lnTo>
                  <a:pt x="337107" y="851784"/>
                </a:lnTo>
                <a:lnTo>
                  <a:pt x="351603" y="840191"/>
                </a:lnTo>
                <a:lnTo>
                  <a:pt x="366925" y="828595"/>
                </a:lnTo>
                <a:lnTo>
                  <a:pt x="381834" y="817414"/>
                </a:lnTo>
                <a:lnTo>
                  <a:pt x="397570" y="806233"/>
                </a:lnTo>
                <a:lnTo>
                  <a:pt x="413309" y="795467"/>
                </a:lnTo>
                <a:lnTo>
                  <a:pt x="429460" y="785116"/>
                </a:lnTo>
                <a:lnTo>
                  <a:pt x="445197" y="775178"/>
                </a:lnTo>
                <a:lnTo>
                  <a:pt x="461763" y="765240"/>
                </a:lnTo>
                <a:lnTo>
                  <a:pt x="478327" y="756129"/>
                </a:lnTo>
                <a:lnTo>
                  <a:pt x="495721" y="747433"/>
                </a:lnTo>
                <a:lnTo>
                  <a:pt x="512700" y="738325"/>
                </a:lnTo>
                <a:lnTo>
                  <a:pt x="530094" y="730042"/>
                </a:lnTo>
                <a:lnTo>
                  <a:pt x="547073" y="722174"/>
                </a:lnTo>
                <a:lnTo>
                  <a:pt x="565297" y="714306"/>
                </a:lnTo>
                <a:lnTo>
                  <a:pt x="583104" y="707267"/>
                </a:lnTo>
                <a:lnTo>
                  <a:pt x="600913" y="699812"/>
                </a:lnTo>
                <a:lnTo>
                  <a:pt x="619134" y="694016"/>
                </a:lnTo>
                <a:lnTo>
                  <a:pt x="637356" y="687806"/>
                </a:lnTo>
                <a:lnTo>
                  <a:pt x="655993" y="681593"/>
                </a:lnTo>
                <a:lnTo>
                  <a:pt x="675042" y="676210"/>
                </a:lnTo>
                <a:lnTo>
                  <a:pt x="693678" y="671242"/>
                </a:lnTo>
                <a:lnTo>
                  <a:pt x="712730" y="666272"/>
                </a:lnTo>
                <a:lnTo>
                  <a:pt x="712730" y="444734"/>
                </a:lnTo>
                <a:lnTo>
                  <a:pt x="879625" y="444734"/>
                </a:lnTo>
                <a:lnTo>
                  <a:pt x="879625" y="335827"/>
                </a:lnTo>
                <a:lnTo>
                  <a:pt x="892463" y="290691"/>
                </a:lnTo>
                <a:lnTo>
                  <a:pt x="897434" y="284893"/>
                </a:lnTo>
                <a:lnTo>
                  <a:pt x="902817" y="279510"/>
                </a:lnTo>
                <a:lnTo>
                  <a:pt x="909442" y="274542"/>
                </a:lnTo>
                <a:lnTo>
                  <a:pt x="916483" y="270815"/>
                </a:lnTo>
                <a:lnTo>
                  <a:pt x="924351" y="267089"/>
                </a:lnTo>
                <a:lnTo>
                  <a:pt x="932222" y="264189"/>
                </a:lnTo>
                <a:lnTo>
                  <a:pt x="941330" y="261706"/>
                </a:lnTo>
                <a:lnTo>
                  <a:pt x="950856" y="260049"/>
                </a:lnTo>
                <a:lnTo>
                  <a:pt x="957897" y="258394"/>
                </a:lnTo>
                <a:lnTo>
                  <a:pt x="964522" y="256736"/>
                </a:lnTo>
                <a:lnTo>
                  <a:pt x="971563" y="253838"/>
                </a:lnTo>
                <a:lnTo>
                  <a:pt x="979018" y="250525"/>
                </a:lnTo>
                <a:lnTo>
                  <a:pt x="986056" y="246382"/>
                </a:lnTo>
                <a:lnTo>
                  <a:pt x="993512" y="241415"/>
                </a:lnTo>
                <a:lnTo>
                  <a:pt x="1000138" y="236447"/>
                </a:lnTo>
                <a:lnTo>
                  <a:pt x="1006766" y="230234"/>
                </a:lnTo>
                <a:lnTo>
                  <a:pt x="1012564" y="223608"/>
                </a:lnTo>
                <a:lnTo>
                  <a:pt x="1018362" y="216983"/>
                </a:lnTo>
                <a:lnTo>
                  <a:pt x="1023745" y="209117"/>
                </a:lnTo>
                <a:lnTo>
                  <a:pt x="1027885" y="201246"/>
                </a:lnTo>
                <a:lnTo>
                  <a:pt x="1031613" y="192553"/>
                </a:lnTo>
                <a:lnTo>
                  <a:pt x="1034513" y="184270"/>
                </a:lnTo>
                <a:lnTo>
                  <a:pt x="1036584" y="175162"/>
                </a:lnTo>
                <a:lnTo>
                  <a:pt x="1037411" y="165636"/>
                </a:lnTo>
                <a:lnTo>
                  <a:pt x="1037411" y="154870"/>
                </a:lnTo>
                <a:lnTo>
                  <a:pt x="1035753" y="144517"/>
                </a:lnTo>
                <a:lnTo>
                  <a:pt x="1034098" y="134578"/>
                </a:lnTo>
                <a:lnTo>
                  <a:pt x="1030786" y="125055"/>
                </a:lnTo>
                <a:lnTo>
                  <a:pt x="1027058" y="115944"/>
                </a:lnTo>
                <a:lnTo>
                  <a:pt x="1022087" y="107664"/>
                </a:lnTo>
                <a:lnTo>
                  <a:pt x="1016704" y="99796"/>
                </a:lnTo>
                <a:lnTo>
                  <a:pt x="1010079" y="92755"/>
                </a:lnTo>
                <a:lnTo>
                  <a:pt x="1005523" y="89445"/>
                </a:lnTo>
                <a:lnTo>
                  <a:pt x="1001380" y="85717"/>
                </a:lnTo>
                <a:lnTo>
                  <a:pt x="996825" y="82819"/>
                </a:lnTo>
                <a:lnTo>
                  <a:pt x="991854" y="79919"/>
                </a:lnTo>
                <a:lnTo>
                  <a:pt x="986887" y="77434"/>
                </a:lnTo>
                <a:lnTo>
                  <a:pt x="981504" y="74951"/>
                </a:lnTo>
                <a:lnTo>
                  <a:pt x="975706" y="72878"/>
                </a:lnTo>
                <a:lnTo>
                  <a:pt x="970320" y="71223"/>
                </a:lnTo>
                <a:lnTo>
                  <a:pt x="964110" y="69568"/>
                </a:lnTo>
                <a:lnTo>
                  <a:pt x="957897" y="68738"/>
                </a:lnTo>
                <a:lnTo>
                  <a:pt x="951271" y="67911"/>
                </a:lnTo>
                <a:lnTo>
                  <a:pt x="944645" y="66668"/>
                </a:lnTo>
                <a:lnTo>
                  <a:pt x="937605" y="66255"/>
                </a:lnTo>
                <a:lnTo>
                  <a:pt x="930564" y="66255"/>
                </a:lnTo>
                <a:lnTo>
                  <a:pt x="915655" y="67495"/>
                </a:lnTo>
                <a:lnTo>
                  <a:pt x="901574" y="68738"/>
                </a:lnTo>
                <a:lnTo>
                  <a:pt x="888736" y="71223"/>
                </a:lnTo>
                <a:lnTo>
                  <a:pt x="877555" y="74121"/>
                </a:lnTo>
                <a:lnTo>
                  <a:pt x="867616" y="77849"/>
                </a:lnTo>
                <a:lnTo>
                  <a:pt x="858503" y="81989"/>
                </a:lnTo>
                <a:lnTo>
                  <a:pt x="850635" y="86545"/>
                </a:lnTo>
                <a:lnTo>
                  <a:pt x="844009" y="91927"/>
                </a:lnTo>
                <a:lnTo>
                  <a:pt x="837799" y="97725"/>
                </a:lnTo>
                <a:lnTo>
                  <a:pt x="832828" y="103936"/>
                </a:lnTo>
                <a:lnTo>
                  <a:pt x="828688" y="110561"/>
                </a:lnTo>
                <a:lnTo>
                  <a:pt x="825372" y="117187"/>
                </a:lnTo>
                <a:lnTo>
                  <a:pt x="822475" y="124228"/>
                </a:lnTo>
                <a:lnTo>
                  <a:pt x="819990" y="131681"/>
                </a:lnTo>
                <a:lnTo>
                  <a:pt x="818334" y="139134"/>
                </a:lnTo>
                <a:lnTo>
                  <a:pt x="816677" y="147002"/>
                </a:lnTo>
                <a:lnTo>
                  <a:pt x="815849" y="154870"/>
                </a:lnTo>
                <a:lnTo>
                  <a:pt x="815019" y="158183"/>
                </a:lnTo>
                <a:lnTo>
                  <a:pt x="814607" y="161496"/>
                </a:lnTo>
                <a:lnTo>
                  <a:pt x="812949" y="164393"/>
                </a:lnTo>
                <a:lnTo>
                  <a:pt x="811706" y="167294"/>
                </a:lnTo>
                <a:lnTo>
                  <a:pt x="809636" y="170191"/>
                </a:lnTo>
                <a:lnTo>
                  <a:pt x="807978" y="172262"/>
                </a:lnTo>
                <a:lnTo>
                  <a:pt x="805496" y="174747"/>
                </a:lnTo>
                <a:lnTo>
                  <a:pt x="803011" y="176817"/>
                </a:lnTo>
                <a:lnTo>
                  <a:pt x="800940" y="178475"/>
                </a:lnTo>
                <a:lnTo>
                  <a:pt x="798040" y="180545"/>
                </a:lnTo>
                <a:lnTo>
                  <a:pt x="795142" y="181372"/>
                </a:lnTo>
                <a:lnTo>
                  <a:pt x="791827" y="182615"/>
                </a:lnTo>
                <a:lnTo>
                  <a:pt x="788514" y="183442"/>
                </a:lnTo>
                <a:lnTo>
                  <a:pt x="785617" y="183858"/>
                </a:lnTo>
                <a:lnTo>
                  <a:pt x="781889" y="183858"/>
                </a:lnTo>
                <a:lnTo>
                  <a:pt x="778576" y="183858"/>
                </a:lnTo>
                <a:lnTo>
                  <a:pt x="775263" y="183442"/>
                </a:lnTo>
                <a:lnTo>
                  <a:pt x="771950" y="182200"/>
                </a:lnTo>
                <a:lnTo>
                  <a:pt x="769050" y="180957"/>
                </a:lnTo>
                <a:lnTo>
                  <a:pt x="766152" y="179299"/>
                </a:lnTo>
                <a:lnTo>
                  <a:pt x="763252" y="177644"/>
                </a:lnTo>
                <a:lnTo>
                  <a:pt x="761182" y="175574"/>
                </a:lnTo>
                <a:lnTo>
                  <a:pt x="758697" y="173504"/>
                </a:lnTo>
                <a:lnTo>
                  <a:pt x="756626" y="171019"/>
                </a:lnTo>
                <a:lnTo>
                  <a:pt x="754969" y="168534"/>
                </a:lnTo>
                <a:lnTo>
                  <a:pt x="752899" y="165636"/>
                </a:lnTo>
                <a:lnTo>
                  <a:pt x="752071" y="162738"/>
                </a:lnTo>
                <a:lnTo>
                  <a:pt x="750416" y="159426"/>
                </a:lnTo>
                <a:lnTo>
                  <a:pt x="750001" y="156940"/>
                </a:lnTo>
                <a:lnTo>
                  <a:pt x="749586" y="153628"/>
                </a:lnTo>
                <a:lnTo>
                  <a:pt x="749586" y="150315"/>
                </a:lnTo>
                <a:lnTo>
                  <a:pt x="749586" y="147002"/>
                </a:lnTo>
                <a:lnTo>
                  <a:pt x="751244" y="138306"/>
                </a:lnTo>
                <a:lnTo>
                  <a:pt x="752486" y="130438"/>
                </a:lnTo>
                <a:lnTo>
                  <a:pt x="753729" y="122570"/>
                </a:lnTo>
                <a:lnTo>
                  <a:pt x="755799" y="115117"/>
                </a:lnTo>
                <a:lnTo>
                  <a:pt x="758284" y="108079"/>
                </a:lnTo>
                <a:lnTo>
                  <a:pt x="760354" y="101038"/>
                </a:lnTo>
                <a:lnTo>
                  <a:pt x="762840" y="93998"/>
                </a:lnTo>
                <a:lnTo>
                  <a:pt x="765737" y="87372"/>
                </a:lnTo>
                <a:lnTo>
                  <a:pt x="769050" y="81162"/>
                </a:lnTo>
                <a:lnTo>
                  <a:pt x="772363" y="74951"/>
                </a:lnTo>
                <a:lnTo>
                  <a:pt x="776091" y="69153"/>
                </a:lnTo>
                <a:lnTo>
                  <a:pt x="779819" y="63355"/>
                </a:lnTo>
                <a:lnTo>
                  <a:pt x="784374" y="57972"/>
                </a:lnTo>
                <a:lnTo>
                  <a:pt x="788514" y="52589"/>
                </a:lnTo>
                <a:lnTo>
                  <a:pt x="793072" y="48034"/>
                </a:lnTo>
                <a:lnTo>
                  <a:pt x="798455" y="43066"/>
                </a:lnTo>
                <a:lnTo>
                  <a:pt x="803011" y="38926"/>
                </a:lnTo>
                <a:lnTo>
                  <a:pt x="808809" y="34783"/>
                </a:lnTo>
                <a:lnTo>
                  <a:pt x="814607" y="30230"/>
                </a:lnTo>
                <a:lnTo>
                  <a:pt x="819990" y="26502"/>
                </a:lnTo>
                <a:lnTo>
                  <a:pt x="826203" y="23189"/>
                </a:lnTo>
                <a:lnTo>
                  <a:pt x="832828" y="19877"/>
                </a:lnTo>
                <a:lnTo>
                  <a:pt x="839454" y="16979"/>
                </a:lnTo>
                <a:lnTo>
                  <a:pt x="846082" y="14494"/>
                </a:lnTo>
                <a:lnTo>
                  <a:pt x="853120" y="12009"/>
                </a:lnTo>
                <a:lnTo>
                  <a:pt x="860988" y="9523"/>
                </a:lnTo>
                <a:lnTo>
                  <a:pt x="868444" y="7038"/>
                </a:lnTo>
                <a:lnTo>
                  <a:pt x="876312" y="5798"/>
                </a:lnTo>
                <a:lnTo>
                  <a:pt x="892463" y="2485"/>
                </a:lnTo>
                <a:lnTo>
                  <a:pt x="909857" y="412"/>
                </a:lnTo>
                <a:close/>
              </a:path>
            </a:pathLst>
          </a:custGeom>
          <a:solidFill>
            <a:schemeClr val="bg1"/>
          </a:solidFill>
          <a:ln>
            <a:solidFill>
              <a:srgbClr val="7AC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11" name="弦形 10"/>
          <p:cNvSpPr/>
          <p:nvPr/>
        </p:nvSpPr>
        <p:spPr>
          <a:xfrm>
            <a:off x="9122080" y="2122078"/>
            <a:ext cx="1502983" cy="1502983"/>
          </a:xfrm>
          <a:prstGeom prst="chord">
            <a:avLst>
              <a:gd name="adj1" fmla="val 419163"/>
              <a:gd name="adj2" fmla="val 10289170"/>
            </a:avLst>
          </a:prstGeom>
          <a:solidFill>
            <a:srgbClr val="7AC6C1"/>
          </a:solidFill>
          <a:ln>
            <a:solidFill>
              <a:srgbClr val="7AC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12" name="文本框 11"/>
          <p:cNvSpPr txBox="1"/>
          <p:nvPr/>
        </p:nvSpPr>
        <p:spPr>
          <a:xfrm>
            <a:off x="9479997" y="2940666"/>
            <a:ext cx="1031030" cy="523220"/>
          </a:xfrm>
          <a:prstGeom prst="rect">
            <a:avLst/>
          </a:prstGeom>
          <a:noFill/>
        </p:spPr>
        <p:txBody>
          <a:bodyPr wrap="square" rtlCol="0">
            <a:spAutoFit/>
          </a:bodyPr>
          <a:lstStyle>
            <a:defPPr>
              <a:defRPr lang="zh-CN"/>
            </a:defPPr>
            <a:lvl1pPr>
              <a:defRPr sz="2800" b="1">
                <a:latin typeface="Arial" panose="020B0604020202020204" pitchFamily="34" charset="0"/>
                <a:cs typeface="Arial" panose="020B0604020202020204" pitchFamily="34" charset="0"/>
              </a:defRPr>
            </a:lvl1pPr>
          </a:lstStyle>
          <a:p>
            <a:r>
              <a:rPr lang="en-US" altLang="zh-CN" dirty="0">
                <a:solidFill>
                  <a:schemeClr val="bg1"/>
                </a:solidFill>
                <a:latin typeface="方正喵呜体" panose="02010600010101010101" pitchFamily="2" charset="-122"/>
                <a:ea typeface="方正喵呜体" panose="02010600010101010101" pitchFamily="2" charset="-122"/>
              </a:rPr>
              <a:t>40%</a:t>
            </a:r>
            <a:endParaRPr lang="zh-CN" altLang="en-US" dirty="0">
              <a:solidFill>
                <a:schemeClr val="bg1"/>
              </a:solidFill>
              <a:latin typeface="方正喵呜体" panose="02010600010101010101" pitchFamily="2" charset="-122"/>
              <a:ea typeface="方正喵呜体" panose="02010600010101010101" pitchFamily="2" charset="-122"/>
            </a:endParaRPr>
          </a:p>
        </p:txBody>
      </p:sp>
      <p:sp>
        <p:nvSpPr>
          <p:cNvPr id="13" name="矩形 12"/>
          <p:cNvSpPr/>
          <p:nvPr/>
        </p:nvSpPr>
        <p:spPr>
          <a:xfrm>
            <a:off x="921156" y="3956966"/>
            <a:ext cx="3179805" cy="1477328"/>
          </a:xfrm>
          <a:prstGeom prst="rect">
            <a:avLst/>
          </a:prstGeom>
        </p:spPr>
        <p:txBody>
          <a:bodyPr wrap="square">
            <a:spAutoFit/>
          </a:bodyPr>
          <a:lstStyle/>
          <a:p>
            <a:pPr algn="ctr"/>
            <a:r>
              <a:rPr lang="en-US" altLang="zh-CN" dirty="0">
                <a:solidFill>
                  <a:schemeClr val="tx1">
                    <a:lumMod val="50000"/>
                    <a:lumOff val="50000"/>
                  </a:schemeClr>
                </a:solidFill>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Work in pairs. Read your sentences aloud to your partner but instead of saying</a:t>
            </a:r>
          </a:p>
        </p:txBody>
      </p:sp>
      <p:sp>
        <p:nvSpPr>
          <p:cNvPr id="14" name="矩形 13"/>
          <p:cNvSpPr/>
          <p:nvPr/>
        </p:nvSpPr>
        <p:spPr>
          <a:xfrm>
            <a:off x="4724591" y="3956966"/>
            <a:ext cx="3179805" cy="1477328"/>
          </a:xfrm>
          <a:prstGeom prst="rect">
            <a:avLst/>
          </a:prstGeom>
        </p:spPr>
        <p:txBody>
          <a:bodyPr wrap="square">
            <a:spAutoFit/>
          </a:bodyPr>
          <a:lstStyle/>
          <a:p>
            <a:pPr algn="ctr"/>
            <a:r>
              <a:rPr lang="en-US" altLang="zh-CN" dirty="0">
                <a:solidFill>
                  <a:schemeClr val="tx1">
                    <a:lumMod val="50000"/>
                    <a:lumOff val="50000"/>
                  </a:schemeClr>
                </a:solidFill>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Work in pairs. Read your sentences aloud to your partner but instead of saying</a:t>
            </a:r>
          </a:p>
        </p:txBody>
      </p:sp>
      <p:sp>
        <p:nvSpPr>
          <p:cNvPr id="15" name="矩形 14"/>
          <p:cNvSpPr/>
          <p:nvPr/>
        </p:nvSpPr>
        <p:spPr>
          <a:xfrm>
            <a:off x="8528026" y="3956966"/>
            <a:ext cx="3179805" cy="1477328"/>
          </a:xfrm>
          <a:prstGeom prst="rect">
            <a:avLst/>
          </a:prstGeom>
        </p:spPr>
        <p:txBody>
          <a:bodyPr wrap="square">
            <a:spAutoFit/>
          </a:bodyPr>
          <a:lstStyle/>
          <a:p>
            <a:pPr algn="ctr"/>
            <a:r>
              <a:rPr lang="en-US" altLang="zh-CN" dirty="0">
                <a:solidFill>
                  <a:schemeClr val="tx1">
                    <a:lumMod val="50000"/>
                    <a:lumOff val="50000"/>
                  </a:schemeClr>
                </a:solidFill>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Work in pairs. Read your sentences aloud to your partner but instead of saying</a:t>
            </a:r>
          </a:p>
        </p:txBody>
      </p:sp>
      <p:pic>
        <p:nvPicPr>
          <p:cNvPr id="16" name="图片 15" descr="0eeb17bf1b0dfa0a8eee60984d43ee74"/>
          <p:cNvPicPr>
            <a:picLocks noChangeAspect="1"/>
          </p:cNvPicPr>
          <p:nvPr/>
        </p:nvPicPr>
        <p:blipFill>
          <a:blip r:embed="rId3" cstate="email"/>
          <a:stretch>
            <a:fillRect/>
          </a:stretch>
        </p:blipFill>
        <p:spPr>
          <a:xfrm rot="1200000">
            <a:off x="525145" y="352425"/>
            <a:ext cx="1610995" cy="1263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bldLvl="0" animBg="1"/>
      <p:bldP spid="9" grpId="0"/>
      <p:bldP spid="11" grpId="0" bldLvl="0" animBg="1"/>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84422" y="692272"/>
            <a:ext cx="4267842" cy="584775"/>
          </a:xfrm>
          <a:prstGeom prst="rect">
            <a:avLst/>
          </a:prstGeom>
          <a:noFill/>
        </p:spPr>
        <p:txBody>
          <a:bodyPr wrap="square" rtlCol="0">
            <a:spAutoFit/>
          </a:bodyPr>
          <a:lstStyle/>
          <a:p>
            <a:r>
              <a:rPr lang="zh-CN" altLang="en-US" sz="3200" b="1" dirty="0">
                <a:solidFill>
                  <a:srgbClr val="7AC6C1"/>
                </a:solidFill>
                <a:latin typeface="方正喵呜体" panose="02010600010101010101" pitchFamily="2" charset="-122"/>
                <a:ea typeface="方正喵呜体" panose="02010600010101010101" pitchFamily="2" charset="-122"/>
                <a:cs typeface="Arial" panose="020B0604020202020204" pitchFamily="34" charset="0"/>
              </a:rPr>
              <a:t>活动主题</a:t>
            </a:r>
          </a:p>
        </p:txBody>
      </p:sp>
      <p:sp>
        <p:nvSpPr>
          <p:cNvPr id="9" name="弧形 8"/>
          <p:cNvSpPr/>
          <p:nvPr/>
        </p:nvSpPr>
        <p:spPr>
          <a:xfrm flipV="1">
            <a:off x="4251789" y="2072555"/>
            <a:ext cx="804697" cy="804697"/>
          </a:xfrm>
          <a:prstGeom prst="arc">
            <a:avLst>
              <a:gd name="adj1" fmla="val 12838108"/>
              <a:gd name="adj2" fmla="val 19936151"/>
            </a:avLst>
          </a:prstGeom>
          <a:ln>
            <a:solidFill>
              <a:srgbClr val="31DA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10" name="弧形 9"/>
          <p:cNvSpPr/>
          <p:nvPr/>
        </p:nvSpPr>
        <p:spPr>
          <a:xfrm flipV="1">
            <a:off x="6923853" y="1993201"/>
            <a:ext cx="804697" cy="804697"/>
          </a:xfrm>
          <a:prstGeom prst="arc">
            <a:avLst>
              <a:gd name="adj1" fmla="val 12838108"/>
              <a:gd name="adj2" fmla="val 19936151"/>
            </a:avLst>
          </a:prstGeom>
          <a:ln>
            <a:solidFill>
              <a:srgbClr val="31DA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11" name="弧形 10"/>
          <p:cNvSpPr/>
          <p:nvPr/>
        </p:nvSpPr>
        <p:spPr>
          <a:xfrm flipV="1">
            <a:off x="9595917" y="2041863"/>
            <a:ext cx="804697" cy="804697"/>
          </a:xfrm>
          <a:prstGeom prst="arc">
            <a:avLst>
              <a:gd name="adj1" fmla="val 12838108"/>
              <a:gd name="adj2" fmla="val 19936151"/>
            </a:avLst>
          </a:prstGeom>
          <a:ln>
            <a:solidFill>
              <a:srgbClr val="31DA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12" name="矩形 11"/>
          <p:cNvSpPr/>
          <p:nvPr/>
        </p:nvSpPr>
        <p:spPr>
          <a:xfrm>
            <a:off x="1523870" y="2981259"/>
            <a:ext cx="1107996" cy="369332"/>
          </a:xfrm>
          <a:prstGeom prst="rect">
            <a:avLst/>
          </a:prstGeom>
        </p:spPr>
        <p:txBody>
          <a:bodyPr wrap="none">
            <a:spAutoFit/>
          </a:bodyPr>
          <a:lstStyle/>
          <a:p>
            <a:r>
              <a:rPr lang="zh-CN" altLang="en-US" b="1" dirty="0">
                <a:solidFill>
                  <a:srgbClr val="7AC6C1"/>
                </a:solidFill>
                <a:latin typeface="方正喵呜体" panose="02010600010101010101" pitchFamily="2" charset="-122"/>
                <a:ea typeface="方正喵呜体" panose="02010600010101010101" pitchFamily="2" charset="-122"/>
                <a:cs typeface="Arial" panose="020B0604020202020204" pitchFamily="34" charset="0"/>
              </a:rPr>
              <a:t>活动主题</a:t>
            </a:r>
          </a:p>
        </p:txBody>
      </p:sp>
      <p:sp>
        <p:nvSpPr>
          <p:cNvPr id="13" name="矩形 12"/>
          <p:cNvSpPr/>
          <p:nvPr/>
        </p:nvSpPr>
        <p:spPr>
          <a:xfrm>
            <a:off x="4241203" y="2981259"/>
            <a:ext cx="1107996" cy="369332"/>
          </a:xfrm>
          <a:prstGeom prst="rect">
            <a:avLst/>
          </a:prstGeom>
        </p:spPr>
        <p:txBody>
          <a:bodyPr wrap="none">
            <a:spAutoFit/>
          </a:bodyPr>
          <a:lstStyle/>
          <a:p>
            <a:r>
              <a:rPr lang="zh-CN" altLang="en-US" b="1" dirty="0">
                <a:solidFill>
                  <a:srgbClr val="7AC6C1"/>
                </a:solidFill>
                <a:latin typeface="方正喵呜体" panose="02010600010101010101" pitchFamily="2" charset="-122"/>
                <a:ea typeface="方正喵呜体" panose="02010600010101010101" pitchFamily="2" charset="-122"/>
                <a:cs typeface="Arial" panose="020B0604020202020204" pitchFamily="34" charset="0"/>
              </a:rPr>
              <a:t>活动主题</a:t>
            </a:r>
          </a:p>
        </p:txBody>
      </p:sp>
      <p:sp>
        <p:nvSpPr>
          <p:cNvPr id="14" name="矩形 13"/>
          <p:cNvSpPr/>
          <p:nvPr/>
        </p:nvSpPr>
        <p:spPr>
          <a:xfrm>
            <a:off x="6924246" y="2981259"/>
            <a:ext cx="1107996" cy="369332"/>
          </a:xfrm>
          <a:prstGeom prst="rect">
            <a:avLst/>
          </a:prstGeom>
        </p:spPr>
        <p:txBody>
          <a:bodyPr wrap="none">
            <a:spAutoFit/>
          </a:bodyPr>
          <a:lstStyle/>
          <a:p>
            <a:r>
              <a:rPr lang="zh-CN" altLang="en-US" b="1" dirty="0">
                <a:solidFill>
                  <a:srgbClr val="7AC6C1"/>
                </a:solidFill>
                <a:latin typeface="方正喵呜体" panose="02010600010101010101" pitchFamily="2" charset="-122"/>
                <a:ea typeface="方正喵呜体" panose="02010600010101010101" pitchFamily="2" charset="-122"/>
                <a:cs typeface="Arial" panose="020B0604020202020204" pitchFamily="34" charset="0"/>
              </a:rPr>
              <a:t>活动主题</a:t>
            </a:r>
          </a:p>
        </p:txBody>
      </p:sp>
      <p:sp>
        <p:nvSpPr>
          <p:cNvPr id="15" name="矩形 14"/>
          <p:cNvSpPr/>
          <p:nvPr/>
        </p:nvSpPr>
        <p:spPr>
          <a:xfrm>
            <a:off x="9649743" y="2981259"/>
            <a:ext cx="1107996" cy="369332"/>
          </a:xfrm>
          <a:prstGeom prst="rect">
            <a:avLst/>
          </a:prstGeom>
        </p:spPr>
        <p:txBody>
          <a:bodyPr wrap="none">
            <a:spAutoFit/>
          </a:bodyPr>
          <a:lstStyle/>
          <a:p>
            <a:r>
              <a:rPr lang="zh-CN" altLang="en-US" b="1" dirty="0">
                <a:solidFill>
                  <a:srgbClr val="7AC6C1"/>
                </a:solidFill>
                <a:latin typeface="方正喵呜体" panose="02010600010101010101" pitchFamily="2" charset="-122"/>
                <a:ea typeface="方正喵呜体" panose="02010600010101010101" pitchFamily="2" charset="-122"/>
                <a:cs typeface="Arial" panose="020B0604020202020204" pitchFamily="34" charset="0"/>
              </a:rPr>
              <a:t>活动主题</a:t>
            </a:r>
          </a:p>
        </p:txBody>
      </p:sp>
      <p:grpSp>
        <p:nvGrpSpPr>
          <p:cNvPr id="16" name="组合 15"/>
          <p:cNvGrpSpPr/>
          <p:nvPr/>
        </p:nvGrpSpPr>
        <p:grpSpPr>
          <a:xfrm>
            <a:off x="1865049" y="3635888"/>
            <a:ext cx="8205461" cy="144000"/>
            <a:chOff x="1936804" y="3601598"/>
            <a:chExt cx="8205461" cy="144000"/>
          </a:xfrm>
          <a:solidFill>
            <a:srgbClr val="31DAA4"/>
          </a:solidFill>
        </p:grpSpPr>
        <p:cxnSp>
          <p:nvCxnSpPr>
            <p:cNvPr id="17" name="直接连接符 16"/>
            <p:cNvCxnSpPr/>
            <p:nvPr/>
          </p:nvCxnSpPr>
          <p:spPr>
            <a:xfrm>
              <a:off x="1982073" y="3683724"/>
              <a:ext cx="8028109" cy="0"/>
            </a:xfrm>
            <a:prstGeom prst="line">
              <a:avLst/>
            </a:prstGeom>
            <a:grpFill/>
            <a:ln>
              <a:solidFill>
                <a:srgbClr val="7AC6C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936804" y="3601598"/>
              <a:ext cx="144000" cy="1440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DAA4"/>
                </a:solidFill>
                <a:latin typeface="方正喵呜体" panose="02010600010101010101" pitchFamily="2" charset="-122"/>
                <a:ea typeface="方正喵呜体" panose="02010600010101010101" pitchFamily="2" charset="-122"/>
              </a:endParaRPr>
            </a:p>
          </p:txBody>
        </p:sp>
        <p:sp>
          <p:nvSpPr>
            <p:cNvPr id="19" name="椭圆 18"/>
            <p:cNvSpPr/>
            <p:nvPr/>
          </p:nvSpPr>
          <p:spPr>
            <a:xfrm>
              <a:off x="4623958" y="3601598"/>
              <a:ext cx="144000" cy="144000"/>
            </a:xfrm>
            <a:prstGeom prst="ellipse">
              <a:avLst/>
            </a:prstGeom>
            <a:solidFill>
              <a:srgbClr val="7AC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DAA4"/>
                </a:solidFill>
                <a:latin typeface="方正喵呜体" panose="02010600010101010101" pitchFamily="2" charset="-122"/>
                <a:ea typeface="方正喵呜体" panose="02010600010101010101" pitchFamily="2" charset="-122"/>
              </a:endParaRPr>
            </a:p>
          </p:txBody>
        </p:sp>
        <p:sp>
          <p:nvSpPr>
            <p:cNvPr id="20" name="椭圆 19"/>
            <p:cNvSpPr/>
            <p:nvPr/>
          </p:nvSpPr>
          <p:spPr>
            <a:xfrm>
              <a:off x="7311112" y="3601598"/>
              <a:ext cx="144000" cy="144000"/>
            </a:xfrm>
            <a:prstGeom prst="ellipse">
              <a:avLst/>
            </a:prstGeom>
            <a:solidFill>
              <a:srgbClr val="7AC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DAA4"/>
                </a:solidFill>
                <a:latin typeface="方正喵呜体" panose="02010600010101010101" pitchFamily="2" charset="-122"/>
                <a:ea typeface="方正喵呜体" panose="02010600010101010101" pitchFamily="2" charset="-122"/>
              </a:endParaRPr>
            </a:p>
          </p:txBody>
        </p:sp>
        <p:sp>
          <p:nvSpPr>
            <p:cNvPr id="21" name="椭圆 20"/>
            <p:cNvSpPr/>
            <p:nvPr/>
          </p:nvSpPr>
          <p:spPr>
            <a:xfrm>
              <a:off x="9998265" y="3601598"/>
              <a:ext cx="144000" cy="144000"/>
            </a:xfrm>
            <a:prstGeom prst="ellipse">
              <a:avLst/>
            </a:prstGeom>
            <a:solidFill>
              <a:srgbClr val="7AC6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1DAA4"/>
                </a:solidFill>
                <a:latin typeface="方正喵呜体" panose="02010600010101010101" pitchFamily="2" charset="-122"/>
                <a:ea typeface="方正喵呜体" panose="02010600010101010101" pitchFamily="2" charset="-122"/>
              </a:endParaRPr>
            </a:p>
          </p:txBody>
        </p:sp>
      </p:grpSp>
      <p:sp>
        <p:nvSpPr>
          <p:cNvPr id="22" name="矩形 21"/>
          <p:cNvSpPr/>
          <p:nvPr/>
        </p:nvSpPr>
        <p:spPr>
          <a:xfrm>
            <a:off x="758648" y="4065339"/>
            <a:ext cx="2500312"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a:t>
            </a:r>
          </a:p>
        </p:txBody>
      </p:sp>
      <p:sp>
        <p:nvSpPr>
          <p:cNvPr id="23" name="矩形 22"/>
          <p:cNvSpPr/>
          <p:nvPr/>
        </p:nvSpPr>
        <p:spPr>
          <a:xfrm>
            <a:off x="3445802" y="4065339"/>
            <a:ext cx="2500312"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a:t>
            </a:r>
          </a:p>
        </p:txBody>
      </p:sp>
      <p:sp>
        <p:nvSpPr>
          <p:cNvPr id="24" name="矩形 23"/>
          <p:cNvSpPr/>
          <p:nvPr/>
        </p:nvSpPr>
        <p:spPr>
          <a:xfrm>
            <a:off x="6132956" y="4065339"/>
            <a:ext cx="2500312"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a:t>
            </a:r>
          </a:p>
        </p:txBody>
      </p:sp>
      <p:sp>
        <p:nvSpPr>
          <p:cNvPr id="25" name="矩形 24"/>
          <p:cNvSpPr/>
          <p:nvPr/>
        </p:nvSpPr>
        <p:spPr>
          <a:xfrm>
            <a:off x="8820110" y="4065339"/>
            <a:ext cx="2500312" cy="923330"/>
          </a:xfrm>
          <a:prstGeom prst="rect">
            <a:avLst/>
          </a:prstGeom>
          <a:noFill/>
        </p:spPr>
        <p:txBody>
          <a:bodyPr wrap="square" rtlCol="0">
            <a:spAutoFit/>
          </a:bodyPr>
          <a:lstStyle/>
          <a:p>
            <a:pPr algn="ctr"/>
            <a:r>
              <a:rPr lang="en-US" altLang="zh-CN" dirty="0">
                <a:solidFill>
                  <a:schemeClr val="tx1">
                    <a:lumMod val="50000"/>
                    <a:lumOff val="50000"/>
                  </a:schemeClr>
                </a:solidFill>
                <a:latin typeface="方正喵呜体" panose="02010600010101010101" pitchFamily="2" charset="-122"/>
                <a:ea typeface="方正喵呜体" panose="02010600010101010101" pitchFamily="2" charset="-122"/>
                <a:cs typeface="Arial" panose="020B0604020202020204" pitchFamily="34" charset="0"/>
              </a:rPr>
              <a:t>Choose six words from 1a and write a sentence for each one. </a:t>
            </a:r>
          </a:p>
        </p:txBody>
      </p:sp>
      <p:pic>
        <p:nvPicPr>
          <p:cNvPr id="26" name="图片 25" descr="0eeb17bf1b0dfa0a8eee60984d43ee74"/>
          <p:cNvPicPr>
            <a:picLocks noChangeAspect="1"/>
          </p:cNvPicPr>
          <p:nvPr/>
        </p:nvPicPr>
        <p:blipFill>
          <a:blip r:embed="rId3" cstate="email"/>
          <a:stretch>
            <a:fillRect/>
          </a:stretch>
        </p:blipFill>
        <p:spPr>
          <a:xfrm rot="1200000">
            <a:off x="525145" y="352425"/>
            <a:ext cx="1610995" cy="1263650"/>
          </a:xfrm>
          <a:prstGeom prst="rect">
            <a:avLst/>
          </a:prstGeom>
        </p:spPr>
      </p:pic>
      <p:sp>
        <p:nvSpPr>
          <p:cNvPr id="27" name="橢圓 3"/>
          <p:cNvSpPr/>
          <p:nvPr/>
        </p:nvSpPr>
        <p:spPr>
          <a:xfrm>
            <a:off x="1769299" y="1993484"/>
            <a:ext cx="711200" cy="712787"/>
          </a:xfrm>
          <a:prstGeom prst="ellipse">
            <a:avLst/>
          </a:prstGeom>
          <a:solidFill>
            <a:srgbClr val="7AC6C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28" name="橢圓 3"/>
          <p:cNvSpPr/>
          <p:nvPr/>
        </p:nvSpPr>
        <p:spPr>
          <a:xfrm>
            <a:off x="4299139" y="2088099"/>
            <a:ext cx="711200" cy="712787"/>
          </a:xfrm>
          <a:prstGeom prst="ellipse">
            <a:avLst/>
          </a:prstGeom>
          <a:solidFill>
            <a:srgbClr val="7AC6C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29" name="橢圓 3"/>
          <p:cNvSpPr/>
          <p:nvPr/>
        </p:nvSpPr>
        <p:spPr>
          <a:xfrm>
            <a:off x="6971219" y="1993484"/>
            <a:ext cx="711200" cy="712787"/>
          </a:xfrm>
          <a:prstGeom prst="ellipse">
            <a:avLst/>
          </a:prstGeom>
          <a:solidFill>
            <a:srgbClr val="7AC6C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30" name="橢圓 3"/>
          <p:cNvSpPr/>
          <p:nvPr/>
        </p:nvSpPr>
        <p:spPr>
          <a:xfrm>
            <a:off x="9649649" y="1993484"/>
            <a:ext cx="711200" cy="712787"/>
          </a:xfrm>
          <a:prstGeom prst="ellipse">
            <a:avLst/>
          </a:prstGeom>
          <a:solidFill>
            <a:srgbClr val="7AC6C1"/>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微软雅黑" panose="020B0503020204020204" pitchFamily="34" charset="-122"/>
              <a:ea typeface="微软雅黑" panose="020B0503020204020204" pitchFamily="34" charset="-122"/>
            </a:endParaRPr>
          </a:p>
        </p:txBody>
      </p:sp>
      <p:sp>
        <p:nvSpPr>
          <p:cNvPr id="31" name="弧形 30"/>
          <p:cNvSpPr/>
          <p:nvPr/>
        </p:nvSpPr>
        <p:spPr>
          <a:xfrm flipV="1">
            <a:off x="1675594" y="1993180"/>
            <a:ext cx="804697" cy="804697"/>
          </a:xfrm>
          <a:prstGeom prst="arc">
            <a:avLst>
              <a:gd name="adj1" fmla="val 12838108"/>
              <a:gd name="adj2" fmla="val 19936151"/>
            </a:avLst>
          </a:prstGeom>
          <a:ln>
            <a:solidFill>
              <a:srgbClr val="31DA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方正喵呜体" panose="02010600010101010101" pitchFamily="2" charset="-122"/>
              <a:ea typeface="方正喵呜体" panose="02010600010101010101" pitchFamily="2" charset="-122"/>
            </a:endParaRPr>
          </a:p>
        </p:txBody>
      </p:sp>
      <p:sp>
        <p:nvSpPr>
          <p:cNvPr id="32" name="KSO_Shape"/>
          <p:cNvSpPr/>
          <p:nvPr/>
        </p:nvSpPr>
        <p:spPr bwMode="auto">
          <a:xfrm>
            <a:off x="1925828" y="2156361"/>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3" name="KSO_Shape"/>
          <p:cNvSpPr/>
          <p:nvPr/>
        </p:nvSpPr>
        <p:spPr bwMode="auto">
          <a:xfrm>
            <a:off x="4487545" y="2238375"/>
            <a:ext cx="334645" cy="412115"/>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4" name="KSO_Shape"/>
          <p:cNvSpPr/>
          <p:nvPr/>
        </p:nvSpPr>
        <p:spPr bwMode="auto">
          <a:xfrm>
            <a:off x="7119493" y="2190016"/>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微软雅黑" panose="020B0503020204020204" pitchFamily="34" charset="-122"/>
              <a:ea typeface="微软雅黑" panose="020B0503020204020204" pitchFamily="34" charset="-122"/>
            </a:endParaRPr>
          </a:p>
        </p:txBody>
      </p:sp>
      <p:sp>
        <p:nvSpPr>
          <p:cNvPr id="35" name="KSO_Shape"/>
          <p:cNvSpPr>
            <a:spLocks noChangeArrowheads="1"/>
          </p:cNvSpPr>
          <p:nvPr/>
        </p:nvSpPr>
        <p:spPr bwMode="auto">
          <a:xfrm>
            <a:off x="9803955" y="2204620"/>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animEffect transition="in" filter="fade">
                                      <p:cBhvr>
                                        <p:cTn id="14" dur="25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anim calcmode="lin" valueType="num">
                                      <p:cBhvr>
                                        <p:cTn id="24" dur="250" fill="hold"/>
                                        <p:tgtEl>
                                          <p:spTgt spid="12"/>
                                        </p:tgtEl>
                                        <p:attrNameLst>
                                          <p:attrName>ppt_x</p:attrName>
                                        </p:attrNameLst>
                                      </p:cBhvr>
                                      <p:tavLst>
                                        <p:tav tm="0">
                                          <p:val>
                                            <p:strVal val="#ppt_x"/>
                                          </p:val>
                                        </p:tav>
                                        <p:tav tm="100000">
                                          <p:val>
                                            <p:strVal val="#ppt_x"/>
                                          </p:val>
                                        </p:tav>
                                      </p:tavLst>
                                    </p:anim>
                                    <p:anim calcmode="lin" valueType="num">
                                      <p:cBhvr>
                                        <p:cTn id="25" dur="25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50"/>
                                        <p:tgtEl>
                                          <p:spTgt spid="13"/>
                                        </p:tgtEl>
                                      </p:cBhvr>
                                    </p:animEffect>
                                    <p:anim calcmode="lin" valueType="num">
                                      <p:cBhvr>
                                        <p:cTn id="29" dur="250" fill="hold"/>
                                        <p:tgtEl>
                                          <p:spTgt spid="13"/>
                                        </p:tgtEl>
                                        <p:attrNameLst>
                                          <p:attrName>ppt_x</p:attrName>
                                        </p:attrNameLst>
                                      </p:cBhvr>
                                      <p:tavLst>
                                        <p:tav tm="0">
                                          <p:val>
                                            <p:strVal val="#ppt_x"/>
                                          </p:val>
                                        </p:tav>
                                        <p:tav tm="100000">
                                          <p:val>
                                            <p:strVal val="#ppt_x"/>
                                          </p:val>
                                        </p:tav>
                                      </p:tavLst>
                                    </p:anim>
                                    <p:anim calcmode="lin" valueType="num">
                                      <p:cBhvr>
                                        <p:cTn id="30" dur="25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50"/>
                                        <p:tgtEl>
                                          <p:spTgt spid="14"/>
                                        </p:tgtEl>
                                      </p:cBhvr>
                                    </p:animEffect>
                                    <p:anim calcmode="lin" valueType="num">
                                      <p:cBhvr>
                                        <p:cTn id="34" dur="250" fill="hold"/>
                                        <p:tgtEl>
                                          <p:spTgt spid="14"/>
                                        </p:tgtEl>
                                        <p:attrNameLst>
                                          <p:attrName>ppt_x</p:attrName>
                                        </p:attrNameLst>
                                      </p:cBhvr>
                                      <p:tavLst>
                                        <p:tav tm="0">
                                          <p:val>
                                            <p:strVal val="#ppt_x"/>
                                          </p:val>
                                        </p:tav>
                                        <p:tav tm="100000">
                                          <p:val>
                                            <p:strVal val="#ppt_x"/>
                                          </p:val>
                                        </p:tav>
                                      </p:tavLst>
                                    </p:anim>
                                    <p:anim calcmode="lin" valueType="num">
                                      <p:cBhvr>
                                        <p:cTn id="35" dur="25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50"/>
                                        <p:tgtEl>
                                          <p:spTgt spid="15"/>
                                        </p:tgtEl>
                                      </p:cBhvr>
                                    </p:animEffect>
                                    <p:anim calcmode="lin" valueType="num">
                                      <p:cBhvr>
                                        <p:cTn id="39" dur="250" fill="hold"/>
                                        <p:tgtEl>
                                          <p:spTgt spid="15"/>
                                        </p:tgtEl>
                                        <p:attrNameLst>
                                          <p:attrName>ppt_x</p:attrName>
                                        </p:attrNameLst>
                                      </p:cBhvr>
                                      <p:tavLst>
                                        <p:tav tm="0">
                                          <p:val>
                                            <p:strVal val="#ppt_x"/>
                                          </p:val>
                                        </p:tav>
                                        <p:tav tm="100000">
                                          <p:val>
                                            <p:strVal val="#ppt_x"/>
                                          </p:val>
                                        </p:tav>
                                      </p:tavLst>
                                    </p:anim>
                                    <p:anim calcmode="lin" valueType="num">
                                      <p:cBhvr>
                                        <p:cTn id="40" dur="250" fill="hold"/>
                                        <p:tgtEl>
                                          <p:spTgt spid="15"/>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250"/>
                                        <p:tgtEl>
                                          <p:spTgt spid="16"/>
                                        </p:tgtEl>
                                      </p:cBhvr>
                                    </p:animEffect>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250"/>
                                        <p:tgtEl>
                                          <p:spTgt spid="22"/>
                                        </p:tgtEl>
                                      </p:cBhvr>
                                    </p:animEffect>
                                    <p:anim calcmode="lin" valueType="num">
                                      <p:cBhvr>
                                        <p:cTn id="49" dur="250" fill="hold"/>
                                        <p:tgtEl>
                                          <p:spTgt spid="22"/>
                                        </p:tgtEl>
                                        <p:attrNameLst>
                                          <p:attrName>ppt_x</p:attrName>
                                        </p:attrNameLst>
                                      </p:cBhvr>
                                      <p:tavLst>
                                        <p:tav tm="0">
                                          <p:val>
                                            <p:strVal val="#ppt_x"/>
                                          </p:val>
                                        </p:tav>
                                        <p:tav tm="100000">
                                          <p:val>
                                            <p:strVal val="#ppt_x"/>
                                          </p:val>
                                        </p:tav>
                                      </p:tavLst>
                                    </p:anim>
                                    <p:anim calcmode="lin" valueType="num">
                                      <p:cBhvr>
                                        <p:cTn id="50" dur="25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50"/>
                                        <p:tgtEl>
                                          <p:spTgt spid="23"/>
                                        </p:tgtEl>
                                      </p:cBhvr>
                                    </p:animEffect>
                                    <p:anim calcmode="lin" valueType="num">
                                      <p:cBhvr>
                                        <p:cTn id="54" dur="250" fill="hold"/>
                                        <p:tgtEl>
                                          <p:spTgt spid="23"/>
                                        </p:tgtEl>
                                        <p:attrNameLst>
                                          <p:attrName>ppt_x</p:attrName>
                                        </p:attrNameLst>
                                      </p:cBhvr>
                                      <p:tavLst>
                                        <p:tav tm="0">
                                          <p:val>
                                            <p:strVal val="#ppt_x"/>
                                          </p:val>
                                        </p:tav>
                                        <p:tav tm="100000">
                                          <p:val>
                                            <p:strVal val="#ppt_x"/>
                                          </p:val>
                                        </p:tav>
                                      </p:tavLst>
                                    </p:anim>
                                    <p:anim calcmode="lin" valueType="num">
                                      <p:cBhvr>
                                        <p:cTn id="55" dur="25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250"/>
                                        <p:tgtEl>
                                          <p:spTgt spid="24"/>
                                        </p:tgtEl>
                                      </p:cBhvr>
                                    </p:animEffect>
                                    <p:anim calcmode="lin" valueType="num">
                                      <p:cBhvr>
                                        <p:cTn id="59" dur="250" fill="hold"/>
                                        <p:tgtEl>
                                          <p:spTgt spid="24"/>
                                        </p:tgtEl>
                                        <p:attrNameLst>
                                          <p:attrName>ppt_x</p:attrName>
                                        </p:attrNameLst>
                                      </p:cBhvr>
                                      <p:tavLst>
                                        <p:tav tm="0">
                                          <p:val>
                                            <p:strVal val="#ppt_x"/>
                                          </p:val>
                                        </p:tav>
                                        <p:tav tm="100000">
                                          <p:val>
                                            <p:strVal val="#ppt_x"/>
                                          </p:val>
                                        </p:tav>
                                      </p:tavLst>
                                    </p:anim>
                                    <p:anim calcmode="lin" valueType="num">
                                      <p:cBhvr>
                                        <p:cTn id="60" dur="25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250"/>
                                        <p:tgtEl>
                                          <p:spTgt spid="25"/>
                                        </p:tgtEl>
                                      </p:cBhvr>
                                    </p:animEffect>
                                    <p:anim calcmode="lin" valueType="num">
                                      <p:cBhvr>
                                        <p:cTn id="64" dur="250" fill="hold"/>
                                        <p:tgtEl>
                                          <p:spTgt spid="25"/>
                                        </p:tgtEl>
                                        <p:attrNameLst>
                                          <p:attrName>ppt_x</p:attrName>
                                        </p:attrNameLst>
                                      </p:cBhvr>
                                      <p:tavLst>
                                        <p:tav tm="0">
                                          <p:val>
                                            <p:strVal val="#ppt_x"/>
                                          </p:val>
                                        </p:tav>
                                        <p:tav tm="100000">
                                          <p:val>
                                            <p:strVal val="#ppt_x"/>
                                          </p:val>
                                        </p:tav>
                                      </p:tavLst>
                                    </p:anim>
                                    <p:anim calcmode="lin" valueType="num">
                                      <p:cBhvr>
                                        <p:cTn id="65" dur="2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p:cTn id="88" dur="250" fill="hold"/>
                                        <p:tgtEl>
                                          <p:spTgt spid="31"/>
                                        </p:tgtEl>
                                        <p:attrNameLst>
                                          <p:attrName>ppt_w</p:attrName>
                                        </p:attrNameLst>
                                      </p:cBhvr>
                                      <p:tavLst>
                                        <p:tav tm="0">
                                          <p:val>
                                            <p:fltVal val="0"/>
                                          </p:val>
                                        </p:tav>
                                        <p:tav tm="100000">
                                          <p:val>
                                            <p:strVal val="#ppt_w"/>
                                          </p:val>
                                        </p:tav>
                                      </p:tavLst>
                                    </p:anim>
                                    <p:anim calcmode="lin" valueType="num">
                                      <p:cBhvr>
                                        <p:cTn id="89" dur="250" fill="hold"/>
                                        <p:tgtEl>
                                          <p:spTgt spid="31"/>
                                        </p:tgtEl>
                                        <p:attrNameLst>
                                          <p:attrName>ppt_h</p:attrName>
                                        </p:attrNameLst>
                                      </p:cBhvr>
                                      <p:tavLst>
                                        <p:tav tm="0">
                                          <p:val>
                                            <p:fltVal val="0"/>
                                          </p:val>
                                        </p:tav>
                                        <p:tav tm="100000">
                                          <p:val>
                                            <p:strVal val="#ppt_h"/>
                                          </p:val>
                                        </p:tav>
                                      </p:tavLst>
                                    </p:anim>
                                    <p:animEffect transition="in" filter="fade">
                                      <p:cBhvr>
                                        <p:cTn id="90"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22" grpId="0"/>
      <p:bldP spid="23" grpId="0"/>
      <p:bldP spid="24" grpId="0"/>
      <p:bldP spid="25" grpId="0"/>
      <p:bldP spid="27" grpId="0" bldLvl="0" animBg="1"/>
      <p:bldP spid="28" grpId="0" bldLvl="0" animBg="1"/>
      <p:bldP spid="29" grpId="0" bldLvl="0" animBg="1"/>
      <p:bldP spid="30" grpId="0" bldLvl="0" animBg="1"/>
      <p:bldP spid="3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PA_库_矩形 215"/>
          <p:cNvSpPr/>
          <p:nvPr>
            <p:custDataLst>
              <p:tags r:id="rId1"/>
            </p:custDataLst>
          </p:nvPr>
        </p:nvSpPr>
        <p:spPr>
          <a:xfrm>
            <a:off x="4421120" y="2422424"/>
            <a:ext cx="3570208" cy="1107996"/>
          </a:xfrm>
          <a:prstGeom prst="rect">
            <a:avLst/>
          </a:prstGeom>
        </p:spPr>
        <p:txBody>
          <a:bodyPr wrap="none">
            <a:spAutoFit/>
          </a:bodyPr>
          <a:lstStyle/>
          <a:p>
            <a:pPr algn="ctr"/>
            <a:r>
              <a:rPr lang="zh-CN" altLang="en-US" sz="6600" dirty="0">
                <a:solidFill>
                  <a:srgbClr val="7AC6C1"/>
                </a:solidFill>
                <a:latin typeface="华康娃娃体W5" panose="040B0509000000000000" pitchFamily="81" charset="-122"/>
                <a:ea typeface="华康娃娃体W5" panose="040B0509000000000000" pitchFamily="81" charset="-122"/>
              </a:rPr>
              <a:t>目标定位</a:t>
            </a:r>
          </a:p>
        </p:txBody>
      </p:sp>
      <p:cxnSp>
        <p:nvCxnSpPr>
          <p:cNvPr id="102" name="PA_库_直接连接符 11"/>
          <p:cNvCxnSpPr/>
          <p:nvPr>
            <p:custDataLst>
              <p:tags r:id="rId2"/>
            </p:custDataLst>
          </p:nvPr>
        </p:nvCxnSpPr>
        <p:spPr>
          <a:xfrm>
            <a:off x="4766077" y="3530420"/>
            <a:ext cx="3224464" cy="0"/>
          </a:xfrm>
          <a:prstGeom prst="line">
            <a:avLst/>
          </a:prstGeom>
          <a:ln>
            <a:solidFill>
              <a:srgbClr val="7AC6C1"/>
            </a:solidFill>
          </a:ln>
        </p:spPr>
        <p:style>
          <a:lnRef idx="1">
            <a:schemeClr val="accent1"/>
          </a:lnRef>
          <a:fillRef idx="0">
            <a:schemeClr val="accent1"/>
          </a:fillRef>
          <a:effectRef idx="0">
            <a:schemeClr val="accent1"/>
          </a:effectRef>
          <a:fontRef idx="minor">
            <a:schemeClr val="tx1"/>
          </a:fontRef>
        </p:style>
      </p:cxnSp>
      <p:sp>
        <p:nvSpPr>
          <p:cNvPr id="103" name="文本框 102"/>
          <p:cNvSpPr txBox="1"/>
          <p:nvPr/>
        </p:nvSpPr>
        <p:spPr>
          <a:xfrm>
            <a:off x="3651149" y="3723564"/>
            <a:ext cx="5109412"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latin typeface="Century Gothic" panose="020B0502020202020204" pitchFamily="34" charset="0"/>
                <a:ea typeface="+mj-ea"/>
              </a:rPr>
              <a:t>The user can demonstrate on a projector or </a:t>
            </a:r>
            <a:r>
              <a:rPr lang="en-US" altLang="zh-CN" sz="1200" dirty="0" err="1">
                <a:latin typeface="Century Gothic" panose="020B0502020202020204" pitchFamily="34" charset="0"/>
                <a:ea typeface="+mj-ea"/>
              </a:rPr>
              <a:t>computer，</a:t>
            </a:r>
            <a:r>
              <a:rPr lang="en-US" altLang="zh-CN" sz="1200" dirty="0" err="1">
                <a:latin typeface="Century Gothic" panose="020B0502020202020204" pitchFamily="34" charset="0"/>
              </a:rPr>
              <a:t>The</a:t>
            </a:r>
            <a:r>
              <a:rPr lang="en-US" altLang="zh-CN" sz="1200" dirty="0">
                <a:latin typeface="Century Gothic" panose="020B0502020202020204" pitchFamily="34" charset="0"/>
              </a:rPr>
              <a:t> user can demonstrate on a projector or computer</a:t>
            </a:r>
          </a:p>
        </p:txBody>
      </p:sp>
      <p:pic>
        <p:nvPicPr>
          <p:cNvPr id="2" name="图片 1" descr="花1"/>
          <p:cNvPicPr>
            <a:picLocks noChangeAspect="1"/>
          </p:cNvPicPr>
          <p:nvPr/>
        </p:nvPicPr>
        <p:blipFill>
          <a:blip r:embed="rId5" cstate="email"/>
          <a:stretch>
            <a:fillRect/>
          </a:stretch>
        </p:blipFill>
        <p:spPr>
          <a:xfrm flipH="1">
            <a:off x="22860" y="85725"/>
            <a:ext cx="2793411" cy="6686550"/>
          </a:xfrm>
          <a:prstGeom prst="rect">
            <a:avLst/>
          </a:prstGeom>
        </p:spPr>
      </p:pic>
      <p:pic>
        <p:nvPicPr>
          <p:cNvPr id="3" name="图片 2" descr="花"/>
          <p:cNvPicPr>
            <a:picLocks noChangeAspect="1"/>
          </p:cNvPicPr>
          <p:nvPr/>
        </p:nvPicPr>
        <p:blipFill>
          <a:blip r:embed="rId6" cstate="email"/>
          <a:stretch>
            <a:fillRect/>
          </a:stretch>
        </p:blipFill>
        <p:spPr>
          <a:xfrm>
            <a:off x="8809355" y="26670"/>
            <a:ext cx="3412490" cy="2594610"/>
          </a:xfrm>
          <a:prstGeom prst="rect">
            <a:avLst/>
          </a:prstGeom>
        </p:spPr>
      </p:pic>
      <p:pic>
        <p:nvPicPr>
          <p:cNvPr id="6" name="图片 5" descr="母亲节字"/>
          <p:cNvPicPr>
            <a:picLocks noChangeAspect="1"/>
          </p:cNvPicPr>
          <p:nvPr/>
        </p:nvPicPr>
        <p:blipFill>
          <a:blip r:embed="rId7" cstate="email"/>
          <a:stretch>
            <a:fillRect/>
          </a:stretch>
        </p:blipFill>
        <p:spPr>
          <a:xfrm>
            <a:off x="9632315" y="4497705"/>
            <a:ext cx="2828290" cy="2747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wipe/>
      </p:transition>
    </mc:Choice>
    <mc:Fallback xmlns="">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25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strVal val="4*#ppt_w"/>
                                          </p:val>
                                        </p:tav>
                                        <p:tav tm="100000">
                                          <p:val>
                                            <p:strVal val="#ppt_w"/>
                                          </p:val>
                                        </p:tav>
                                      </p:tavLst>
                                    </p:anim>
                                    <p:anim calcmode="lin" valueType="num">
                                      <p:cBhvr>
                                        <p:cTn id="8" dur="500" fill="hold"/>
                                        <p:tgtEl>
                                          <p:spTgt spid="100"/>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25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500" fill="hold"/>
                                        <p:tgtEl>
                                          <p:spTgt spid="102"/>
                                        </p:tgtEl>
                                        <p:attrNameLst>
                                          <p:attrName>ppt_w</p:attrName>
                                        </p:attrNameLst>
                                      </p:cBhvr>
                                      <p:tavLst>
                                        <p:tav tm="0">
                                          <p:val>
                                            <p:strVal val="4*#ppt_w"/>
                                          </p:val>
                                        </p:tav>
                                        <p:tav tm="100000">
                                          <p:val>
                                            <p:strVal val="#ppt_w"/>
                                          </p:val>
                                        </p:tav>
                                      </p:tavLst>
                                    </p:anim>
                                    <p:anim calcmode="lin" valueType="num">
                                      <p:cBhvr>
                                        <p:cTn id="12" dur="500" fill="hold"/>
                                        <p:tgtEl>
                                          <p:spTgt spid="1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母亲节活动策划"/>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1239</Words>
  <Application>Microsoft Office PowerPoint</Application>
  <PresentationFormat>宽屏</PresentationFormat>
  <Paragraphs>169</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Cordia New</vt:lpstr>
      <vt:lpstr>Lato Light</vt:lpstr>
      <vt:lpstr>Source Sans Pro</vt:lpstr>
      <vt:lpstr>等线</vt:lpstr>
      <vt:lpstr>等线 Light</vt:lpstr>
      <vt:lpstr>方正喵呜体</vt:lpstr>
      <vt:lpstr>华康娃娃体W5</vt:lpstr>
      <vt:lpstr>经典综艺体简</vt:lpstr>
      <vt:lpstr>宋体</vt:lpstr>
      <vt:lpstr>微软雅黑</vt:lpstr>
      <vt:lpstr>Arial</vt:lpstr>
      <vt:lpstr>Calibri</vt:lpstr>
      <vt:lpstr>Century Gothic</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2021-07-07T01:19:45Z</dcterms:created>
  <dcterms:modified xsi:type="dcterms:W3CDTF">2023-01-11T01:45:58Z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8C193F5354414DFAB55AEA60938879AC</vt:lpwstr>
  </property>
  <property fmtid="{A09F084E-AD41-489F-8076-AA5BE3082BCA}" pid="100">
    <vt:ui4>5</vt:ui4>
  </property>
  <property fmtid="{64440492-4C8B-11D1-8B70-080036B11A03}" pid="11">
    <vt:lpwstr>www.2ppt.com-爱PPT提供资源下载</vt:lpwstr>
  </property>
</Properties>
</file>