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75" r:id="rId14"/>
    <p:sldId id="267" r:id="rId15"/>
    <p:sldId id="268" r:id="rId16"/>
    <p:sldId id="269" r:id="rId17"/>
    <p:sldId id="270" r:id="rId18"/>
    <p:sldId id="276" r:id="rId19"/>
    <p:sldId id="271" r:id="rId20"/>
    <p:sldId id="272" r:id="rId21"/>
    <p:sldId id="273"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C000"/>
    <a:srgbClr val="FFFFFF"/>
    <a:srgbClr val="003E1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76"/>
        <p:guide pos="383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F7C5-4266-A14D-883FCDC76A18}"/>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F7C5-4266-A14D-883FCDC76A18}"/>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F7C5-4266-A14D-883FCDC76A18}"/>
            </c:ext>
          </c:extLst>
        </c:ser>
        <c:ser>
          <c:idx val="3"/>
          <c:order val="3"/>
          <c:spPr>
            <a:solidFill>
              <a:schemeClr val="bg1">
                <a:lumMod val="95000"/>
              </a:schemeClr>
            </a:solidFill>
            <a:ln>
              <a:noFill/>
            </a:ln>
            <a:effectLst/>
          </c:spPr>
          <c:invertIfNegative val="0"/>
          <c:val>
            <c:numRef>
              <c:f>Sheet1!$E$2:$E$5</c:f>
              <c:numCache>
                <c:formatCode>General</c:formatCode>
                <c:ptCount val="4"/>
                <c:pt idx="0">
                  <c:v>1</c:v>
                </c:pt>
                <c:pt idx="1">
                  <c:v>3</c:v>
                </c:pt>
                <c:pt idx="2">
                  <c:v>2</c:v>
                </c:pt>
                <c:pt idx="3">
                  <c:v>1.5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3-F7C5-4266-A14D-883FCDC76A18}"/>
            </c:ext>
          </c:extLst>
        </c:ser>
        <c:dLbls>
          <c:showLegendKey val="0"/>
          <c:showVal val="0"/>
          <c:showCatName val="0"/>
          <c:showSerName val="0"/>
          <c:showPercent val="0"/>
          <c:showBubbleSize val="0"/>
        </c:dLbls>
        <c:gapWidth val="150"/>
        <c:overlap val="100"/>
        <c:axId val="1443334048"/>
        <c:axId val="1443334608"/>
      </c:barChart>
      <c:catAx>
        <c:axId val="144333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微软雅黑" panose="020B0503020204020204" charset="-122"/>
                <a:ea typeface="微软雅黑" panose="020B0503020204020204" charset="-122"/>
                <a:cs typeface="+mn-cs"/>
                <a:sym typeface="微软雅黑" panose="020B0503020204020204" charset="-122"/>
              </a:defRPr>
            </a:pPr>
            <a:endParaRPr lang="zh-CN"/>
          </a:p>
        </c:txPr>
        <c:crossAx val="1443334608"/>
        <c:crosses val="autoZero"/>
        <c:auto val="1"/>
        <c:lblAlgn val="ctr"/>
        <c:lblOffset val="100"/>
        <c:noMultiLvlLbl val="0"/>
      </c:catAx>
      <c:valAx>
        <c:axId val="144333460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微软雅黑" panose="020B0503020204020204" charset="-122"/>
                <a:ea typeface="微软雅黑" panose="020B0503020204020204" charset="-122"/>
                <a:cs typeface="+mn-cs"/>
                <a:sym typeface="微软雅黑" panose="020B0503020204020204" charset="-122"/>
              </a:defRPr>
            </a:pPr>
            <a:endParaRPr lang="zh-CN"/>
          </a:p>
        </c:txPr>
        <c:crossAx val="14433340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微软雅黑" panose="020B0503020204020204" charset="-122"/>
          <a:ea typeface="微软雅黑" panose="020B0503020204020204" charset="-122"/>
          <a:sym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2023-01-11</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2" name="Title 1"/>
          <p:cNvSpPr txBox="1"/>
          <p:nvPr userDrawn="1"/>
        </p:nvSpPr>
        <p:spPr>
          <a:xfrm>
            <a:off x="1202055" y="368935"/>
            <a:ext cx="370268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b="1" dirty="0">
                <a:solidFill>
                  <a:schemeClr val="tx1">
                    <a:lumMod val="75000"/>
                    <a:lumOff val="25000"/>
                  </a:schemeClr>
                </a:solidFill>
                <a:latin typeface="思源黑体 Bold" panose="020B0800000000000000" charset="-122"/>
                <a:ea typeface="思源黑体 Bold" panose="020B0800000000000000" charset="-122"/>
              </a:rPr>
              <a:t>点击输入标题内容</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chart" Target="../charts/char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6" Type="http://schemas.openxmlformats.org/officeDocument/2006/relationships/image" Target="../media/image4.jpe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notesSlide" Target="../notesSlides/notesSlide15.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88975" y="2403475"/>
            <a:ext cx="7358380" cy="922020"/>
          </a:xfrm>
          <a:prstGeom prst="rect">
            <a:avLst/>
          </a:prstGeom>
          <a:noFill/>
        </p:spPr>
        <p:txBody>
          <a:bodyPr wrap="square" rtlCol="0">
            <a:spAutoFit/>
          </a:bodyPr>
          <a:lstStyle/>
          <a:p>
            <a:pPr algn="dist"/>
            <a:r>
              <a:rPr lang="zh-CN" altLang="en-US" sz="5400">
                <a:solidFill>
                  <a:srgbClr val="003E1D"/>
                </a:solidFill>
                <a:latin typeface="思源黑体 Bold" panose="020B0800000000000000" charset="-122"/>
                <a:ea typeface="思源黑体 Bold" panose="020B0800000000000000" charset="-122"/>
                <a:cs typeface="思源黑体 Bold" panose="020B0800000000000000" charset="-122"/>
              </a:rPr>
              <a:t>大暑节气主题</a:t>
            </a:r>
            <a:r>
              <a:rPr lang="en-US" altLang="zh-CN" sz="5400">
                <a:solidFill>
                  <a:srgbClr val="003E1D"/>
                </a:solidFill>
                <a:latin typeface="思源黑体 Bold" panose="020B0800000000000000" charset="-122"/>
                <a:ea typeface="思源黑体 Bold" panose="020B0800000000000000" charset="-122"/>
                <a:cs typeface="思源黑体 Bold" panose="020B0800000000000000" charset="-122"/>
              </a:rPr>
              <a:t>PPT</a:t>
            </a:r>
            <a:r>
              <a:rPr lang="zh-CN" altLang="en-US" sz="5400">
                <a:solidFill>
                  <a:srgbClr val="003E1D"/>
                </a:solidFill>
                <a:latin typeface="思源黑体 Bold" panose="020B0800000000000000" charset="-122"/>
                <a:ea typeface="思源黑体 Bold" panose="020B0800000000000000" charset="-122"/>
                <a:cs typeface="思源黑体 Bold" panose="020B0800000000000000" charset="-122"/>
              </a:rPr>
              <a:t>模板</a:t>
            </a:r>
          </a:p>
        </p:txBody>
      </p:sp>
      <p:sp>
        <p:nvSpPr>
          <p:cNvPr id="7" name="文本框 6"/>
          <p:cNvSpPr txBox="1"/>
          <p:nvPr/>
        </p:nvSpPr>
        <p:spPr>
          <a:xfrm>
            <a:off x="688975" y="3338830"/>
            <a:ext cx="3535680" cy="460375"/>
          </a:xfrm>
          <a:prstGeom prst="rect">
            <a:avLst/>
          </a:prstGeom>
          <a:noFill/>
        </p:spPr>
        <p:txBody>
          <a:bodyPr wrap="none" rtlCol="0">
            <a:spAutoFit/>
          </a:bodyPr>
          <a:lstStyle/>
          <a:p>
            <a:r>
              <a:rPr lang="zh-CN" altLang="en-US" sz="2400">
                <a:solidFill>
                  <a:schemeClr val="tx1">
                    <a:lumMod val="75000"/>
                    <a:lumOff val="25000"/>
                  </a:schemeClr>
                </a:solidFill>
                <a:latin typeface="思源黑体 CN Light" panose="020B0300000000000000" charset="-122"/>
                <a:ea typeface="思源黑体 CN Light" panose="020B0300000000000000" charset="-122"/>
              </a:rPr>
              <a:t>请在此处添加您的副标题</a:t>
            </a:r>
          </a:p>
        </p:txBody>
      </p:sp>
      <p:cxnSp>
        <p:nvCxnSpPr>
          <p:cNvPr id="8" name="直接连接符 7"/>
          <p:cNvCxnSpPr/>
          <p:nvPr/>
        </p:nvCxnSpPr>
        <p:spPr>
          <a:xfrm>
            <a:off x="764540" y="3338830"/>
            <a:ext cx="7202170" cy="0"/>
          </a:xfrm>
          <a:prstGeom prst="line">
            <a:avLst/>
          </a:prstGeom>
          <a:ln w="12700" cmpd="sng">
            <a:solidFill>
              <a:srgbClr val="003E1D"/>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88975" y="3799205"/>
            <a:ext cx="2926080" cy="275590"/>
          </a:xfrm>
          <a:prstGeom prst="rect">
            <a:avLst/>
          </a:prstGeom>
          <a:noFill/>
        </p:spPr>
        <p:txBody>
          <a:bodyPr wrap="none" rtlCol="0">
            <a:spAutoFit/>
          </a:bodyPr>
          <a:lstStyle/>
          <a:p>
            <a:r>
              <a:rPr lang="zh-CN" altLang="en-US" sz="1200" smtClean="0">
                <a:solidFill>
                  <a:schemeClr val="tx1">
                    <a:lumMod val="75000"/>
                    <a:lumOff val="25000"/>
                  </a:schemeClr>
                </a:solidFill>
                <a:latin typeface="思源黑体 CN Light" panose="020B0300000000000000" charset="-122"/>
                <a:ea typeface="思源黑体 CN Light" panose="020B0300000000000000" charset="-122"/>
              </a:rPr>
              <a:t>汇报人：</a:t>
            </a:r>
            <a:r>
              <a:rPr lang="en-US" altLang="zh-CN" sz="1200" smtClean="0">
                <a:solidFill>
                  <a:schemeClr val="tx1">
                    <a:lumMod val="75000"/>
                    <a:lumOff val="25000"/>
                  </a:schemeClr>
                </a:solidFill>
                <a:latin typeface="思源黑体 CN Light" panose="020B0300000000000000" charset="-122"/>
                <a:ea typeface="思源黑体 CN Light" panose="020B0300000000000000" charset="-122"/>
              </a:rPr>
              <a:t>PPT818       </a:t>
            </a:r>
            <a:r>
              <a:rPr lang="zh-CN" altLang="en-US" sz="1200" smtClean="0">
                <a:solidFill>
                  <a:schemeClr val="tx1">
                    <a:lumMod val="75000"/>
                    <a:lumOff val="25000"/>
                  </a:schemeClr>
                </a:solidFill>
                <a:latin typeface="思源黑体 CN Light" panose="020B0300000000000000" charset="-122"/>
                <a:ea typeface="思源黑体 CN Light" panose="020B0300000000000000" charset="-122"/>
              </a:rPr>
              <a:t>汇报时间：</a:t>
            </a:r>
            <a:r>
              <a:rPr lang="en-US" altLang="zh-CN" sz="1200" smtClean="0">
                <a:solidFill>
                  <a:schemeClr val="tx1">
                    <a:lumMod val="75000"/>
                    <a:lumOff val="25000"/>
                  </a:schemeClr>
                </a:solidFill>
                <a:latin typeface="思源黑体 CN Light" panose="020B0300000000000000" charset="-122"/>
                <a:ea typeface="思源黑体 CN Light" panose="020B0300000000000000" charset="-122"/>
              </a:rPr>
              <a:t>20XX</a:t>
            </a:r>
            <a:r>
              <a:rPr lang="zh-CN" altLang="en-US" sz="1200" smtClean="0">
                <a:solidFill>
                  <a:schemeClr val="tx1">
                    <a:lumMod val="75000"/>
                    <a:lumOff val="25000"/>
                  </a:schemeClr>
                </a:solidFill>
                <a:latin typeface="思源黑体 CN Light" panose="020B0300000000000000" charset="-122"/>
                <a:ea typeface="思源黑体 CN Light" panose="020B0300000000000000" charset="-122"/>
              </a:rPr>
              <a:t>年</a:t>
            </a:r>
            <a:endParaRPr lang="zh-CN" altLang="en-US" sz="1200">
              <a:solidFill>
                <a:schemeClr val="tx1">
                  <a:lumMod val="75000"/>
                  <a:lumOff val="25000"/>
                </a:schemeClr>
              </a:solidFill>
              <a:latin typeface="思源黑体 CN Light" panose="020B0300000000000000" charset="-122"/>
              <a:ea typeface="思源黑体 CN Light" panose="020B0300000000000000"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Shape 1896"/>
          <p:cNvSpPr/>
          <p:nvPr/>
        </p:nvSpPr>
        <p:spPr>
          <a:xfrm>
            <a:off x="8809070" y="4766179"/>
            <a:ext cx="2585611" cy="1870710"/>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a:p>
            <a:pPr algn="just" eaLnBrk="1" hangingPunct="1"/>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Open Sans" panose="020B0606030504020204" pitchFamily="34" charset="0"/>
              <a:sym typeface="微软雅黑" panose="020B0503020204020204" charset="-122"/>
            </a:endParaRPr>
          </a:p>
        </p:txBody>
      </p:sp>
      <p:sp>
        <p:nvSpPr>
          <p:cNvPr id="10" name="Shape 1897"/>
          <p:cNvSpPr/>
          <p:nvPr/>
        </p:nvSpPr>
        <p:spPr>
          <a:xfrm>
            <a:off x="1726272" y="2905135"/>
            <a:ext cx="2572662" cy="2127250"/>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a:p>
            <a:pPr algn="just" eaLnBrk="1" hangingPunct="1"/>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Open Sans" panose="020B0606030504020204" pitchFamily="34" charset="0"/>
              <a:sym typeface="微软雅黑" panose="020B0503020204020204" charset="-122"/>
            </a:endParaRPr>
          </a:p>
        </p:txBody>
      </p:sp>
      <p:sp>
        <p:nvSpPr>
          <p:cNvPr id="12" name="Shape 1899"/>
          <p:cNvSpPr/>
          <p:nvPr/>
        </p:nvSpPr>
        <p:spPr>
          <a:xfrm>
            <a:off x="3597689" y="4629315"/>
            <a:ext cx="4996623" cy="1150257"/>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5399" tIns="25399" rIns="25399" bIns="25399" anchor="ctr"/>
          <a:lstStyle/>
          <a:p>
            <a:pPr>
              <a:lnSpc>
                <a:spcPct val="120000"/>
              </a:lnSpc>
            </a:pPr>
            <a:endParaRPr sz="200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13" name="Shape 1900"/>
          <p:cNvSpPr/>
          <p:nvPr/>
        </p:nvSpPr>
        <p:spPr>
          <a:xfrm>
            <a:off x="4418570" y="3468135"/>
            <a:ext cx="3354861" cy="1161180"/>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5399" tIns="25399" rIns="25399" bIns="25399" anchor="ctr"/>
          <a:lstStyle/>
          <a:p>
            <a:pPr>
              <a:lnSpc>
                <a:spcPct val="120000"/>
              </a:lnSpc>
            </a:pPr>
            <a:endParaRPr sz="200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14" name="Shape 1901"/>
          <p:cNvSpPr/>
          <p:nvPr/>
        </p:nvSpPr>
        <p:spPr>
          <a:xfrm>
            <a:off x="5250931" y="2279653"/>
            <a:ext cx="1690139" cy="11824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5399" tIns="25399" rIns="25399" bIns="25399" anchor="ctr"/>
          <a:lstStyle/>
          <a:p>
            <a:pPr>
              <a:lnSpc>
                <a:spcPct val="120000"/>
              </a:lnSpc>
            </a:pPr>
            <a:endParaRPr sz="200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 name="Text Placeholder 3"/>
          <p:cNvSpPr txBox="1"/>
          <p:nvPr/>
        </p:nvSpPr>
        <p:spPr>
          <a:xfrm>
            <a:off x="5696478" y="2852051"/>
            <a:ext cx="799040" cy="516255"/>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思源黑体 CN Light" panose="020B0300000000000000" charset="-122"/>
                <a:ea typeface="思源黑体 CN Light" panose="020B0300000000000000" charset="-122"/>
                <a:sym typeface="微软雅黑" panose="020B0503020204020204" charset="-122"/>
              </a:rPr>
              <a:t>请替换文字内容</a:t>
            </a:r>
          </a:p>
        </p:txBody>
      </p:sp>
      <p:sp>
        <p:nvSpPr>
          <p:cNvPr id="19" name="Text Placeholder 3"/>
          <p:cNvSpPr txBox="1"/>
          <p:nvPr/>
        </p:nvSpPr>
        <p:spPr>
          <a:xfrm>
            <a:off x="5307965" y="3901758"/>
            <a:ext cx="1633220" cy="29464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思源黑体 CN Light" panose="020B0300000000000000" charset="-122"/>
                <a:ea typeface="思源黑体 CN Light" panose="020B0300000000000000" charset="-122"/>
                <a:sym typeface="微软雅黑" panose="020B0503020204020204" charset="-122"/>
              </a:rPr>
              <a:t>请替换文字内容</a:t>
            </a:r>
          </a:p>
        </p:txBody>
      </p:sp>
      <p:sp>
        <p:nvSpPr>
          <p:cNvPr id="11" name="Shape 1896"/>
          <p:cNvSpPr/>
          <p:nvPr/>
        </p:nvSpPr>
        <p:spPr>
          <a:xfrm>
            <a:off x="7267608" y="2391767"/>
            <a:ext cx="2585611" cy="1870710"/>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a:p>
            <a:pPr algn="just" eaLnBrk="1" hangingPunct="1"/>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Open Sans" panose="020B0606030504020204" pitchFamily="34" charset="0"/>
              <a:sym typeface="微软雅黑" panose="020B0503020204020204" charset="-122"/>
            </a:endParaRPr>
          </a:p>
        </p:txBody>
      </p:sp>
      <p:sp>
        <p:nvSpPr>
          <p:cNvPr id="2" name="Text Placeholder 3"/>
          <p:cNvSpPr txBox="1"/>
          <p:nvPr/>
        </p:nvSpPr>
        <p:spPr>
          <a:xfrm>
            <a:off x="5280025" y="5056188"/>
            <a:ext cx="1633220" cy="29464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思源黑体 CN Light" panose="020B0300000000000000" charset="-122"/>
                <a:ea typeface="思源黑体 CN Light" panose="020B0300000000000000" charset="-122"/>
                <a:sym typeface="微软雅黑" panose="020B0503020204020204" charset="-122"/>
              </a:rPr>
              <a:t>请替换文字内容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Right)">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bldLvl="0" animBg="1"/>
      <p:bldP spid="13" grpId="0" bldLvl="0" animBg="1"/>
      <p:bldP spid="14" grpId="0" bldLvl="0" animBg="1"/>
      <p:bldP spid="20" grpId="0"/>
      <p:bldP spid="19" grpId="0"/>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 name="组合 8"/>
          <p:cNvGrpSpPr/>
          <p:nvPr/>
        </p:nvGrpSpPr>
        <p:grpSpPr bwMode="auto">
          <a:xfrm>
            <a:off x="1270322" y="2275587"/>
            <a:ext cx="4461429" cy="1475859"/>
            <a:chOff x="0" y="0"/>
            <a:chExt cx="4461858" cy="1474829"/>
          </a:xfrm>
        </p:grpSpPr>
        <p:sp>
          <p:nvSpPr>
            <p:cNvPr id="7" name="椭圆 9"/>
            <p:cNvSpPr>
              <a:spLocks noChangeArrowheads="1"/>
            </p:cNvSpPr>
            <p:nvPr/>
          </p:nvSpPr>
          <p:spPr bwMode="auto">
            <a:xfrm>
              <a:off x="0" y="0"/>
              <a:ext cx="1045190" cy="104519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9"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77" tIns="40139" rIns="80277" bIns="40139"/>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0" name="文本框 11"/>
            <p:cNvSpPr txBox="1">
              <a:spLocks noChangeArrowheads="1"/>
            </p:cNvSpPr>
            <p:nvPr/>
          </p:nvSpPr>
          <p:spPr bwMode="auto">
            <a:xfrm>
              <a:off x="1103247" y="90800"/>
              <a:ext cx="3358611" cy="138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r>
                <a:rPr lang="en-US" altLang="zh-CN" sz="1400" dirty="0">
                  <a:solidFill>
                    <a:schemeClr val="tx1">
                      <a:lumMod val="75000"/>
                      <a:lumOff val="2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1" name="组合 10"/>
          <p:cNvGrpSpPr/>
          <p:nvPr/>
        </p:nvGrpSpPr>
        <p:grpSpPr bwMode="auto">
          <a:xfrm>
            <a:off x="6333275" y="2256542"/>
            <a:ext cx="4502695" cy="1495541"/>
            <a:chOff x="0" y="0"/>
            <a:chExt cx="4504272" cy="1496769"/>
          </a:xfrm>
        </p:grpSpPr>
        <p:sp>
          <p:nvSpPr>
            <p:cNvPr id="12" name="椭圆 1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grpSp>
          <p:nvGrpSpPr>
            <p:cNvPr id="14" name="组合 13"/>
            <p:cNvGrpSpPr/>
            <p:nvPr/>
          </p:nvGrpSpPr>
          <p:grpSpPr bwMode="auto">
            <a:xfrm>
              <a:off x="258757" y="324274"/>
              <a:ext cx="527675" cy="396641"/>
              <a:chOff x="0" y="0"/>
              <a:chExt cx="473075" cy="355600"/>
            </a:xfrm>
          </p:grpSpPr>
          <p:sp>
            <p:nvSpPr>
              <p:cNvPr id="18"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77" tIns="40139" rIns="80277" bIns="40139"/>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9"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77" tIns="40139" rIns="80277" bIns="40139"/>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grpSp>
        <p:sp>
          <p:nvSpPr>
            <p:cNvPr id="17" name="文本框 16"/>
            <p:cNvSpPr txBox="1">
              <a:spLocks noChangeArrowheads="1"/>
            </p:cNvSpPr>
            <p:nvPr/>
          </p:nvSpPr>
          <p:spPr bwMode="auto">
            <a:xfrm>
              <a:off x="1145661" y="110637"/>
              <a:ext cx="3358611" cy="13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r>
                <a:rPr lang="en-US" altLang="zh-CN" sz="1400" dirty="0">
                  <a:solidFill>
                    <a:schemeClr val="tx1">
                      <a:lumMod val="75000"/>
                      <a:lumOff val="2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20" name="组合 20"/>
          <p:cNvGrpSpPr/>
          <p:nvPr/>
        </p:nvGrpSpPr>
        <p:grpSpPr bwMode="auto">
          <a:xfrm>
            <a:off x="1270322" y="4207128"/>
            <a:ext cx="4461429" cy="1495541"/>
            <a:chOff x="0" y="0"/>
            <a:chExt cx="4461858" cy="1496769"/>
          </a:xfrm>
        </p:grpSpPr>
        <p:sp>
          <p:nvSpPr>
            <p:cNvPr id="21"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2"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77" tIns="40139" rIns="80277" bIns="40139"/>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3" name="文本框 23"/>
            <p:cNvSpPr txBox="1">
              <a:spLocks noChangeArrowheads="1"/>
            </p:cNvSpPr>
            <p:nvPr/>
          </p:nvSpPr>
          <p:spPr bwMode="auto">
            <a:xfrm>
              <a:off x="1103247" y="110637"/>
              <a:ext cx="3358611" cy="13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r>
                <a:rPr lang="en-US" altLang="zh-CN" sz="1400" dirty="0">
                  <a:solidFill>
                    <a:schemeClr val="tx1">
                      <a:lumMod val="75000"/>
                      <a:lumOff val="2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24" name="组合 24"/>
          <p:cNvGrpSpPr/>
          <p:nvPr/>
        </p:nvGrpSpPr>
        <p:grpSpPr bwMode="auto">
          <a:xfrm>
            <a:off x="6333275" y="4207128"/>
            <a:ext cx="4461429" cy="1444159"/>
            <a:chOff x="0" y="0"/>
            <a:chExt cx="4461857" cy="1445345"/>
          </a:xfrm>
        </p:grpSpPr>
        <p:sp>
          <p:nvSpPr>
            <p:cNvPr id="25" name="椭圆 25"/>
            <p:cNvSpPr>
              <a:spLocks noChangeArrowheads="1"/>
            </p:cNvSpPr>
            <p:nvPr/>
          </p:nvSpPr>
          <p:spPr bwMode="auto">
            <a:xfrm>
              <a:off x="0" y="0"/>
              <a:ext cx="1045190" cy="104519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6"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77" tIns="40139" rIns="80277" bIns="40139"/>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7" name="文本框 27"/>
            <p:cNvSpPr txBox="1">
              <a:spLocks noChangeArrowheads="1"/>
            </p:cNvSpPr>
            <p:nvPr/>
          </p:nvSpPr>
          <p:spPr bwMode="auto">
            <a:xfrm>
              <a:off x="1103246" y="59213"/>
              <a:ext cx="3358611" cy="13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r>
                <a:rPr lang="en-US" altLang="zh-CN" sz="1400" dirty="0">
                  <a:solidFill>
                    <a:schemeClr val="tx1">
                      <a:lumMod val="75000"/>
                      <a:lumOff val="2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5" name="Chart 4"/>
          <p:cNvGraphicFramePr/>
          <p:nvPr/>
        </p:nvGraphicFramePr>
        <p:xfrm>
          <a:off x="1949287" y="1682997"/>
          <a:ext cx="8293427" cy="2598715"/>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p:cNvGrpSpPr/>
          <p:nvPr/>
        </p:nvGrpSpPr>
        <p:grpSpPr>
          <a:xfrm>
            <a:off x="2207583" y="4657517"/>
            <a:ext cx="2388489" cy="1445682"/>
            <a:chOff x="1144691" y="1672015"/>
            <a:chExt cx="2750493" cy="1664793"/>
          </a:xfrm>
        </p:grpSpPr>
        <p:sp>
          <p:nvSpPr>
            <p:cNvPr id="7" name="TextBox 6"/>
            <p:cNvSpPr txBox="1"/>
            <p:nvPr/>
          </p:nvSpPr>
          <p:spPr>
            <a:xfrm>
              <a:off x="1144691" y="1672015"/>
              <a:ext cx="773654" cy="870178"/>
            </a:xfrm>
            <a:prstGeom prst="rect">
              <a:avLst/>
            </a:prstGeom>
            <a:noFill/>
          </p:spPr>
          <p:txBody>
            <a:bodyPr wrap="none" rtlCol="0">
              <a:spAutoFit/>
            </a:bodyPr>
            <a:lstStyle/>
            <a:p>
              <a:pPr algn="ctr">
                <a:lnSpc>
                  <a:spcPct val="120000"/>
                </a:lnSpc>
              </a:pPr>
              <a:r>
                <a:rPr lang="en-AU" sz="36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01</a:t>
              </a:r>
            </a:p>
          </p:txBody>
        </p:sp>
        <p:sp>
          <p:nvSpPr>
            <p:cNvPr id="8" name="Text Placeholder 32"/>
            <p:cNvSpPr txBox="1"/>
            <p:nvPr/>
          </p:nvSpPr>
          <p:spPr>
            <a:xfrm>
              <a:off x="1918587" y="2047628"/>
              <a:ext cx="1976597" cy="1289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eaLnBrk="1" hangingPunct="1">
                <a:buNone/>
              </a:pPr>
              <a:r>
                <a:rPr lang="en-US" sz="106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zh-CN" altLang="en-US" sz="1060" dirty="0">
                <a:solidFill>
                  <a:schemeClr val="tx1">
                    <a:lumMod val="75000"/>
                    <a:lumOff val="25000"/>
                  </a:schemeClr>
                </a:solidFill>
                <a:latin typeface="思源黑体 CN Light" panose="020B0300000000000000" charset="-122"/>
                <a:ea typeface="思源黑体 CN Light" panose="020B0300000000000000" charset="-122"/>
              </a:endParaRPr>
            </a:p>
            <a:p>
              <a:pPr marL="0" indent="0" algn="l" eaLnBrk="1" hangingPunct="1">
                <a:buNone/>
              </a:pPr>
              <a:endParaRPr lang="zh-CN" altLang="en-US" sz="106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9" name="Text Placeholder 33"/>
            <p:cNvSpPr txBox="1"/>
            <p:nvPr/>
          </p:nvSpPr>
          <p:spPr>
            <a:xfrm>
              <a:off x="1898845" y="1750689"/>
              <a:ext cx="1846848" cy="29688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请替换文字内容</a:t>
              </a:r>
            </a:p>
          </p:txBody>
        </p:sp>
      </p:grpSp>
      <p:grpSp>
        <p:nvGrpSpPr>
          <p:cNvPr id="10" name="Group 9"/>
          <p:cNvGrpSpPr/>
          <p:nvPr/>
        </p:nvGrpSpPr>
        <p:grpSpPr>
          <a:xfrm>
            <a:off x="4881950" y="4657512"/>
            <a:ext cx="2399881" cy="1445681"/>
            <a:chOff x="1144692" y="1672015"/>
            <a:chExt cx="2763612" cy="1664796"/>
          </a:xfrm>
        </p:grpSpPr>
        <p:sp>
          <p:nvSpPr>
            <p:cNvPr id="11" name="TextBox 10"/>
            <p:cNvSpPr txBox="1"/>
            <p:nvPr/>
          </p:nvSpPr>
          <p:spPr>
            <a:xfrm>
              <a:off x="1144692" y="1672015"/>
              <a:ext cx="773654" cy="870180"/>
            </a:xfrm>
            <a:prstGeom prst="rect">
              <a:avLst/>
            </a:prstGeom>
            <a:noFill/>
          </p:spPr>
          <p:txBody>
            <a:bodyPr wrap="none" rtlCol="0">
              <a:spAutoFit/>
            </a:bodyPr>
            <a:lstStyle/>
            <a:p>
              <a:pPr algn="ctr">
                <a:lnSpc>
                  <a:spcPct val="120000"/>
                </a:lnSpc>
              </a:pPr>
              <a:r>
                <a:rPr lang="en-AU" sz="36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02</a:t>
              </a:r>
            </a:p>
          </p:txBody>
        </p:sp>
        <p:sp>
          <p:nvSpPr>
            <p:cNvPr id="12" name="Text Placeholder 32"/>
            <p:cNvSpPr txBox="1"/>
            <p:nvPr/>
          </p:nvSpPr>
          <p:spPr>
            <a:xfrm>
              <a:off x="1898842" y="2047628"/>
              <a:ext cx="2009462" cy="128918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eaLnBrk="1" hangingPunct="1">
                <a:buNone/>
              </a:pPr>
              <a:r>
                <a:rPr lang="en-US" sz="106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zh-CN" altLang="en-US" sz="1060" dirty="0">
                <a:solidFill>
                  <a:schemeClr val="tx1">
                    <a:lumMod val="75000"/>
                    <a:lumOff val="25000"/>
                  </a:schemeClr>
                </a:solidFill>
                <a:latin typeface="思源黑体 CN Light" panose="020B0300000000000000" charset="-122"/>
                <a:ea typeface="思源黑体 CN Light" panose="020B0300000000000000" charset="-122"/>
              </a:endParaRPr>
            </a:p>
            <a:p>
              <a:pPr marL="0" indent="0" algn="l" eaLnBrk="1" hangingPunct="1">
                <a:buNone/>
              </a:pPr>
              <a:endParaRPr lang="zh-CN" altLang="en-US" sz="106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13" name="Text Placeholder 33"/>
            <p:cNvSpPr txBox="1"/>
            <p:nvPr/>
          </p:nvSpPr>
          <p:spPr>
            <a:xfrm>
              <a:off x="1898845" y="1750690"/>
              <a:ext cx="1464301" cy="29688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请替换文字内容</a:t>
              </a:r>
            </a:p>
          </p:txBody>
        </p:sp>
      </p:grpSp>
      <p:grpSp>
        <p:nvGrpSpPr>
          <p:cNvPr id="14" name="Group 13"/>
          <p:cNvGrpSpPr/>
          <p:nvPr/>
        </p:nvGrpSpPr>
        <p:grpSpPr>
          <a:xfrm>
            <a:off x="7584855" y="4657512"/>
            <a:ext cx="2365101" cy="959271"/>
            <a:chOff x="1144692" y="1672015"/>
            <a:chExt cx="2723559" cy="1104663"/>
          </a:xfrm>
        </p:grpSpPr>
        <p:sp>
          <p:nvSpPr>
            <p:cNvPr id="15" name="TextBox 14"/>
            <p:cNvSpPr txBox="1"/>
            <p:nvPr/>
          </p:nvSpPr>
          <p:spPr>
            <a:xfrm>
              <a:off x="1144692" y="1672015"/>
              <a:ext cx="773653" cy="870180"/>
            </a:xfrm>
            <a:prstGeom prst="rect">
              <a:avLst/>
            </a:prstGeom>
            <a:noFill/>
          </p:spPr>
          <p:txBody>
            <a:bodyPr wrap="none" rtlCol="0">
              <a:spAutoFit/>
            </a:bodyPr>
            <a:lstStyle/>
            <a:p>
              <a:pPr algn="ctr">
                <a:lnSpc>
                  <a:spcPct val="120000"/>
                </a:lnSpc>
              </a:pPr>
              <a:r>
                <a:rPr lang="en-US" sz="36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03</a:t>
              </a:r>
            </a:p>
          </p:txBody>
        </p:sp>
        <p:sp>
          <p:nvSpPr>
            <p:cNvPr id="16" name="Text Placeholder 32"/>
            <p:cNvSpPr txBox="1"/>
            <p:nvPr/>
          </p:nvSpPr>
          <p:spPr>
            <a:xfrm>
              <a:off x="1898843" y="2047628"/>
              <a:ext cx="1969408" cy="72905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86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您的内容打在这里，或者通过复制您的文本后，在此框中选择粘贴。您的内容打在这里，或者通过复制您的文本后，在此框中选择粘贴。</a:t>
              </a:r>
              <a:endParaRPr lang="en-US" altLang="zh-CN" sz="86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17" name="Text Placeholder 33"/>
            <p:cNvSpPr txBox="1"/>
            <p:nvPr/>
          </p:nvSpPr>
          <p:spPr>
            <a:xfrm>
              <a:off x="1898845" y="1750690"/>
              <a:ext cx="1464301" cy="29688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2">
                      <a:lumMod val="25000"/>
                    </a:schemeClr>
                  </a:solidFill>
                  <a:latin typeface="思源黑体 CN Light" panose="020B0300000000000000" charset="-122"/>
                  <a:ea typeface="思源黑体 CN Light" panose="020B0300000000000000" charset="-122"/>
                  <a:sym typeface="微软雅黑" panose="020B0503020204020204" charset="-122"/>
                </a:rPr>
                <a:t>请替换文字内容</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矩形 18"/>
          <p:cNvSpPr/>
          <p:nvPr/>
        </p:nvSpPr>
        <p:spPr>
          <a:xfrm flipH="1">
            <a:off x="2750185" y="2940685"/>
            <a:ext cx="3921125" cy="977265"/>
          </a:xfrm>
          <a:prstGeom prst="rect">
            <a:avLst/>
          </a:prstGeom>
          <a:ln>
            <a:noFill/>
          </a:ln>
        </p:spPr>
        <p:txBody>
          <a:bodyPr wrap="square">
            <a:spAutoFit/>
          </a:bodyPr>
          <a:lstStyle/>
          <a:p>
            <a:pPr fontAlgn="base">
              <a:lnSpc>
                <a:spcPct val="120000"/>
              </a:lnSpc>
            </a:pPr>
            <a:r>
              <a:rPr lang="zh-CN" altLang="en-US" sz="4800" b="1" dirty="0">
                <a:solidFill>
                  <a:srgbClr val="FFC000"/>
                </a:solidFill>
                <a:latin typeface="思源黑体 Bold" panose="020B0800000000000000" charset="-122"/>
                <a:ea typeface="思源黑体 Bold" panose="020B0800000000000000" charset="-122"/>
                <a:sym typeface="Arial" panose="020B0604020202020204" pitchFamily="34" charset="0"/>
              </a:rPr>
              <a:t>点击添加内容</a:t>
            </a:r>
          </a:p>
        </p:txBody>
      </p:sp>
      <p:sp>
        <p:nvSpPr>
          <p:cNvPr id="21" name="矩形 20"/>
          <p:cNvSpPr/>
          <p:nvPr/>
        </p:nvSpPr>
        <p:spPr>
          <a:xfrm flipH="1">
            <a:off x="2434590" y="3917950"/>
            <a:ext cx="4552315" cy="288925"/>
          </a:xfrm>
          <a:prstGeom prst="rect">
            <a:avLst/>
          </a:prstGeom>
        </p:spPr>
        <p:txBody>
          <a:bodyPr wrap="square">
            <a:spAutoFit/>
          </a:bodyPr>
          <a:lstStyle/>
          <a:p>
            <a:pPr algn="ctr" fontAlgn="base">
              <a:lnSpc>
                <a:spcPct val="120000"/>
              </a:lnSpc>
            </a:pPr>
            <a:r>
              <a:rPr lang="en-US" altLang="zh-CN" sz="1070" dirty="0">
                <a:solidFill>
                  <a:schemeClr val="tx1">
                    <a:lumMod val="75000"/>
                    <a:lumOff val="25000"/>
                  </a:schemeClr>
                </a:solidFill>
              </a:rPr>
              <a:t>BLUE BUSINESS WORK SUMMARY REPORT PPT TEMPLATE</a:t>
            </a:r>
            <a:endParaRPr lang="en-US" altLang="zh-CN" sz="10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nvSpPr>
        <p:spPr>
          <a:xfrm>
            <a:off x="3833178" y="1727200"/>
            <a:ext cx="1755140" cy="1568450"/>
          </a:xfrm>
          <a:prstGeom prst="rect">
            <a:avLst/>
          </a:prstGeom>
          <a:noFill/>
        </p:spPr>
        <p:txBody>
          <a:bodyPr wrap="square" rtlCol="0">
            <a:spAutoFit/>
          </a:bodyPr>
          <a:lstStyle/>
          <a:p>
            <a:r>
              <a:rPr lang="en-US" altLang="zh-CN" sz="9600" b="1" dirty="0">
                <a:solidFill>
                  <a:srgbClr val="FFC000"/>
                </a:solidFill>
                <a:latin typeface="思源黑体 Bold" panose="020B0800000000000000" charset="-122"/>
                <a:ea typeface="思源黑体 Bold" panose="020B0800000000000000" charset="-122"/>
              </a:rPr>
              <a:t>03</a:t>
            </a:r>
          </a:p>
        </p:txBody>
      </p:sp>
      <p:cxnSp>
        <p:nvCxnSpPr>
          <p:cNvPr id="3" name="直接连接符 2"/>
          <p:cNvCxnSpPr/>
          <p:nvPr/>
        </p:nvCxnSpPr>
        <p:spPr>
          <a:xfrm>
            <a:off x="2834640" y="3912235"/>
            <a:ext cx="3752215" cy="0"/>
          </a:xfrm>
          <a:prstGeom prst="line">
            <a:avLst/>
          </a:prstGeom>
          <a:ln w="12700"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52795" y="3406825"/>
            <a:ext cx="3497501" cy="598805"/>
          </a:xfrm>
          <a:prstGeom prst="rect">
            <a:avLst/>
          </a:prstGeom>
        </p:spPr>
        <p:txBody>
          <a:bodyPr wrap="square" lIns="121908" tIns="60953" rIns="121908" bIns="60953">
            <a:spAutoFit/>
          </a:bodyPr>
          <a:lstStyle/>
          <a:p>
            <a:pPr algn="r">
              <a:lnSpc>
                <a:spcPts val="1865"/>
              </a:lnSpc>
            </a:pPr>
            <a:r>
              <a:rPr lang="zh-CN" altLang="en-US" sz="1065" dirty="0">
                <a:solidFill>
                  <a:schemeClr val="bg1">
                    <a:lumMod val="50000"/>
                  </a:schemeClr>
                </a:solidFill>
                <a:latin typeface="思源黑体 CN Light" panose="020B0300000000000000" charset="-122"/>
                <a:ea typeface="思源黑体 CN Light" panose="020B0300000000000000" charset="-122"/>
              </a:rPr>
              <a:t>请在此处输入您的文本或者复制您的文本粘贴到此处，请在此处输入您的文本。</a:t>
            </a:r>
          </a:p>
        </p:txBody>
      </p:sp>
      <p:sp>
        <p:nvSpPr>
          <p:cNvPr id="4" name="TextBox 3"/>
          <p:cNvSpPr txBox="1"/>
          <p:nvPr/>
        </p:nvSpPr>
        <p:spPr>
          <a:xfrm>
            <a:off x="2384698" y="3141057"/>
            <a:ext cx="1868170" cy="366395"/>
          </a:xfrm>
          <a:prstGeom prst="rect">
            <a:avLst/>
          </a:prstGeom>
          <a:noFill/>
        </p:spPr>
        <p:txBody>
          <a:bodyPr wrap="none" lIns="121908" tIns="60953" rIns="121908" bIns="60953" rtlCol="0">
            <a:spAutoFit/>
          </a:bodyPr>
          <a:lstStyle/>
          <a:p>
            <a:r>
              <a:rPr lang="zh-CN" altLang="en-US" sz="1600" b="1" dirty="0">
                <a:solidFill>
                  <a:schemeClr val="bg1">
                    <a:lumMod val="50000"/>
                  </a:schemeClr>
                </a:solidFill>
                <a:latin typeface="思源黑体 Bold" panose="020B0800000000000000" charset="-122"/>
                <a:ea typeface="思源黑体 Bold" panose="020B0800000000000000" charset="-122"/>
              </a:rPr>
              <a:t>此处输入您的标题</a:t>
            </a:r>
          </a:p>
        </p:txBody>
      </p:sp>
      <p:grpSp>
        <p:nvGrpSpPr>
          <p:cNvPr id="2" name="组合 4"/>
          <p:cNvGrpSpPr/>
          <p:nvPr/>
        </p:nvGrpSpPr>
        <p:grpSpPr>
          <a:xfrm>
            <a:off x="5847439" y="4766478"/>
            <a:ext cx="1187451" cy="1174749"/>
            <a:chOff x="4305571" y="3574858"/>
            <a:chExt cx="890588" cy="881062"/>
          </a:xfrm>
          <a:solidFill>
            <a:srgbClr val="008487"/>
          </a:solidFill>
        </p:grpSpPr>
        <p:sp>
          <p:nvSpPr>
            <p:cNvPr id="6"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sp>
          <p:nvSpPr>
            <p:cNvPr id="7"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grpSp>
      <p:grpSp>
        <p:nvGrpSpPr>
          <p:cNvPr id="5" name="组合 7"/>
          <p:cNvGrpSpPr/>
          <p:nvPr/>
        </p:nvGrpSpPr>
        <p:grpSpPr>
          <a:xfrm>
            <a:off x="5847439" y="2088894"/>
            <a:ext cx="1174751" cy="1189567"/>
            <a:chOff x="4305571" y="1566670"/>
            <a:chExt cx="881063" cy="892175"/>
          </a:xfrm>
          <a:solidFill>
            <a:srgbClr val="EBAC07"/>
          </a:solidFill>
        </p:grpSpPr>
        <p:sp>
          <p:nvSpPr>
            <p:cNvPr id="9"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sp>
          <p:nvSpPr>
            <p:cNvPr id="10"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grpSp>
      <p:grpSp>
        <p:nvGrpSpPr>
          <p:cNvPr id="8" name="组合 10"/>
          <p:cNvGrpSpPr/>
          <p:nvPr/>
        </p:nvGrpSpPr>
        <p:grpSpPr>
          <a:xfrm>
            <a:off x="4614821" y="3039279"/>
            <a:ext cx="1949451" cy="1951567"/>
            <a:chOff x="3381108" y="2279458"/>
            <a:chExt cx="1462088" cy="1463675"/>
          </a:xfrm>
          <a:solidFill>
            <a:srgbClr val="D00000"/>
          </a:solidFill>
        </p:grpSpPr>
        <p:sp>
          <p:nvSpPr>
            <p:cNvPr id="12"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sp>
          <p:nvSpPr>
            <p:cNvPr id="13"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rgbClr val="D00000"/>
                </a:solidFill>
                <a:latin typeface="思源黑体 CN Light" panose="020B0300000000000000" charset="-122"/>
                <a:ea typeface="思源黑体 CN Light" panose="020B0300000000000000" charset="-122"/>
              </a:endParaRPr>
            </a:p>
          </p:txBody>
        </p:sp>
      </p:grpSp>
      <p:sp>
        <p:nvSpPr>
          <p:cNvPr id="14" name="任意多边形 13"/>
          <p:cNvSpPr/>
          <p:nvPr/>
        </p:nvSpPr>
        <p:spPr>
          <a:xfrm>
            <a:off x="6940334" y="2888567"/>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2400">
              <a:solidFill>
                <a:srgbClr val="D00000"/>
              </a:solidFill>
              <a:latin typeface="思源黑体 CN Light" panose="020B0300000000000000" charset="-122"/>
              <a:ea typeface="思源黑体 CN Light" panose="020B0300000000000000" charset="-122"/>
            </a:endParaRPr>
          </a:p>
        </p:txBody>
      </p:sp>
      <p:sp>
        <p:nvSpPr>
          <p:cNvPr id="15" name="任意多边形 14"/>
          <p:cNvSpPr/>
          <p:nvPr/>
        </p:nvSpPr>
        <p:spPr>
          <a:xfrm>
            <a:off x="6940334" y="5786439"/>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2400">
              <a:solidFill>
                <a:srgbClr val="D00000"/>
              </a:solidFill>
              <a:latin typeface="思源黑体 CN Light" panose="020B0300000000000000" charset="-122"/>
              <a:ea typeface="思源黑体 CN Light" panose="020B0300000000000000" charset="-122"/>
            </a:endParaRPr>
          </a:p>
        </p:txBody>
      </p:sp>
      <p:sp>
        <p:nvSpPr>
          <p:cNvPr id="16" name="任意多边形 15"/>
          <p:cNvSpPr/>
          <p:nvPr/>
        </p:nvSpPr>
        <p:spPr>
          <a:xfrm flipH="1">
            <a:off x="970278" y="4294568"/>
            <a:ext cx="3838036" cy="340864"/>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2400">
              <a:solidFill>
                <a:srgbClr val="D00000"/>
              </a:solidFill>
              <a:latin typeface="思源黑体 CN Light" panose="020B0300000000000000" charset="-122"/>
              <a:ea typeface="思源黑体 CN Light" panose="020B0300000000000000" charset="-122"/>
            </a:endParaRPr>
          </a:p>
        </p:txBody>
      </p:sp>
      <p:sp>
        <p:nvSpPr>
          <p:cNvPr id="17" name="矩形 16"/>
          <p:cNvSpPr/>
          <p:nvPr/>
        </p:nvSpPr>
        <p:spPr>
          <a:xfrm>
            <a:off x="7303022" y="1960092"/>
            <a:ext cx="3497501" cy="610409"/>
          </a:xfrm>
          <a:prstGeom prst="rect">
            <a:avLst/>
          </a:prstGeom>
        </p:spPr>
        <p:txBody>
          <a:bodyPr wrap="square" lIns="121908" tIns="60953" rIns="121908" bIns="60953">
            <a:spAutoFit/>
          </a:bodyPr>
          <a:lstStyle/>
          <a:p>
            <a:pPr algn="just">
              <a:lnSpc>
                <a:spcPts val="1865"/>
              </a:lnSpc>
            </a:pPr>
            <a:r>
              <a:rPr lang="zh-CN" altLang="en-US" sz="1065" dirty="0">
                <a:solidFill>
                  <a:schemeClr val="bg1">
                    <a:lumMod val="50000"/>
                  </a:schemeClr>
                </a:solidFill>
                <a:latin typeface="思源黑体 CN Light" panose="020B0300000000000000" charset="-122"/>
                <a:ea typeface="思源黑体 CN Light" panose="020B0300000000000000" charset="-122"/>
              </a:rPr>
              <a:t>请在此处输入您的文本或者复制您的文本粘贴到此处，请在此处输入您的文本。</a:t>
            </a:r>
          </a:p>
        </p:txBody>
      </p:sp>
      <p:sp>
        <p:nvSpPr>
          <p:cNvPr id="18" name="TextBox 54"/>
          <p:cNvSpPr txBox="1"/>
          <p:nvPr/>
        </p:nvSpPr>
        <p:spPr>
          <a:xfrm>
            <a:off x="7305701" y="1620043"/>
            <a:ext cx="1887672" cy="369318"/>
          </a:xfrm>
          <a:prstGeom prst="rect">
            <a:avLst/>
          </a:prstGeom>
          <a:noFill/>
        </p:spPr>
        <p:txBody>
          <a:bodyPr wrap="none" lIns="121908" tIns="60953" rIns="121908" bIns="60953" rtlCol="0">
            <a:spAutoFit/>
          </a:bodyPr>
          <a:lstStyle/>
          <a:p>
            <a:r>
              <a:rPr lang="zh-CN" altLang="en-US" sz="1600" b="1" dirty="0">
                <a:solidFill>
                  <a:schemeClr val="bg1">
                    <a:lumMod val="50000"/>
                  </a:schemeClr>
                </a:solidFill>
                <a:latin typeface="思源黑体 Bold" panose="020B0800000000000000" charset="-122"/>
                <a:ea typeface="思源黑体 Bold" panose="020B0800000000000000" charset="-122"/>
              </a:rPr>
              <a:t>此处输入您的标题</a:t>
            </a:r>
          </a:p>
        </p:txBody>
      </p:sp>
      <p:sp>
        <p:nvSpPr>
          <p:cNvPr id="19" name="矩形 18"/>
          <p:cNvSpPr/>
          <p:nvPr/>
        </p:nvSpPr>
        <p:spPr>
          <a:xfrm>
            <a:off x="7286066" y="4845216"/>
            <a:ext cx="3497501" cy="610409"/>
          </a:xfrm>
          <a:prstGeom prst="rect">
            <a:avLst/>
          </a:prstGeom>
        </p:spPr>
        <p:txBody>
          <a:bodyPr wrap="square" lIns="121908" tIns="60953" rIns="121908" bIns="60953">
            <a:spAutoFit/>
          </a:bodyPr>
          <a:lstStyle/>
          <a:p>
            <a:pPr algn="just">
              <a:lnSpc>
                <a:spcPts val="1865"/>
              </a:lnSpc>
            </a:pPr>
            <a:r>
              <a:rPr lang="zh-CN" altLang="en-US" sz="1065" dirty="0">
                <a:solidFill>
                  <a:schemeClr val="bg1">
                    <a:lumMod val="50000"/>
                  </a:schemeClr>
                </a:solidFill>
                <a:latin typeface="思源黑体 CN Light" panose="020B0300000000000000" charset="-122"/>
                <a:ea typeface="思源黑体 CN Light" panose="020B0300000000000000" charset="-122"/>
              </a:rPr>
              <a:t>请在此处输入您的文本或者复制您的文本粘贴到此处，请在此处输入您的文本。</a:t>
            </a:r>
          </a:p>
        </p:txBody>
      </p:sp>
      <p:sp>
        <p:nvSpPr>
          <p:cNvPr id="20" name="TextBox 54"/>
          <p:cNvSpPr txBox="1"/>
          <p:nvPr/>
        </p:nvSpPr>
        <p:spPr>
          <a:xfrm>
            <a:off x="7343923" y="4499473"/>
            <a:ext cx="1887672" cy="369318"/>
          </a:xfrm>
          <a:prstGeom prst="rect">
            <a:avLst/>
          </a:prstGeom>
          <a:noFill/>
        </p:spPr>
        <p:txBody>
          <a:bodyPr wrap="none" lIns="121908" tIns="60953" rIns="121908" bIns="60953" rtlCol="0">
            <a:spAutoFit/>
          </a:bodyPr>
          <a:lstStyle/>
          <a:p>
            <a:r>
              <a:rPr lang="zh-CN" altLang="en-US" sz="1600" b="1" dirty="0">
                <a:solidFill>
                  <a:schemeClr val="bg1">
                    <a:lumMod val="50000"/>
                  </a:schemeClr>
                </a:solidFill>
                <a:latin typeface="思源黑体 Bold" panose="020B0800000000000000" charset="-122"/>
                <a:ea typeface="思源黑体 Bold" panose="020B0800000000000000" charset="-122"/>
              </a:rPr>
              <a:t>此处输入您的标题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bldLvl="0" animBg="1"/>
      <p:bldP spid="15" grpId="0" bldLvl="0" animBg="1"/>
      <p:bldP spid="16" grpId="0" bldLvl="0" animBg="1"/>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grpSp>
        <p:nvGrpSpPr>
          <p:cNvPr id="2" name="组合 7"/>
          <p:cNvGrpSpPr/>
          <p:nvPr/>
        </p:nvGrpSpPr>
        <p:grpSpPr>
          <a:xfrm>
            <a:off x="1216823" y="2286644"/>
            <a:ext cx="2713567" cy="2728945"/>
            <a:chOff x="934047" y="1821185"/>
            <a:chExt cx="2035175" cy="2046709"/>
          </a:xfrm>
        </p:grpSpPr>
        <p:sp>
          <p:nvSpPr>
            <p:cNvPr id="4" name="MH_SubTitle_1"/>
            <p:cNvSpPr/>
            <p:nvPr>
              <p:custDataLst>
                <p:tags r:id="rId11"/>
              </p:custDataLst>
            </p:nvPr>
          </p:nvSpPr>
          <p:spPr>
            <a:xfrm>
              <a:off x="1144589" y="2666373"/>
              <a:ext cx="1584325" cy="404802"/>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000" dirty="0">
                  <a:solidFill>
                    <a:srgbClr val="FFFFFF"/>
                  </a:solidFill>
                  <a:latin typeface="思源黑体 CN Light" panose="020B0300000000000000" charset="-122"/>
                  <a:ea typeface="思源黑体 CN Light" panose="020B0300000000000000" charset="-122"/>
                </a:rPr>
                <a:t>LOREM</a:t>
              </a:r>
              <a:r>
                <a:rPr lang="en-US" altLang="zh-CN" sz="2800" dirty="0">
                  <a:solidFill>
                    <a:srgbClr val="FFFFFF"/>
                  </a:solidFill>
                  <a:latin typeface="思源黑体 CN Light" panose="020B0300000000000000" charset="-122"/>
                  <a:ea typeface="思源黑体 CN Light" panose="020B0300000000000000" charset="-122"/>
                </a:rPr>
                <a:t> </a:t>
              </a:r>
            </a:p>
          </p:txBody>
        </p:sp>
        <p:sp>
          <p:nvSpPr>
            <p:cNvPr id="41" name="MH_Other_1"/>
            <p:cNvSpPr/>
            <p:nvPr>
              <p:custDataLst>
                <p:tags r:id="rId12"/>
              </p:custDataLst>
            </p:nvPr>
          </p:nvSpPr>
          <p:spPr>
            <a:xfrm>
              <a:off x="1268414" y="1821185"/>
              <a:ext cx="649287" cy="738428"/>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40000" anchor="ctr"/>
            <a:lstStyle/>
            <a:p>
              <a:pPr algn="ctr">
                <a:defRPr/>
              </a:pPr>
              <a:r>
                <a:rPr lang="en-US" altLang="zh-CN" sz="4000" dirty="0">
                  <a:solidFill>
                    <a:srgbClr val="FFFFFF"/>
                  </a:solidFill>
                  <a:latin typeface="思源黑体 CN Light" panose="020B0300000000000000" charset="-122"/>
                  <a:ea typeface="思源黑体 CN Light" panose="020B0300000000000000" charset="-122"/>
                </a:rPr>
                <a:t>A</a:t>
              </a:r>
            </a:p>
          </p:txBody>
        </p:sp>
        <p:sp>
          <p:nvSpPr>
            <p:cNvPr id="17" name="MH_Text_1"/>
            <p:cNvSpPr>
              <a:spLocks noChangeArrowheads="1"/>
            </p:cNvSpPr>
            <p:nvPr>
              <p:custDataLst>
                <p:tags r:id="rId13"/>
              </p:custDataLst>
            </p:nvPr>
          </p:nvSpPr>
          <p:spPr bwMode="auto">
            <a:xfrm>
              <a:off x="934047" y="3208288"/>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endParaRPr lang="en-US" altLang="zh-CN" sz="1400" dirty="0">
                <a:solidFill>
                  <a:schemeClr val="bg1">
                    <a:lumMod val="50000"/>
                  </a:schemeClr>
                </a:solidFill>
                <a:latin typeface="思源黑体 CN Light" panose="020B0300000000000000" charset="-122"/>
                <a:ea typeface="思源黑体 CN Light" panose="020B0300000000000000" charset="-122"/>
              </a:endParaRPr>
            </a:p>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p>
          </p:txBody>
        </p:sp>
      </p:grpSp>
      <p:grpSp>
        <p:nvGrpSpPr>
          <p:cNvPr id="3" name="组合 9"/>
          <p:cNvGrpSpPr/>
          <p:nvPr/>
        </p:nvGrpSpPr>
        <p:grpSpPr>
          <a:xfrm>
            <a:off x="5982760" y="2286644"/>
            <a:ext cx="2713567" cy="2736081"/>
            <a:chOff x="4508500" y="1821185"/>
            <a:chExt cx="2035175" cy="2052061"/>
          </a:xfrm>
        </p:grpSpPr>
        <p:sp>
          <p:nvSpPr>
            <p:cNvPr id="6" name="MH_SubTitle_3"/>
            <p:cNvSpPr/>
            <p:nvPr>
              <p:custDataLst>
                <p:tags r:id="rId8"/>
              </p:custDataLst>
            </p:nvPr>
          </p:nvSpPr>
          <p:spPr>
            <a:xfrm>
              <a:off x="4767264" y="2666373"/>
              <a:ext cx="1584325" cy="404802"/>
            </a:xfrm>
            <a:prstGeom prst="roundRect">
              <a:avLst>
                <a:gd name="adj" fmla="val 100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000" dirty="0">
                  <a:solidFill>
                    <a:srgbClr val="FFFFFF"/>
                  </a:solidFill>
                  <a:latin typeface="思源黑体 CN Light" panose="020B0300000000000000" charset="-122"/>
                  <a:ea typeface="思源黑体 CN Light" panose="020B0300000000000000" charset="-122"/>
                </a:rPr>
                <a:t>LOREM</a:t>
              </a:r>
              <a:r>
                <a:rPr lang="en-US" altLang="zh-CN" sz="2800" dirty="0">
                  <a:solidFill>
                    <a:srgbClr val="FFFFFF"/>
                  </a:solidFill>
                  <a:latin typeface="思源黑体 CN Light" panose="020B0300000000000000" charset="-122"/>
                  <a:ea typeface="思源黑体 CN Light" panose="020B0300000000000000" charset="-122"/>
                </a:rPr>
                <a:t> </a:t>
              </a:r>
            </a:p>
          </p:txBody>
        </p:sp>
        <p:sp>
          <p:nvSpPr>
            <p:cNvPr id="42" name="MH_Other_2"/>
            <p:cNvSpPr/>
            <p:nvPr>
              <p:custDataLst>
                <p:tags r:id="rId9"/>
              </p:custDataLst>
            </p:nvPr>
          </p:nvSpPr>
          <p:spPr>
            <a:xfrm>
              <a:off x="4876800" y="1821185"/>
              <a:ext cx="649288" cy="738428"/>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40000" anchor="ctr"/>
            <a:lstStyle/>
            <a:p>
              <a:pPr algn="ctr">
                <a:defRPr/>
              </a:pPr>
              <a:r>
                <a:rPr lang="en-US" altLang="zh-CN" sz="4000" dirty="0">
                  <a:solidFill>
                    <a:srgbClr val="FFFFFF"/>
                  </a:solidFill>
                  <a:latin typeface="思源黑体 CN Light" panose="020B0300000000000000" charset="-122"/>
                  <a:ea typeface="思源黑体 CN Light" panose="020B0300000000000000" charset="-122"/>
                </a:rPr>
                <a:t>C</a:t>
              </a:r>
            </a:p>
          </p:txBody>
        </p:sp>
        <p:sp>
          <p:nvSpPr>
            <p:cNvPr id="18" name="MH_Text_1"/>
            <p:cNvSpPr>
              <a:spLocks noChangeArrowheads="1"/>
            </p:cNvSpPr>
            <p:nvPr>
              <p:custDataLst>
                <p:tags r:id="rId10"/>
              </p:custDataLst>
            </p:nvPr>
          </p:nvSpPr>
          <p:spPr bwMode="auto">
            <a:xfrm>
              <a:off x="4508500" y="3213640"/>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endParaRPr lang="en-US" altLang="zh-CN" sz="1400" dirty="0">
                <a:solidFill>
                  <a:schemeClr val="bg1">
                    <a:lumMod val="50000"/>
                  </a:schemeClr>
                </a:solidFill>
                <a:latin typeface="思源黑体 CN Light" panose="020B0300000000000000" charset="-122"/>
                <a:ea typeface="思源黑体 CN Light" panose="020B0300000000000000" charset="-122"/>
              </a:endParaRPr>
            </a:p>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p>
          </p:txBody>
        </p:sp>
      </p:grpSp>
      <p:grpSp>
        <p:nvGrpSpPr>
          <p:cNvPr id="8" name="组合 8"/>
          <p:cNvGrpSpPr/>
          <p:nvPr/>
        </p:nvGrpSpPr>
        <p:grpSpPr>
          <a:xfrm>
            <a:off x="3667159" y="2519312"/>
            <a:ext cx="2713567" cy="2556951"/>
            <a:chOff x="2771800" y="1995686"/>
            <a:chExt cx="2035175" cy="1917713"/>
          </a:xfrm>
        </p:grpSpPr>
        <p:sp>
          <p:nvSpPr>
            <p:cNvPr id="5" name="MH_SubTitle_2"/>
            <p:cNvSpPr/>
            <p:nvPr>
              <p:custDataLst>
                <p:tags r:id="rId5"/>
              </p:custDataLst>
            </p:nvPr>
          </p:nvSpPr>
          <p:spPr>
            <a:xfrm>
              <a:off x="2954339" y="2666373"/>
              <a:ext cx="1584325" cy="404802"/>
            </a:xfrm>
            <a:prstGeom prst="roundRect">
              <a:avLst>
                <a:gd name="adj" fmla="val 10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000" dirty="0">
                  <a:solidFill>
                    <a:srgbClr val="FFFFFF"/>
                  </a:solidFill>
                  <a:latin typeface="思源黑体 CN Light" panose="020B0300000000000000" charset="-122"/>
                  <a:ea typeface="思源黑体 CN Light" panose="020B0300000000000000" charset="-122"/>
                </a:rPr>
                <a:t>LOREM</a:t>
              </a:r>
              <a:r>
                <a:rPr lang="en-US" altLang="zh-CN" sz="2800" dirty="0">
                  <a:solidFill>
                    <a:srgbClr val="FFFFFF"/>
                  </a:solidFill>
                  <a:latin typeface="思源黑体 CN Light" panose="020B0300000000000000" charset="-122"/>
                  <a:ea typeface="思源黑体 CN Light" panose="020B0300000000000000" charset="-122"/>
                </a:rPr>
                <a:t> </a:t>
              </a:r>
            </a:p>
          </p:txBody>
        </p:sp>
        <p:sp>
          <p:nvSpPr>
            <p:cNvPr id="51" name="MH_Other_3"/>
            <p:cNvSpPr/>
            <p:nvPr>
              <p:custDataLst>
                <p:tags r:id="rId6"/>
              </p:custDataLst>
            </p:nvPr>
          </p:nvSpPr>
          <p:spPr>
            <a:xfrm>
              <a:off x="3073400" y="3173488"/>
              <a:ext cx="647700" cy="739911"/>
            </a:xfrm>
            <a:custGeom>
              <a:avLst/>
              <a:gdLst>
                <a:gd name="connsiteX0" fmla="*/ 324036 w 648072"/>
                <a:gd name="connsiteY0" fmla="*/ 0 h 791728"/>
                <a:gd name="connsiteX1" fmla="*/ 388468 w 648072"/>
                <a:gd name="connsiteY1" fmla="*/ 150151 h 791728"/>
                <a:gd name="connsiteX2" fmla="*/ 389341 w 648072"/>
                <a:gd name="connsiteY2" fmla="*/ 150239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39 h 791728"/>
                <a:gd name="connsiteX7" fmla="*/ 259605 w 648072"/>
                <a:gd name="connsiteY7" fmla="*/ 150151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92000" rIns="0" bIns="0" anchor="ctr"/>
            <a:lstStyle/>
            <a:p>
              <a:pPr algn="ctr">
                <a:defRPr/>
              </a:pPr>
              <a:r>
                <a:rPr lang="en-US" altLang="zh-CN" sz="4000" dirty="0">
                  <a:solidFill>
                    <a:srgbClr val="FFFFFF"/>
                  </a:solidFill>
                  <a:latin typeface="思源黑体 CN Light" panose="020B0300000000000000" charset="-122"/>
                  <a:ea typeface="思源黑体 CN Light" panose="020B0300000000000000" charset="-122"/>
                </a:rPr>
                <a:t>B</a:t>
              </a:r>
            </a:p>
          </p:txBody>
        </p:sp>
        <p:sp>
          <p:nvSpPr>
            <p:cNvPr id="19" name="MH_Text_1"/>
            <p:cNvSpPr>
              <a:spLocks noChangeArrowheads="1"/>
            </p:cNvSpPr>
            <p:nvPr>
              <p:custDataLst>
                <p:tags r:id="rId7"/>
              </p:custDataLst>
            </p:nvPr>
          </p:nvSpPr>
          <p:spPr bwMode="auto">
            <a:xfrm>
              <a:off x="2771800" y="1995686"/>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endParaRPr lang="en-US" altLang="zh-CN" sz="1400" dirty="0">
                <a:solidFill>
                  <a:schemeClr val="bg1">
                    <a:lumMod val="50000"/>
                  </a:schemeClr>
                </a:solidFill>
                <a:latin typeface="思源黑体 CN Light" panose="020B0300000000000000" charset="-122"/>
                <a:ea typeface="思源黑体 CN Light" panose="020B0300000000000000" charset="-122"/>
              </a:endParaRPr>
            </a:p>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p>
          </p:txBody>
        </p:sp>
      </p:grpSp>
      <p:grpSp>
        <p:nvGrpSpPr>
          <p:cNvPr id="9" name="组合 10"/>
          <p:cNvGrpSpPr/>
          <p:nvPr/>
        </p:nvGrpSpPr>
        <p:grpSpPr>
          <a:xfrm>
            <a:off x="8433098" y="2526448"/>
            <a:ext cx="2713567" cy="2549815"/>
            <a:chOff x="6346253" y="2001038"/>
            <a:chExt cx="2035175" cy="1912361"/>
          </a:xfrm>
        </p:grpSpPr>
        <p:sp>
          <p:nvSpPr>
            <p:cNvPr id="7" name="MH_SubTitle_4"/>
            <p:cNvSpPr/>
            <p:nvPr>
              <p:custDataLst>
                <p:tags r:id="rId2"/>
              </p:custDataLst>
            </p:nvPr>
          </p:nvSpPr>
          <p:spPr>
            <a:xfrm>
              <a:off x="6581776" y="2666373"/>
              <a:ext cx="1584325" cy="404802"/>
            </a:xfrm>
            <a:prstGeom prst="roundRect">
              <a:avLst>
                <a:gd name="adj" fmla="val 100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000" dirty="0">
                  <a:solidFill>
                    <a:srgbClr val="FFFFFF"/>
                  </a:solidFill>
                  <a:latin typeface="思源黑体 CN Light" panose="020B0300000000000000" charset="-122"/>
                  <a:ea typeface="思源黑体 CN Light" panose="020B0300000000000000" charset="-122"/>
                </a:rPr>
                <a:t>LOREM</a:t>
              </a:r>
              <a:r>
                <a:rPr lang="en-US" altLang="zh-CN" sz="2800" dirty="0">
                  <a:solidFill>
                    <a:srgbClr val="FFFFFF"/>
                  </a:solidFill>
                  <a:latin typeface="思源黑体 CN Light" panose="020B0300000000000000" charset="-122"/>
                  <a:ea typeface="思源黑体 CN Light" panose="020B0300000000000000" charset="-122"/>
                </a:rPr>
                <a:t> </a:t>
              </a:r>
            </a:p>
          </p:txBody>
        </p:sp>
        <p:sp>
          <p:nvSpPr>
            <p:cNvPr id="52" name="MH_Other_4"/>
            <p:cNvSpPr/>
            <p:nvPr>
              <p:custDataLst>
                <p:tags r:id="rId3"/>
              </p:custDataLst>
            </p:nvPr>
          </p:nvSpPr>
          <p:spPr>
            <a:xfrm>
              <a:off x="6681788" y="3173488"/>
              <a:ext cx="647700" cy="739911"/>
            </a:xfrm>
            <a:custGeom>
              <a:avLst/>
              <a:gdLst>
                <a:gd name="connsiteX0" fmla="*/ 324036 w 648072"/>
                <a:gd name="connsiteY0" fmla="*/ 0 h 791728"/>
                <a:gd name="connsiteX1" fmla="*/ 388468 w 648072"/>
                <a:gd name="connsiteY1" fmla="*/ 150152 h 791728"/>
                <a:gd name="connsiteX2" fmla="*/ 389341 w 648072"/>
                <a:gd name="connsiteY2" fmla="*/ 150240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40 h 791728"/>
                <a:gd name="connsiteX7" fmla="*/ 259605 w 648072"/>
                <a:gd name="connsiteY7" fmla="*/ 150152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92000" rIns="0" bIns="0" anchor="ctr"/>
            <a:lstStyle/>
            <a:p>
              <a:pPr algn="ctr">
                <a:defRPr/>
              </a:pPr>
              <a:r>
                <a:rPr lang="en-US" altLang="zh-CN" sz="4000" dirty="0">
                  <a:solidFill>
                    <a:srgbClr val="FFFFFF"/>
                  </a:solidFill>
                  <a:latin typeface="思源黑体 CN Light" panose="020B0300000000000000" charset="-122"/>
                  <a:ea typeface="思源黑体 CN Light" panose="020B0300000000000000" charset="-122"/>
                </a:rPr>
                <a:t>D</a:t>
              </a:r>
            </a:p>
          </p:txBody>
        </p:sp>
        <p:sp>
          <p:nvSpPr>
            <p:cNvPr id="20" name="MH_Text_1"/>
            <p:cNvSpPr>
              <a:spLocks noChangeArrowheads="1"/>
            </p:cNvSpPr>
            <p:nvPr>
              <p:custDataLst>
                <p:tags r:id="rId4"/>
              </p:custDataLst>
            </p:nvPr>
          </p:nvSpPr>
          <p:spPr bwMode="auto">
            <a:xfrm>
              <a:off x="6346253" y="2001038"/>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endParaRPr lang="en-US" altLang="zh-CN" sz="1400" dirty="0">
                <a:solidFill>
                  <a:schemeClr val="bg1">
                    <a:lumMod val="50000"/>
                  </a:schemeClr>
                </a:solidFill>
                <a:latin typeface="思源黑体 CN Light" panose="020B0300000000000000" charset="-122"/>
                <a:ea typeface="思源黑体 CN Light" panose="020B0300000000000000" charset="-122"/>
              </a:endParaRPr>
            </a:p>
            <a:p>
              <a:pPr algn="ctr" defTabSz="913765"/>
              <a:r>
                <a:rPr lang="zh-CN" altLang="en-US" sz="1400" dirty="0">
                  <a:solidFill>
                    <a:schemeClr val="bg1">
                      <a:lumMod val="50000"/>
                    </a:schemeClr>
                  </a:solidFill>
                  <a:latin typeface="思源黑体 CN Light" panose="020B0300000000000000" charset="-122"/>
                  <a:ea typeface="思源黑体 CN Light" panose="020B0300000000000000" charset="-122"/>
                </a:rPr>
                <a:t>点击增加内容</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482" name="菱形 3"/>
          <p:cNvSpPr/>
          <p:nvPr/>
        </p:nvSpPr>
        <p:spPr>
          <a:xfrm>
            <a:off x="2060575" y="2074228"/>
            <a:ext cx="1366838" cy="1365250"/>
          </a:xfrm>
          <a:prstGeom prst="diamond">
            <a:avLst/>
          </a:prstGeom>
          <a:solidFill>
            <a:srgbClr val="B3D53D"/>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3" name="菱形 4"/>
          <p:cNvSpPr/>
          <p:nvPr/>
        </p:nvSpPr>
        <p:spPr>
          <a:xfrm>
            <a:off x="3568700" y="2074228"/>
            <a:ext cx="1365250" cy="1365250"/>
          </a:xfrm>
          <a:prstGeom prst="diamond">
            <a:avLst/>
          </a:prstGeom>
          <a:solidFill>
            <a:srgbClr val="0895BE"/>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4" name="菱形 5"/>
          <p:cNvSpPr/>
          <p:nvPr/>
        </p:nvSpPr>
        <p:spPr>
          <a:xfrm>
            <a:off x="5075238" y="1736090"/>
            <a:ext cx="2041525" cy="2041525"/>
          </a:xfrm>
          <a:prstGeom prst="diamond">
            <a:avLst/>
          </a:prstGeom>
          <a:solidFill>
            <a:srgbClr val="FFBF17"/>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5" name="菱形 6"/>
          <p:cNvSpPr/>
          <p:nvPr/>
        </p:nvSpPr>
        <p:spPr>
          <a:xfrm>
            <a:off x="7258050" y="2074228"/>
            <a:ext cx="1365250" cy="1365250"/>
          </a:xfrm>
          <a:prstGeom prst="diamond">
            <a:avLst/>
          </a:prstGeom>
          <a:solidFill>
            <a:srgbClr val="75625B"/>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6" name="菱形 7"/>
          <p:cNvSpPr/>
          <p:nvPr/>
        </p:nvSpPr>
        <p:spPr>
          <a:xfrm>
            <a:off x="8764588" y="2074228"/>
            <a:ext cx="1366837" cy="1365250"/>
          </a:xfrm>
          <a:prstGeom prst="diamond">
            <a:avLst/>
          </a:prstGeom>
          <a:solidFill>
            <a:srgbClr val="B3D53D"/>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7" name="菱形 8"/>
          <p:cNvSpPr/>
          <p:nvPr/>
        </p:nvSpPr>
        <p:spPr>
          <a:xfrm>
            <a:off x="3236913" y="2920365"/>
            <a:ext cx="520700" cy="519113"/>
          </a:xfrm>
          <a:prstGeom prst="diamond">
            <a:avLst/>
          </a:prstGeom>
          <a:solidFill>
            <a:srgbClr val="F2F2F2"/>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8" name="菱形 9"/>
          <p:cNvSpPr/>
          <p:nvPr/>
        </p:nvSpPr>
        <p:spPr>
          <a:xfrm>
            <a:off x="4729163" y="2074228"/>
            <a:ext cx="520700" cy="520700"/>
          </a:xfrm>
          <a:prstGeom prst="diamond">
            <a:avLst/>
          </a:prstGeom>
          <a:solidFill>
            <a:srgbClr val="F2F2F2"/>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89" name="菱形 10"/>
          <p:cNvSpPr/>
          <p:nvPr/>
        </p:nvSpPr>
        <p:spPr>
          <a:xfrm>
            <a:off x="6931025" y="2917190"/>
            <a:ext cx="520700" cy="519113"/>
          </a:xfrm>
          <a:prstGeom prst="diamond">
            <a:avLst/>
          </a:prstGeom>
          <a:solidFill>
            <a:srgbClr val="F2F2F2"/>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90" name="菱形 11"/>
          <p:cNvSpPr/>
          <p:nvPr/>
        </p:nvSpPr>
        <p:spPr>
          <a:xfrm>
            <a:off x="8434388" y="2090103"/>
            <a:ext cx="520700" cy="520700"/>
          </a:xfrm>
          <a:prstGeom prst="diamond">
            <a:avLst/>
          </a:prstGeom>
          <a:solidFill>
            <a:srgbClr val="F2F2F2"/>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endParaRPr>
          </a:p>
        </p:txBody>
      </p:sp>
      <p:sp>
        <p:nvSpPr>
          <p:cNvPr id="20491" name="文本框 85"/>
          <p:cNvSpPr/>
          <p:nvPr/>
        </p:nvSpPr>
        <p:spPr>
          <a:xfrm>
            <a:off x="5287963" y="3904615"/>
            <a:ext cx="1616075" cy="3381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点击添加标题</a:t>
            </a:r>
          </a:p>
        </p:txBody>
      </p:sp>
      <p:sp>
        <p:nvSpPr>
          <p:cNvPr id="20492" name="文本框 86"/>
          <p:cNvSpPr/>
          <p:nvPr/>
        </p:nvSpPr>
        <p:spPr>
          <a:xfrm>
            <a:off x="3530600" y="3606165"/>
            <a:ext cx="1439863"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点击添加标题</a:t>
            </a:r>
          </a:p>
        </p:txBody>
      </p:sp>
      <p:sp>
        <p:nvSpPr>
          <p:cNvPr id="20493" name="文本框 87"/>
          <p:cNvSpPr/>
          <p:nvPr/>
        </p:nvSpPr>
        <p:spPr>
          <a:xfrm>
            <a:off x="2017713" y="3606165"/>
            <a:ext cx="1441450"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点击添加标题</a:t>
            </a:r>
          </a:p>
        </p:txBody>
      </p:sp>
      <p:sp>
        <p:nvSpPr>
          <p:cNvPr id="20494" name="文本框 88"/>
          <p:cNvSpPr/>
          <p:nvPr/>
        </p:nvSpPr>
        <p:spPr>
          <a:xfrm>
            <a:off x="8732838" y="3606165"/>
            <a:ext cx="1441450"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点击添加标题</a:t>
            </a:r>
          </a:p>
        </p:txBody>
      </p:sp>
      <p:sp>
        <p:nvSpPr>
          <p:cNvPr id="20495" name="文本框 89"/>
          <p:cNvSpPr/>
          <p:nvPr/>
        </p:nvSpPr>
        <p:spPr>
          <a:xfrm>
            <a:off x="7221538" y="3606165"/>
            <a:ext cx="1439862"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点击添加标题</a:t>
            </a:r>
          </a:p>
        </p:txBody>
      </p:sp>
      <p:sp>
        <p:nvSpPr>
          <p:cNvPr id="20496" name="KSO_Shape"/>
          <p:cNvSpPr/>
          <p:nvPr/>
        </p:nvSpPr>
        <p:spPr>
          <a:xfrm>
            <a:off x="2490788" y="2458403"/>
            <a:ext cx="590550" cy="534987"/>
          </a:xfrm>
          <a:custGeom>
            <a:avLst/>
            <a:gdLst>
              <a:gd name="txL" fmla="*/ 0 w 2395538"/>
              <a:gd name="txT" fmla="*/ 0 h 2170112"/>
              <a:gd name="txR" fmla="*/ 2395538 w 2395538"/>
              <a:gd name="txB" fmla="*/ 2170112 h 2170112"/>
            </a:gdLst>
            <a:ahLst/>
            <a:cxnLst>
              <a:cxn ang="0">
                <a:pos x="44142" y="131888"/>
              </a:cxn>
              <a:cxn ang="0">
                <a:pos x="87620" y="44275"/>
              </a:cxn>
              <a:cxn ang="0">
                <a:pos x="114595" y="69505"/>
              </a:cxn>
              <a:cxn ang="0">
                <a:pos x="113669" y="72186"/>
              </a:cxn>
              <a:cxn ang="0">
                <a:pos x="110851" y="73498"/>
              </a:cxn>
              <a:cxn ang="0">
                <a:pos x="107861" y="72707"/>
              </a:cxn>
              <a:cxn ang="0">
                <a:pos x="5326" y="73363"/>
              </a:cxn>
              <a:cxn ang="0">
                <a:pos x="2200" y="73112"/>
              </a:cxn>
              <a:cxn ang="0">
                <a:pos x="154" y="70894"/>
              </a:cxn>
              <a:cxn ang="0">
                <a:pos x="482" y="68136"/>
              </a:cxn>
              <a:cxn ang="0">
                <a:pos x="119609" y="13333"/>
              </a:cxn>
              <a:cxn ang="0">
                <a:pos x="128498" y="14816"/>
              </a:cxn>
              <a:cxn ang="0">
                <a:pos x="136173" y="17301"/>
              </a:cxn>
              <a:cxn ang="0">
                <a:pos x="145159" y="21576"/>
              </a:cxn>
              <a:cxn ang="0">
                <a:pos x="141996" y="22674"/>
              </a:cxn>
              <a:cxn ang="0">
                <a:pos x="136770" y="25235"/>
              </a:cxn>
              <a:cxn ang="0">
                <a:pos x="129983" y="30897"/>
              </a:cxn>
              <a:cxn ang="0">
                <a:pos x="124275" y="37773"/>
              </a:cxn>
              <a:cxn ang="0">
                <a:pos x="119146" y="45399"/>
              </a:cxn>
              <a:cxn ang="0">
                <a:pos x="115637" y="48827"/>
              </a:cxn>
              <a:cxn ang="0">
                <a:pos x="111336" y="51292"/>
              </a:cxn>
              <a:cxn ang="0">
                <a:pos x="106535" y="52775"/>
              </a:cxn>
              <a:cxn ang="0">
                <a:pos x="95332" y="42973"/>
              </a:cxn>
              <a:cxn ang="0">
                <a:pos x="100731" y="35866"/>
              </a:cxn>
              <a:cxn ang="0">
                <a:pos x="105532" y="31186"/>
              </a:cxn>
              <a:cxn ang="0">
                <a:pos x="110951" y="27257"/>
              </a:cxn>
              <a:cxn ang="0">
                <a:pos x="117025" y="24272"/>
              </a:cxn>
              <a:cxn ang="0">
                <a:pos x="123600" y="22481"/>
              </a:cxn>
              <a:cxn ang="0">
                <a:pos x="130484" y="21980"/>
              </a:cxn>
              <a:cxn ang="0">
                <a:pos x="123504" y="21672"/>
              </a:cxn>
              <a:cxn ang="0">
                <a:pos x="116523" y="22712"/>
              </a:cxn>
              <a:cxn ang="0">
                <a:pos x="109813" y="25081"/>
              </a:cxn>
              <a:cxn ang="0">
                <a:pos x="103546" y="28548"/>
              </a:cxn>
              <a:cxn ang="0">
                <a:pos x="97858" y="32958"/>
              </a:cxn>
              <a:cxn ang="0">
                <a:pos x="92748" y="38023"/>
              </a:cxn>
              <a:cxn ang="0">
                <a:pos x="85652" y="35808"/>
              </a:cxn>
              <a:cxn ang="0">
                <a:pos x="86924" y="31822"/>
              </a:cxn>
              <a:cxn ang="0">
                <a:pos x="89739" y="27026"/>
              </a:cxn>
              <a:cxn ang="0">
                <a:pos x="93673" y="22327"/>
              </a:cxn>
              <a:cxn ang="0">
                <a:pos x="97954" y="18726"/>
              </a:cxn>
              <a:cxn ang="0">
                <a:pos x="102486" y="16126"/>
              </a:cxn>
              <a:cxn ang="0">
                <a:pos x="107152" y="14412"/>
              </a:cxn>
              <a:cxn ang="0">
                <a:pos x="116080" y="13218"/>
              </a:cxn>
              <a:cxn ang="0">
                <a:pos x="72813" y="1234"/>
              </a:cxn>
              <a:cxn ang="0">
                <a:pos x="81206" y="4780"/>
              </a:cxn>
              <a:cxn ang="0">
                <a:pos x="85500" y="7729"/>
              </a:cxn>
              <a:cxn ang="0">
                <a:pos x="89233" y="11623"/>
              </a:cxn>
              <a:cxn ang="0">
                <a:pos x="91921" y="16596"/>
              </a:cxn>
              <a:cxn ang="0">
                <a:pos x="89600" y="22763"/>
              </a:cxn>
              <a:cxn ang="0">
                <a:pos x="86312" y="23438"/>
              </a:cxn>
              <a:cxn ang="0">
                <a:pos x="84165" y="16634"/>
              </a:cxn>
              <a:cxn ang="0">
                <a:pos x="81922" y="12644"/>
              </a:cxn>
              <a:cxn ang="0">
                <a:pos x="78982" y="9175"/>
              </a:cxn>
              <a:cxn ang="0">
                <a:pos x="75482" y="6361"/>
              </a:cxn>
              <a:cxn ang="0">
                <a:pos x="77822" y="8751"/>
              </a:cxn>
              <a:cxn ang="0">
                <a:pos x="80433" y="12278"/>
              </a:cxn>
              <a:cxn ang="0">
                <a:pos x="82464" y="16711"/>
              </a:cxn>
              <a:cxn ang="0">
                <a:pos x="83933" y="25153"/>
              </a:cxn>
              <a:cxn ang="0">
                <a:pos x="83237" y="33692"/>
              </a:cxn>
              <a:cxn ang="0">
                <a:pos x="70918" y="22069"/>
              </a:cxn>
              <a:cxn ang="0">
                <a:pos x="71633" y="13801"/>
              </a:cxn>
              <a:cxn ang="0">
                <a:pos x="71227" y="8057"/>
              </a:cxn>
              <a:cxn ang="0">
                <a:pos x="69545" y="2776"/>
              </a:cxn>
            </a:cxnLst>
            <a:rect l="txL" t="txT" r="txR" b="tx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alpha val="100000"/>
            </a:srgbClr>
          </a:solidFill>
          <a:ln w="9525">
            <a:noFill/>
          </a:ln>
        </p:spPr>
        <p:txBody>
          <a:bodyPr/>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497" name="KSO_Shape"/>
          <p:cNvSpPr/>
          <p:nvPr/>
        </p:nvSpPr>
        <p:spPr>
          <a:xfrm>
            <a:off x="4059238" y="2494915"/>
            <a:ext cx="384175" cy="523875"/>
          </a:xfrm>
          <a:custGeom>
            <a:avLst/>
            <a:gdLst>
              <a:gd name="txL" fmla="*/ 0 w 1122363"/>
              <a:gd name="txT" fmla="*/ 0 h 1531938"/>
              <a:gd name="txR" fmla="*/ 1122363 w 1122363"/>
              <a:gd name="txB" fmla="*/ 1531938 h 1531938"/>
            </a:gdLst>
            <a:ahLst/>
            <a:cxnLst>
              <a:cxn ang="0">
                <a:pos x="96208" y="154299"/>
              </a:cxn>
              <a:cxn ang="0">
                <a:pos x="95911" y="160717"/>
              </a:cxn>
              <a:cxn ang="0">
                <a:pos x="89396" y="164634"/>
              </a:cxn>
              <a:cxn ang="0">
                <a:pos x="72373" y="125100"/>
              </a:cxn>
              <a:cxn ang="0">
                <a:pos x="69718" y="119308"/>
              </a:cxn>
              <a:cxn ang="0">
                <a:pos x="72273" y="115281"/>
              </a:cxn>
              <a:cxn ang="0">
                <a:pos x="74846" y="100695"/>
              </a:cxn>
              <a:cxn ang="0">
                <a:pos x="62449" y="105280"/>
              </a:cxn>
              <a:cxn ang="0">
                <a:pos x="55341" y="112174"/>
              </a:cxn>
              <a:cxn ang="0">
                <a:pos x="52432" y="125006"/>
              </a:cxn>
              <a:cxn ang="0">
                <a:pos x="56664" y="135132"/>
              </a:cxn>
              <a:cxn ang="0">
                <a:pos x="65987" y="141894"/>
              </a:cxn>
              <a:cxn ang="0">
                <a:pos x="75177" y="164556"/>
              </a:cxn>
              <a:cxn ang="0">
                <a:pos x="61193" y="159080"/>
              </a:cxn>
              <a:cxn ang="0">
                <a:pos x="65954" y="175771"/>
              </a:cxn>
              <a:cxn ang="0">
                <a:pos x="89922" y="178476"/>
              </a:cxn>
              <a:cxn ang="0">
                <a:pos x="102286" y="174649"/>
              </a:cxn>
              <a:cxn ang="0">
                <a:pos x="110220" y="168052"/>
              </a:cxn>
              <a:cxn ang="0">
                <a:pos x="114286" y="158190"/>
              </a:cxn>
              <a:cxn ang="0">
                <a:pos x="112171" y="145589"/>
              </a:cxn>
              <a:cxn ang="0">
                <a:pos x="101063" y="135561"/>
              </a:cxn>
              <a:cxn ang="0">
                <a:pos x="91079" y="115176"/>
              </a:cxn>
              <a:cxn ang="0">
                <a:pos x="110253" y="124907"/>
              </a:cxn>
              <a:cxn ang="0">
                <a:pos x="95244" y="101619"/>
              </a:cxn>
              <a:cxn ang="0">
                <a:pos x="90054" y="54350"/>
              </a:cxn>
              <a:cxn ang="0">
                <a:pos x="112038" y="60288"/>
              </a:cxn>
              <a:cxn ang="0">
                <a:pos x="129659" y="73977"/>
              </a:cxn>
              <a:cxn ang="0">
                <a:pos x="143842" y="95912"/>
              </a:cxn>
              <a:cxn ang="0">
                <a:pos x="155478" y="126523"/>
              </a:cxn>
              <a:cxn ang="0">
                <a:pos x="163644" y="163006"/>
              </a:cxn>
              <a:cxn ang="0">
                <a:pos x="158784" y="186854"/>
              </a:cxn>
              <a:cxn ang="0">
                <a:pos x="143974" y="204667"/>
              </a:cxn>
              <a:cxn ang="0">
                <a:pos x="121956" y="216409"/>
              </a:cxn>
              <a:cxn ang="0">
                <a:pos x="95343" y="222116"/>
              </a:cxn>
              <a:cxn ang="0">
                <a:pos x="66945" y="221786"/>
              </a:cxn>
              <a:cxn ang="0">
                <a:pos x="40068" y="214925"/>
              </a:cxn>
              <a:cxn ang="0">
                <a:pos x="17918" y="201797"/>
              </a:cxn>
              <a:cxn ang="0">
                <a:pos x="3670" y="182797"/>
              </a:cxn>
              <a:cxn ang="0">
                <a:pos x="430" y="158190"/>
              </a:cxn>
              <a:cxn ang="0">
                <a:pos x="14843" y="112042"/>
              </a:cxn>
              <a:cxn ang="0">
                <a:pos x="27043" y="86907"/>
              </a:cxn>
              <a:cxn ang="0">
                <a:pos x="42448" y="68072"/>
              </a:cxn>
              <a:cxn ang="0">
                <a:pos x="62615" y="56791"/>
              </a:cxn>
              <a:cxn ang="0">
                <a:pos x="69879" y="231"/>
              </a:cxn>
              <a:cxn ang="0">
                <a:pos x="80484" y="4362"/>
              </a:cxn>
              <a:cxn ang="0">
                <a:pos x="91188" y="3767"/>
              </a:cxn>
              <a:cxn ang="0">
                <a:pos x="103445" y="33"/>
              </a:cxn>
              <a:cxn ang="0">
                <a:pos x="110647" y="3999"/>
              </a:cxn>
              <a:cxn ang="0">
                <a:pos x="116197" y="18406"/>
              </a:cxn>
              <a:cxn ang="0">
                <a:pos x="122871" y="19298"/>
              </a:cxn>
              <a:cxn ang="0">
                <a:pos x="128024" y="18670"/>
              </a:cxn>
              <a:cxn ang="0">
                <a:pos x="124589" y="30600"/>
              </a:cxn>
              <a:cxn ang="0">
                <a:pos x="114677" y="40711"/>
              </a:cxn>
              <a:cxn ang="0">
                <a:pos x="97994" y="49369"/>
              </a:cxn>
              <a:cxn ang="0">
                <a:pos x="77048" y="47320"/>
              </a:cxn>
              <a:cxn ang="0">
                <a:pos x="64990" y="49039"/>
              </a:cxn>
              <a:cxn ang="0">
                <a:pos x="36710" y="25676"/>
              </a:cxn>
              <a:cxn ang="0">
                <a:pos x="48074" y="19926"/>
              </a:cxn>
              <a:cxn ang="0">
                <a:pos x="56862" y="18604"/>
              </a:cxn>
              <a:cxn ang="0">
                <a:pos x="60827" y="6378"/>
              </a:cxn>
            </a:cxnLst>
            <a:rect l="txL" t="txT" r="txR" b="tx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alpha val="100000"/>
            </a:srgbClr>
          </a:solidFill>
          <a:ln w="9525">
            <a:noFill/>
          </a:ln>
        </p:spPr>
        <p:txBody>
          <a:bodyPr/>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498" name="KSO_Shape"/>
          <p:cNvSpPr/>
          <p:nvPr/>
        </p:nvSpPr>
        <p:spPr>
          <a:xfrm>
            <a:off x="5789613" y="2450465"/>
            <a:ext cx="612775" cy="612775"/>
          </a:xfrm>
          <a:custGeom>
            <a:avLst/>
            <a:gdLst>
              <a:gd name="txL" fmla="*/ 0 w 2298700"/>
              <a:gd name="txT" fmla="*/ 0 h 2298700"/>
              <a:gd name="txR" fmla="*/ 2298700 w 2298700"/>
              <a:gd name="txB" fmla="*/ 2298700 h 2298700"/>
            </a:gdLst>
            <a:ahLst/>
            <a:cxnLst>
              <a:cxn ang="0">
                <a:pos x="62789" y="92087"/>
              </a:cxn>
              <a:cxn ang="0">
                <a:pos x="63932" y="129648"/>
              </a:cxn>
              <a:cxn ang="0">
                <a:pos x="61872" y="132730"/>
              </a:cxn>
              <a:cxn ang="0">
                <a:pos x="33582" y="132923"/>
              </a:cxn>
              <a:cxn ang="0">
                <a:pos x="31216" y="130035"/>
              </a:cxn>
              <a:cxn ang="0">
                <a:pos x="32037" y="92378"/>
              </a:cxn>
              <a:cxn ang="0">
                <a:pos x="83069" y="64189"/>
              </a:cxn>
              <a:cxn ang="0">
                <a:pos x="110992" y="65641"/>
              </a:cxn>
              <a:cxn ang="0">
                <a:pos x="111812" y="130036"/>
              </a:cxn>
              <a:cxn ang="0">
                <a:pos x="109480" y="132923"/>
              </a:cxn>
              <a:cxn ang="0">
                <a:pos x="81171" y="132730"/>
              </a:cxn>
              <a:cxn ang="0">
                <a:pos x="79113" y="129649"/>
              </a:cxn>
              <a:cxn ang="0">
                <a:pos x="80255" y="65335"/>
              </a:cxn>
              <a:cxn ang="0">
                <a:pos x="155764" y="32038"/>
              </a:cxn>
              <a:cxn ang="0">
                <a:pos x="159064" y="33796"/>
              </a:cxn>
              <a:cxn ang="0">
                <a:pos x="159579" y="130424"/>
              </a:cxn>
              <a:cxn ang="0">
                <a:pos x="156955" y="133036"/>
              </a:cxn>
              <a:cxn ang="0">
                <a:pos x="128667" y="132553"/>
              </a:cxn>
              <a:cxn ang="0">
                <a:pos x="126912" y="129231"/>
              </a:cxn>
              <a:cxn ang="0">
                <a:pos x="128361" y="32941"/>
              </a:cxn>
              <a:cxn ang="0">
                <a:pos x="104097" y="2707"/>
              </a:cxn>
              <a:cxn ang="0">
                <a:pos x="106158" y="3433"/>
              </a:cxn>
              <a:cxn ang="0">
                <a:pos x="107446" y="5160"/>
              </a:cxn>
              <a:cxn ang="0">
                <a:pos x="109443" y="36185"/>
              </a:cxn>
              <a:cxn ang="0">
                <a:pos x="106866" y="38605"/>
              </a:cxn>
              <a:cxn ang="0">
                <a:pos x="103694" y="38072"/>
              </a:cxn>
              <a:cxn ang="0">
                <a:pos x="102164" y="35798"/>
              </a:cxn>
              <a:cxn ang="0">
                <a:pos x="95852" y="25391"/>
              </a:cxn>
              <a:cxn ang="0">
                <a:pos x="86302" y="36072"/>
              </a:cxn>
              <a:cxn ang="0">
                <a:pos x="71777" y="47591"/>
              </a:cxn>
              <a:cxn ang="0">
                <a:pos x="59281" y="54254"/>
              </a:cxn>
              <a:cxn ang="0">
                <a:pos x="48508" y="58126"/>
              </a:cxn>
              <a:cxn ang="0">
                <a:pos x="37203" y="60611"/>
              </a:cxn>
              <a:cxn ang="0">
                <a:pos x="28716" y="61288"/>
              </a:cxn>
              <a:cxn ang="0">
                <a:pos x="26591" y="59611"/>
              </a:cxn>
              <a:cxn ang="0">
                <a:pos x="26237" y="56497"/>
              </a:cxn>
              <a:cxn ang="0">
                <a:pos x="28797" y="54012"/>
              </a:cxn>
              <a:cxn ang="0">
                <a:pos x="38072" y="52770"/>
              </a:cxn>
              <a:cxn ang="0">
                <a:pos x="48314" y="50237"/>
              </a:cxn>
              <a:cxn ang="0">
                <a:pos x="58025" y="46494"/>
              </a:cxn>
              <a:cxn ang="0">
                <a:pos x="70328" y="39427"/>
              </a:cxn>
              <a:cxn ang="0">
                <a:pos x="83275" y="28344"/>
              </a:cxn>
              <a:cxn ang="0">
                <a:pos x="91150" y="18986"/>
              </a:cxn>
              <a:cxn ang="0">
                <a:pos x="77252" y="20180"/>
              </a:cxn>
              <a:cxn ang="0">
                <a:pos x="74193" y="18405"/>
              </a:cxn>
              <a:cxn ang="0">
                <a:pos x="73951" y="14808"/>
              </a:cxn>
              <a:cxn ang="0">
                <a:pos x="102776" y="2869"/>
              </a:cxn>
              <a:cxn ang="0">
                <a:pos x="9123" y="242"/>
              </a:cxn>
              <a:cxn ang="0">
                <a:pos x="12202" y="1918"/>
              </a:cxn>
              <a:cxn ang="0">
                <a:pos x="14152" y="4803"/>
              </a:cxn>
              <a:cxn ang="0">
                <a:pos x="156419" y="148746"/>
              </a:cxn>
              <a:cxn ang="0">
                <a:pos x="159836" y="149794"/>
              </a:cxn>
              <a:cxn ang="0">
                <a:pos x="162286" y="152244"/>
              </a:cxn>
              <a:cxn ang="0">
                <a:pos x="163334" y="155678"/>
              </a:cxn>
              <a:cxn ang="0">
                <a:pos x="162641" y="159208"/>
              </a:cxn>
              <a:cxn ang="0">
                <a:pos x="160417" y="161884"/>
              </a:cxn>
              <a:cxn ang="0">
                <a:pos x="157161" y="163270"/>
              </a:cxn>
              <a:cxn ang="0">
                <a:pos x="5126" y="163028"/>
              </a:cxn>
              <a:cxn ang="0">
                <a:pos x="2112" y="161206"/>
              </a:cxn>
              <a:cxn ang="0">
                <a:pos x="322" y="158224"/>
              </a:cxn>
              <a:cxn ang="0">
                <a:pos x="65" y="6206"/>
              </a:cxn>
              <a:cxn ang="0">
                <a:pos x="1435" y="2950"/>
              </a:cxn>
              <a:cxn ang="0">
                <a:pos x="4110" y="741"/>
              </a:cxn>
            </a:cxnLst>
            <a:rect l="txL" t="txT" r="txR" b="tx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alpha val="100000"/>
            </a:srgbClr>
          </a:solidFill>
          <a:ln w="9525">
            <a:noFill/>
          </a:ln>
        </p:spPr>
        <p:txBody>
          <a:bodyPr/>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499" name="KSO_Shape"/>
          <p:cNvSpPr/>
          <p:nvPr/>
        </p:nvSpPr>
        <p:spPr>
          <a:xfrm>
            <a:off x="7729538" y="2544128"/>
            <a:ext cx="422275" cy="427037"/>
          </a:xfrm>
          <a:custGeom>
            <a:avLst/>
            <a:gdLst>
              <a:gd name="txL" fmla="*/ 0 w 5438"/>
              <a:gd name="txT" fmla="*/ 0 h 5494"/>
              <a:gd name="txR" fmla="*/ 5438 w 5438"/>
              <a:gd name="txB" fmla="*/ 5494 h 5494"/>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alpha val="100000"/>
            </a:srgbClr>
          </a:solidFill>
          <a:ln w="9525">
            <a:noFill/>
          </a:ln>
        </p:spPr>
        <p:txBody>
          <a:bodyPr/>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500" name="KSO_Shape"/>
          <p:cNvSpPr/>
          <p:nvPr/>
        </p:nvSpPr>
        <p:spPr>
          <a:xfrm>
            <a:off x="9240838" y="2560003"/>
            <a:ext cx="412750" cy="395287"/>
          </a:xfrm>
          <a:custGeom>
            <a:avLst/>
            <a:gdLst>
              <a:gd name="txL" fmla="*/ 0 w 1889279"/>
              <a:gd name="txT" fmla="*/ 0 h 1810503"/>
              <a:gd name="txR" fmla="*/ 1889279 w 1889279"/>
              <a:gd name="txB" fmla="*/ 1810503 h 1810503"/>
            </a:gdLst>
            <a:ahLst/>
            <a:cxnLst>
              <a:cxn ang="0">
                <a:pos x="344261" y="344560"/>
              </a:cxn>
              <a:cxn ang="0">
                <a:pos x="307744" y="319405"/>
              </a:cxn>
              <a:cxn ang="0">
                <a:pos x="163212" y="391013"/>
              </a:cxn>
              <a:cxn ang="0">
                <a:pos x="108118" y="315672"/>
              </a:cxn>
              <a:cxn ang="0">
                <a:pos x="196751" y="394938"/>
              </a:cxn>
              <a:cxn ang="0">
                <a:pos x="120385" y="310759"/>
              </a:cxn>
              <a:cxn ang="0">
                <a:pos x="208315" y="295878"/>
              </a:cxn>
              <a:cxn ang="0">
                <a:pos x="230373" y="393964"/>
              </a:cxn>
              <a:cxn ang="0">
                <a:pos x="208315" y="295878"/>
              </a:cxn>
              <a:cxn ang="0">
                <a:pos x="412750" y="203331"/>
              </a:cxn>
              <a:cxn ang="0">
                <a:pos x="312835" y="307346"/>
              </a:cxn>
              <a:cxn ang="0">
                <a:pos x="208315" y="203331"/>
              </a:cxn>
              <a:cxn ang="0">
                <a:pos x="300575" y="302319"/>
              </a:cxn>
              <a:cxn ang="0">
                <a:pos x="208315" y="203331"/>
              </a:cxn>
              <a:cxn ang="0">
                <a:pos x="196751" y="203331"/>
              </a:cxn>
              <a:cxn ang="0">
                <a:pos x="115365" y="298685"/>
              </a:cxn>
              <a:cxn ang="0">
                <a:pos x="0" y="203331"/>
              </a:cxn>
              <a:cxn ang="0">
                <a:pos x="103366" y="303605"/>
              </a:cxn>
              <a:cxn ang="0">
                <a:pos x="0" y="203331"/>
              </a:cxn>
              <a:cxn ang="0">
                <a:pos x="196751" y="107099"/>
              </a:cxn>
              <a:cxn ang="0">
                <a:pos x="98050" y="191124"/>
              </a:cxn>
              <a:cxn ang="0">
                <a:pos x="296273" y="89412"/>
              </a:cxn>
              <a:cxn ang="0">
                <a:pos x="208315" y="191124"/>
              </a:cxn>
              <a:cxn ang="0">
                <a:pos x="296273" y="89412"/>
              </a:cxn>
              <a:cxn ang="0">
                <a:pos x="105033" y="87046"/>
              </a:cxn>
              <a:cxn ang="0">
                <a:pos x="52" y="191124"/>
              </a:cxn>
              <a:cxn ang="0">
                <a:pos x="350768" y="57079"/>
              </a:cxn>
              <a:cxn ang="0">
                <a:pos x="331061" y="191124"/>
              </a:cxn>
              <a:cxn ang="0">
                <a:pos x="350768" y="57079"/>
              </a:cxn>
              <a:cxn ang="0">
                <a:pos x="110279" y="75161"/>
              </a:cxn>
              <a:cxn ang="0">
                <a:pos x="163450" y="4238"/>
              </a:cxn>
              <a:cxn ang="0">
                <a:pos x="341375" y="47989"/>
              </a:cxn>
              <a:cxn ang="0">
                <a:pos x="248536" y="4048"/>
              </a:cxn>
              <a:cxn ang="0">
                <a:pos x="196751" y="93941"/>
              </a:cxn>
              <a:cxn ang="0">
                <a:pos x="194484" y="481"/>
              </a:cxn>
              <a:cxn ang="0">
                <a:pos x="208315" y="0"/>
              </a:cxn>
              <a:cxn ang="0">
                <a:pos x="291001" y="77483"/>
              </a:cxn>
              <a:cxn ang="0">
                <a:pos x="208315" y="0"/>
              </a:cxn>
            </a:cxnLst>
            <a:rect l="txL" t="txT" r="txR" b="tx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lnTo>
                  <a:pt x="953521" y="1355186"/>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lnTo>
                  <a:pt x="953521" y="931303"/>
                </a:ln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lnTo>
                  <a:pt x="900586" y="1702"/>
                </a:lnTo>
                <a:close/>
                <a:moveTo>
                  <a:pt x="953521" y="0"/>
                </a:moveTo>
                <a:lnTo>
                  <a:pt x="981035" y="1330"/>
                </a:lnTo>
                <a:cubicBezTo>
                  <a:pt x="1124068" y="53565"/>
                  <a:pt x="1247786" y="180867"/>
                  <a:pt x="1332000" y="354889"/>
                </a:cubicBezTo>
                <a:cubicBezTo>
                  <a:pt x="1219743" y="403080"/>
                  <a:pt x="1090709" y="429800"/>
                  <a:pt x="953521" y="430954"/>
                </a:cubicBezTo>
                <a:lnTo>
                  <a:pt x="953521" y="0"/>
                </a:lnTo>
                <a:close/>
              </a:path>
            </a:pathLst>
          </a:custGeom>
          <a:solidFill>
            <a:srgbClr val="FFFFFF">
              <a:alpha val="100000"/>
            </a:srgbClr>
          </a:solidFill>
          <a:ln w="12700">
            <a:noFill/>
          </a:ln>
        </p:spPr>
        <p:txBody>
          <a:bodyPr/>
          <a:lstStyle/>
          <a:p>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501" name="矩形 24"/>
          <p:cNvSpPr/>
          <p:nvPr/>
        </p:nvSpPr>
        <p:spPr>
          <a:xfrm>
            <a:off x="2017713" y="5109687"/>
            <a:ext cx="8134350" cy="410845"/>
          </a:xfrm>
          <a:prstGeom prst="rect">
            <a:avLst/>
          </a:prstGeom>
          <a:noFill/>
          <a:ln w="9525">
            <a:noFill/>
          </a:ln>
        </p:spPr>
        <p:txBody>
          <a:bodyPr anchor="ct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rPr>
              <a:t>办请在此处添加文本内容</a:t>
            </a:r>
          </a:p>
        </p:txBody>
      </p:sp>
      <p:sp>
        <p:nvSpPr>
          <p:cNvPr id="20502" name="矩形 25"/>
          <p:cNvSpPr/>
          <p:nvPr/>
        </p:nvSpPr>
        <p:spPr>
          <a:xfrm>
            <a:off x="2039938" y="4703128"/>
            <a:ext cx="8112125" cy="46037"/>
          </a:xfrm>
          <a:prstGeom prst="rect">
            <a:avLst/>
          </a:prstGeom>
          <a:solidFill>
            <a:schemeClr val="bg1"/>
          </a:solidFill>
          <a:ln w="12700" cap="flat" cmpd="sng">
            <a:solidFill>
              <a:srgbClr val="F2F2F2"/>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chemeClr val="tx1">
                  <a:lumMod val="75000"/>
                  <a:lumOff val="25000"/>
                </a:schemeClr>
              </a:solidFill>
              <a:latin typeface="思源黑体 CN Light" panose="020B0300000000000000" charset="-122"/>
              <a:ea typeface="思源黑体 CN Light" panose="020B0300000000000000" charset="-122"/>
              <a:sym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1506" name="Freeform 5"/>
          <p:cNvSpPr/>
          <p:nvPr/>
        </p:nvSpPr>
        <p:spPr>
          <a:xfrm>
            <a:off x="5756275" y="3505200"/>
            <a:ext cx="2193925" cy="3082925"/>
          </a:xfrm>
          <a:custGeom>
            <a:avLst/>
            <a:gdLst>
              <a:gd name="txL" fmla="*/ 0 w 979"/>
              <a:gd name="txT" fmla="*/ 0 h 1375"/>
              <a:gd name="txR" fmla="*/ 979 w 979"/>
              <a:gd name="txB" fmla="*/ 1375 h 1375"/>
            </a:gdLst>
            <a:ahLst/>
            <a:cxnLst>
              <a:cxn ang="0">
                <a:pos x="2147483646" y="0"/>
              </a:cxn>
              <a:cxn ang="0">
                <a:pos x="2147483646" y="2147483646"/>
              </a:cxn>
              <a:cxn ang="0">
                <a:pos x="2147483646" y="2147483646"/>
              </a:cxn>
              <a:cxn ang="0">
                <a:pos x="2147483646" y="2147483646"/>
              </a:cxn>
              <a:cxn ang="0">
                <a:pos x="0" y="2147483646"/>
              </a:cxn>
              <a:cxn ang="0">
                <a:pos x="1230393030" y="2147483646"/>
              </a:cxn>
              <a:cxn ang="0">
                <a:pos x="2147483646" y="0"/>
              </a:cxn>
            </a:cxnLst>
            <a:rect l="txL" t="txT" r="txR" b="txB"/>
            <a:pathLst>
              <a:path w="979" h="1375">
                <a:moveTo>
                  <a:pt x="489" y="0"/>
                </a:moveTo>
                <a:lnTo>
                  <a:pt x="735" y="688"/>
                </a:lnTo>
                <a:lnTo>
                  <a:pt x="979" y="1375"/>
                </a:lnTo>
                <a:lnTo>
                  <a:pt x="489" y="1375"/>
                </a:lnTo>
                <a:lnTo>
                  <a:pt x="0" y="1375"/>
                </a:lnTo>
                <a:lnTo>
                  <a:pt x="245" y="688"/>
                </a:lnTo>
                <a:lnTo>
                  <a:pt x="489" y="0"/>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1507" name="Freeform 6"/>
          <p:cNvSpPr/>
          <p:nvPr/>
        </p:nvSpPr>
        <p:spPr>
          <a:xfrm>
            <a:off x="3895725" y="5119688"/>
            <a:ext cx="2200275" cy="1468437"/>
          </a:xfrm>
          <a:custGeom>
            <a:avLst/>
            <a:gdLst>
              <a:gd name="txL" fmla="*/ 0 w 982"/>
              <a:gd name="txT" fmla="*/ 0 h 655"/>
              <a:gd name="txR" fmla="*/ 982 w 982"/>
              <a:gd name="txB" fmla="*/ 655 h 655"/>
            </a:gdLst>
            <a:ahLst/>
            <a:cxnLst>
              <a:cxn ang="0">
                <a:pos x="2147483646" y="0"/>
              </a:cxn>
              <a:cxn ang="0">
                <a:pos x="2147483646" y="1638497698"/>
              </a:cxn>
              <a:cxn ang="0">
                <a:pos x="2147483646" y="2147483646"/>
              </a:cxn>
              <a:cxn ang="0">
                <a:pos x="2147483646" y="2147483646"/>
              </a:cxn>
              <a:cxn ang="0">
                <a:pos x="0" y="2147483646"/>
              </a:cxn>
              <a:cxn ang="0">
                <a:pos x="1240018527" y="1638497698"/>
              </a:cxn>
              <a:cxn ang="0">
                <a:pos x="2147483646" y="0"/>
              </a:cxn>
            </a:cxnLst>
            <a:rect l="txL" t="txT" r="txR" b="txB"/>
            <a:pathLst>
              <a:path w="982" h="655">
                <a:moveTo>
                  <a:pt x="491" y="0"/>
                </a:moveTo>
                <a:lnTo>
                  <a:pt x="735" y="326"/>
                </a:lnTo>
                <a:lnTo>
                  <a:pt x="982" y="655"/>
                </a:lnTo>
                <a:lnTo>
                  <a:pt x="491" y="655"/>
                </a:lnTo>
                <a:lnTo>
                  <a:pt x="0" y="655"/>
                </a:lnTo>
                <a:lnTo>
                  <a:pt x="247" y="326"/>
                </a:lnTo>
                <a:lnTo>
                  <a:pt x="491" y="0"/>
                </a:lnTo>
                <a:close/>
              </a:path>
            </a:pathLst>
          </a:custGeom>
          <a:solidFill>
            <a:srgbClr val="FFBF17">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1508" name="Freeform 8"/>
          <p:cNvSpPr/>
          <p:nvPr/>
        </p:nvSpPr>
        <p:spPr>
          <a:xfrm>
            <a:off x="7612063" y="2181225"/>
            <a:ext cx="2193925" cy="4406900"/>
          </a:xfrm>
          <a:custGeom>
            <a:avLst/>
            <a:gdLst>
              <a:gd name="txL" fmla="*/ 0 w 979"/>
              <a:gd name="txT" fmla="*/ 0 h 2168"/>
              <a:gd name="txR" fmla="*/ 979 w 979"/>
              <a:gd name="txB" fmla="*/ 2168 h 2168"/>
            </a:gdLst>
            <a:ahLst/>
            <a:cxnLst>
              <a:cxn ang="0">
                <a:pos x="2147483646" y="0"/>
              </a:cxn>
              <a:cxn ang="0">
                <a:pos x="2147483646" y="2147483646"/>
              </a:cxn>
              <a:cxn ang="0">
                <a:pos x="2147483646" y="2147483646"/>
              </a:cxn>
              <a:cxn ang="0">
                <a:pos x="2147483646" y="2147483646"/>
              </a:cxn>
              <a:cxn ang="0">
                <a:pos x="0" y="2147483646"/>
              </a:cxn>
              <a:cxn ang="0">
                <a:pos x="1225373222" y="2147483646"/>
              </a:cxn>
              <a:cxn ang="0">
                <a:pos x="2147483646" y="0"/>
              </a:cxn>
            </a:cxnLst>
            <a:rect l="txL" t="txT" r="txR" b="txB"/>
            <a:pathLst>
              <a:path w="979" h="2168">
                <a:moveTo>
                  <a:pt x="491" y="0"/>
                </a:moveTo>
                <a:lnTo>
                  <a:pt x="735" y="1083"/>
                </a:lnTo>
                <a:lnTo>
                  <a:pt x="979" y="2168"/>
                </a:lnTo>
                <a:lnTo>
                  <a:pt x="491" y="2168"/>
                </a:lnTo>
                <a:lnTo>
                  <a:pt x="0" y="2168"/>
                </a:lnTo>
                <a:lnTo>
                  <a:pt x="244" y="1083"/>
                </a:lnTo>
                <a:lnTo>
                  <a:pt x="491" y="0"/>
                </a:lnTo>
                <a:close/>
              </a:path>
            </a:pathLst>
          </a:custGeom>
          <a:solidFill>
            <a:srgbClr val="B3D53D">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1509" name="Freeform 9"/>
          <p:cNvSpPr/>
          <p:nvPr/>
        </p:nvSpPr>
        <p:spPr>
          <a:xfrm>
            <a:off x="9467850" y="4330700"/>
            <a:ext cx="2198688" cy="2257425"/>
          </a:xfrm>
          <a:custGeom>
            <a:avLst/>
            <a:gdLst>
              <a:gd name="txL" fmla="*/ 0 w 981"/>
              <a:gd name="txT" fmla="*/ 0 h 1007"/>
              <a:gd name="txR" fmla="*/ 981 w 981"/>
              <a:gd name="txB" fmla="*/ 1007 h 1007"/>
            </a:gdLst>
            <a:ahLst/>
            <a:cxnLst>
              <a:cxn ang="0">
                <a:pos x="2147483646" y="0"/>
              </a:cxn>
              <a:cxn ang="0">
                <a:pos x="2147483646" y="2147483646"/>
              </a:cxn>
              <a:cxn ang="0">
                <a:pos x="2147483646" y="2147483646"/>
              </a:cxn>
              <a:cxn ang="0">
                <a:pos x="2147483646" y="2147483646"/>
              </a:cxn>
              <a:cxn ang="0">
                <a:pos x="0" y="2147483646"/>
              </a:cxn>
              <a:cxn ang="0">
                <a:pos x="1235732135" y="2147483646"/>
              </a:cxn>
              <a:cxn ang="0">
                <a:pos x="2147483646" y="0"/>
              </a:cxn>
            </a:cxnLst>
            <a:rect l="txL" t="txT" r="txR" b="txB"/>
            <a:pathLst>
              <a:path w="981" h="1007">
                <a:moveTo>
                  <a:pt x="490" y="0"/>
                </a:moveTo>
                <a:lnTo>
                  <a:pt x="735" y="503"/>
                </a:lnTo>
                <a:lnTo>
                  <a:pt x="981" y="1007"/>
                </a:lnTo>
                <a:lnTo>
                  <a:pt x="490" y="1007"/>
                </a:lnTo>
                <a:lnTo>
                  <a:pt x="0" y="1007"/>
                </a:lnTo>
                <a:lnTo>
                  <a:pt x="246" y="503"/>
                </a:lnTo>
                <a:lnTo>
                  <a:pt x="490" y="0"/>
                </a:lnTo>
                <a:close/>
              </a:path>
            </a:pathLst>
          </a:custGeom>
          <a:solidFill>
            <a:srgbClr val="0895BE">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1510" name="文本框 8"/>
          <p:cNvSpPr/>
          <p:nvPr/>
        </p:nvSpPr>
        <p:spPr>
          <a:xfrm>
            <a:off x="4608513" y="4533900"/>
            <a:ext cx="906462" cy="5857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00000"/>
              </a:lnSpc>
              <a:spcBef>
                <a:spcPct val="0"/>
              </a:spcBef>
              <a:buNone/>
            </a:pPr>
            <a:r>
              <a:rPr lang="en-US" altLang="zh-CN" sz="3200" dirty="0">
                <a:solidFill>
                  <a:srgbClr val="595959"/>
                </a:solidFill>
                <a:latin typeface="思源黑体 CN Light" panose="020B0300000000000000" charset="-122"/>
                <a:ea typeface="思源黑体 CN Light" panose="020B0300000000000000" charset="-122"/>
                <a:sym typeface="Impact" panose="020B0806030902050204" pitchFamily="34" charset="0"/>
              </a:rPr>
              <a:t>30%</a:t>
            </a:r>
          </a:p>
        </p:txBody>
      </p:sp>
      <p:sp>
        <p:nvSpPr>
          <p:cNvPr id="21511" name="文本框 9"/>
          <p:cNvSpPr/>
          <p:nvPr/>
        </p:nvSpPr>
        <p:spPr>
          <a:xfrm>
            <a:off x="6430963" y="2933700"/>
            <a:ext cx="912812" cy="5857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00000"/>
              </a:lnSpc>
              <a:spcBef>
                <a:spcPct val="0"/>
              </a:spcBef>
              <a:buNone/>
            </a:pPr>
            <a:r>
              <a:rPr lang="en-US" altLang="zh-CN" sz="3200" dirty="0">
                <a:solidFill>
                  <a:srgbClr val="595959"/>
                </a:solidFill>
                <a:latin typeface="思源黑体 CN Light" panose="020B0300000000000000" charset="-122"/>
                <a:ea typeface="思源黑体 CN Light" panose="020B0300000000000000" charset="-122"/>
                <a:sym typeface="Impact" panose="020B0806030902050204" pitchFamily="34" charset="0"/>
              </a:rPr>
              <a:t>69%</a:t>
            </a:r>
          </a:p>
        </p:txBody>
      </p:sp>
      <p:sp>
        <p:nvSpPr>
          <p:cNvPr id="21512" name="文本框 10"/>
          <p:cNvSpPr/>
          <p:nvPr/>
        </p:nvSpPr>
        <p:spPr>
          <a:xfrm>
            <a:off x="8253413" y="1595438"/>
            <a:ext cx="909637" cy="5857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00000"/>
              </a:lnSpc>
              <a:spcBef>
                <a:spcPct val="0"/>
              </a:spcBef>
              <a:buNone/>
            </a:pPr>
            <a:r>
              <a:rPr lang="en-US" altLang="zh-CN" sz="3200" dirty="0">
                <a:solidFill>
                  <a:srgbClr val="595959"/>
                </a:solidFill>
                <a:latin typeface="思源黑体 CN Light" panose="020B0300000000000000" charset="-122"/>
                <a:ea typeface="思源黑体 CN Light" panose="020B0300000000000000" charset="-122"/>
                <a:sym typeface="Impact" panose="020B0806030902050204" pitchFamily="34" charset="0"/>
              </a:rPr>
              <a:t>90%</a:t>
            </a:r>
          </a:p>
        </p:txBody>
      </p:sp>
      <p:sp>
        <p:nvSpPr>
          <p:cNvPr id="21513" name="文本框 11"/>
          <p:cNvSpPr/>
          <p:nvPr/>
        </p:nvSpPr>
        <p:spPr>
          <a:xfrm>
            <a:off x="10118725" y="3744913"/>
            <a:ext cx="896938" cy="5857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00000"/>
              </a:lnSpc>
              <a:spcBef>
                <a:spcPct val="0"/>
              </a:spcBef>
              <a:buNone/>
            </a:pPr>
            <a:r>
              <a:rPr lang="en-US" altLang="zh-CN" sz="3200" dirty="0">
                <a:solidFill>
                  <a:srgbClr val="595959"/>
                </a:solidFill>
                <a:latin typeface="思源黑体 CN Light" panose="020B0300000000000000" charset="-122"/>
                <a:ea typeface="思源黑体 CN Light" panose="020B0300000000000000" charset="-122"/>
                <a:sym typeface="Impact" panose="020B0806030902050204" pitchFamily="34" charset="0"/>
              </a:rPr>
              <a:t>49%</a:t>
            </a:r>
          </a:p>
        </p:txBody>
      </p:sp>
      <p:sp>
        <p:nvSpPr>
          <p:cNvPr id="21514" name="矩形 14"/>
          <p:cNvSpPr/>
          <p:nvPr/>
        </p:nvSpPr>
        <p:spPr>
          <a:xfrm>
            <a:off x="803275" y="2103914"/>
            <a:ext cx="4238625" cy="730885"/>
          </a:xfrm>
          <a:prstGeom prst="rect">
            <a:avLst/>
          </a:prstGeom>
          <a:noFill/>
          <a:ln w="9525">
            <a:noFill/>
          </a:ln>
        </p:spPr>
        <p:txBody>
          <a:bodyPr anchor="ct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r>
              <a:rPr lang="zh-CN" altLang="en-US" sz="1600" dirty="0">
                <a:solidFill>
                  <a:srgbClr val="4E4E4E"/>
                </a:solidFill>
                <a:latin typeface="思源黑体 CN Light" panose="020B0300000000000000" charset="-122"/>
                <a:ea typeface="思源黑体 CN Light" panose="020B0300000000000000" charset="-122"/>
                <a:sym typeface="宋体" panose="02010600030101010101" pitchFamily="2" charset="-122"/>
              </a:rPr>
              <a:t>办请在此处添加文本内容办请在此处添加文本内容</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矩形 18"/>
          <p:cNvSpPr/>
          <p:nvPr/>
        </p:nvSpPr>
        <p:spPr>
          <a:xfrm flipH="1">
            <a:off x="2750185" y="2940685"/>
            <a:ext cx="3921125" cy="977265"/>
          </a:xfrm>
          <a:prstGeom prst="rect">
            <a:avLst/>
          </a:prstGeom>
          <a:ln>
            <a:noFill/>
          </a:ln>
        </p:spPr>
        <p:txBody>
          <a:bodyPr wrap="square">
            <a:spAutoFit/>
          </a:bodyPr>
          <a:lstStyle/>
          <a:p>
            <a:pPr fontAlgn="base">
              <a:lnSpc>
                <a:spcPct val="120000"/>
              </a:lnSpc>
            </a:pPr>
            <a:r>
              <a:rPr lang="zh-CN" altLang="en-US" sz="4800" b="1" dirty="0">
                <a:solidFill>
                  <a:schemeClr val="accent3"/>
                </a:solidFill>
                <a:latin typeface="思源黑体 Bold" panose="020B0800000000000000" charset="-122"/>
                <a:ea typeface="思源黑体 Bold" panose="020B0800000000000000" charset="-122"/>
                <a:sym typeface="Arial" panose="020B0604020202020204" pitchFamily="34" charset="0"/>
              </a:rPr>
              <a:t>点击添加内容</a:t>
            </a:r>
          </a:p>
        </p:txBody>
      </p:sp>
      <p:sp>
        <p:nvSpPr>
          <p:cNvPr id="21" name="矩形 20"/>
          <p:cNvSpPr/>
          <p:nvPr/>
        </p:nvSpPr>
        <p:spPr>
          <a:xfrm flipH="1">
            <a:off x="2434590" y="3917950"/>
            <a:ext cx="4552315" cy="288925"/>
          </a:xfrm>
          <a:prstGeom prst="rect">
            <a:avLst/>
          </a:prstGeom>
        </p:spPr>
        <p:txBody>
          <a:bodyPr wrap="square">
            <a:spAutoFit/>
          </a:bodyPr>
          <a:lstStyle/>
          <a:p>
            <a:pPr algn="ctr" fontAlgn="base">
              <a:lnSpc>
                <a:spcPct val="120000"/>
              </a:lnSpc>
            </a:pPr>
            <a:r>
              <a:rPr lang="en-US" altLang="zh-CN" sz="1070" dirty="0">
                <a:solidFill>
                  <a:schemeClr val="tx1">
                    <a:lumMod val="75000"/>
                    <a:lumOff val="25000"/>
                  </a:schemeClr>
                </a:solidFill>
              </a:rPr>
              <a:t>BLUE BUSINESS WORK SUMMARY REPORT PPT TEMPLATE</a:t>
            </a:r>
            <a:endParaRPr lang="en-US" altLang="zh-CN" sz="10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nvSpPr>
        <p:spPr>
          <a:xfrm>
            <a:off x="3833178" y="1727200"/>
            <a:ext cx="1755140" cy="1568450"/>
          </a:xfrm>
          <a:prstGeom prst="rect">
            <a:avLst/>
          </a:prstGeom>
          <a:noFill/>
        </p:spPr>
        <p:txBody>
          <a:bodyPr wrap="square" rtlCol="0">
            <a:spAutoFit/>
          </a:bodyPr>
          <a:lstStyle/>
          <a:p>
            <a:r>
              <a:rPr lang="en-US" altLang="zh-CN" sz="9600" b="1" dirty="0">
                <a:solidFill>
                  <a:schemeClr val="accent3"/>
                </a:solidFill>
                <a:latin typeface="思源黑体 Bold" panose="020B0800000000000000" charset="-122"/>
                <a:ea typeface="思源黑体 Bold" panose="020B0800000000000000" charset="-122"/>
              </a:rPr>
              <a:t>04</a:t>
            </a:r>
          </a:p>
        </p:txBody>
      </p:sp>
      <p:cxnSp>
        <p:nvCxnSpPr>
          <p:cNvPr id="3" name="直接连接符 2"/>
          <p:cNvCxnSpPr/>
          <p:nvPr/>
        </p:nvCxnSpPr>
        <p:spPr>
          <a:xfrm>
            <a:off x="2834640" y="3912235"/>
            <a:ext cx="3752215" cy="0"/>
          </a:xfrm>
          <a:prstGeom prst="line">
            <a:avLst/>
          </a:prstGeom>
          <a:ln w="12700"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3554" name="椭圆 36"/>
          <p:cNvSpPr/>
          <p:nvPr/>
        </p:nvSpPr>
        <p:spPr>
          <a:xfrm>
            <a:off x="5453063" y="3473450"/>
            <a:ext cx="1724025" cy="1724025"/>
          </a:xfrm>
          <a:prstGeom prst="ellipse">
            <a:avLst/>
          </a:prstGeom>
          <a:solidFill>
            <a:srgbClr val="FFBF17"/>
          </a:solidFill>
          <a:ln w="25400">
            <a:noFill/>
          </a:ln>
        </p:spPr>
        <p:txBody>
          <a:bodyPr lIns="0" tIns="0" rIns="0" bIns="108000"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800" dirty="0">
                <a:solidFill>
                  <a:srgbClr val="FFFFFF"/>
                </a:solidFill>
                <a:latin typeface="思源黑体 CN Light" panose="020B0300000000000000" charset="-122"/>
                <a:ea typeface="思源黑体 CN Light" panose="020B0300000000000000" charset="-122"/>
                <a:sym typeface="微软雅黑" panose="020B0503020204020204" charset="-122"/>
              </a:rPr>
              <a:t>添加标题</a:t>
            </a:r>
          </a:p>
        </p:txBody>
      </p:sp>
      <p:sp>
        <p:nvSpPr>
          <p:cNvPr id="23555" name="椭圆 37"/>
          <p:cNvSpPr/>
          <p:nvPr/>
        </p:nvSpPr>
        <p:spPr>
          <a:xfrm>
            <a:off x="8062913" y="3959225"/>
            <a:ext cx="749300" cy="749300"/>
          </a:xfrm>
          <a:prstGeom prst="ellipse">
            <a:avLst/>
          </a:prstGeom>
          <a:solidFill>
            <a:srgbClr val="FFBF17"/>
          </a:solidFill>
          <a:ln w="25400">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en-US" altLang="zh-CN" sz="2000" dirty="0">
                <a:solidFill>
                  <a:srgbClr val="FFFFFF"/>
                </a:solidFill>
                <a:latin typeface="思源黑体 CN Light" panose="020B0300000000000000" charset="-122"/>
                <a:ea typeface="思源黑体 CN Light" panose="020B0300000000000000" charset="-122"/>
                <a:sym typeface="微软雅黑" panose="020B0503020204020204" charset="-122"/>
              </a:rPr>
              <a:t>60</a:t>
            </a:r>
            <a:r>
              <a:rPr lang="en-US" altLang="zh-CN" sz="900" dirty="0">
                <a:solidFill>
                  <a:srgbClr val="FFFFFF"/>
                </a:solidFill>
                <a:latin typeface="思源黑体 CN Light" panose="020B0300000000000000" charset="-122"/>
                <a:ea typeface="思源黑体 CN Light" panose="020B0300000000000000" charset="-122"/>
                <a:sym typeface="微软雅黑" panose="020B0503020204020204" charset="-122"/>
              </a:rPr>
              <a:t>%</a:t>
            </a:r>
            <a:endParaRPr lang="zh-CN" altLang="en-US" sz="900" dirty="0">
              <a:solidFill>
                <a:srgbClr val="FFFFFF"/>
              </a:solidFill>
              <a:latin typeface="思源黑体 CN Light" panose="020B0300000000000000" charset="-122"/>
              <a:ea typeface="思源黑体 CN Light" panose="020B0300000000000000" charset="-122"/>
              <a:sym typeface="微软雅黑" panose="020B0503020204020204" charset="-122"/>
            </a:endParaRPr>
          </a:p>
        </p:txBody>
      </p:sp>
      <p:sp>
        <p:nvSpPr>
          <p:cNvPr id="23556" name="椭圆 38"/>
          <p:cNvSpPr/>
          <p:nvPr/>
        </p:nvSpPr>
        <p:spPr>
          <a:xfrm>
            <a:off x="3457575" y="3114675"/>
            <a:ext cx="515938" cy="514350"/>
          </a:xfrm>
          <a:prstGeom prst="ellipse">
            <a:avLst/>
          </a:prstGeom>
          <a:solidFill>
            <a:srgbClr val="0895BE"/>
          </a:solidFill>
          <a:ln w="25400">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en-US" altLang="zh-CN" sz="1600" dirty="0">
                <a:solidFill>
                  <a:srgbClr val="FFFFFF"/>
                </a:solidFill>
                <a:latin typeface="思源黑体 CN Light" panose="020B0300000000000000" charset="-122"/>
                <a:ea typeface="思源黑体 CN Light" panose="020B0300000000000000" charset="-122"/>
                <a:sym typeface="微软雅黑" panose="020B0503020204020204" charset="-122"/>
              </a:rPr>
              <a:t>40</a:t>
            </a:r>
            <a:r>
              <a:rPr lang="en-US" altLang="zh-CN" sz="700" dirty="0">
                <a:solidFill>
                  <a:srgbClr val="FFFFFF"/>
                </a:solidFill>
                <a:latin typeface="思源黑体 CN Light" panose="020B0300000000000000" charset="-122"/>
                <a:ea typeface="思源黑体 CN Light" panose="020B0300000000000000" charset="-122"/>
                <a:sym typeface="微软雅黑" panose="020B0503020204020204" charset="-122"/>
              </a:rPr>
              <a:t>%</a:t>
            </a:r>
            <a:endParaRPr lang="zh-CN" altLang="en-US" sz="700" dirty="0">
              <a:solidFill>
                <a:srgbClr val="FFFFFF"/>
              </a:solidFill>
              <a:latin typeface="思源黑体 CN Light" panose="020B0300000000000000" charset="-122"/>
              <a:ea typeface="思源黑体 CN Light" panose="020B0300000000000000" charset="-122"/>
              <a:sym typeface="微软雅黑" panose="020B0503020204020204" charset="-122"/>
            </a:endParaRPr>
          </a:p>
        </p:txBody>
      </p:sp>
      <p:cxnSp>
        <p:nvCxnSpPr>
          <p:cNvPr id="23557" name="直接连接符 39"/>
          <p:cNvCxnSpPr>
            <a:stCxn id="23554" idx="6"/>
            <a:endCxn id="23555" idx="2"/>
          </p:cNvCxnSpPr>
          <p:nvPr/>
        </p:nvCxnSpPr>
        <p:spPr>
          <a:xfrm flipV="1">
            <a:off x="7177088" y="4333558"/>
            <a:ext cx="885825" cy="1905"/>
          </a:xfrm>
          <a:prstGeom prst="line">
            <a:avLst/>
          </a:prstGeom>
          <a:ln w="6350" cap="flat" cmpd="sng">
            <a:solidFill>
              <a:srgbClr val="FFBF17"/>
            </a:solidFill>
            <a:prstDash val="solid"/>
            <a:bevel/>
            <a:headEnd type="none" w="med" len="med"/>
            <a:tailEnd type="none" w="med" len="med"/>
          </a:ln>
        </p:spPr>
      </p:cxnSp>
      <p:cxnSp>
        <p:nvCxnSpPr>
          <p:cNvPr id="23558" name="直接连接符 40"/>
          <p:cNvCxnSpPr>
            <a:stCxn id="23559" idx="2"/>
            <a:endCxn id="23556" idx="6"/>
          </p:cNvCxnSpPr>
          <p:nvPr/>
        </p:nvCxnSpPr>
        <p:spPr>
          <a:xfrm flipH="1" flipV="1">
            <a:off x="3973830" y="3371850"/>
            <a:ext cx="1112520" cy="635"/>
          </a:xfrm>
          <a:prstGeom prst="line">
            <a:avLst/>
          </a:prstGeom>
          <a:ln w="6350" cap="flat" cmpd="sng">
            <a:solidFill>
              <a:srgbClr val="0895BE"/>
            </a:solidFill>
            <a:prstDash val="solid"/>
            <a:bevel/>
            <a:headEnd type="none" w="med" len="med"/>
            <a:tailEnd type="none" w="med" len="med"/>
          </a:ln>
        </p:spPr>
      </p:cxnSp>
      <p:sp>
        <p:nvSpPr>
          <p:cNvPr id="23559" name="椭圆 35"/>
          <p:cNvSpPr/>
          <p:nvPr/>
        </p:nvSpPr>
        <p:spPr>
          <a:xfrm>
            <a:off x="5086350" y="2627313"/>
            <a:ext cx="1490663" cy="1489075"/>
          </a:xfrm>
          <a:prstGeom prst="ellipse">
            <a:avLst/>
          </a:prstGeom>
          <a:solidFill>
            <a:srgbClr val="0895BE"/>
          </a:solidFill>
          <a:ln w="25400">
            <a:noFill/>
          </a:ln>
        </p:spPr>
        <p:txBody>
          <a:bodyPr lIns="0" tIns="0" rIns="0" bIns="108000"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800" dirty="0">
                <a:solidFill>
                  <a:srgbClr val="FFFFFF"/>
                </a:solidFill>
                <a:latin typeface="思源黑体 CN Light" panose="020B0300000000000000" charset="-122"/>
                <a:ea typeface="思源黑体 CN Light" panose="020B0300000000000000" charset="-122"/>
                <a:sym typeface="微软雅黑" panose="020B0503020204020204" charset="-122"/>
              </a:rPr>
              <a:t>添加标题</a:t>
            </a:r>
          </a:p>
        </p:txBody>
      </p:sp>
      <p:sp>
        <p:nvSpPr>
          <p:cNvPr id="23560" name="文本框 47"/>
          <p:cNvSpPr/>
          <p:nvPr/>
        </p:nvSpPr>
        <p:spPr>
          <a:xfrm>
            <a:off x="2462213" y="3886200"/>
            <a:ext cx="2478087" cy="216058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r>
              <a:rPr lang="zh-CN" altLang="en-US" sz="1800" dirty="0">
                <a:solidFill>
                  <a:srgbClr val="4E4E4E"/>
                </a:solidFill>
                <a:latin typeface="思源黑体 CN Light" panose="020B0300000000000000" charset="-122"/>
                <a:ea typeface="思源黑体 CN Light" panose="020B0300000000000000" charset="-122"/>
                <a:sym typeface="宋体" panose="02010600030101010101" pitchFamily="2" charset="-122"/>
              </a:rPr>
              <a:t>办请在此处添加文本内容</a:t>
            </a:r>
          </a:p>
        </p:txBody>
      </p:sp>
      <p:sp>
        <p:nvSpPr>
          <p:cNvPr id="23561" name="文本框 47"/>
          <p:cNvSpPr/>
          <p:nvPr/>
        </p:nvSpPr>
        <p:spPr>
          <a:xfrm>
            <a:off x="7172325" y="1452563"/>
            <a:ext cx="2538413" cy="2232025"/>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r>
              <a:rPr lang="zh-CN" altLang="en-US" sz="1800" dirty="0">
                <a:solidFill>
                  <a:srgbClr val="4E4E4E"/>
                </a:solidFill>
                <a:latin typeface="思源黑体 CN Light" panose="020B0300000000000000" charset="-122"/>
                <a:ea typeface="思源黑体 CN Light" panose="020B0300000000000000" charset="-122"/>
                <a:sym typeface="宋体" panose="02010600030101010101" pitchFamily="2" charset="-122"/>
              </a:rPr>
              <a:t>办请在此处添加文本内容</a:t>
            </a:r>
          </a:p>
        </p:txBody>
      </p:sp>
      <p:sp>
        <p:nvSpPr>
          <p:cNvPr id="23562" name="KSO_Shape"/>
          <p:cNvSpPr/>
          <p:nvPr/>
        </p:nvSpPr>
        <p:spPr>
          <a:xfrm>
            <a:off x="5740400" y="2859088"/>
            <a:ext cx="220663" cy="415925"/>
          </a:xfrm>
          <a:custGeom>
            <a:avLst/>
            <a:gdLst>
              <a:gd name="txL" fmla="*/ 0 w 2938"/>
              <a:gd name="txT" fmla="*/ 0 h 5511"/>
              <a:gd name="txR" fmla="*/ 2938 w 2938"/>
              <a:gd name="txB" fmla="*/ 5511 h 5511"/>
            </a:gdLst>
            <a:ahLst/>
            <a:cxnLst>
              <a:cxn ang="0">
                <a:pos x="758628729" y="13784318"/>
              </a:cxn>
              <a:cxn ang="0">
                <a:pos x="507051804" y="90571952"/>
              </a:cxn>
              <a:cxn ang="0">
                <a:pos x="292530566" y="236275362"/>
              </a:cxn>
              <a:cxn ang="0">
                <a:pos x="128710520" y="439075366"/>
              </a:cxn>
              <a:cxn ang="0">
                <a:pos x="27302427" y="679286733"/>
              </a:cxn>
              <a:cxn ang="0">
                <a:pos x="0" y="2147483646"/>
              </a:cxn>
              <a:cxn ang="0">
                <a:pos x="27302427" y="2147483646"/>
              </a:cxn>
              <a:cxn ang="0">
                <a:pos x="128710520" y="2147483646"/>
              </a:cxn>
              <a:cxn ang="0">
                <a:pos x="292530566" y="2147483646"/>
              </a:cxn>
              <a:cxn ang="0">
                <a:pos x="507051804" y="2147483646"/>
              </a:cxn>
              <a:cxn ang="0">
                <a:pos x="758628729"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767887814"/>
              </a:cxn>
              <a:cxn ang="0">
                <a:pos x="2147483646" y="513892205"/>
              </a:cxn>
              <a:cxn ang="0">
                <a:pos x="2147483646" y="299278679"/>
              </a:cxn>
              <a:cxn ang="0">
                <a:pos x="2147483646" y="131919168"/>
              </a:cxn>
              <a:cxn ang="0">
                <a:pos x="2147483646" y="31504489"/>
              </a:cxn>
              <a:cxn ang="0">
                <a:pos x="2147483646" y="726540598"/>
              </a:cxn>
              <a:cxn ang="0">
                <a:pos x="2147483646" y="740324915"/>
              </a:cxn>
              <a:cxn ang="0">
                <a:pos x="2147483646" y="803328307"/>
              </a:cxn>
              <a:cxn ang="0">
                <a:pos x="2147483646" y="905713706"/>
              </a:cxn>
              <a:cxn ang="0">
                <a:pos x="2147483646" y="992349729"/>
              </a:cxn>
              <a:cxn ang="0">
                <a:pos x="2147483646" y="1065201434"/>
              </a:cxn>
              <a:cxn ang="0">
                <a:pos x="2147483646" y="1086857610"/>
              </a:cxn>
              <a:cxn ang="0">
                <a:pos x="2147483646" y="1065201434"/>
              </a:cxn>
              <a:cxn ang="0">
                <a:pos x="2147483646" y="992349729"/>
              </a:cxn>
              <a:cxn ang="0">
                <a:pos x="2147170109" y="905713706"/>
              </a:cxn>
              <a:cxn ang="0">
                <a:pos x="2147483646" y="803328307"/>
              </a:cxn>
              <a:cxn ang="0">
                <a:pos x="2147483646" y="74032491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3563" name="KSO_Shape"/>
          <p:cNvSpPr/>
          <p:nvPr/>
        </p:nvSpPr>
        <p:spPr>
          <a:xfrm>
            <a:off x="6107113" y="4135438"/>
            <a:ext cx="414337" cy="307975"/>
          </a:xfrm>
          <a:custGeom>
            <a:avLst/>
            <a:gdLst>
              <a:gd name="txL" fmla="*/ 0 w 257"/>
              <a:gd name="txT" fmla="*/ 0 h 191"/>
              <a:gd name="txR" fmla="*/ 257 w 257"/>
              <a:gd name="txB" fmla="*/ 191 h 19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1916206" y="1821893"/>
            <a:ext cx="3489158" cy="645160"/>
          </a:xfrm>
          <a:prstGeom prst="rect">
            <a:avLst/>
          </a:prstGeom>
          <a:noFill/>
        </p:spPr>
        <p:txBody>
          <a:bodyPr wrap="square" rtlCol="0">
            <a:spAutoFit/>
          </a:bodyPr>
          <a:lstStyle/>
          <a:p>
            <a:r>
              <a:rPr lang="en-US" altLang="zh-CN"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 </a:t>
            </a:r>
            <a:r>
              <a:rPr lang="zh-CN" altLang="en-US"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输入标题</a:t>
            </a:r>
            <a:endParaRPr lang="en-US" altLang="zh-CN" sz="24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12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请在此处添加章节标题，请在此处添加章节标题</a:t>
            </a:r>
          </a:p>
        </p:txBody>
      </p:sp>
      <p:sp>
        <p:nvSpPr>
          <p:cNvPr id="13" name="文本框 12"/>
          <p:cNvSpPr txBox="1"/>
          <p:nvPr/>
        </p:nvSpPr>
        <p:spPr>
          <a:xfrm>
            <a:off x="1939997" y="3105608"/>
            <a:ext cx="3489158" cy="645160"/>
          </a:xfrm>
          <a:prstGeom prst="rect">
            <a:avLst/>
          </a:prstGeom>
          <a:noFill/>
        </p:spPr>
        <p:txBody>
          <a:bodyPr wrap="square" rtlCol="0">
            <a:spAutoFit/>
          </a:bodyPr>
          <a:lstStyle/>
          <a:p>
            <a:r>
              <a:rPr lang="en-US" altLang="zh-CN"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 </a:t>
            </a:r>
            <a:r>
              <a:rPr lang="zh-CN" altLang="en-US"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输入标题</a:t>
            </a:r>
            <a:endParaRPr lang="en-US" altLang="zh-CN" sz="24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12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请在此处添加章节标题，请在此处添加章节标题</a:t>
            </a:r>
          </a:p>
        </p:txBody>
      </p:sp>
      <p:sp>
        <p:nvSpPr>
          <p:cNvPr id="14" name="文本框 13"/>
          <p:cNvSpPr txBox="1"/>
          <p:nvPr/>
        </p:nvSpPr>
        <p:spPr>
          <a:xfrm>
            <a:off x="6473557" y="1823488"/>
            <a:ext cx="3489158" cy="645160"/>
          </a:xfrm>
          <a:prstGeom prst="rect">
            <a:avLst/>
          </a:prstGeom>
          <a:noFill/>
        </p:spPr>
        <p:txBody>
          <a:bodyPr wrap="square" rtlCol="0">
            <a:spAutoFit/>
          </a:bodyPr>
          <a:lstStyle/>
          <a:p>
            <a:r>
              <a:rPr lang="en-US" altLang="zh-CN"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 </a:t>
            </a:r>
            <a:r>
              <a:rPr lang="zh-CN" altLang="en-US"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输入标题</a:t>
            </a:r>
            <a:endParaRPr lang="en-US" altLang="zh-CN" sz="24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12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请在此处添加章节标题，请在此处添加章节标题</a:t>
            </a:r>
          </a:p>
        </p:txBody>
      </p:sp>
      <p:sp>
        <p:nvSpPr>
          <p:cNvPr id="15" name="文本框 14"/>
          <p:cNvSpPr txBox="1"/>
          <p:nvPr/>
        </p:nvSpPr>
        <p:spPr>
          <a:xfrm>
            <a:off x="6461661" y="3093252"/>
            <a:ext cx="3489158" cy="645160"/>
          </a:xfrm>
          <a:prstGeom prst="rect">
            <a:avLst/>
          </a:prstGeom>
          <a:noFill/>
        </p:spPr>
        <p:txBody>
          <a:bodyPr wrap="square" rtlCol="0">
            <a:spAutoFit/>
          </a:bodyPr>
          <a:lstStyle/>
          <a:p>
            <a:r>
              <a:rPr lang="en-US" altLang="zh-CN"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 </a:t>
            </a:r>
            <a:r>
              <a:rPr lang="zh-CN" altLang="en-US" sz="2400" b="1"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输入标题</a:t>
            </a:r>
            <a:endParaRPr lang="en-US" altLang="zh-CN" sz="24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1200" dirty="0">
                <a:solidFill>
                  <a:schemeClr val="bg2">
                    <a:lumMod val="25000"/>
                  </a:schemeClr>
                </a:solidFill>
                <a:latin typeface="思源黑体 CN Light" panose="020B0300000000000000" charset="-122"/>
                <a:ea typeface="思源黑体 CN Light" panose="020B0300000000000000" charset="-122"/>
                <a:cs typeface="思源黑体 CN Light" panose="020B0300000000000000" charset="-122"/>
              </a:rPr>
              <a:t>请在此处添加章节标题，请在此处添加章节标题</a:t>
            </a:r>
          </a:p>
        </p:txBody>
      </p:sp>
      <p:sp>
        <p:nvSpPr>
          <p:cNvPr id="16" name="矩形 15"/>
          <p:cNvSpPr/>
          <p:nvPr/>
        </p:nvSpPr>
        <p:spPr>
          <a:xfrm>
            <a:off x="1293314" y="1743087"/>
            <a:ext cx="673100" cy="645160"/>
          </a:xfrm>
          <a:prstGeom prst="rect">
            <a:avLst/>
          </a:prstGeom>
          <a:solidFill>
            <a:schemeClr val="accent2"/>
          </a:solidFill>
        </p:spPr>
        <p:txBody>
          <a:bodyPr wrap="none">
            <a:spAutoFit/>
          </a:bodyPr>
          <a:lstStyle/>
          <a:p>
            <a:r>
              <a:rPr lang="en-US" altLang="zh-CN" sz="3600" b="1" dirty="0">
                <a:solidFill>
                  <a:schemeClr val="bg1"/>
                </a:solidFill>
                <a:latin typeface="思源黑体 CN Light" panose="020B0300000000000000" charset="-122"/>
                <a:ea typeface="思源黑体 CN Light" panose="020B0300000000000000" charset="-122"/>
              </a:rPr>
              <a:t>01</a:t>
            </a:r>
          </a:p>
        </p:txBody>
      </p:sp>
      <p:sp>
        <p:nvSpPr>
          <p:cNvPr id="17" name="矩形 16"/>
          <p:cNvSpPr/>
          <p:nvPr/>
        </p:nvSpPr>
        <p:spPr>
          <a:xfrm>
            <a:off x="1293314" y="3026802"/>
            <a:ext cx="673100" cy="645160"/>
          </a:xfrm>
          <a:prstGeom prst="rect">
            <a:avLst/>
          </a:prstGeom>
          <a:solidFill>
            <a:schemeClr val="accent4"/>
          </a:solidFill>
        </p:spPr>
        <p:txBody>
          <a:bodyPr wrap="none">
            <a:spAutoFit/>
          </a:bodyPr>
          <a:lstStyle/>
          <a:p>
            <a:r>
              <a:rPr lang="en-US" altLang="zh-CN" sz="3600" b="1" dirty="0">
                <a:solidFill>
                  <a:schemeClr val="bg1"/>
                </a:solidFill>
                <a:latin typeface="思源黑体 CN Light" panose="020B0300000000000000" charset="-122"/>
                <a:ea typeface="思源黑体 CN Light" panose="020B0300000000000000" charset="-122"/>
              </a:rPr>
              <a:t>02</a:t>
            </a:r>
          </a:p>
        </p:txBody>
      </p:sp>
      <p:sp>
        <p:nvSpPr>
          <p:cNvPr id="18" name="矩形 17"/>
          <p:cNvSpPr/>
          <p:nvPr/>
        </p:nvSpPr>
        <p:spPr>
          <a:xfrm>
            <a:off x="5832915" y="1802905"/>
            <a:ext cx="673100" cy="645160"/>
          </a:xfrm>
          <a:prstGeom prst="rect">
            <a:avLst/>
          </a:prstGeom>
          <a:solidFill>
            <a:schemeClr val="accent1"/>
          </a:solidFill>
        </p:spPr>
        <p:txBody>
          <a:bodyPr wrap="none">
            <a:spAutoFit/>
          </a:bodyPr>
          <a:lstStyle/>
          <a:p>
            <a:r>
              <a:rPr lang="en-US" altLang="zh-CN" sz="3600" b="1" dirty="0">
                <a:solidFill>
                  <a:schemeClr val="bg1"/>
                </a:solidFill>
                <a:latin typeface="思源黑体 CN Light" panose="020B0300000000000000" charset="-122"/>
                <a:ea typeface="思源黑体 CN Light" panose="020B0300000000000000" charset="-122"/>
              </a:rPr>
              <a:t>03</a:t>
            </a:r>
          </a:p>
        </p:txBody>
      </p:sp>
      <p:sp>
        <p:nvSpPr>
          <p:cNvPr id="19" name="矩形 18"/>
          <p:cNvSpPr/>
          <p:nvPr/>
        </p:nvSpPr>
        <p:spPr>
          <a:xfrm>
            <a:off x="5848103" y="3027783"/>
            <a:ext cx="673100" cy="645160"/>
          </a:xfrm>
          <a:prstGeom prst="rect">
            <a:avLst/>
          </a:prstGeom>
          <a:solidFill>
            <a:schemeClr val="accent3"/>
          </a:solidFill>
        </p:spPr>
        <p:txBody>
          <a:bodyPr wrap="none">
            <a:spAutoFit/>
          </a:bodyPr>
          <a:lstStyle/>
          <a:p>
            <a:r>
              <a:rPr lang="en-US" altLang="zh-CN" sz="3600" b="1" dirty="0">
                <a:solidFill>
                  <a:schemeClr val="bg1"/>
                </a:solidFill>
                <a:latin typeface="思源黑体 CN Light" panose="020B0300000000000000" charset="-122"/>
                <a:ea typeface="思源黑体 CN Light" panose="020B0300000000000000" charset="-122"/>
              </a:rPr>
              <a:t>04</a:t>
            </a:r>
          </a:p>
        </p:txBody>
      </p:sp>
      <p:sp>
        <p:nvSpPr>
          <p:cNvPr id="7" name="文本框 6"/>
          <p:cNvSpPr txBox="1"/>
          <p:nvPr/>
        </p:nvSpPr>
        <p:spPr>
          <a:xfrm>
            <a:off x="4292533" y="502810"/>
            <a:ext cx="1540510" cy="829945"/>
          </a:xfrm>
          <a:prstGeom prst="rect">
            <a:avLst/>
          </a:prstGeom>
          <a:noFill/>
        </p:spPr>
        <p:txBody>
          <a:bodyPr wrap="none" rtlCol="0">
            <a:spAutoFit/>
          </a:bodyPr>
          <a:lstStyle/>
          <a:p>
            <a:r>
              <a:rPr lang="zh-CN" altLang="en-US" sz="4800" b="1" dirty="0">
                <a:solidFill>
                  <a:srgbClr val="003E1D"/>
                </a:solidFill>
                <a:latin typeface="思源黑体 Bold" panose="020B0800000000000000" charset="-122"/>
                <a:ea typeface="思源黑体 Bold" panose="020B0800000000000000" charset="-122"/>
                <a:cs typeface="思源黑体 Bold" panose="020B0800000000000000" charset="-122"/>
              </a:rPr>
              <a:t>目 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4578" name="正五边形 5"/>
          <p:cNvSpPr/>
          <p:nvPr/>
        </p:nvSpPr>
        <p:spPr>
          <a:xfrm>
            <a:off x="3004503" y="1424940"/>
            <a:ext cx="831850" cy="790575"/>
          </a:xfrm>
          <a:prstGeom prst="pentagon">
            <a:avLst/>
          </a:prstGeom>
          <a:noFill/>
          <a:ln w="25400" cap="flat" cmpd="sng">
            <a:solidFill>
              <a:srgbClr val="0895BE"/>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sp>
        <p:nvSpPr>
          <p:cNvPr id="24579" name="Freeform 72"/>
          <p:cNvSpPr>
            <a:spLocks noEditPoints="1"/>
          </p:cNvSpPr>
          <p:nvPr/>
        </p:nvSpPr>
        <p:spPr>
          <a:xfrm>
            <a:off x="3201353" y="1620203"/>
            <a:ext cx="484187" cy="485775"/>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0895BE">
              <a:alpha val="100000"/>
            </a:srgbClr>
          </a:solidFill>
          <a:ln w="9525" cap="flat" cmpd="sng">
            <a:solidFill>
              <a:srgbClr val="0895BE">
                <a:alpha val="100000"/>
              </a:srgbClr>
            </a:solidFill>
            <a:prstDash val="solid"/>
            <a:bevel/>
            <a:headEnd type="none" w="med" len="med"/>
            <a:tailEnd type="none" w="med" len="med"/>
          </a:ln>
        </p:spPr>
        <p:txBody>
          <a:bodyPr/>
          <a:lstStyle/>
          <a:p>
            <a:endParaRPr lang="zh-CN" altLang="en-US">
              <a:latin typeface="思源黑体 CN Light" panose="020B0300000000000000" charset="-122"/>
              <a:ea typeface="思源黑体 CN Light" panose="020B0300000000000000" charset="-122"/>
            </a:endParaRPr>
          </a:p>
        </p:txBody>
      </p:sp>
      <p:sp>
        <p:nvSpPr>
          <p:cNvPr id="24580" name="正五边形 10"/>
          <p:cNvSpPr/>
          <p:nvPr/>
        </p:nvSpPr>
        <p:spPr>
          <a:xfrm>
            <a:off x="8192453" y="2631440"/>
            <a:ext cx="831850" cy="790575"/>
          </a:xfrm>
          <a:prstGeom prst="pentagon">
            <a:avLst/>
          </a:prstGeom>
          <a:noFill/>
          <a:ln w="25400" cap="flat" cmpd="sng">
            <a:solidFill>
              <a:srgbClr val="75625B"/>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sp>
        <p:nvSpPr>
          <p:cNvPr id="24581" name="Freeform 13"/>
          <p:cNvSpPr>
            <a:spLocks noEditPoints="1"/>
          </p:cNvSpPr>
          <p:nvPr/>
        </p:nvSpPr>
        <p:spPr>
          <a:xfrm>
            <a:off x="8476615" y="2839403"/>
            <a:ext cx="263525" cy="482600"/>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noFill/>
          <a:ln w="9525" cap="flat" cmpd="sng">
            <a:solidFill>
              <a:srgbClr val="75625B">
                <a:alpha val="100000"/>
              </a:srgbClr>
            </a:solidFill>
            <a:prstDash val="solid"/>
            <a:bevel/>
            <a:headEnd type="none" w="med" len="med"/>
            <a:tailEnd type="none" w="med" len="med"/>
          </a:ln>
        </p:spPr>
        <p:txBody>
          <a:bodyPr/>
          <a:lstStyle/>
          <a:p>
            <a:endParaRPr lang="zh-CN" altLang="en-US">
              <a:latin typeface="思源黑体 CN Light" panose="020B0300000000000000" charset="-122"/>
              <a:ea typeface="思源黑体 CN Light" panose="020B0300000000000000" charset="-122"/>
            </a:endParaRPr>
          </a:p>
        </p:txBody>
      </p:sp>
      <p:sp>
        <p:nvSpPr>
          <p:cNvPr id="24582" name="正五边形 9"/>
          <p:cNvSpPr/>
          <p:nvPr/>
        </p:nvSpPr>
        <p:spPr>
          <a:xfrm>
            <a:off x="6455728" y="1467803"/>
            <a:ext cx="831850" cy="792162"/>
          </a:xfrm>
          <a:prstGeom prst="pentagon">
            <a:avLst/>
          </a:prstGeom>
          <a:noFill/>
          <a:ln w="25400" cap="flat" cmpd="sng">
            <a:solidFill>
              <a:srgbClr val="B3D53D"/>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sp>
        <p:nvSpPr>
          <p:cNvPr id="24583" name="Freeform 78"/>
          <p:cNvSpPr>
            <a:spLocks noEditPoints="1"/>
          </p:cNvSpPr>
          <p:nvPr/>
        </p:nvSpPr>
        <p:spPr>
          <a:xfrm>
            <a:off x="6685915" y="1718628"/>
            <a:ext cx="409575" cy="40957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B3D53D">
              <a:alpha val="100000"/>
            </a:srgbClr>
          </a:solidFill>
          <a:ln w="9525" cap="flat" cmpd="sng">
            <a:solidFill>
              <a:srgbClr val="B3D53D">
                <a:alpha val="100000"/>
              </a:srgbClr>
            </a:solidFill>
            <a:prstDash val="solid"/>
            <a:bevel/>
            <a:headEnd type="none" w="med" len="med"/>
            <a:tailEnd type="none" w="med" len="med"/>
          </a:ln>
        </p:spPr>
        <p:txBody>
          <a:bodyPr/>
          <a:lstStyle/>
          <a:p>
            <a:endParaRPr lang="zh-CN" altLang="en-US">
              <a:latin typeface="思源黑体 CN Light" panose="020B0300000000000000" charset="-122"/>
              <a:ea typeface="思源黑体 CN Light" panose="020B0300000000000000" charset="-122"/>
            </a:endParaRPr>
          </a:p>
        </p:txBody>
      </p:sp>
      <p:sp>
        <p:nvSpPr>
          <p:cNvPr id="24584" name="正五边形 8"/>
          <p:cNvSpPr/>
          <p:nvPr/>
        </p:nvSpPr>
        <p:spPr>
          <a:xfrm>
            <a:off x="4733290" y="2631440"/>
            <a:ext cx="831850" cy="790575"/>
          </a:xfrm>
          <a:prstGeom prst="pentagon">
            <a:avLst/>
          </a:prstGeom>
          <a:noFill/>
          <a:ln w="25400" cap="flat" cmpd="sng">
            <a:solidFill>
              <a:srgbClr val="FFBF17"/>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sp>
        <p:nvSpPr>
          <p:cNvPr id="24585" name="Freeform 77"/>
          <p:cNvSpPr>
            <a:spLocks noEditPoints="1"/>
          </p:cNvSpPr>
          <p:nvPr/>
        </p:nvSpPr>
        <p:spPr>
          <a:xfrm>
            <a:off x="4923790" y="2896553"/>
            <a:ext cx="485775" cy="33337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BF17">
              <a:alpha val="100000"/>
            </a:srgbClr>
          </a:solidFill>
          <a:ln w="9525" cap="flat" cmpd="sng">
            <a:solidFill>
              <a:srgbClr val="FFBF17">
                <a:alpha val="100000"/>
              </a:srgbClr>
            </a:solidFill>
            <a:prstDash val="solid"/>
            <a:bevel/>
            <a:headEnd type="none" w="med" len="med"/>
            <a:tailEnd type="none" w="med" len="med"/>
          </a:ln>
        </p:spPr>
        <p:txBody>
          <a:bodyPr/>
          <a:lstStyle/>
          <a:p>
            <a:endParaRPr lang="zh-CN" altLang="en-US">
              <a:latin typeface="思源黑体 CN Light" panose="020B0300000000000000" charset="-122"/>
              <a:ea typeface="思源黑体 CN Light" panose="020B0300000000000000" charset="-122"/>
            </a:endParaRPr>
          </a:p>
        </p:txBody>
      </p:sp>
      <p:cxnSp>
        <p:nvCxnSpPr>
          <p:cNvPr id="24586" name="直接连接符 19"/>
          <p:cNvCxnSpPr>
            <a:stCxn id="24578" idx="4"/>
            <a:endCxn id="24584" idx="1"/>
          </p:cNvCxnSpPr>
          <p:nvPr/>
        </p:nvCxnSpPr>
        <p:spPr>
          <a:xfrm>
            <a:off x="3677603" y="2215515"/>
            <a:ext cx="1055370" cy="718185"/>
          </a:xfrm>
          <a:prstGeom prst="line">
            <a:avLst/>
          </a:prstGeom>
          <a:ln w="9525" cap="flat" cmpd="sng">
            <a:solidFill>
              <a:srgbClr val="0895BE"/>
            </a:solidFill>
            <a:prstDash val="dash"/>
            <a:bevel/>
            <a:headEnd type="none" w="med" len="med"/>
            <a:tailEnd type="none" w="med" len="med"/>
          </a:ln>
        </p:spPr>
      </p:cxnSp>
      <p:cxnSp>
        <p:nvCxnSpPr>
          <p:cNvPr id="24587" name="直接连接符 21"/>
          <p:cNvCxnSpPr>
            <a:stCxn id="24582" idx="2"/>
            <a:endCxn id="24584" idx="5"/>
          </p:cNvCxnSpPr>
          <p:nvPr/>
        </p:nvCxnSpPr>
        <p:spPr>
          <a:xfrm flipH="1">
            <a:off x="5564823" y="2259965"/>
            <a:ext cx="1049655" cy="673735"/>
          </a:xfrm>
          <a:prstGeom prst="line">
            <a:avLst/>
          </a:prstGeom>
          <a:ln w="9525" cap="flat" cmpd="sng">
            <a:solidFill>
              <a:srgbClr val="FFBF17"/>
            </a:solidFill>
            <a:prstDash val="dash"/>
            <a:bevel/>
            <a:headEnd type="none" w="med" len="med"/>
            <a:tailEnd type="none" w="med" len="med"/>
          </a:ln>
        </p:spPr>
      </p:cxnSp>
      <p:cxnSp>
        <p:nvCxnSpPr>
          <p:cNvPr id="24588" name="直接连接符 24"/>
          <p:cNvCxnSpPr>
            <a:stCxn id="24580" idx="1"/>
            <a:endCxn id="24582" idx="4"/>
          </p:cNvCxnSpPr>
          <p:nvPr/>
        </p:nvCxnSpPr>
        <p:spPr>
          <a:xfrm flipH="1" flipV="1">
            <a:off x="7128828" y="2259965"/>
            <a:ext cx="1063625" cy="673735"/>
          </a:xfrm>
          <a:prstGeom prst="line">
            <a:avLst/>
          </a:prstGeom>
          <a:ln w="9525" cap="flat" cmpd="sng">
            <a:solidFill>
              <a:srgbClr val="B3D53D"/>
            </a:solidFill>
            <a:prstDash val="dash"/>
            <a:bevel/>
            <a:headEnd type="none" w="med" len="med"/>
            <a:tailEnd type="none" w="med" len="med"/>
          </a:ln>
        </p:spPr>
      </p:cxnSp>
      <p:sp>
        <p:nvSpPr>
          <p:cNvPr id="24589" name="TextBox 7"/>
          <p:cNvSpPr/>
          <p:nvPr/>
        </p:nvSpPr>
        <p:spPr>
          <a:xfrm>
            <a:off x="2448878" y="2574290"/>
            <a:ext cx="1770062"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latin typeface="思源黑体 CN Light" panose="020B0300000000000000" charset="-122"/>
                <a:ea typeface="思源黑体 CN Light" panose="020B0300000000000000" charset="-122"/>
              </a:rPr>
              <a:t>点击添加标题</a:t>
            </a:r>
          </a:p>
        </p:txBody>
      </p:sp>
      <p:sp>
        <p:nvSpPr>
          <p:cNvPr id="24590" name="TextBox 27"/>
          <p:cNvSpPr/>
          <p:nvPr/>
        </p:nvSpPr>
        <p:spPr>
          <a:xfrm>
            <a:off x="4177665" y="1620203"/>
            <a:ext cx="1944688"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latin typeface="思源黑体 CN Light" panose="020B0300000000000000" charset="-122"/>
                <a:ea typeface="思源黑体 CN Light" panose="020B0300000000000000" charset="-122"/>
              </a:rPr>
              <a:t>点击添加标题</a:t>
            </a:r>
          </a:p>
        </p:txBody>
      </p:sp>
      <p:sp>
        <p:nvSpPr>
          <p:cNvPr id="24591" name="TextBox 28"/>
          <p:cNvSpPr/>
          <p:nvPr/>
        </p:nvSpPr>
        <p:spPr>
          <a:xfrm>
            <a:off x="5898515" y="2726690"/>
            <a:ext cx="1944688"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latin typeface="思源黑体 CN Light" panose="020B0300000000000000" charset="-122"/>
                <a:ea typeface="思源黑体 CN Light" panose="020B0300000000000000" charset="-122"/>
              </a:rPr>
              <a:t>点击添加标题</a:t>
            </a:r>
          </a:p>
        </p:txBody>
      </p:sp>
      <p:sp>
        <p:nvSpPr>
          <p:cNvPr id="24592" name="TextBox 29"/>
          <p:cNvSpPr/>
          <p:nvPr/>
        </p:nvSpPr>
        <p:spPr>
          <a:xfrm>
            <a:off x="7632065" y="1620203"/>
            <a:ext cx="1944688" cy="30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1400" dirty="0">
                <a:latin typeface="思源黑体 CN Light" panose="020B0300000000000000" charset="-122"/>
                <a:ea typeface="思源黑体 CN Light" panose="020B0300000000000000" charset="-122"/>
              </a:rPr>
              <a:t>点击添加标题</a:t>
            </a:r>
          </a:p>
        </p:txBody>
      </p:sp>
      <p:sp>
        <p:nvSpPr>
          <p:cNvPr id="24593" name="任意多边形 35"/>
          <p:cNvSpPr/>
          <p:nvPr/>
        </p:nvSpPr>
        <p:spPr>
          <a:xfrm>
            <a:off x="1678940" y="4380865"/>
            <a:ext cx="4757738" cy="563563"/>
          </a:xfrm>
          <a:custGeom>
            <a:avLst/>
            <a:gdLst>
              <a:gd name="txL" fmla="*/ 0 w 4758105"/>
              <a:gd name="txT" fmla="*/ 0 h 563709"/>
              <a:gd name="txR" fmla="*/ 4758105 w 4758105"/>
              <a:gd name="txB" fmla="*/ 563709 h 563709"/>
            </a:gdLst>
            <a:ahLst/>
            <a:cxnLst>
              <a:cxn ang="0">
                <a:pos x="4440768" y="563195"/>
              </a:cxn>
              <a:cxn ang="0">
                <a:pos x="4548840" y="563195"/>
              </a:cxn>
              <a:cxn ang="0">
                <a:pos x="4548758" y="563417"/>
              </a:cxn>
              <a:cxn ang="0">
                <a:pos x="4440686" y="563417"/>
              </a:cxn>
              <a:cxn ang="0">
                <a:pos x="82" y="563195"/>
              </a:cxn>
              <a:cxn ang="0">
                <a:pos x="108154" y="563195"/>
              </a:cxn>
              <a:cxn ang="0">
                <a:pos x="108072" y="563417"/>
              </a:cxn>
              <a:cxn ang="0">
                <a:pos x="0" y="563417"/>
              </a:cxn>
              <a:cxn ang="0">
                <a:pos x="4757289" y="221"/>
              </a:cxn>
              <a:cxn ang="0">
                <a:pos x="4757371" y="221"/>
              </a:cxn>
              <a:cxn ang="0">
                <a:pos x="4757371" y="563195"/>
              </a:cxn>
              <a:cxn ang="0">
                <a:pos x="4548840" y="563195"/>
              </a:cxn>
              <a:cxn ang="0">
                <a:pos x="316603" y="221"/>
              </a:cxn>
              <a:cxn ang="0">
                <a:pos x="4649217" y="221"/>
              </a:cxn>
              <a:cxn ang="0">
                <a:pos x="4440768" y="563195"/>
              </a:cxn>
              <a:cxn ang="0">
                <a:pos x="108154" y="563195"/>
              </a:cxn>
              <a:cxn ang="0">
                <a:pos x="0" y="221"/>
              </a:cxn>
              <a:cxn ang="0">
                <a:pos x="208531" y="221"/>
              </a:cxn>
              <a:cxn ang="0">
                <a:pos x="82" y="563195"/>
              </a:cxn>
              <a:cxn ang="0">
                <a:pos x="0" y="563195"/>
              </a:cxn>
              <a:cxn ang="0">
                <a:pos x="4649299" y="0"/>
              </a:cxn>
              <a:cxn ang="0">
                <a:pos x="4757371" y="0"/>
              </a:cxn>
              <a:cxn ang="0">
                <a:pos x="4757289" y="221"/>
              </a:cxn>
              <a:cxn ang="0">
                <a:pos x="4649217" y="221"/>
              </a:cxn>
              <a:cxn ang="0">
                <a:pos x="208613" y="0"/>
              </a:cxn>
              <a:cxn ang="0">
                <a:pos x="316685" y="0"/>
              </a:cxn>
              <a:cxn ang="0">
                <a:pos x="316603" y="221"/>
              </a:cxn>
              <a:cxn ang="0">
                <a:pos x="208531" y="221"/>
              </a:cxn>
            </a:cxnLst>
            <a:rect l="txL" t="txT" r="txR" b="txB"/>
            <a:pathLst>
              <a:path w="4758105" h="563709">
                <a:moveTo>
                  <a:pt x="4441454" y="563487"/>
                </a:moveTo>
                <a:lnTo>
                  <a:pt x="4549542" y="563487"/>
                </a:lnTo>
                <a:lnTo>
                  <a:pt x="4549460" y="563709"/>
                </a:lnTo>
                <a:lnTo>
                  <a:pt x="4441372" y="563709"/>
                </a:lnTo>
                <a:lnTo>
                  <a:pt x="4441454" y="563487"/>
                </a:lnTo>
                <a:close/>
                <a:moveTo>
                  <a:pt x="82" y="563487"/>
                </a:moveTo>
                <a:lnTo>
                  <a:pt x="108170" y="563487"/>
                </a:lnTo>
                <a:lnTo>
                  <a:pt x="108088" y="563709"/>
                </a:lnTo>
                <a:lnTo>
                  <a:pt x="0" y="563709"/>
                </a:lnTo>
                <a:lnTo>
                  <a:pt x="82" y="563487"/>
                </a:lnTo>
                <a:close/>
                <a:moveTo>
                  <a:pt x="4758023" y="221"/>
                </a:moveTo>
                <a:lnTo>
                  <a:pt x="4758105" y="221"/>
                </a:lnTo>
                <a:lnTo>
                  <a:pt x="4758105" y="563487"/>
                </a:lnTo>
                <a:lnTo>
                  <a:pt x="4549542" y="563487"/>
                </a:lnTo>
                <a:lnTo>
                  <a:pt x="4758023" y="221"/>
                </a:lnTo>
                <a:close/>
                <a:moveTo>
                  <a:pt x="316651" y="221"/>
                </a:moveTo>
                <a:lnTo>
                  <a:pt x="4649935" y="221"/>
                </a:lnTo>
                <a:lnTo>
                  <a:pt x="4441454" y="563487"/>
                </a:lnTo>
                <a:lnTo>
                  <a:pt x="108170" y="563487"/>
                </a:lnTo>
                <a:lnTo>
                  <a:pt x="316651" y="221"/>
                </a:lnTo>
                <a:close/>
                <a:moveTo>
                  <a:pt x="0" y="221"/>
                </a:moveTo>
                <a:lnTo>
                  <a:pt x="208563" y="221"/>
                </a:lnTo>
                <a:lnTo>
                  <a:pt x="82" y="563487"/>
                </a:lnTo>
                <a:lnTo>
                  <a:pt x="0" y="563487"/>
                </a:lnTo>
                <a:lnTo>
                  <a:pt x="0" y="221"/>
                </a:lnTo>
                <a:close/>
                <a:moveTo>
                  <a:pt x="4650017" y="0"/>
                </a:moveTo>
                <a:lnTo>
                  <a:pt x="4758105" y="0"/>
                </a:lnTo>
                <a:lnTo>
                  <a:pt x="4758023" y="221"/>
                </a:lnTo>
                <a:lnTo>
                  <a:pt x="4649935" y="221"/>
                </a:lnTo>
                <a:lnTo>
                  <a:pt x="4650017" y="0"/>
                </a:lnTo>
                <a:close/>
                <a:moveTo>
                  <a:pt x="208645" y="0"/>
                </a:moveTo>
                <a:lnTo>
                  <a:pt x="316733" y="0"/>
                </a:lnTo>
                <a:lnTo>
                  <a:pt x="316651" y="221"/>
                </a:lnTo>
                <a:lnTo>
                  <a:pt x="208563" y="221"/>
                </a:lnTo>
                <a:lnTo>
                  <a:pt x="208645" y="0"/>
                </a:lnTo>
                <a:close/>
              </a:path>
            </a:pathLst>
          </a:custGeom>
          <a:solidFill>
            <a:srgbClr val="B3D53D"/>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chemeClr val="bg1"/>
                </a:solidFill>
                <a:latin typeface="思源黑体 CN Light" panose="020B0300000000000000" charset="-122"/>
                <a:ea typeface="思源黑体 CN Light" panose="020B0300000000000000" charset="-122"/>
                <a:sym typeface="微软雅黑" panose="020B0503020204020204" charset="-122"/>
              </a:rPr>
              <a:t>请在此处输入您的标题</a:t>
            </a:r>
          </a:p>
        </p:txBody>
      </p:sp>
      <p:sp>
        <p:nvSpPr>
          <p:cNvPr id="24594" name="矩形 36"/>
          <p:cNvSpPr/>
          <p:nvPr/>
        </p:nvSpPr>
        <p:spPr>
          <a:xfrm>
            <a:off x="1678940" y="4939665"/>
            <a:ext cx="8713788" cy="1343025"/>
          </a:xfrm>
          <a:prstGeom prst="rect">
            <a:avLst/>
          </a:prstGeom>
          <a:noFill/>
          <a:ln w="12700" cap="flat" cmpd="sng">
            <a:solidFill>
              <a:srgbClr val="B3D53D"/>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endParaRPr lang="zh-CN" altLang="zh-CN" sz="16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4595" name="矩形 37"/>
          <p:cNvSpPr/>
          <p:nvPr/>
        </p:nvSpPr>
        <p:spPr>
          <a:xfrm>
            <a:off x="2004378" y="5408137"/>
            <a:ext cx="8194675" cy="410845"/>
          </a:xfrm>
          <a:prstGeom prst="rect">
            <a:avLst/>
          </a:prstGeom>
          <a:noFill/>
          <a:ln w="9525">
            <a:noFill/>
          </a:ln>
        </p:spPr>
        <p:txBody>
          <a:bodyPr anchor="ct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30000"/>
              </a:lnSpc>
              <a:spcBef>
                <a:spcPts val="600"/>
              </a:spcBef>
              <a:spcAft>
                <a:spcPts val="600"/>
              </a:spcAft>
              <a:buNone/>
            </a:pPr>
            <a:r>
              <a:rPr lang="zh-CN" altLang="en-US" sz="1600" dirty="0">
                <a:solidFill>
                  <a:srgbClr val="4E4E4E"/>
                </a:solidFill>
                <a:latin typeface="思源黑体 CN Light" panose="020B0300000000000000" charset="-122"/>
                <a:ea typeface="思源黑体 CN Light" panose="020B0300000000000000" charset="-122"/>
                <a:sym typeface="宋体" panose="02010600030101010101" pitchFamily="2" charset="-122"/>
              </a:rPr>
              <a:t>办请在此处添加文本内容办请在此处添加文本内容</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5602" name="Freeform 5"/>
          <p:cNvSpPr/>
          <p:nvPr/>
        </p:nvSpPr>
        <p:spPr>
          <a:xfrm>
            <a:off x="2705100" y="1432243"/>
            <a:ext cx="2292350" cy="1955800"/>
          </a:xfrm>
          <a:custGeom>
            <a:avLst/>
            <a:gdLst>
              <a:gd name="txL" fmla="*/ 0 w 714"/>
              <a:gd name="txT" fmla="*/ 0 h 609"/>
              <a:gd name="txR" fmla="*/ 714 w 714"/>
              <a:gd name="txB" fmla="*/ 609 h 60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B3D53D">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3" name="Freeform 6"/>
          <p:cNvSpPr/>
          <p:nvPr/>
        </p:nvSpPr>
        <p:spPr>
          <a:xfrm>
            <a:off x="2263775" y="2756218"/>
            <a:ext cx="1466850" cy="1239837"/>
          </a:xfrm>
          <a:custGeom>
            <a:avLst/>
            <a:gdLst>
              <a:gd name="txL" fmla="*/ 0 w 456"/>
              <a:gd name="txT" fmla="*/ 0 h 386"/>
              <a:gd name="txR" fmla="*/ 456 w 456"/>
              <a:gd name="txB" fmla="*/ 386 h 38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4" name="Freeform 7"/>
          <p:cNvSpPr/>
          <p:nvPr/>
        </p:nvSpPr>
        <p:spPr>
          <a:xfrm>
            <a:off x="3303588" y="3186430"/>
            <a:ext cx="296862" cy="487363"/>
          </a:xfrm>
          <a:custGeom>
            <a:avLst/>
            <a:gdLst>
              <a:gd name="txL" fmla="*/ 0 w 92"/>
              <a:gd name="txT" fmla="*/ 0 h 152"/>
              <a:gd name="txR" fmla="*/ 92 w 92"/>
              <a:gd name="txB" fmla="*/ 152 h 15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5" name="Freeform 8"/>
          <p:cNvSpPr/>
          <p:nvPr/>
        </p:nvSpPr>
        <p:spPr>
          <a:xfrm>
            <a:off x="506413" y="1900555"/>
            <a:ext cx="2095500" cy="1584325"/>
          </a:xfrm>
          <a:custGeom>
            <a:avLst/>
            <a:gdLst>
              <a:gd name="txL" fmla="*/ 0 w 652"/>
              <a:gd name="txT" fmla="*/ 0 h 493"/>
              <a:gd name="txR" fmla="*/ 652 w 652"/>
              <a:gd name="txB" fmla="*/ 493 h 49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6" name="Freeform 9"/>
          <p:cNvSpPr/>
          <p:nvPr/>
        </p:nvSpPr>
        <p:spPr>
          <a:xfrm>
            <a:off x="1866900" y="3143568"/>
            <a:ext cx="1304925" cy="935037"/>
          </a:xfrm>
          <a:custGeom>
            <a:avLst/>
            <a:gdLst>
              <a:gd name="txL" fmla="*/ 0 w 406"/>
              <a:gd name="txT" fmla="*/ 0 h 291"/>
              <a:gd name="txR" fmla="*/ 406 w 406"/>
              <a:gd name="txB" fmla="*/ 291 h 29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7" name="Freeform 10"/>
          <p:cNvSpPr/>
          <p:nvPr/>
        </p:nvSpPr>
        <p:spPr>
          <a:xfrm>
            <a:off x="2613025" y="3799205"/>
            <a:ext cx="1130300" cy="990600"/>
          </a:xfrm>
          <a:custGeom>
            <a:avLst/>
            <a:gdLst>
              <a:gd name="txL" fmla="*/ 0 w 351"/>
              <a:gd name="txT" fmla="*/ 0 h 308"/>
              <a:gd name="txR" fmla="*/ 351 w 351"/>
              <a:gd name="txB" fmla="*/ 308 h 30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FFBF17">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8" name="Freeform 11"/>
          <p:cNvSpPr/>
          <p:nvPr/>
        </p:nvSpPr>
        <p:spPr>
          <a:xfrm>
            <a:off x="738188" y="3399155"/>
            <a:ext cx="2020887" cy="1225550"/>
          </a:xfrm>
          <a:custGeom>
            <a:avLst/>
            <a:gdLst>
              <a:gd name="txL" fmla="*/ 0 w 629"/>
              <a:gd name="txT" fmla="*/ 0 h 382"/>
              <a:gd name="txR" fmla="*/ 629 w 629"/>
              <a:gd name="txB" fmla="*/ 382 h 38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txL" t="txT" r="txR" b="tx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09" name="Freeform 12"/>
          <p:cNvSpPr/>
          <p:nvPr/>
        </p:nvSpPr>
        <p:spPr>
          <a:xfrm>
            <a:off x="2578100" y="4418330"/>
            <a:ext cx="914400" cy="950913"/>
          </a:xfrm>
          <a:custGeom>
            <a:avLst/>
            <a:gdLst>
              <a:gd name="txL" fmla="*/ 0 w 284"/>
              <a:gd name="txT" fmla="*/ 0 h 296"/>
              <a:gd name="txR" fmla="*/ 284 w 284"/>
              <a:gd name="txB" fmla="*/ 296 h 29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0" name="Freeform 13"/>
          <p:cNvSpPr/>
          <p:nvPr/>
        </p:nvSpPr>
        <p:spPr>
          <a:xfrm>
            <a:off x="3233738" y="4407218"/>
            <a:ext cx="617537" cy="533400"/>
          </a:xfrm>
          <a:custGeom>
            <a:avLst/>
            <a:gdLst>
              <a:gd name="txL" fmla="*/ 0 w 192"/>
              <a:gd name="txT" fmla="*/ 0 h 166"/>
              <a:gd name="txR" fmla="*/ 192 w 192"/>
              <a:gd name="txB" fmla="*/ 166 h 166"/>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1" name="Freeform 14"/>
          <p:cNvSpPr/>
          <p:nvPr/>
        </p:nvSpPr>
        <p:spPr>
          <a:xfrm>
            <a:off x="3333750" y="4734243"/>
            <a:ext cx="806450" cy="614362"/>
          </a:xfrm>
          <a:custGeom>
            <a:avLst/>
            <a:gdLst>
              <a:gd name="txL" fmla="*/ 0 w 251"/>
              <a:gd name="txT" fmla="*/ 0 h 191"/>
              <a:gd name="txR" fmla="*/ 251 w 251"/>
              <a:gd name="txB" fmla="*/ 191 h 19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2" name="Freeform 15"/>
          <p:cNvSpPr/>
          <p:nvPr/>
        </p:nvSpPr>
        <p:spPr>
          <a:xfrm>
            <a:off x="3444875" y="4059555"/>
            <a:ext cx="457200" cy="461963"/>
          </a:xfrm>
          <a:custGeom>
            <a:avLst/>
            <a:gdLst>
              <a:gd name="txL" fmla="*/ 0 w 142"/>
              <a:gd name="txT" fmla="*/ 0 h 144"/>
              <a:gd name="txR" fmla="*/ 142 w 142"/>
              <a:gd name="txB" fmla="*/ 144 h 14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3" name="Freeform 16"/>
          <p:cNvSpPr/>
          <p:nvPr/>
        </p:nvSpPr>
        <p:spPr>
          <a:xfrm>
            <a:off x="3444875" y="3159443"/>
            <a:ext cx="520700" cy="930275"/>
          </a:xfrm>
          <a:custGeom>
            <a:avLst/>
            <a:gdLst>
              <a:gd name="txL" fmla="*/ 0 w 162"/>
              <a:gd name="txT" fmla="*/ 0 h 289"/>
              <a:gd name="txR" fmla="*/ 162 w 162"/>
              <a:gd name="txB" fmla="*/ 289 h 28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4" name="Freeform 17"/>
          <p:cNvSpPr/>
          <p:nvPr/>
        </p:nvSpPr>
        <p:spPr>
          <a:xfrm>
            <a:off x="3895725" y="2986405"/>
            <a:ext cx="349250" cy="762000"/>
          </a:xfrm>
          <a:custGeom>
            <a:avLst/>
            <a:gdLst>
              <a:gd name="txL" fmla="*/ 0 w 108"/>
              <a:gd name="txT" fmla="*/ 0 h 237"/>
              <a:gd name="txR" fmla="*/ 108 w 108"/>
              <a:gd name="txB" fmla="*/ 237 h 23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5" name="Freeform 18"/>
          <p:cNvSpPr/>
          <p:nvPr/>
        </p:nvSpPr>
        <p:spPr>
          <a:xfrm>
            <a:off x="3806825" y="4284980"/>
            <a:ext cx="555625" cy="641350"/>
          </a:xfrm>
          <a:custGeom>
            <a:avLst/>
            <a:gdLst>
              <a:gd name="txL" fmla="*/ 0 w 173"/>
              <a:gd name="txT" fmla="*/ 0 h 200"/>
              <a:gd name="txR" fmla="*/ 173 w 173"/>
              <a:gd name="txB" fmla="*/ 200 h 20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6" name="Freeform 19"/>
          <p:cNvSpPr/>
          <p:nvPr/>
        </p:nvSpPr>
        <p:spPr>
          <a:xfrm>
            <a:off x="3741738" y="3915093"/>
            <a:ext cx="784225" cy="492125"/>
          </a:xfrm>
          <a:custGeom>
            <a:avLst/>
            <a:gdLst>
              <a:gd name="txL" fmla="*/ 0 w 244"/>
              <a:gd name="txT" fmla="*/ 0 h 153"/>
              <a:gd name="txR" fmla="*/ 244 w 244"/>
              <a:gd name="txB" fmla="*/ 153 h 15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txL" t="txT" r="txR" b="tx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0895BE">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7" name="Freeform 20"/>
          <p:cNvSpPr/>
          <p:nvPr/>
        </p:nvSpPr>
        <p:spPr>
          <a:xfrm>
            <a:off x="3914775" y="4818380"/>
            <a:ext cx="815975" cy="644525"/>
          </a:xfrm>
          <a:custGeom>
            <a:avLst/>
            <a:gdLst>
              <a:gd name="txL" fmla="*/ 0 w 254"/>
              <a:gd name="txT" fmla="*/ 0 h 201"/>
              <a:gd name="txR" fmla="*/ 254 w 254"/>
              <a:gd name="txB" fmla="*/ 201 h 20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8" name="Freeform 21"/>
          <p:cNvSpPr/>
          <p:nvPr/>
        </p:nvSpPr>
        <p:spPr>
          <a:xfrm>
            <a:off x="4300538" y="4259580"/>
            <a:ext cx="487362" cy="663575"/>
          </a:xfrm>
          <a:custGeom>
            <a:avLst/>
            <a:gdLst>
              <a:gd name="txL" fmla="*/ 0 w 152"/>
              <a:gd name="txT" fmla="*/ 0 h 207"/>
              <a:gd name="txR" fmla="*/ 152 w 152"/>
              <a:gd name="txB" fmla="*/ 207 h 20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19" name="Freeform 22"/>
          <p:cNvSpPr/>
          <p:nvPr/>
        </p:nvSpPr>
        <p:spPr>
          <a:xfrm>
            <a:off x="4552950" y="4432618"/>
            <a:ext cx="454025" cy="554037"/>
          </a:xfrm>
          <a:custGeom>
            <a:avLst/>
            <a:gdLst>
              <a:gd name="txL" fmla="*/ 0 w 141"/>
              <a:gd name="txT" fmla="*/ 0 h 173"/>
              <a:gd name="txR" fmla="*/ 141 w 141"/>
              <a:gd name="txB" fmla="*/ 173 h 17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0" name="Freeform 23"/>
          <p:cNvSpPr/>
          <p:nvPr/>
        </p:nvSpPr>
        <p:spPr>
          <a:xfrm>
            <a:off x="4752975" y="4084955"/>
            <a:ext cx="393700" cy="450850"/>
          </a:xfrm>
          <a:custGeom>
            <a:avLst/>
            <a:gdLst>
              <a:gd name="txL" fmla="*/ 0 w 122"/>
              <a:gd name="txT" fmla="*/ 0 h 140"/>
              <a:gd name="txR" fmla="*/ 122 w 122"/>
              <a:gd name="txB" fmla="*/ 140 h 1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1" name="Freeform 24"/>
          <p:cNvSpPr/>
          <p:nvPr/>
        </p:nvSpPr>
        <p:spPr>
          <a:xfrm>
            <a:off x="4376738" y="3697605"/>
            <a:ext cx="492125" cy="598488"/>
          </a:xfrm>
          <a:custGeom>
            <a:avLst/>
            <a:gdLst>
              <a:gd name="txL" fmla="*/ 0 w 153"/>
              <a:gd name="txT" fmla="*/ 0 h 187"/>
              <a:gd name="txR" fmla="*/ 153 w 153"/>
              <a:gd name="txB" fmla="*/ 187 h 187"/>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2" name="Freeform 25"/>
          <p:cNvSpPr/>
          <p:nvPr/>
        </p:nvSpPr>
        <p:spPr>
          <a:xfrm>
            <a:off x="4470400" y="3002280"/>
            <a:ext cx="133350" cy="187325"/>
          </a:xfrm>
          <a:custGeom>
            <a:avLst/>
            <a:gdLst>
              <a:gd name="txL" fmla="*/ 0 w 41"/>
              <a:gd name="txT" fmla="*/ 0 h 58"/>
              <a:gd name="txR" fmla="*/ 41 w 41"/>
              <a:gd name="txB" fmla="*/ 58 h 58"/>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3" name="Freeform 26"/>
          <p:cNvSpPr/>
          <p:nvPr/>
        </p:nvSpPr>
        <p:spPr>
          <a:xfrm>
            <a:off x="4344988" y="2919730"/>
            <a:ext cx="171450" cy="182563"/>
          </a:xfrm>
          <a:custGeom>
            <a:avLst/>
            <a:gdLst>
              <a:gd name="txL" fmla="*/ 0 w 53"/>
              <a:gd name="txT" fmla="*/ 0 h 57"/>
              <a:gd name="txR" fmla="*/ 53 w 53"/>
              <a:gd name="txB" fmla="*/ 57 h 5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4" name="Freeform 27"/>
          <p:cNvSpPr/>
          <p:nvPr/>
        </p:nvSpPr>
        <p:spPr>
          <a:xfrm>
            <a:off x="4633913" y="2556193"/>
            <a:ext cx="603250" cy="574675"/>
          </a:xfrm>
          <a:custGeom>
            <a:avLst/>
            <a:gdLst>
              <a:gd name="txL" fmla="*/ 0 w 188"/>
              <a:gd name="txT" fmla="*/ 0 h 179"/>
              <a:gd name="txR" fmla="*/ 188 w 188"/>
              <a:gd name="txB" fmla="*/ 179 h 17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5" name="Freeform 28"/>
          <p:cNvSpPr/>
          <p:nvPr/>
        </p:nvSpPr>
        <p:spPr>
          <a:xfrm>
            <a:off x="4768850" y="2210118"/>
            <a:ext cx="860425" cy="584200"/>
          </a:xfrm>
          <a:custGeom>
            <a:avLst/>
            <a:gdLst>
              <a:gd name="txL" fmla="*/ 0 w 268"/>
              <a:gd name="txT" fmla="*/ 0 h 182"/>
              <a:gd name="txR" fmla="*/ 268 w 268"/>
              <a:gd name="txB" fmla="*/ 182 h 18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6" name="Freeform 29"/>
          <p:cNvSpPr/>
          <p:nvPr/>
        </p:nvSpPr>
        <p:spPr>
          <a:xfrm>
            <a:off x="4586288" y="1376680"/>
            <a:ext cx="1155700" cy="1054100"/>
          </a:xfrm>
          <a:custGeom>
            <a:avLst/>
            <a:gdLst>
              <a:gd name="txL" fmla="*/ 0 w 360"/>
              <a:gd name="txT" fmla="*/ 0 h 328"/>
              <a:gd name="txR" fmla="*/ 360 w 360"/>
              <a:gd name="txB" fmla="*/ 328 h 32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7" name="Freeform 30"/>
          <p:cNvSpPr/>
          <p:nvPr/>
        </p:nvSpPr>
        <p:spPr>
          <a:xfrm>
            <a:off x="4357688" y="3262630"/>
            <a:ext cx="696912" cy="436563"/>
          </a:xfrm>
          <a:custGeom>
            <a:avLst/>
            <a:gdLst>
              <a:gd name="txL" fmla="*/ 0 w 217"/>
              <a:gd name="txT" fmla="*/ 0 h 136"/>
              <a:gd name="txR" fmla="*/ 217 w 217"/>
              <a:gd name="txB" fmla="*/ 136 h 136"/>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8" name="Freeform 31"/>
          <p:cNvSpPr/>
          <p:nvPr/>
        </p:nvSpPr>
        <p:spPr>
          <a:xfrm>
            <a:off x="5010150" y="3986530"/>
            <a:ext cx="111125" cy="98425"/>
          </a:xfrm>
          <a:custGeom>
            <a:avLst/>
            <a:gdLst>
              <a:gd name="txL" fmla="*/ 0 w 34"/>
              <a:gd name="txT" fmla="*/ 0 h 31"/>
              <a:gd name="txR" fmla="*/ 34 w 34"/>
              <a:gd name="txB" fmla="*/ 31 h 3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29" name="Freeform 32"/>
          <p:cNvSpPr/>
          <p:nvPr/>
        </p:nvSpPr>
        <p:spPr>
          <a:xfrm>
            <a:off x="4498975" y="3619818"/>
            <a:ext cx="606425" cy="469900"/>
          </a:xfrm>
          <a:custGeom>
            <a:avLst/>
            <a:gdLst>
              <a:gd name="txL" fmla="*/ 0 w 189"/>
              <a:gd name="txT" fmla="*/ 0 h 146"/>
              <a:gd name="txR" fmla="*/ 189 w 189"/>
              <a:gd name="txB" fmla="*/ 146 h 146"/>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30" name="Freeform 33"/>
          <p:cNvSpPr/>
          <p:nvPr/>
        </p:nvSpPr>
        <p:spPr>
          <a:xfrm>
            <a:off x="4181475" y="2722880"/>
            <a:ext cx="565150" cy="808038"/>
          </a:xfrm>
          <a:custGeom>
            <a:avLst/>
            <a:gdLst>
              <a:gd name="txL" fmla="*/ 0 w 176"/>
              <a:gd name="txT" fmla="*/ 0 h 251"/>
              <a:gd name="txR" fmla="*/ 176 w 176"/>
              <a:gd name="txB" fmla="*/ 251 h 2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31" name="Freeform 34"/>
          <p:cNvSpPr/>
          <p:nvPr/>
        </p:nvSpPr>
        <p:spPr>
          <a:xfrm>
            <a:off x="3921125" y="3497580"/>
            <a:ext cx="596900" cy="587375"/>
          </a:xfrm>
          <a:custGeom>
            <a:avLst/>
            <a:gdLst>
              <a:gd name="txL" fmla="*/ 0 w 186"/>
              <a:gd name="txT" fmla="*/ 0 h 183"/>
              <a:gd name="txR" fmla="*/ 186 w 186"/>
              <a:gd name="txB" fmla="*/ 183 h 18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32" name="Freeform 35"/>
          <p:cNvSpPr/>
          <p:nvPr/>
        </p:nvSpPr>
        <p:spPr>
          <a:xfrm>
            <a:off x="5041900" y="4753293"/>
            <a:ext cx="171450" cy="411162"/>
          </a:xfrm>
          <a:custGeom>
            <a:avLst/>
            <a:gdLst>
              <a:gd name="txL" fmla="*/ 0 w 53"/>
              <a:gd name="txT" fmla="*/ 0 h 128"/>
              <a:gd name="txR" fmla="*/ 53 w 53"/>
              <a:gd name="txB" fmla="*/ 128 h 128"/>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33" name="Freeform 36"/>
          <p:cNvSpPr/>
          <p:nvPr/>
        </p:nvSpPr>
        <p:spPr>
          <a:xfrm>
            <a:off x="3786188" y="5481955"/>
            <a:ext cx="263525" cy="225425"/>
          </a:xfrm>
          <a:custGeom>
            <a:avLst/>
            <a:gdLst>
              <a:gd name="txL" fmla="*/ 0 w 82"/>
              <a:gd name="txT" fmla="*/ 0 h 70"/>
              <a:gd name="txR" fmla="*/ 82 w 82"/>
              <a:gd name="txB" fmla="*/ 70 h 7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rgbClr val="75625B">
              <a:alpha val="100000"/>
            </a:srgbClr>
          </a:solidFill>
          <a:ln w="9525">
            <a:noFill/>
          </a:ln>
        </p:spPr>
        <p:txBody>
          <a:bodyPr/>
          <a:lstStyle/>
          <a:p>
            <a:endParaRPr lang="zh-CN" altLang="en-US">
              <a:latin typeface="思源黑体 CN Light" panose="020B0300000000000000" charset="-122"/>
              <a:ea typeface="思源黑体 CN Light" panose="020B0300000000000000" charset="-122"/>
            </a:endParaRPr>
          </a:p>
        </p:txBody>
      </p:sp>
      <p:sp>
        <p:nvSpPr>
          <p:cNvPr id="25634" name="直接连接符 35"/>
          <p:cNvSpPr/>
          <p:nvPr/>
        </p:nvSpPr>
        <p:spPr>
          <a:xfrm>
            <a:off x="6127750" y="1352868"/>
            <a:ext cx="1588" cy="4395787"/>
          </a:xfrm>
          <a:prstGeom prst="line">
            <a:avLst/>
          </a:prstGeom>
          <a:ln w="6350" cap="flat" cmpd="sng">
            <a:solidFill>
              <a:schemeClr val="tx1"/>
            </a:solidFill>
            <a:prstDash val="solid"/>
            <a:bevel/>
            <a:headEnd type="none" w="med" len="med"/>
            <a:tailEnd type="none" w="med" len="med"/>
          </a:ln>
        </p:spPr>
        <p:txBody>
          <a:bodyPr/>
          <a:lstStyle/>
          <a:p>
            <a:endParaRPr lang="zh-CN" altLang="en-US"/>
          </a:p>
        </p:txBody>
      </p:sp>
      <p:sp>
        <p:nvSpPr>
          <p:cNvPr id="25635" name="矩形 51"/>
          <p:cNvSpPr/>
          <p:nvPr/>
        </p:nvSpPr>
        <p:spPr>
          <a:xfrm>
            <a:off x="6507163" y="1952943"/>
            <a:ext cx="2621280"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lnSpc>
                <a:spcPct val="100000"/>
              </a:lnSpc>
              <a:buNone/>
            </a:pPr>
            <a:r>
              <a:rPr lang="zh-CN" altLang="en-US" sz="2400" b="1" dirty="0">
                <a:latin typeface="思源黑体 Bold" panose="020B0800000000000000" charset="-122"/>
                <a:ea typeface="思源黑体 Bold" panose="020B0800000000000000" charset="-122"/>
                <a:sym typeface="微软雅黑" panose="020B0503020204020204" charset="-122"/>
              </a:rPr>
              <a:t>点击此处添加标题</a:t>
            </a:r>
          </a:p>
        </p:txBody>
      </p:sp>
      <p:sp>
        <p:nvSpPr>
          <p:cNvPr id="25636" name="矩形 52"/>
          <p:cNvSpPr/>
          <p:nvPr/>
        </p:nvSpPr>
        <p:spPr>
          <a:xfrm>
            <a:off x="6507163" y="2586355"/>
            <a:ext cx="5022850" cy="533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eaLnBrk="1" hangingPunct="1">
              <a:buNone/>
            </a:pPr>
            <a:r>
              <a:rPr lang="zh-CN" altLang="en-US" sz="1600" dirty="0">
                <a:solidFill>
                  <a:srgbClr val="4E4E4E"/>
                </a:solidFill>
                <a:latin typeface="思源黑体 CN Light" panose="020B0300000000000000" charset="-122"/>
                <a:ea typeface="思源黑体 CN Light" panose="020B0300000000000000" charset="-122"/>
                <a:sym typeface="宋体" panose="02010600030101010101" pitchFamily="2" charset="-122"/>
              </a:rPr>
              <a:t>办请在此处添加文本内容办请在此处添加文本内容办请在此处添加文本内容办请在此处添加文本内容</a:t>
            </a:r>
          </a:p>
        </p:txBody>
      </p:sp>
      <p:sp>
        <p:nvSpPr>
          <p:cNvPr id="25637" name="直接连接符 40"/>
          <p:cNvSpPr/>
          <p:nvPr/>
        </p:nvSpPr>
        <p:spPr>
          <a:xfrm>
            <a:off x="6615113" y="2462530"/>
            <a:ext cx="2525712" cy="0"/>
          </a:xfrm>
          <a:prstGeom prst="line">
            <a:avLst/>
          </a:prstGeom>
          <a:ln w="6350" cap="flat" cmpd="sng">
            <a:solidFill>
              <a:schemeClr val="tx1"/>
            </a:solidFill>
            <a:prstDash val="solid"/>
            <a:bevel/>
            <a:headEnd type="none" w="med" len="med"/>
            <a:tailEnd type="none" w="med" len="med"/>
          </a:ln>
        </p:spPr>
        <p:txBody>
          <a:bodyPr/>
          <a:lstStyle/>
          <a:p>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88975" y="2403475"/>
            <a:ext cx="7358380" cy="922020"/>
          </a:xfrm>
          <a:prstGeom prst="rect">
            <a:avLst/>
          </a:prstGeom>
          <a:noFill/>
        </p:spPr>
        <p:txBody>
          <a:bodyPr wrap="square" rtlCol="0">
            <a:spAutoFit/>
          </a:bodyPr>
          <a:lstStyle/>
          <a:p>
            <a:pPr algn="dist"/>
            <a:r>
              <a:rPr lang="zh-CN" altLang="en-US" sz="5400">
                <a:solidFill>
                  <a:srgbClr val="003E1D"/>
                </a:solidFill>
                <a:latin typeface="思源黑体 Bold" panose="020B0800000000000000" charset="-122"/>
                <a:ea typeface="思源黑体 Bold" panose="020B0800000000000000" charset="-122"/>
                <a:cs typeface="思源黑体 Bold" panose="020B0800000000000000" charset="-122"/>
              </a:rPr>
              <a:t>感谢您的下载与观看</a:t>
            </a:r>
          </a:p>
        </p:txBody>
      </p:sp>
      <p:sp>
        <p:nvSpPr>
          <p:cNvPr id="7" name="文本框 6"/>
          <p:cNvSpPr txBox="1"/>
          <p:nvPr/>
        </p:nvSpPr>
        <p:spPr>
          <a:xfrm>
            <a:off x="688975" y="3338830"/>
            <a:ext cx="3535680" cy="460375"/>
          </a:xfrm>
          <a:prstGeom prst="rect">
            <a:avLst/>
          </a:prstGeom>
          <a:noFill/>
        </p:spPr>
        <p:txBody>
          <a:bodyPr wrap="none" rtlCol="0">
            <a:spAutoFit/>
          </a:bodyPr>
          <a:lstStyle/>
          <a:p>
            <a:r>
              <a:rPr lang="zh-CN" altLang="en-US" sz="2400">
                <a:solidFill>
                  <a:schemeClr val="tx1">
                    <a:lumMod val="75000"/>
                    <a:lumOff val="25000"/>
                  </a:schemeClr>
                </a:solidFill>
                <a:latin typeface="思源黑体 CN Light" panose="020B0300000000000000" charset="-122"/>
                <a:ea typeface="思源黑体 CN Light" panose="020B0300000000000000" charset="-122"/>
              </a:rPr>
              <a:t>请在此处添加您的副标题</a:t>
            </a:r>
          </a:p>
        </p:txBody>
      </p:sp>
      <p:cxnSp>
        <p:nvCxnSpPr>
          <p:cNvPr id="8" name="直接连接符 7"/>
          <p:cNvCxnSpPr/>
          <p:nvPr/>
        </p:nvCxnSpPr>
        <p:spPr>
          <a:xfrm>
            <a:off x="764540" y="3338830"/>
            <a:ext cx="7202170" cy="0"/>
          </a:xfrm>
          <a:prstGeom prst="line">
            <a:avLst/>
          </a:prstGeom>
          <a:ln w="12700" cmpd="sng">
            <a:solidFill>
              <a:srgbClr val="003E1D"/>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矩形 18"/>
          <p:cNvSpPr/>
          <p:nvPr/>
        </p:nvSpPr>
        <p:spPr>
          <a:xfrm flipH="1">
            <a:off x="2750185" y="2940685"/>
            <a:ext cx="3921125" cy="977265"/>
          </a:xfrm>
          <a:prstGeom prst="rect">
            <a:avLst/>
          </a:prstGeom>
          <a:ln>
            <a:noFill/>
          </a:ln>
        </p:spPr>
        <p:txBody>
          <a:bodyPr wrap="square">
            <a:spAutoFit/>
          </a:bodyPr>
          <a:lstStyle/>
          <a:p>
            <a:pPr fontAlgn="base">
              <a:lnSpc>
                <a:spcPct val="120000"/>
              </a:lnSpc>
            </a:pPr>
            <a:r>
              <a:rPr lang="zh-CN" altLang="en-US" sz="4800" b="1" dirty="0">
                <a:solidFill>
                  <a:schemeClr val="accent2"/>
                </a:solidFill>
                <a:latin typeface="思源黑体 Bold" panose="020B0800000000000000" charset="-122"/>
                <a:ea typeface="思源黑体 Bold" panose="020B0800000000000000" charset="-122"/>
                <a:sym typeface="Arial" panose="020B0604020202020204" pitchFamily="34" charset="0"/>
              </a:rPr>
              <a:t>点击添加内容</a:t>
            </a:r>
          </a:p>
        </p:txBody>
      </p:sp>
      <p:sp>
        <p:nvSpPr>
          <p:cNvPr id="21" name="矩形 20"/>
          <p:cNvSpPr/>
          <p:nvPr/>
        </p:nvSpPr>
        <p:spPr>
          <a:xfrm flipH="1">
            <a:off x="2434590" y="3917950"/>
            <a:ext cx="4552315" cy="288925"/>
          </a:xfrm>
          <a:prstGeom prst="rect">
            <a:avLst/>
          </a:prstGeom>
        </p:spPr>
        <p:txBody>
          <a:bodyPr wrap="square">
            <a:spAutoFit/>
          </a:bodyPr>
          <a:lstStyle/>
          <a:p>
            <a:pPr algn="ctr" fontAlgn="base">
              <a:lnSpc>
                <a:spcPct val="120000"/>
              </a:lnSpc>
            </a:pPr>
            <a:r>
              <a:rPr lang="en-US" altLang="zh-CN" sz="1070" dirty="0">
                <a:solidFill>
                  <a:schemeClr val="tx1">
                    <a:lumMod val="75000"/>
                    <a:lumOff val="25000"/>
                  </a:schemeClr>
                </a:solidFill>
              </a:rPr>
              <a:t>BLUE BUSINESS WORK SUMMARY REPORT PPT TEMPLATE</a:t>
            </a:r>
            <a:endParaRPr lang="en-US" altLang="zh-CN" sz="10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nvSpPr>
        <p:spPr>
          <a:xfrm>
            <a:off x="3833178" y="1727200"/>
            <a:ext cx="1755140" cy="1568450"/>
          </a:xfrm>
          <a:prstGeom prst="rect">
            <a:avLst/>
          </a:prstGeom>
          <a:noFill/>
        </p:spPr>
        <p:txBody>
          <a:bodyPr wrap="square" rtlCol="0">
            <a:spAutoFit/>
          </a:bodyPr>
          <a:lstStyle/>
          <a:p>
            <a:r>
              <a:rPr lang="en-US" altLang="zh-CN" sz="9600" b="1" dirty="0">
                <a:solidFill>
                  <a:schemeClr val="accent2"/>
                </a:solidFill>
                <a:latin typeface="思源黑体 Bold" panose="020B0800000000000000" charset="-122"/>
                <a:ea typeface="思源黑体 Bold" panose="020B0800000000000000" charset="-122"/>
              </a:rPr>
              <a:t>01</a:t>
            </a:r>
          </a:p>
        </p:txBody>
      </p:sp>
      <p:cxnSp>
        <p:nvCxnSpPr>
          <p:cNvPr id="3" name="直接连接符 2"/>
          <p:cNvCxnSpPr/>
          <p:nvPr/>
        </p:nvCxnSpPr>
        <p:spPr>
          <a:xfrm>
            <a:off x="2834640" y="3912235"/>
            <a:ext cx="3752215" cy="0"/>
          </a:xfrm>
          <a:prstGeom prst="line">
            <a:avLst/>
          </a:prstGeom>
          <a:ln w="12700"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624519" y="1809750"/>
            <a:ext cx="10946732" cy="3838264"/>
            <a:chOff x="1116" y="2315"/>
            <a:chExt cx="11951" cy="4190"/>
          </a:xfrm>
        </p:grpSpPr>
        <p:sp>
          <p:nvSpPr>
            <p:cNvPr id="6" name="矩形 5"/>
            <p:cNvSpPr/>
            <p:nvPr/>
          </p:nvSpPr>
          <p:spPr>
            <a:xfrm>
              <a:off x="4394" y="2331"/>
              <a:ext cx="2296" cy="1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b="1" dirty="0">
                  <a:latin typeface="思源黑体 CN Light" panose="020B0300000000000000" charset="-122"/>
                  <a:ea typeface="思源黑体 CN Light" panose="020B0300000000000000" charset="-122"/>
                </a:rPr>
                <a:t>添加标题内容</a:t>
              </a:r>
              <a:endParaRPr lang="en-US" altLang="zh-CN" b="1" dirty="0">
                <a:latin typeface="思源黑体 CN Light" panose="020B0300000000000000" charset="-122"/>
                <a:ea typeface="思源黑体 CN Light" panose="020B0300000000000000" charset="-122"/>
              </a:endParaRPr>
            </a:p>
            <a:p>
              <a:pPr algn="ctr">
                <a:lnSpc>
                  <a:spcPct val="130000"/>
                </a:lnSpc>
              </a:pPr>
              <a:r>
                <a:rPr lang="zh-CN" altLang="en-US" sz="1600" dirty="0">
                  <a:latin typeface="思源黑体 CN Light" panose="020B0300000000000000" charset="-122"/>
                  <a:ea typeface="思源黑体 CN Light" panose="020B0300000000000000" charset="-122"/>
                </a:rPr>
                <a:t>添加文字描述</a:t>
              </a:r>
            </a:p>
          </p:txBody>
        </p:sp>
        <p:sp>
          <p:nvSpPr>
            <p:cNvPr id="7" name="矩形 6"/>
            <p:cNvSpPr/>
            <p:nvPr/>
          </p:nvSpPr>
          <p:spPr>
            <a:xfrm>
              <a:off x="6860" y="2315"/>
              <a:ext cx="6207" cy="744"/>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600" kern="100" dirty="0">
                  <a:solidFill>
                    <a:schemeClr val="tx1">
                      <a:lumMod val="75000"/>
                      <a:lumOff val="25000"/>
                    </a:schemeClr>
                  </a:solidFill>
                  <a:latin typeface="思源黑体 CN Light" panose="020B0300000000000000" charset="-122"/>
                  <a:ea typeface="思源黑体 CN Light" panose="020B0300000000000000" charset="-122"/>
                  <a:cs typeface="Times New Roman" panose="02020603050405020304" pitchFamily="18" charset="0"/>
                </a:rPr>
                <a:t>领导力是一种影响力，领导即是一种影响过程，是影响人们心甘情愿和满怀热情为实现组织目标而努力的艺术或过程。</a:t>
              </a:r>
            </a:p>
          </p:txBody>
        </p:sp>
        <p:sp>
          <p:nvSpPr>
            <p:cNvPr id="8" name="矩形 7"/>
            <p:cNvSpPr/>
            <p:nvPr/>
          </p:nvSpPr>
          <p:spPr>
            <a:xfrm>
              <a:off x="4394" y="3866"/>
              <a:ext cx="2296" cy="1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b="1" dirty="0">
                  <a:latin typeface="思源黑体 CN Light" panose="020B0300000000000000" charset="-122"/>
                  <a:ea typeface="思源黑体 CN Light" panose="020B0300000000000000" charset="-122"/>
                </a:rPr>
                <a:t>添加标题内容</a:t>
              </a:r>
              <a:endParaRPr lang="en-US" altLang="zh-CN" b="1" dirty="0">
                <a:latin typeface="思源黑体 CN Light" panose="020B0300000000000000" charset="-122"/>
                <a:ea typeface="思源黑体 CN Light" panose="020B0300000000000000" charset="-122"/>
              </a:endParaRPr>
            </a:p>
            <a:p>
              <a:pPr algn="ctr">
                <a:lnSpc>
                  <a:spcPct val="130000"/>
                </a:lnSpc>
              </a:pPr>
              <a:r>
                <a:rPr lang="zh-CN" altLang="en-US" sz="1600" dirty="0">
                  <a:latin typeface="思源黑体 CN Light" panose="020B0300000000000000" charset="-122"/>
                  <a:ea typeface="思源黑体 CN Light" panose="020B0300000000000000" charset="-122"/>
                </a:rPr>
                <a:t>添加文字描述</a:t>
              </a:r>
            </a:p>
          </p:txBody>
        </p:sp>
        <p:sp>
          <p:nvSpPr>
            <p:cNvPr id="9" name="矩形 8"/>
            <p:cNvSpPr/>
            <p:nvPr/>
          </p:nvSpPr>
          <p:spPr>
            <a:xfrm>
              <a:off x="4394" y="5400"/>
              <a:ext cx="2296" cy="1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b="1" dirty="0">
                  <a:latin typeface="思源黑体 CN Light" panose="020B0300000000000000" charset="-122"/>
                  <a:ea typeface="思源黑体 CN Light" panose="020B0300000000000000" charset="-122"/>
                </a:rPr>
                <a:t>添加标题</a:t>
              </a:r>
              <a:r>
                <a:rPr lang="zh-CN" altLang="en-US" dirty="0">
                  <a:latin typeface="思源黑体 CN Light" panose="020B0300000000000000" charset="-122"/>
                  <a:ea typeface="思源黑体 CN Light" panose="020B0300000000000000" charset="-122"/>
                </a:rPr>
                <a:t>内容</a:t>
              </a:r>
              <a:endParaRPr lang="en-US" altLang="zh-CN" dirty="0">
                <a:latin typeface="思源黑体 CN Light" panose="020B0300000000000000" charset="-122"/>
                <a:ea typeface="思源黑体 CN Light" panose="020B0300000000000000" charset="-122"/>
              </a:endParaRPr>
            </a:p>
            <a:p>
              <a:pPr algn="ctr">
                <a:lnSpc>
                  <a:spcPct val="130000"/>
                </a:lnSpc>
              </a:pPr>
              <a:r>
                <a:rPr lang="zh-CN" altLang="en-US" sz="1600" dirty="0">
                  <a:latin typeface="思源黑体 CN Light" panose="020B0300000000000000" charset="-122"/>
                  <a:ea typeface="思源黑体 CN Light" panose="020B0300000000000000" charset="-122"/>
                </a:rPr>
                <a:t>添加文字描述</a:t>
              </a:r>
            </a:p>
          </p:txBody>
        </p:sp>
        <p:sp>
          <p:nvSpPr>
            <p:cNvPr id="10" name="矩形 9"/>
            <p:cNvSpPr/>
            <p:nvPr/>
          </p:nvSpPr>
          <p:spPr>
            <a:xfrm>
              <a:off x="6860" y="4027"/>
              <a:ext cx="6207" cy="744"/>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600" kern="100" dirty="0">
                  <a:solidFill>
                    <a:schemeClr val="tx1">
                      <a:lumMod val="75000"/>
                      <a:lumOff val="25000"/>
                    </a:schemeClr>
                  </a:solidFill>
                  <a:latin typeface="思源黑体 CN Light" panose="020B0300000000000000" charset="-122"/>
                  <a:ea typeface="思源黑体 CN Light" panose="020B0300000000000000" charset="-122"/>
                  <a:cs typeface="Times New Roman" panose="02020603050405020304" pitchFamily="18" charset="0"/>
                </a:rPr>
                <a:t>现代领导者的才能就是其影响力，真正的领导者是能够影响别人，使别人追随自己的人物。</a:t>
              </a:r>
            </a:p>
          </p:txBody>
        </p:sp>
        <p:sp>
          <p:nvSpPr>
            <p:cNvPr id="11" name="矩形 10"/>
            <p:cNvSpPr/>
            <p:nvPr/>
          </p:nvSpPr>
          <p:spPr>
            <a:xfrm>
              <a:off x="6860" y="5360"/>
              <a:ext cx="6207" cy="744"/>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600" kern="100" dirty="0">
                  <a:solidFill>
                    <a:schemeClr val="tx1">
                      <a:lumMod val="75000"/>
                      <a:lumOff val="25000"/>
                    </a:schemeClr>
                  </a:solidFill>
                  <a:latin typeface="思源黑体 CN Light" panose="020B0300000000000000" charset="-122"/>
                  <a:ea typeface="思源黑体 CN Light" panose="020B0300000000000000" charset="-122"/>
                  <a:cs typeface="Times New Roman" panose="02020603050405020304" pitchFamily="18" charset="0"/>
                </a:rPr>
                <a:t>结合前面领导力的定义，我们发现，领导力实质就是领导者的影响力，即领导者拥有影响被领导者的能力或力量。</a:t>
              </a:r>
            </a:p>
          </p:txBody>
        </p:sp>
        <p:sp>
          <p:nvSpPr>
            <p:cNvPr id="12" name="矩形 11"/>
            <p:cNvSpPr/>
            <p:nvPr/>
          </p:nvSpPr>
          <p:spPr>
            <a:xfrm>
              <a:off x="1116" y="3866"/>
              <a:ext cx="2296" cy="1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思源黑体 CN Light" panose="020B0300000000000000" charset="-122"/>
                  <a:ea typeface="思源黑体 CN Light" panose="020B0300000000000000" charset="-122"/>
                </a:rPr>
                <a:t>添加内容</a:t>
              </a:r>
            </a:p>
          </p:txBody>
        </p:sp>
        <p:cxnSp>
          <p:nvCxnSpPr>
            <p:cNvPr id="13" name="肘形连接符 12"/>
            <p:cNvCxnSpPr>
              <a:stCxn id="12" idx="3"/>
              <a:endCxn id="8" idx="1"/>
            </p:cNvCxnSpPr>
            <p:nvPr/>
          </p:nvCxnSpPr>
          <p:spPr>
            <a:xfrm>
              <a:off x="3412" y="4418"/>
              <a:ext cx="982" cy="15"/>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3412" y="2884"/>
              <a:ext cx="982" cy="15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3412" y="4418"/>
              <a:ext cx="982" cy="15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7285" y="3625"/>
              <a:ext cx="5527"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7285" y="5155"/>
              <a:ext cx="5527" cy="0"/>
            </a:xfrm>
            <a:prstGeom prst="line">
              <a:avLst/>
            </a:prstGeom>
          </p:spPr>
          <p:style>
            <a:lnRef idx="1">
              <a:schemeClr val="accent6"/>
            </a:lnRef>
            <a:fillRef idx="0">
              <a:schemeClr val="accent6"/>
            </a:fillRef>
            <a:effectRef idx="0">
              <a:schemeClr val="accent6"/>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620395" y="1735294"/>
            <a:ext cx="11037815" cy="4152998"/>
            <a:chOff x="993" y="2078"/>
            <a:chExt cx="12538" cy="4717"/>
          </a:xfrm>
        </p:grpSpPr>
        <p:grpSp>
          <p:nvGrpSpPr>
            <p:cNvPr id="2" name="组合 1"/>
            <p:cNvGrpSpPr/>
            <p:nvPr/>
          </p:nvGrpSpPr>
          <p:grpSpPr>
            <a:xfrm>
              <a:off x="1333" y="2078"/>
              <a:ext cx="2376" cy="2376"/>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540" tIns="21770" rIns="43540" bIns="21770" numCol="1" anchor="t" anchorCtr="0" compatLnSpc="1"/>
              <a:lstStyle/>
              <a:p>
                <a:endParaRPr lang="zh-CN" altLang="en-US" sz="1060">
                  <a:solidFill>
                    <a:prstClr val="black"/>
                  </a:solidFill>
                  <a:latin typeface="思源黑体 CN Light" panose="020B0300000000000000" charset="-122"/>
                  <a:ea typeface="思源黑体 CN Light" panose="020B0300000000000000" charset="-122"/>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p:spPr>
            <p:txBody>
              <a:bodyPr vert="horz" wrap="square" lIns="68564" tIns="34282" rIns="68564" bIns="34282" numCol="1" anchor="t" anchorCtr="0" compatLnSpc="1"/>
              <a:lstStyle/>
              <a:p>
                <a:endParaRPr lang="zh-CN" altLang="en-US" sz="1600">
                  <a:solidFill>
                    <a:prstClr val="black"/>
                  </a:solidFill>
                  <a:latin typeface="思源黑体 CN Light" panose="020B0300000000000000" charset="-122"/>
                  <a:ea typeface="思源黑体 CN Light" panose="020B0300000000000000" charset="-122"/>
                </a:endParaRPr>
              </a:p>
            </p:txBody>
          </p:sp>
          <p:sp>
            <p:nvSpPr>
              <p:cNvPr id="5" name="TextBox 52"/>
              <p:cNvSpPr txBox="1"/>
              <p:nvPr/>
            </p:nvSpPr>
            <p:spPr>
              <a:xfrm>
                <a:off x="1842234" y="2573144"/>
                <a:ext cx="1583085" cy="864691"/>
              </a:xfrm>
              <a:prstGeom prst="rect">
                <a:avLst/>
              </a:prstGeom>
              <a:noFill/>
            </p:spPr>
            <p:txBody>
              <a:bodyPr wrap="square" rtlCol="0">
                <a:spAutoFit/>
              </a:bodyPr>
              <a:lstStyle/>
              <a:p>
                <a:pPr algn="ctr">
                  <a:defRPr/>
                </a:pPr>
                <a:r>
                  <a:rPr lang="en-US" altLang="zh-CN" sz="4000" kern="0" dirty="0">
                    <a:solidFill>
                      <a:schemeClr val="accent1"/>
                    </a:solidFill>
                    <a:latin typeface="思源黑体 CN Light" panose="020B0300000000000000" charset="-122"/>
                    <a:ea typeface="思源黑体 CN Light" panose="020B0300000000000000" charset="-122"/>
                    <a:cs typeface="Arial Unicode MS" panose="020B0604020202020204" pitchFamily="34" charset="-122"/>
                  </a:rPr>
                  <a:t>60%</a:t>
                </a:r>
              </a:p>
            </p:txBody>
          </p:sp>
        </p:grpSp>
        <p:grpSp>
          <p:nvGrpSpPr>
            <p:cNvPr id="6" name="组合 5"/>
            <p:cNvGrpSpPr/>
            <p:nvPr/>
          </p:nvGrpSpPr>
          <p:grpSpPr>
            <a:xfrm>
              <a:off x="4391" y="2078"/>
              <a:ext cx="2376" cy="2376"/>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accent5"/>
              </a:solidFill>
              <a:ln>
                <a:noFill/>
              </a:ln>
            </p:spPr>
            <p:txBody>
              <a:bodyPr vert="horz" wrap="square" lIns="43540" tIns="21770" rIns="43540" bIns="21770" numCol="1" anchor="t" anchorCtr="0" compatLnSpc="1"/>
              <a:lstStyle/>
              <a:p>
                <a:endParaRPr lang="zh-CN" altLang="en-US" sz="1060">
                  <a:solidFill>
                    <a:prstClr val="black"/>
                  </a:solidFill>
                  <a:latin typeface="思源黑体 CN Light" panose="020B0300000000000000" charset="-122"/>
                  <a:ea typeface="思源黑体 CN Light" panose="020B0300000000000000" charset="-122"/>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5"/>
              </a:solidFill>
              <a:ln>
                <a:noFill/>
              </a:ln>
            </p:spPr>
            <p:txBody>
              <a:bodyPr vert="horz" wrap="square" lIns="68564" tIns="34282" rIns="68564" bIns="34282" numCol="1" anchor="t" anchorCtr="0" compatLnSpc="1"/>
              <a:lstStyle/>
              <a:p>
                <a:endParaRPr lang="zh-CN" altLang="en-US" sz="1600">
                  <a:solidFill>
                    <a:prstClr val="black"/>
                  </a:solidFill>
                  <a:latin typeface="思源黑体 CN Light" panose="020B0300000000000000" charset="-122"/>
                  <a:ea typeface="思源黑体 CN Light" panose="020B0300000000000000" charset="-122"/>
                </a:endParaRPr>
              </a:p>
            </p:txBody>
          </p:sp>
          <p:sp>
            <p:nvSpPr>
              <p:cNvPr id="9" name="TextBox 240"/>
              <p:cNvSpPr txBox="1"/>
              <p:nvPr/>
            </p:nvSpPr>
            <p:spPr>
              <a:xfrm>
                <a:off x="5105894" y="2573144"/>
                <a:ext cx="1555894" cy="864691"/>
              </a:xfrm>
              <a:prstGeom prst="rect">
                <a:avLst/>
              </a:prstGeom>
              <a:noFill/>
            </p:spPr>
            <p:txBody>
              <a:bodyPr wrap="square" rtlCol="0">
                <a:spAutoFit/>
              </a:bodyPr>
              <a:lstStyle/>
              <a:p>
                <a:pPr algn="ctr">
                  <a:defRPr/>
                </a:pPr>
                <a:r>
                  <a:rPr lang="en-US" altLang="zh-CN" sz="4000" kern="0" dirty="0">
                    <a:solidFill>
                      <a:schemeClr val="accent5"/>
                    </a:solidFill>
                    <a:latin typeface="思源黑体 CN Light" panose="020B0300000000000000" charset="-122"/>
                    <a:ea typeface="思源黑体 CN Light" panose="020B0300000000000000" charset="-122"/>
                    <a:cs typeface="Arial Unicode MS" panose="020B0604020202020204" pitchFamily="34" charset="-122"/>
                  </a:rPr>
                  <a:t>25%</a:t>
                </a:r>
              </a:p>
            </p:txBody>
          </p:sp>
        </p:grpSp>
        <p:grpSp>
          <p:nvGrpSpPr>
            <p:cNvPr id="10" name="组合 9"/>
            <p:cNvGrpSpPr/>
            <p:nvPr/>
          </p:nvGrpSpPr>
          <p:grpSpPr>
            <a:xfrm>
              <a:off x="7660" y="2078"/>
              <a:ext cx="2376" cy="2376"/>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40" tIns="21770" rIns="43540" bIns="21770" numCol="1" anchor="t" anchorCtr="0" compatLnSpc="1"/>
              <a:lstStyle/>
              <a:p>
                <a:endParaRPr lang="zh-CN" altLang="en-US" sz="1060">
                  <a:solidFill>
                    <a:prstClr val="black"/>
                  </a:solidFill>
                  <a:latin typeface="思源黑体 CN Light" panose="020B0300000000000000" charset="-122"/>
                  <a:ea typeface="思源黑体 CN Light" panose="020B0300000000000000" charset="-122"/>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p:spPr>
            <p:txBody>
              <a:bodyPr vert="horz" wrap="square" lIns="68564" tIns="34282" rIns="68564" bIns="34282" numCol="1" anchor="t" anchorCtr="0" compatLnSpc="1"/>
              <a:lstStyle/>
              <a:p>
                <a:endParaRPr lang="zh-CN" altLang="en-US" sz="1600">
                  <a:solidFill>
                    <a:prstClr val="black"/>
                  </a:solidFill>
                  <a:latin typeface="思源黑体 CN Light" panose="020B0300000000000000" charset="-122"/>
                  <a:ea typeface="思源黑体 CN Light" panose="020B0300000000000000" charset="-122"/>
                </a:endParaRPr>
              </a:p>
            </p:txBody>
          </p:sp>
          <p:sp>
            <p:nvSpPr>
              <p:cNvPr id="13" name="TextBox 240"/>
              <p:cNvSpPr txBox="1"/>
              <p:nvPr/>
            </p:nvSpPr>
            <p:spPr>
              <a:xfrm>
                <a:off x="8487669" y="2579951"/>
                <a:ext cx="1477037" cy="864691"/>
              </a:xfrm>
              <a:prstGeom prst="rect">
                <a:avLst/>
              </a:prstGeom>
              <a:noFill/>
            </p:spPr>
            <p:txBody>
              <a:bodyPr wrap="square" rtlCol="0">
                <a:spAutoFit/>
              </a:bodyPr>
              <a:lstStyle/>
              <a:p>
                <a:pPr algn="ctr">
                  <a:defRPr/>
                </a:pPr>
                <a:r>
                  <a:rPr lang="en-US" altLang="zh-CN" sz="4000" kern="0" dirty="0">
                    <a:solidFill>
                      <a:schemeClr val="accent3"/>
                    </a:solidFill>
                    <a:latin typeface="思源黑体 CN Light" panose="020B0300000000000000" charset="-122"/>
                    <a:ea typeface="思源黑体 CN Light" panose="020B0300000000000000" charset="-122"/>
                    <a:cs typeface="Arial Unicode MS" panose="020B0604020202020204" pitchFamily="34" charset="-122"/>
                  </a:rPr>
                  <a:t>75%</a:t>
                </a:r>
              </a:p>
            </p:txBody>
          </p:sp>
        </p:grpSp>
        <p:sp>
          <p:nvSpPr>
            <p:cNvPr id="14" name="TextBox 174"/>
            <p:cNvSpPr txBox="1"/>
            <p:nvPr/>
          </p:nvSpPr>
          <p:spPr>
            <a:xfrm>
              <a:off x="998" y="5293"/>
              <a:ext cx="2552" cy="1502"/>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点击输入简要文字内容，文字内容需要概括精炼，不用多余的文字修饰，言简意赅的说明分项内容。</a:t>
              </a:r>
            </a:p>
          </p:txBody>
        </p:sp>
        <p:sp>
          <p:nvSpPr>
            <p:cNvPr id="15" name="TextBox 175"/>
            <p:cNvSpPr txBox="1"/>
            <p:nvPr/>
          </p:nvSpPr>
          <p:spPr>
            <a:xfrm>
              <a:off x="993" y="4908"/>
              <a:ext cx="2740" cy="383"/>
            </a:xfrm>
            <a:prstGeom prst="rect">
              <a:avLst/>
            </a:prstGeom>
            <a:noFill/>
          </p:spPr>
          <p:txBody>
            <a:bodyPr wrap="square" rtlCol="0">
              <a:spAutoFit/>
            </a:bodyPr>
            <a:lstStyle/>
            <a:p>
              <a:pPr fontAlgn="base">
                <a:spcBef>
                  <a:spcPct val="0"/>
                </a:spcBef>
                <a:spcAft>
                  <a:spcPct val="0"/>
                </a:spcAft>
              </a:pPr>
              <a:r>
                <a:rPr lang="zh-CN" altLang="en-US" sz="1600" b="1" dirty="0">
                  <a:solidFill>
                    <a:schemeClr val="accent1"/>
                  </a:solidFill>
                  <a:latin typeface="思源黑体 CN Light" panose="020B0300000000000000" charset="-122"/>
                  <a:ea typeface="思源黑体 CN Light" panose="020B0300000000000000" charset="-122"/>
                </a:rPr>
                <a:t>单击此处添加标题</a:t>
              </a:r>
            </a:p>
          </p:txBody>
        </p:sp>
        <p:sp>
          <p:nvSpPr>
            <p:cNvPr id="16" name="TextBox 174"/>
            <p:cNvSpPr txBox="1"/>
            <p:nvPr/>
          </p:nvSpPr>
          <p:spPr>
            <a:xfrm>
              <a:off x="4407" y="5293"/>
              <a:ext cx="2453" cy="1502"/>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点击输入简要文字内容，文字内容需要概括精炼，不用多余的文字修饰，言简意赅的说明分项内容。</a:t>
              </a:r>
            </a:p>
          </p:txBody>
        </p:sp>
        <p:sp>
          <p:nvSpPr>
            <p:cNvPr id="17" name="TextBox 175"/>
            <p:cNvSpPr txBox="1"/>
            <p:nvPr/>
          </p:nvSpPr>
          <p:spPr>
            <a:xfrm>
              <a:off x="4402" y="4908"/>
              <a:ext cx="2687" cy="383"/>
            </a:xfrm>
            <a:prstGeom prst="rect">
              <a:avLst/>
            </a:prstGeom>
            <a:noFill/>
          </p:spPr>
          <p:txBody>
            <a:bodyPr wrap="square" rtlCol="0">
              <a:spAutoFit/>
            </a:bodyPr>
            <a:lstStyle/>
            <a:p>
              <a:pPr fontAlgn="base">
                <a:spcBef>
                  <a:spcPct val="0"/>
                </a:spcBef>
                <a:spcAft>
                  <a:spcPct val="0"/>
                </a:spcAft>
              </a:pP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rPr>
                <a:t>单击此处添加标题</a:t>
              </a:r>
            </a:p>
          </p:txBody>
        </p:sp>
        <p:sp>
          <p:nvSpPr>
            <p:cNvPr id="18" name="TextBox 174"/>
            <p:cNvSpPr txBox="1"/>
            <p:nvPr/>
          </p:nvSpPr>
          <p:spPr>
            <a:xfrm>
              <a:off x="7793" y="5293"/>
              <a:ext cx="2491" cy="1502"/>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点击输入简要文字内容，文字内容需要概括精炼，不用多余的文字修饰，言简意赅的说明分项内容。</a:t>
              </a:r>
            </a:p>
          </p:txBody>
        </p:sp>
        <p:sp>
          <p:nvSpPr>
            <p:cNvPr id="19" name="TextBox 175"/>
            <p:cNvSpPr txBox="1"/>
            <p:nvPr/>
          </p:nvSpPr>
          <p:spPr>
            <a:xfrm>
              <a:off x="7787" y="4908"/>
              <a:ext cx="2687" cy="383"/>
            </a:xfrm>
            <a:prstGeom prst="rect">
              <a:avLst/>
            </a:prstGeom>
            <a:noFill/>
          </p:spPr>
          <p:txBody>
            <a:bodyPr wrap="square" rtlCol="0">
              <a:spAutoFit/>
            </a:bodyPr>
            <a:lstStyle/>
            <a:p>
              <a:pPr fontAlgn="base">
                <a:spcBef>
                  <a:spcPct val="0"/>
                </a:spcBef>
                <a:spcAft>
                  <a:spcPct val="0"/>
                </a:spcAft>
              </a:pPr>
              <a:r>
                <a:rPr lang="zh-CN" altLang="en-US" sz="1600" b="1" dirty="0">
                  <a:solidFill>
                    <a:schemeClr val="accent3"/>
                  </a:solidFill>
                  <a:latin typeface="思源黑体 CN Light" panose="020B0300000000000000" charset="-122"/>
                  <a:ea typeface="思源黑体 CN Light" panose="020B0300000000000000" charset="-122"/>
                </a:rPr>
                <a:t>单击此处添加标题</a:t>
              </a:r>
            </a:p>
          </p:txBody>
        </p:sp>
        <p:grpSp>
          <p:nvGrpSpPr>
            <p:cNvPr id="21" name="组合 20"/>
            <p:cNvGrpSpPr/>
            <p:nvPr/>
          </p:nvGrpSpPr>
          <p:grpSpPr>
            <a:xfrm>
              <a:off x="10861" y="2078"/>
              <a:ext cx="2376" cy="2376"/>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40" tIns="21770" rIns="43540" bIns="21770" numCol="1" anchor="t" anchorCtr="0" compatLnSpc="1"/>
              <a:lstStyle/>
              <a:p>
                <a:endParaRPr lang="zh-CN" altLang="en-US" sz="1060">
                  <a:solidFill>
                    <a:prstClr val="black"/>
                  </a:solidFill>
                  <a:latin typeface="思源黑体 CN Light" panose="020B0300000000000000" charset="-122"/>
                  <a:ea typeface="思源黑体 CN Light" panose="020B0300000000000000" charset="-122"/>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4"/>
              </a:solidFill>
              <a:ln>
                <a:noFill/>
              </a:ln>
            </p:spPr>
            <p:txBody>
              <a:bodyPr vert="horz" wrap="square" lIns="68564" tIns="34282" rIns="68564" bIns="34282" numCol="1" anchor="t" anchorCtr="0" compatLnSpc="1"/>
              <a:lstStyle/>
              <a:p>
                <a:endParaRPr lang="zh-CN" altLang="en-US" sz="1600">
                  <a:solidFill>
                    <a:prstClr val="black"/>
                  </a:solidFill>
                  <a:latin typeface="思源黑体 CN Light" panose="020B0300000000000000" charset="-122"/>
                  <a:ea typeface="思源黑体 CN Light" panose="020B0300000000000000" charset="-122"/>
                </a:endParaRPr>
              </a:p>
            </p:txBody>
          </p:sp>
          <p:sp>
            <p:nvSpPr>
              <p:cNvPr id="24" name="TextBox 240"/>
              <p:cNvSpPr txBox="1"/>
              <p:nvPr/>
            </p:nvSpPr>
            <p:spPr>
              <a:xfrm>
                <a:off x="8434649" y="2579951"/>
                <a:ext cx="1583085" cy="864691"/>
              </a:xfrm>
              <a:prstGeom prst="rect">
                <a:avLst/>
              </a:prstGeom>
              <a:noFill/>
            </p:spPr>
            <p:txBody>
              <a:bodyPr wrap="square" rtlCol="0">
                <a:spAutoFit/>
              </a:bodyPr>
              <a:lstStyle/>
              <a:p>
                <a:pPr algn="ctr">
                  <a:defRPr/>
                </a:pPr>
                <a:r>
                  <a:rPr lang="en-US" altLang="zh-CN" sz="4000" kern="0" dirty="0">
                    <a:solidFill>
                      <a:schemeClr val="accent4"/>
                    </a:solidFill>
                    <a:latin typeface="思源黑体 CN Light" panose="020B0300000000000000" charset="-122"/>
                    <a:ea typeface="思源黑体 CN Light" panose="020B0300000000000000" charset="-122"/>
                    <a:cs typeface="Arial Unicode MS" panose="020B0604020202020204" pitchFamily="34" charset="-122"/>
                  </a:rPr>
                  <a:t>90%</a:t>
                </a:r>
              </a:p>
            </p:txBody>
          </p:sp>
        </p:grpSp>
        <p:sp>
          <p:nvSpPr>
            <p:cNvPr id="25" name="TextBox 174"/>
            <p:cNvSpPr txBox="1"/>
            <p:nvPr/>
          </p:nvSpPr>
          <p:spPr>
            <a:xfrm>
              <a:off x="10850" y="5293"/>
              <a:ext cx="2491" cy="1502"/>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点击输入简要文字内容，文字内容需要概括精炼，不用多余的文字修饰，言简意赅的说明分项内容。</a:t>
              </a:r>
            </a:p>
          </p:txBody>
        </p:sp>
        <p:sp>
          <p:nvSpPr>
            <p:cNvPr id="26" name="TextBox 175"/>
            <p:cNvSpPr txBox="1"/>
            <p:nvPr/>
          </p:nvSpPr>
          <p:spPr>
            <a:xfrm>
              <a:off x="10844" y="4908"/>
              <a:ext cx="2687" cy="383"/>
            </a:xfrm>
            <a:prstGeom prst="rect">
              <a:avLst/>
            </a:prstGeom>
            <a:noFill/>
          </p:spPr>
          <p:txBody>
            <a:bodyPr wrap="square" rtlCol="0">
              <a:spAutoFit/>
            </a:bodyPr>
            <a:lstStyle/>
            <a:p>
              <a:pPr fontAlgn="base">
                <a:spcBef>
                  <a:spcPct val="0"/>
                </a:spcBef>
                <a:spcAft>
                  <a:spcPct val="0"/>
                </a:spcAft>
              </a:pP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rPr>
                <a:t>单击此处添加标题</a:t>
              </a:r>
            </a:p>
          </p:txBody>
        </p: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80515" y="1580515"/>
            <a:ext cx="9111615" cy="4523740"/>
            <a:chOff x="2370" y="2058"/>
            <a:chExt cx="10003" cy="4966"/>
          </a:xfrm>
        </p:grpSpPr>
        <p:sp>
          <p:nvSpPr>
            <p:cNvPr id="76" name="AutoShape 3"/>
            <p:cNvSpPr>
              <a:spLocks noChangeArrowheads="1"/>
            </p:cNvSpPr>
            <p:nvPr/>
          </p:nvSpPr>
          <p:spPr bwMode="auto">
            <a:xfrm rot="5400000">
              <a:off x="2884" y="1544"/>
              <a:ext cx="2664" cy="3692"/>
            </a:xfrm>
            <a:prstGeom prst="upArrowCallout">
              <a:avLst>
                <a:gd name="adj1" fmla="val 33824"/>
                <a:gd name="adj2" fmla="val 25000"/>
                <a:gd name="adj3" fmla="val 20477"/>
                <a:gd name="adj4" fmla="val 86269"/>
              </a:avLst>
            </a:prstGeom>
            <a:solidFill>
              <a:schemeClr val="accent2"/>
            </a:solidFill>
            <a:ln>
              <a:noFill/>
            </a:ln>
            <a:effectLst/>
          </p:spPr>
          <p:txBody>
            <a:bodyPr vert="vert270" wrap="square" lIns="60086" tIns="192274" rIns="61047" bIns="192274" anchor="ctr">
              <a:normAutofit/>
            </a:bodyPr>
            <a:lstStyle/>
            <a:p>
              <a:pPr>
                <a:lnSpc>
                  <a:spcPct val="150000"/>
                </a:lnSpc>
              </a:pPr>
              <a:r>
                <a:rPr lang="zh-CN" altLang="en-US" sz="1400">
                  <a:solidFill>
                    <a:schemeClr val="bg1"/>
                  </a:solidFill>
                  <a:latin typeface="思源黑体 CN Light" panose="020B0300000000000000" charset="-122"/>
                  <a:ea typeface="思源黑体 CN Light" panose="020B0300000000000000" charset="-122"/>
                </a:rPr>
                <a:t>您的内容打在这里，或者通过复制您的文本后，在此框中选择粘贴，并选择只保留文字。您的内容打在这里，或者通过复制您的文本后。</a:t>
              </a:r>
              <a:endParaRPr lang="zh-CN" altLang="en-US" sz="1400" dirty="0">
                <a:solidFill>
                  <a:schemeClr val="bg1"/>
                </a:solidFill>
                <a:latin typeface="思源黑体 CN Light" panose="020B0300000000000000" charset="-122"/>
                <a:ea typeface="思源黑体 CN Light" panose="020B0300000000000000" charset="-122"/>
              </a:endParaRPr>
            </a:p>
          </p:txBody>
        </p:sp>
        <p:sp>
          <p:nvSpPr>
            <p:cNvPr id="77" name="AutoShape 5"/>
            <p:cNvSpPr>
              <a:spLocks noChangeArrowheads="1"/>
            </p:cNvSpPr>
            <p:nvPr/>
          </p:nvSpPr>
          <p:spPr bwMode="auto">
            <a:xfrm rot="16200000">
              <a:off x="9185" y="1534"/>
              <a:ext cx="2664" cy="3713"/>
            </a:xfrm>
            <a:prstGeom prst="upArrowCallout">
              <a:avLst>
                <a:gd name="adj1" fmla="val 33824"/>
                <a:gd name="adj2" fmla="val 25000"/>
                <a:gd name="adj3" fmla="val 20591"/>
                <a:gd name="adj4" fmla="val 86269"/>
              </a:avLst>
            </a:prstGeom>
            <a:solidFill>
              <a:schemeClr val="accent2"/>
            </a:solidFill>
            <a:ln>
              <a:noFill/>
            </a:ln>
            <a:effectLst/>
          </p:spPr>
          <p:txBody>
            <a:bodyPr vert="vert" wrap="square" lIns="60086" tIns="192274" rIns="61047" bIns="192274" anchor="ctr">
              <a:normAutofit/>
            </a:bodyPr>
            <a:lstStyle/>
            <a:p>
              <a:pPr>
                <a:lnSpc>
                  <a:spcPct val="150000"/>
                </a:lnSpc>
                <a:defRPr/>
              </a:pPr>
              <a:r>
                <a:rPr lang="zh-CN" altLang="en-US" sz="1400">
                  <a:solidFill>
                    <a:schemeClr val="bg1"/>
                  </a:solidFill>
                  <a:latin typeface="思源黑体 CN Light" panose="020B0300000000000000" charset="-122"/>
                  <a:ea typeface="思源黑体 CN Light" panose="020B0300000000000000" charset="-122"/>
                </a:rPr>
                <a:t>您的内容打在这里，或者通过复制您的文本后，在此框中选择粘贴，并选择只保留文字。您的内容打在这里，或者通过复制您的文本后。</a:t>
              </a:r>
              <a:endParaRPr lang="zh-CN" altLang="en-US" sz="1400" kern="0">
                <a:solidFill>
                  <a:schemeClr val="bg1"/>
                </a:solidFill>
                <a:latin typeface="思源黑体 CN Light" panose="020B0300000000000000" charset="-122"/>
                <a:ea typeface="思源黑体 CN Light" panose="020B0300000000000000" charset="-122"/>
              </a:endParaRPr>
            </a:p>
          </p:txBody>
        </p:sp>
        <p:sp>
          <p:nvSpPr>
            <p:cNvPr id="78" name="Rectangle 7"/>
            <p:cNvSpPr>
              <a:spLocks noChangeArrowheads="1"/>
            </p:cNvSpPr>
            <p:nvPr/>
          </p:nvSpPr>
          <p:spPr bwMode="auto">
            <a:xfrm>
              <a:off x="2381" y="5281"/>
              <a:ext cx="9992" cy="701"/>
            </a:xfrm>
            <a:prstGeom prst="rect">
              <a:avLst/>
            </a:prstGeom>
            <a:solidFill>
              <a:schemeClr val="bg1"/>
            </a:solidFill>
            <a:ln w="3175" cmpd="sng">
              <a:noFill/>
              <a:miter lim="800000"/>
            </a:ln>
            <a:effectLst/>
          </p:spPr>
          <p:txBody>
            <a:bodyPr wrap="none" lIns="61047" tIns="30523" rIns="61047" bIns="30523" anchor="ctr"/>
            <a:lstStyle/>
            <a:p>
              <a:pPr lvl="0" algn="ctr">
                <a:defRPr/>
              </a:pPr>
              <a:r>
                <a:rPr lang="zh-CN" altLang="en-US" sz="1600">
                  <a:solidFill>
                    <a:schemeClr val="tx1">
                      <a:lumMod val="85000"/>
                      <a:lumOff val="1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a:t>
              </a:r>
              <a:endParaRPr lang="zh-CN" altLang="en-US" sz="1600" kern="0" dirty="0">
                <a:solidFill>
                  <a:schemeClr val="tx1">
                    <a:lumMod val="85000"/>
                    <a:lumOff val="15000"/>
                  </a:schemeClr>
                </a:solidFill>
                <a:latin typeface="思源黑体 CN Light" panose="020B0300000000000000" charset="-122"/>
                <a:ea typeface="思源黑体 CN Light" panose="020B0300000000000000" charset="-122"/>
              </a:endParaRPr>
            </a:p>
          </p:txBody>
        </p:sp>
        <p:sp>
          <p:nvSpPr>
            <p:cNvPr id="79" name="Rectangle 7"/>
            <p:cNvSpPr>
              <a:spLocks noChangeArrowheads="1"/>
            </p:cNvSpPr>
            <p:nvPr/>
          </p:nvSpPr>
          <p:spPr bwMode="auto">
            <a:xfrm>
              <a:off x="2381" y="6324"/>
              <a:ext cx="9992" cy="701"/>
            </a:xfrm>
            <a:prstGeom prst="rect">
              <a:avLst/>
            </a:prstGeom>
            <a:solidFill>
              <a:schemeClr val="bg1"/>
            </a:solidFill>
            <a:ln w="3175" cmpd="sng">
              <a:noFill/>
              <a:miter lim="800000"/>
            </a:ln>
            <a:effectLst/>
          </p:spPr>
          <p:txBody>
            <a:bodyPr wrap="none" lIns="61047" tIns="30523" rIns="61047" bIns="30523" anchor="ctr"/>
            <a:lstStyle/>
            <a:p>
              <a:pPr lvl="0" algn="ctr"/>
              <a:r>
                <a:rPr lang="zh-CN" altLang="en-US" sz="1600">
                  <a:solidFill>
                    <a:schemeClr val="tx1">
                      <a:lumMod val="85000"/>
                      <a:lumOff val="15000"/>
                    </a:schemeClr>
                  </a:solidFill>
                  <a:latin typeface="思源黑体 CN Light" panose="020B0300000000000000" charset="-122"/>
                  <a:ea typeface="思源黑体 CN Light" panose="020B0300000000000000" charset="-122"/>
                </a:rPr>
                <a:t>您的内容打在这里，或者通过复制您的文本后，在此框中选择粘贴，并选择只保留文字。</a:t>
              </a:r>
              <a:endParaRPr lang="zh-CN" altLang="en-US" sz="1600" kern="0">
                <a:solidFill>
                  <a:schemeClr val="tx1">
                    <a:lumMod val="85000"/>
                    <a:lumOff val="15000"/>
                  </a:schemeClr>
                </a:solidFill>
                <a:latin typeface="思源黑体 CN Light" panose="020B0300000000000000" charset="-122"/>
                <a:ea typeface="思源黑体 CN Light" panose="020B0300000000000000" charset="-122"/>
              </a:endParaRPr>
            </a:p>
          </p:txBody>
        </p:sp>
        <p:grpSp>
          <p:nvGrpSpPr>
            <p:cNvPr id="80" name="组合 79"/>
            <p:cNvGrpSpPr/>
            <p:nvPr/>
          </p:nvGrpSpPr>
          <p:grpSpPr>
            <a:xfrm>
              <a:off x="6083" y="2059"/>
              <a:ext cx="2526" cy="3107"/>
              <a:chOff x="4835652" y="1582738"/>
              <a:chExt cx="2468013" cy="2821221"/>
            </a:xfrm>
          </p:grpSpPr>
          <p:sp>
            <p:nvSpPr>
              <p:cNvPr id="81"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chemeClr val="bg2"/>
              </a:solidFill>
              <a:ln>
                <a:noFill/>
              </a:ln>
              <a:effectLst/>
            </p:spPr>
            <p:txBody>
              <a:bodyPr vert="vert270" wrap="none" anchor="ctr"/>
              <a:lstStyle/>
              <a:p>
                <a:pPr>
                  <a:defRPr/>
                </a:pPr>
                <a:endParaRPr lang="zh-CN" altLang="en-US" kern="0" dirty="0">
                  <a:solidFill>
                    <a:sysClr val="windowText" lastClr="000000"/>
                  </a:solidFill>
                  <a:latin typeface="思源黑体 CN Light" panose="020B0300000000000000" charset="-122"/>
                  <a:ea typeface="思源黑体 CN Light" panose="020B0300000000000000" charset="-122"/>
                </a:endParaRPr>
              </a:p>
            </p:txBody>
          </p:sp>
          <p:sp>
            <p:nvSpPr>
              <p:cNvPr id="82"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68580" tIns="34290" rIns="68580" bIns="34290" numCol="1" anchor="t" anchorCtr="0" compatLnSpc="1"/>
              <a:lstStyle/>
              <a:p>
                <a:endParaRPr lang="zh-CN" altLang="en-US">
                  <a:latin typeface="思源黑体 CN Light" panose="020B0300000000000000" charset="-122"/>
                  <a:ea typeface="思源黑体 CN Light" panose="020B0300000000000000" charset="-122"/>
                </a:endParaRPr>
              </a:p>
            </p:txBody>
          </p:sp>
          <p:sp>
            <p:nvSpPr>
              <p:cNvPr id="83" name="TextBox 82"/>
              <p:cNvSpPr txBox="1"/>
              <p:nvPr/>
            </p:nvSpPr>
            <p:spPr>
              <a:xfrm>
                <a:off x="4950821" y="3356991"/>
                <a:ext cx="2237677" cy="458920"/>
              </a:xfrm>
              <a:prstGeom prst="rect">
                <a:avLst/>
              </a:prstGeom>
              <a:noFill/>
            </p:spPr>
            <p:txBody>
              <a:bodyPr wrap="square" rtlCol="0">
                <a:spAutoFit/>
              </a:bodyPr>
              <a:lstStyle/>
              <a:p>
                <a:pPr algn="ctr"/>
                <a:r>
                  <a:rPr lang="zh-CN" altLang="en-US" sz="2400">
                    <a:solidFill>
                      <a:schemeClr val="bg1"/>
                    </a:solidFill>
                    <a:latin typeface="思源黑体 CN Light" panose="020B0300000000000000" charset="-122"/>
                    <a:ea typeface="思源黑体 CN Light" panose="020B0300000000000000" charset="-122"/>
                    <a:cs typeface="华文黑体" pitchFamily="2" charset="-122"/>
                  </a:rPr>
                  <a:t>点击添加标题</a:t>
                </a:r>
              </a:p>
            </p:txBody>
          </p:sp>
        </p:gr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Group 87"/>
          <p:cNvGrpSpPr/>
          <p:nvPr/>
        </p:nvGrpSpPr>
        <p:grpSpPr>
          <a:xfrm>
            <a:off x="1690933" y="2084137"/>
            <a:ext cx="2123455" cy="989421"/>
            <a:chOff x="8657822" y="2650863"/>
            <a:chExt cx="2013460" cy="938169"/>
          </a:xfrm>
        </p:grpSpPr>
        <p:sp>
          <p:nvSpPr>
            <p:cNvPr id="14" name="Text Placeholder 2"/>
            <p:cNvSpPr txBox="1"/>
            <p:nvPr/>
          </p:nvSpPr>
          <p:spPr>
            <a:xfrm>
              <a:off x="8657822" y="2650863"/>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15" name="TextBox 89"/>
            <p:cNvSpPr txBox="1"/>
            <p:nvPr/>
          </p:nvSpPr>
          <p:spPr>
            <a:xfrm>
              <a:off x="8738503" y="2976689"/>
              <a:ext cx="1876003" cy="612343"/>
            </a:xfrm>
            <a:prstGeom prst="rect">
              <a:avLst/>
            </a:prstGeom>
            <a:noFill/>
          </p:spPr>
          <p:txBody>
            <a:bodyPr wrap="square" lIns="0" tIns="0" rIns="0" bIns="0" rtlCol="0">
              <a:spAutoFit/>
            </a:bodyPr>
            <a:lstStyle/>
            <a:p>
              <a:pPr algn="r"/>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16" name="Group 8"/>
          <p:cNvGrpSpPr/>
          <p:nvPr/>
        </p:nvGrpSpPr>
        <p:grpSpPr>
          <a:xfrm>
            <a:off x="4269094" y="2026635"/>
            <a:ext cx="1143161" cy="1143161"/>
            <a:chOff x="4318000" y="2072182"/>
            <a:chExt cx="1083945" cy="1083945"/>
          </a:xfrm>
        </p:grpSpPr>
        <p:sp>
          <p:nvSpPr>
            <p:cNvPr id="17" name="Oval 53"/>
            <p:cNvSpPr/>
            <p:nvPr/>
          </p:nvSpPr>
          <p:spPr>
            <a:xfrm>
              <a:off x="4318000" y="2072182"/>
              <a:ext cx="1083945" cy="1083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6" name="Freeform 24"/>
            <p:cNvSpPr/>
            <p:nvPr/>
          </p:nvSpPr>
          <p:spPr bwMode="auto">
            <a:xfrm>
              <a:off x="4598861" y="2391703"/>
              <a:ext cx="577638" cy="469968"/>
            </a:xfrm>
            <a:custGeom>
              <a:avLst/>
              <a:gdLst>
                <a:gd name="T0" fmla="*/ 397 w 21600"/>
                <a:gd name="T1" fmla="*/ 38 h 21600"/>
                <a:gd name="T2" fmla="*/ 351 w 21600"/>
                <a:gd name="T3" fmla="*/ 52 h 21600"/>
                <a:gd name="T4" fmla="*/ 387 w 21600"/>
                <a:gd name="T5" fmla="*/ 6 h 21600"/>
                <a:gd name="T6" fmla="*/ 335 w 21600"/>
                <a:gd name="T7" fmla="*/ 26 h 21600"/>
                <a:gd name="T8" fmla="*/ 276 w 21600"/>
                <a:gd name="T9" fmla="*/ 0 h 21600"/>
                <a:gd name="T10" fmla="*/ 193 w 21600"/>
                <a:gd name="T11" fmla="*/ 83 h 21600"/>
                <a:gd name="T12" fmla="*/ 195 w 21600"/>
                <a:gd name="T13" fmla="*/ 101 h 21600"/>
                <a:gd name="T14" fmla="*/ 28 w 21600"/>
                <a:gd name="T15" fmla="*/ 16 h 21600"/>
                <a:gd name="T16" fmla="*/ 16 w 21600"/>
                <a:gd name="T17" fmla="*/ 57 h 21600"/>
                <a:gd name="T18" fmla="*/ 52 w 21600"/>
                <a:gd name="T19" fmla="*/ 125 h 21600"/>
                <a:gd name="T20" fmla="*/ 16 w 21600"/>
                <a:gd name="T21" fmla="*/ 115 h 21600"/>
                <a:gd name="T22" fmla="*/ 16 w 21600"/>
                <a:gd name="T23" fmla="*/ 115 h 21600"/>
                <a:gd name="T24" fmla="*/ 83 w 21600"/>
                <a:gd name="T25" fmla="*/ 196 h 21600"/>
                <a:gd name="T26" fmla="*/ 60 w 21600"/>
                <a:gd name="T27" fmla="*/ 198 h 21600"/>
                <a:gd name="T28" fmla="*/ 44 w 21600"/>
                <a:gd name="T29" fmla="*/ 196 h 21600"/>
                <a:gd name="T30" fmla="*/ 121 w 21600"/>
                <a:gd name="T31" fmla="*/ 252 h 21600"/>
                <a:gd name="T32" fmla="*/ 20 w 21600"/>
                <a:gd name="T33" fmla="*/ 289 h 21600"/>
                <a:gd name="T34" fmla="*/ 0 w 21600"/>
                <a:gd name="T35" fmla="*/ 287 h 21600"/>
                <a:gd name="T36" fmla="*/ 125 w 21600"/>
                <a:gd name="T37" fmla="*/ 323 h 21600"/>
                <a:gd name="T38" fmla="*/ 357 w 21600"/>
                <a:gd name="T39" fmla="*/ 91 h 21600"/>
                <a:gd name="T40" fmla="*/ 357 w 21600"/>
                <a:gd name="T41" fmla="*/ 81 h 21600"/>
                <a:gd name="T42" fmla="*/ 397 w 21600"/>
                <a:gd name="T43" fmla="*/ 38 h 21600"/>
                <a:gd name="T44" fmla="*/ 397 w 21600"/>
                <a:gd name="T45" fmla="*/ 3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nvGrpSpPr>
          <p:cNvPr id="68" name="Group 67"/>
          <p:cNvGrpSpPr/>
          <p:nvPr/>
        </p:nvGrpSpPr>
        <p:grpSpPr>
          <a:xfrm>
            <a:off x="8072892" y="2155044"/>
            <a:ext cx="2123455" cy="1003602"/>
            <a:chOff x="8657822" y="2704651"/>
            <a:chExt cx="2013460" cy="951616"/>
          </a:xfrm>
        </p:grpSpPr>
        <p:sp>
          <p:nvSpPr>
            <p:cNvPr id="69"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70" name="TextBox 69"/>
            <p:cNvSpPr txBox="1"/>
            <p:nvPr/>
          </p:nvSpPr>
          <p:spPr>
            <a:xfrm>
              <a:off x="8738503" y="3043924"/>
              <a:ext cx="1876003" cy="612343"/>
            </a:xfrm>
            <a:prstGeom prst="rect">
              <a:avLst/>
            </a:prstGeom>
            <a:noFill/>
          </p:spPr>
          <p:txBody>
            <a:bodyPr wrap="square" lIns="0" tIns="0" rIns="0" bIns="0" rtlCol="0">
              <a:spAutoFit/>
            </a:bodyPr>
            <a:lstStyle/>
            <a:p>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18" name="Group 3"/>
          <p:cNvGrpSpPr/>
          <p:nvPr/>
        </p:nvGrpSpPr>
        <p:grpSpPr>
          <a:xfrm>
            <a:off x="6881152" y="2026635"/>
            <a:ext cx="1143161" cy="1143161"/>
            <a:chOff x="6794754" y="2072182"/>
            <a:chExt cx="1083945" cy="1083945"/>
          </a:xfrm>
        </p:grpSpPr>
        <p:sp>
          <p:nvSpPr>
            <p:cNvPr id="154" name="Oval 153"/>
            <p:cNvSpPr/>
            <p:nvPr/>
          </p:nvSpPr>
          <p:spPr>
            <a:xfrm>
              <a:off x="6794754" y="2072182"/>
              <a:ext cx="1083945" cy="1083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07" name="Group 32"/>
            <p:cNvGrpSpPr/>
            <p:nvPr/>
          </p:nvGrpSpPr>
          <p:grpSpPr bwMode="auto">
            <a:xfrm>
              <a:off x="7016533" y="2506320"/>
              <a:ext cx="640385" cy="278756"/>
              <a:chOff x="0" y="0"/>
              <a:chExt cx="424" cy="185"/>
            </a:xfrm>
            <a:solidFill>
              <a:srgbClr val="00B0F0"/>
            </a:solidFill>
          </p:grpSpPr>
          <p:sp>
            <p:nvSpPr>
              <p:cNvPr id="108" name="Oval 30"/>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9" name="Oval 31"/>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grpSp>
        <p:nvGrpSpPr>
          <p:cNvPr id="19" name="Group 90"/>
          <p:cNvGrpSpPr/>
          <p:nvPr/>
        </p:nvGrpSpPr>
        <p:grpSpPr>
          <a:xfrm>
            <a:off x="1690934" y="3580385"/>
            <a:ext cx="2123455" cy="1003602"/>
            <a:chOff x="8657822" y="2704651"/>
            <a:chExt cx="2013460" cy="951616"/>
          </a:xfrm>
        </p:grpSpPr>
        <p:sp>
          <p:nvSpPr>
            <p:cNvPr id="92"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93" name="TextBox 92"/>
            <p:cNvSpPr txBox="1"/>
            <p:nvPr/>
          </p:nvSpPr>
          <p:spPr>
            <a:xfrm>
              <a:off x="8738503" y="3043924"/>
              <a:ext cx="1876003" cy="612343"/>
            </a:xfrm>
            <a:prstGeom prst="rect">
              <a:avLst/>
            </a:prstGeom>
            <a:noFill/>
          </p:spPr>
          <p:txBody>
            <a:bodyPr wrap="square" lIns="0" tIns="0" rIns="0" bIns="0" rtlCol="0">
              <a:spAutoFit/>
            </a:bodyPr>
            <a:lstStyle/>
            <a:p>
              <a:pPr algn="r"/>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20" name="Group 9"/>
          <p:cNvGrpSpPr/>
          <p:nvPr/>
        </p:nvGrpSpPr>
        <p:grpSpPr>
          <a:xfrm>
            <a:off x="4269094" y="3443786"/>
            <a:ext cx="1143161" cy="1143161"/>
            <a:chOff x="4318000" y="3415925"/>
            <a:chExt cx="1083945" cy="1083945"/>
          </a:xfrm>
        </p:grpSpPr>
        <p:sp>
          <p:nvSpPr>
            <p:cNvPr id="21" name="Oval 56"/>
            <p:cNvSpPr/>
            <p:nvPr/>
          </p:nvSpPr>
          <p:spPr>
            <a:xfrm>
              <a:off x="4318000" y="3415925"/>
              <a:ext cx="1083945" cy="1083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0" name="Freeform 45"/>
            <p:cNvSpPr/>
            <p:nvPr/>
          </p:nvSpPr>
          <p:spPr bwMode="auto">
            <a:xfrm>
              <a:off x="4740721" y="3710712"/>
              <a:ext cx="230838" cy="494369"/>
            </a:xfrm>
            <a:custGeom>
              <a:avLst/>
              <a:gdLst>
                <a:gd name="T0" fmla="*/ 194 w 21600"/>
                <a:gd name="T1" fmla="*/ 133 h 21600"/>
                <a:gd name="T2" fmla="*/ 129 w 21600"/>
                <a:gd name="T3" fmla="*/ 133 h 21600"/>
                <a:gd name="T4" fmla="*/ 129 w 21600"/>
                <a:gd name="T5" fmla="*/ 90 h 21600"/>
                <a:gd name="T6" fmla="*/ 147 w 21600"/>
                <a:gd name="T7" fmla="*/ 71 h 21600"/>
                <a:gd name="T8" fmla="*/ 194 w 21600"/>
                <a:gd name="T9" fmla="*/ 71 h 21600"/>
                <a:gd name="T10" fmla="*/ 194 w 21600"/>
                <a:gd name="T11" fmla="*/ 0 h 21600"/>
                <a:gd name="T12" fmla="*/ 129 w 21600"/>
                <a:gd name="T13" fmla="*/ 0 h 21600"/>
                <a:gd name="T14" fmla="*/ 43 w 21600"/>
                <a:gd name="T15" fmla="*/ 86 h 21600"/>
                <a:gd name="T16" fmla="*/ 43 w 21600"/>
                <a:gd name="T17" fmla="*/ 133 h 21600"/>
                <a:gd name="T18" fmla="*/ 0 w 21600"/>
                <a:gd name="T19" fmla="*/ 133 h 21600"/>
                <a:gd name="T20" fmla="*/ 0 w 21600"/>
                <a:gd name="T21" fmla="*/ 206 h 21600"/>
                <a:gd name="T22" fmla="*/ 43 w 21600"/>
                <a:gd name="T23" fmla="*/ 206 h 21600"/>
                <a:gd name="T24" fmla="*/ 43 w 21600"/>
                <a:gd name="T25" fmla="*/ 415 h 21600"/>
                <a:gd name="T26" fmla="*/ 129 w 21600"/>
                <a:gd name="T27" fmla="*/ 415 h 21600"/>
                <a:gd name="T28" fmla="*/ 129 w 21600"/>
                <a:gd name="T29" fmla="*/ 206 h 21600"/>
                <a:gd name="T30" fmla="*/ 188 w 21600"/>
                <a:gd name="T31" fmla="*/ 206 h 21600"/>
                <a:gd name="T32" fmla="*/ 194 w 21600"/>
                <a:gd name="T33" fmla="*/ 133 h 21600"/>
                <a:gd name="T34" fmla="*/ 194 w 21600"/>
                <a:gd name="T35" fmla="*/ 133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nvGrpSpPr>
          <p:cNvPr id="22" name="Group 73"/>
          <p:cNvGrpSpPr/>
          <p:nvPr/>
        </p:nvGrpSpPr>
        <p:grpSpPr>
          <a:xfrm>
            <a:off x="8072893" y="4907060"/>
            <a:ext cx="2123455" cy="1003602"/>
            <a:chOff x="8657822" y="2704651"/>
            <a:chExt cx="2013460" cy="951616"/>
          </a:xfrm>
        </p:grpSpPr>
        <p:sp>
          <p:nvSpPr>
            <p:cNvPr id="23"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24" name="TextBox 75"/>
            <p:cNvSpPr txBox="1"/>
            <p:nvPr/>
          </p:nvSpPr>
          <p:spPr>
            <a:xfrm>
              <a:off x="8738503" y="3043924"/>
              <a:ext cx="1876003" cy="612343"/>
            </a:xfrm>
            <a:prstGeom prst="rect">
              <a:avLst/>
            </a:prstGeom>
            <a:noFill/>
          </p:spPr>
          <p:txBody>
            <a:bodyPr wrap="square" lIns="0" tIns="0" rIns="0" bIns="0" rtlCol="0">
              <a:spAutoFit/>
            </a:bodyPr>
            <a:lstStyle/>
            <a:p>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25" name="Group 1"/>
          <p:cNvGrpSpPr/>
          <p:nvPr/>
        </p:nvGrpSpPr>
        <p:grpSpPr>
          <a:xfrm>
            <a:off x="6881152" y="4860937"/>
            <a:ext cx="1143161" cy="1143161"/>
            <a:chOff x="6794754" y="4759668"/>
            <a:chExt cx="1083945" cy="1083945"/>
          </a:xfrm>
        </p:grpSpPr>
        <p:sp>
          <p:nvSpPr>
            <p:cNvPr id="158" name="Oval 157"/>
            <p:cNvSpPr/>
            <p:nvPr/>
          </p:nvSpPr>
          <p:spPr>
            <a:xfrm>
              <a:off x="6794754" y="4759668"/>
              <a:ext cx="1083945" cy="10839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11" name="Group 21"/>
            <p:cNvGrpSpPr/>
            <p:nvPr/>
          </p:nvGrpSpPr>
          <p:grpSpPr bwMode="auto">
            <a:xfrm>
              <a:off x="7033759" y="5150160"/>
              <a:ext cx="587613" cy="332182"/>
              <a:chOff x="0" y="0"/>
              <a:chExt cx="489" cy="277"/>
            </a:xfrm>
            <a:solidFill>
              <a:schemeClr val="bg1"/>
            </a:solidFill>
          </p:grpSpPr>
          <p:sp>
            <p:nvSpPr>
              <p:cNvPr id="112" name="AutoShape 16"/>
              <p:cNvSpPr/>
              <p:nvPr/>
            </p:nvSpPr>
            <p:spPr bwMode="auto">
              <a:xfrm>
                <a:off x="0" y="0"/>
                <a:ext cx="121" cy="212"/>
              </a:xfrm>
              <a:custGeom>
                <a:avLst/>
                <a:gdLst>
                  <a:gd name="T0" fmla="*/ 13221 w 21600"/>
                  <a:gd name="T1" fmla="*/ 0 h 21600"/>
                  <a:gd name="T2" fmla="*/ 13221 w 21600"/>
                  <a:gd name="T3" fmla="*/ 6597 h 21600"/>
                  <a:gd name="T4" fmla="*/ 0 w 21600"/>
                  <a:gd name="T5" fmla="*/ 6597 h 21600"/>
                  <a:gd name="T6" fmla="*/ 0 w 21600"/>
                  <a:gd name="T7" fmla="*/ 21600 h 21600"/>
                  <a:gd name="T8" fmla="*/ 21600 w 21600"/>
                  <a:gd name="T9" fmla="*/ 21600 h 21600"/>
                  <a:gd name="T10" fmla="*/ 21600 w 21600"/>
                  <a:gd name="T11" fmla="*/ 0 h 21600"/>
                  <a:gd name="T12" fmla="*/ 13221 w 21600"/>
                  <a:gd name="T13" fmla="*/ 0 h 21600"/>
                  <a:gd name="T14" fmla="*/ 13221 w 21600"/>
                  <a:gd name="T15" fmla="*/ 17663 h 21600"/>
                  <a:gd name="T16" fmla="*/ 8752 w 21600"/>
                  <a:gd name="T17" fmla="*/ 17663 h 21600"/>
                  <a:gd name="T18" fmla="*/ 8752 w 21600"/>
                  <a:gd name="T19" fmla="*/ 10853 h 21600"/>
                  <a:gd name="T20" fmla="*/ 13221 w 21600"/>
                  <a:gd name="T21" fmla="*/ 10853 h 21600"/>
                  <a:gd name="T22" fmla="*/ 13221 w 21600"/>
                  <a:gd name="T23" fmla="*/ 17663 h 21600"/>
                  <a:gd name="T24" fmla="*/ 13221 w 21600"/>
                  <a:gd name="T25" fmla="*/ 1766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3221" y="0"/>
                    </a:moveTo>
                    <a:lnTo>
                      <a:pt x="13221" y="6597"/>
                    </a:lnTo>
                    <a:lnTo>
                      <a:pt x="0" y="6597"/>
                    </a:lnTo>
                    <a:lnTo>
                      <a:pt x="0" y="21600"/>
                    </a:lnTo>
                    <a:lnTo>
                      <a:pt x="21600" y="21600"/>
                    </a:lnTo>
                    <a:lnTo>
                      <a:pt x="21600" y="0"/>
                    </a:lnTo>
                    <a:lnTo>
                      <a:pt x="13221" y="0"/>
                    </a:lnTo>
                    <a:close/>
                    <a:moveTo>
                      <a:pt x="13221" y="17663"/>
                    </a:moveTo>
                    <a:lnTo>
                      <a:pt x="8752" y="17663"/>
                    </a:lnTo>
                    <a:lnTo>
                      <a:pt x="8752" y="10853"/>
                    </a:lnTo>
                    <a:lnTo>
                      <a:pt x="13221" y="10853"/>
                    </a:lnTo>
                    <a:lnTo>
                      <a:pt x="13221" y="17663"/>
                    </a:lnTo>
                    <a:close/>
                    <a:moveTo>
                      <a:pt x="13221" y="17663"/>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3" name="AutoShape 17"/>
              <p:cNvSpPr/>
              <p:nvPr/>
            </p:nvSpPr>
            <p:spPr bwMode="auto">
              <a:xfrm>
                <a:off x="219" y="64"/>
                <a:ext cx="124" cy="213"/>
              </a:xfrm>
              <a:custGeom>
                <a:avLst/>
                <a:gdLst>
                  <a:gd name="T0" fmla="*/ 549 w 21600"/>
                  <a:gd name="T1" fmla="*/ 0 h 21600"/>
                  <a:gd name="T2" fmla="*/ 549 w 21600"/>
                  <a:gd name="T3" fmla="*/ 15003 h 21600"/>
                  <a:gd name="T4" fmla="*/ 12997 w 21600"/>
                  <a:gd name="T5" fmla="*/ 15003 h 21600"/>
                  <a:gd name="T6" fmla="*/ 12997 w 21600"/>
                  <a:gd name="T7" fmla="*/ 17557 h 21600"/>
                  <a:gd name="T8" fmla="*/ 0 w 21600"/>
                  <a:gd name="T9" fmla="*/ 17557 h 21600"/>
                  <a:gd name="T10" fmla="*/ 0 w 21600"/>
                  <a:gd name="T11" fmla="*/ 21600 h 21600"/>
                  <a:gd name="T12" fmla="*/ 17756 w 21600"/>
                  <a:gd name="T13" fmla="*/ 21600 h 21600"/>
                  <a:gd name="T14" fmla="*/ 21600 w 21600"/>
                  <a:gd name="T15" fmla="*/ 21600 h 21600"/>
                  <a:gd name="T16" fmla="*/ 21600 w 21600"/>
                  <a:gd name="T17" fmla="*/ 0 h 21600"/>
                  <a:gd name="T18" fmla="*/ 549 w 21600"/>
                  <a:gd name="T19" fmla="*/ 0 h 21600"/>
                  <a:gd name="T20" fmla="*/ 12997 w 21600"/>
                  <a:gd name="T21" fmla="*/ 11066 h 21600"/>
                  <a:gd name="T22" fmla="*/ 8786 w 21600"/>
                  <a:gd name="T23" fmla="*/ 11066 h 21600"/>
                  <a:gd name="T24" fmla="*/ 8786 w 21600"/>
                  <a:gd name="T25" fmla="*/ 4043 h 21600"/>
                  <a:gd name="T26" fmla="*/ 12997 w 21600"/>
                  <a:gd name="T27" fmla="*/ 4043 h 21600"/>
                  <a:gd name="T28" fmla="*/ 12997 w 21600"/>
                  <a:gd name="T29" fmla="*/ 11066 h 21600"/>
                  <a:gd name="T30" fmla="*/ 12997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549" y="0"/>
                    </a:moveTo>
                    <a:lnTo>
                      <a:pt x="549" y="15003"/>
                    </a:lnTo>
                    <a:lnTo>
                      <a:pt x="12997" y="15003"/>
                    </a:lnTo>
                    <a:lnTo>
                      <a:pt x="12997" y="17557"/>
                    </a:lnTo>
                    <a:lnTo>
                      <a:pt x="0" y="17557"/>
                    </a:lnTo>
                    <a:lnTo>
                      <a:pt x="0" y="21600"/>
                    </a:lnTo>
                    <a:lnTo>
                      <a:pt x="17756" y="21600"/>
                    </a:lnTo>
                    <a:lnTo>
                      <a:pt x="21600" y="21600"/>
                    </a:lnTo>
                    <a:lnTo>
                      <a:pt x="21600" y="0"/>
                    </a:lnTo>
                    <a:lnTo>
                      <a:pt x="549" y="0"/>
                    </a:lnTo>
                    <a:close/>
                    <a:moveTo>
                      <a:pt x="12997" y="11066"/>
                    </a:moveTo>
                    <a:lnTo>
                      <a:pt x="8786" y="11066"/>
                    </a:lnTo>
                    <a:lnTo>
                      <a:pt x="8786" y="4043"/>
                    </a:lnTo>
                    <a:lnTo>
                      <a:pt x="12997" y="4043"/>
                    </a:lnTo>
                    <a:lnTo>
                      <a:pt x="12997" y="11066"/>
                    </a:lnTo>
                    <a:close/>
                    <a:moveTo>
                      <a:pt x="12997"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4" name="AutoShape 18"/>
              <p:cNvSpPr/>
              <p:nvPr/>
            </p:nvSpPr>
            <p:spPr bwMode="auto">
              <a:xfrm>
                <a:off x="368" y="64"/>
                <a:ext cx="121" cy="213"/>
              </a:xfrm>
              <a:custGeom>
                <a:avLst/>
                <a:gdLst>
                  <a:gd name="T0" fmla="*/ 0 w 21600"/>
                  <a:gd name="T1" fmla="*/ 0 h 21600"/>
                  <a:gd name="T2" fmla="*/ 0 w 21600"/>
                  <a:gd name="T3" fmla="*/ 15003 h 21600"/>
                  <a:gd name="T4" fmla="*/ 13221 w 21600"/>
                  <a:gd name="T5" fmla="*/ 15003 h 21600"/>
                  <a:gd name="T6" fmla="*/ 13221 w 21600"/>
                  <a:gd name="T7" fmla="*/ 17557 h 21600"/>
                  <a:gd name="T8" fmla="*/ 0 w 21600"/>
                  <a:gd name="T9" fmla="*/ 17557 h 21600"/>
                  <a:gd name="T10" fmla="*/ 0 w 21600"/>
                  <a:gd name="T11" fmla="*/ 21600 h 21600"/>
                  <a:gd name="T12" fmla="*/ 17690 w 21600"/>
                  <a:gd name="T13" fmla="*/ 21600 h 21600"/>
                  <a:gd name="T14" fmla="*/ 21600 w 21600"/>
                  <a:gd name="T15" fmla="*/ 21600 h 21600"/>
                  <a:gd name="T16" fmla="*/ 21600 w 21600"/>
                  <a:gd name="T17" fmla="*/ 0 h 21600"/>
                  <a:gd name="T18" fmla="*/ 0 w 21600"/>
                  <a:gd name="T19" fmla="*/ 0 h 21600"/>
                  <a:gd name="T20" fmla="*/ 13221 w 21600"/>
                  <a:gd name="T21" fmla="*/ 11066 h 21600"/>
                  <a:gd name="T22" fmla="*/ 8752 w 21600"/>
                  <a:gd name="T23" fmla="*/ 11066 h 21600"/>
                  <a:gd name="T24" fmla="*/ 8752 w 21600"/>
                  <a:gd name="T25" fmla="*/ 4043 h 21600"/>
                  <a:gd name="T26" fmla="*/ 13221 w 21600"/>
                  <a:gd name="T27" fmla="*/ 4043 h 21600"/>
                  <a:gd name="T28" fmla="*/ 13221 w 21600"/>
                  <a:gd name="T29" fmla="*/ 11066 h 21600"/>
                  <a:gd name="T30" fmla="*/ 13221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0" y="0"/>
                    </a:moveTo>
                    <a:lnTo>
                      <a:pt x="0" y="15003"/>
                    </a:lnTo>
                    <a:lnTo>
                      <a:pt x="13221" y="15003"/>
                    </a:lnTo>
                    <a:lnTo>
                      <a:pt x="13221" y="17557"/>
                    </a:lnTo>
                    <a:lnTo>
                      <a:pt x="0" y="17557"/>
                    </a:lnTo>
                    <a:lnTo>
                      <a:pt x="0" y="21600"/>
                    </a:lnTo>
                    <a:lnTo>
                      <a:pt x="17690" y="21600"/>
                    </a:lnTo>
                    <a:lnTo>
                      <a:pt x="21600" y="21600"/>
                    </a:lnTo>
                    <a:lnTo>
                      <a:pt x="21600" y="0"/>
                    </a:lnTo>
                    <a:lnTo>
                      <a:pt x="0" y="0"/>
                    </a:lnTo>
                    <a:close/>
                    <a:moveTo>
                      <a:pt x="13221" y="11066"/>
                    </a:moveTo>
                    <a:lnTo>
                      <a:pt x="8752" y="11066"/>
                    </a:lnTo>
                    <a:lnTo>
                      <a:pt x="8752" y="4043"/>
                    </a:lnTo>
                    <a:lnTo>
                      <a:pt x="13221" y="4043"/>
                    </a:lnTo>
                    <a:lnTo>
                      <a:pt x="13221" y="11066"/>
                    </a:lnTo>
                    <a:close/>
                    <a:moveTo>
                      <a:pt x="13221"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5" name="Rectangle 19"/>
              <p:cNvSpPr/>
              <p:nvPr/>
            </p:nvSpPr>
            <p:spPr bwMode="auto">
              <a:xfrm>
                <a:off x="145" y="66"/>
                <a:ext cx="64" cy="14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6" name="Rectangle 20"/>
              <p:cNvSpPr/>
              <p:nvPr/>
            </p:nvSpPr>
            <p:spPr bwMode="auto">
              <a:xfrm>
                <a:off x="145" y="2"/>
                <a:ext cx="64" cy="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grpSp>
        <p:nvGrpSpPr>
          <p:cNvPr id="94" name="Group 93"/>
          <p:cNvGrpSpPr/>
          <p:nvPr/>
        </p:nvGrpSpPr>
        <p:grpSpPr>
          <a:xfrm>
            <a:off x="1690934" y="4949605"/>
            <a:ext cx="2123455" cy="1003602"/>
            <a:chOff x="8657822" y="2704651"/>
            <a:chExt cx="2013460" cy="951616"/>
          </a:xfrm>
        </p:grpSpPr>
        <p:sp>
          <p:nvSpPr>
            <p:cNvPr id="95"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96" name="TextBox 95"/>
            <p:cNvSpPr txBox="1"/>
            <p:nvPr/>
          </p:nvSpPr>
          <p:spPr>
            <a:xfrm>
              <a:off x="8738503" y="3043924"/>
              <a:ext cx="1876003" cy="612343"/>
            </a:xfrm>
            <a:prstGeom prst="rect">
              <a:avLst/>
            </a:prstGeom>
            <a:noFill/>
          </p:spPr>
          <p:txBody>
            <a:bodyPr wrap="square" lIns="0" tIns="0" rIns="0" bIns="0" rtlCol="0">
              <a:spAutoFit/>
            </a:bodyPr>
            <a:lstStyle/>
            <a:p>
              <a:pPr algn="r"/>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26" name="Group 10"/>
          <p:cNvGrpSpPr/>
          <p:nvPr/>
        </p:nvGrpSpPr>
        <p:grpSpPr>
          <a:xfrm>
            <a:off x="4269094" y="4860937"/>
            <a:ext cx="1143161" cy="1143161"/>
            <a:chOff x="4318000" y="4759668"/>
            <a:chExt cx="1083945" cy="1083945"/>
          </a:xfrm>
        </p:grpSpPr>
        <p:grpSp>
          <p:nvGrpSpPr>
            <p:cNvPr id="42" name="Group 41"/>
            <p:cNvGrpSpPr/>
            <p:nvPr/>
          </p:nvGrpSpPr>
          <p:grpSpPr>
            <a:xfrm>
              <a:off x="4318000" y="4759668"/>
              <a:ext cx="1083945" cy="1083945"/>
              <a:chOff x="609600" y="3714750"/>
              <a:chExt cx="838200" cy="838200"/>
            </a:xfrm>
          </p:grpSpPr>
          <p:sp>
            <p:nvSpPr>
              <p:cNvPr id="43" name="Oval 42"/>
              <p:cNvSpPr/>
              <p:nvPr/>
            </p:nvSpPr>
            <p:spPr>
              <a:xfrm>
                <a:off x="609600" y="3714750"/>
                <a:ext cx="838200" cy="83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7" name="Oval 40"/>
              <p:cNvSpPr>
                <a:spLocks noChangeArrowheads="1"/>
              </p:cNvSpPr>
              <p:nvPr/>
            </p:nvSpPr>
            <p:spPr bwMode="auto">
              <a:xfrm>
                <a:off x="1019575" y="4155257"/>
                <a:ext cx="12324" cy="1232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sp>
          <p:nvSpPr>
            <p:cNvPr id="117" name="AutoShape 48"/>
            <p:cNvSpPr/>
            <p:nvPr/>
          </p:nvSpPr>
          <p:spPr bwMode="auto">
            <a:xfrm>
              <a:off x="4678738" y="5049288"/>
              <a:ext cx="444777" cy="446501"/>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nvGrpSpPr>
          <p:cNvPr id="71" name="Group 70"/>
          <p:cNvGrpSpPr/>
          <p:nvPr/>
        </p:nvGrpSpPr>
        <p:grpSpPr>
          <a:xfrm>
            <a:off x="8072893" y="3608748"/>
            <a:ext cx="2123455" cy="1003602"/>
            <a:chOff x="8657822" y="2704651"/>
            <a:chExt cx="2013460" cy="951616"/>
          </a:xfrm>
        </p:grpSpPr>
        <p:sp>
          <p:nvSpPr>
            <p:cNvPr id="72"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600" b="1">
                  <a:solidFill>
                    <a:schemeClr val="tx1"/>
                  </a:solidFill>
                  <a:latin typeface="思源黑体 CN Light" panose="020B0300000000000000" charset="-122"/>
                  <a:ea typeface="思源黑体 CN Light" panose="020B0300000000000000" charset="-122"/>
                  <a:cs typeface="Clear Sans" panose="020B0503030202020304" pitchFamily="34" charset="0"/>
                  <a:sym typeface="Times New Roman" panose="02020603050405020304" pitchFamily="18" charset="0"/>
                </a:rPr>
                <a:t>单击此处添加名称</a:t>
              </a:r>
            </a:p>
          </p:txBody>
        </p:sp>
        <p:sp>
          <p:nvSpPr>
            <p:cNvPr id="73" name="TextBox 72"/>
            <p:cNvSpPr txBox="1"/>
            <p:nvPr/>
          </p:nvSpPr>
          <p:spPr>
            <a:xfrm>
              <a:off x="8738503" y="3043924"/>
              <a:ext cx="1876003" cy="612343"/>
            </a:xfrm>
            <a:prstGeom prst="rect">
              <a:avLst/>
            </a:prstGeom>
            <a:noFill/>
          </p:spPr>
          <p:txBody>
            <a:bodyPr wrap="square" lIns="0" tIns="0" rIns="0" bIns="0" rtlCol="0">
              <a:spAutoFit/>
            </a:bodyPr>
            <a:lstStyle/>
            <a:p>
              <a:r>
                <a:rPr lang="en-US" sz="1400">
                  <a:solidFill>
                    <a:schemeClr val="tx1"/>
                  </a:solidFill>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p>
          </p:txBody>
        </p:sp>
      </p:grpSp>
      <p:grpSp>
        <p:nvGrpSpPr>
          <p:cNvPr id="28" name="Group 2"/>
          <p:cNvGrpSpPr/>
          <p:nvPr/>
        </p:nvGrpSpPr>
        <p:grpSpPr>
          <a:xfrm>
            <a:off x="6881152" y="3443786"/>
            <a:ext cx="1143161" cy="1143161"/>
            <a:chOff x="6794754" y="3415925"/>
            <a:chExt cx="1083945" cy="1083945"/>
          </a:xfrm>
        </p:grpSpPr>
        <p:sp>
          <p:nvSpPr>
            <p:cNvPr id="144" name="Oval 143"/>
            <p:cNvSpPr/>
            <p:nvPr/>
          </p:nvSpPr>
          <p:spPr>
            <a:xfrm>
              <a:off x="6794754" y="3415925"/>
              <a:ext cx="1083945" cy="10839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18" name="Group 39"/>
            <p:cNvGrpSpPr/>
            <p:nvPr/>
          </p:nvGrpSpPr>
          <p:grpSpPr bwMode="auto">
            <a:xfrm>
              <a:off x="7077859" y="3801272"/>
              <a:ext cx="522355" cy="333479"/>
              <a:chOff x="0" y="0"/>
              <a:chExt cx="413" cy="263"/>
            </a:xfrm>
            <a:solidFill>
              <a:schemeClr val="bg1"/>
            </a:solidFill>
          </p:grpSpPr>
          <p:sp>
            <p:nvSpPr>
              <p:cNvPr id="119" name="AutoShape 36"/>
              <p:cNvSpPr/>
              <p:nvPr/>
            </p:nvSpPr>
            <p:spPr bwMode="auto">
              <a:xfrm>
                <a:off x="0" y="0"/>
                <a:ext cx="215" cy="256"/>
              </a:xfrm>
              <a:custGeom>
                <a:avLst/>
                <a:gdLst>
                  <a:gd name="T0" fmla="*/ 16457 w 21196"/>
                  <a:gd name="T1" fmla="*/ 9755 h 21426"/>
                  <a:gd name="T2" fmla="*/ 20366 w 21196"/>
                  <a:gd name="T3" fmla="*/ 5748 h 21426"/>
                  <a:gd name="T4" fmla="*/ 13166 w 21196"/>
                  <a:gd name="T5" fmla="*/ 0 h 21426"/>
                  <a:gd name="T6" fmla="*/ 5760 w 21196"/>
                  <a:gd name="T7" fmla="*/ 0 h 21426"/>
                  <a:gd name="T8" fmla="*/ 5554 w 21196"/>
                  <a:gd name="T9" fmla="*/ 0 h 21426"/>
                  <a:gd name="T10" fmla="*/ 0 w 21196"/>
                  <a:gd name="T11" fmla="*/ 0 h 21426"/>
                  <a:gd name="T12" fmla="*/ 0 w 21196"/>
                  <a:gd name="T13" fmla="*/ 21426 h 21426"/>
                  <a:gd name="T14" fmla="*/ 5554 w 21196"/>
                  <a:gd name="T15" fmla="*/ 21426 h 21426"/>
                  <a:gd name="T16" fmla="*/ 5760 w 21196"/>
                  <a:gd name="T17" fmla="*/ 21426 h 21426"/>
                  <a:gd name="T18" fmla="*/ 13166 w 21196"/>
                  <a:gd name="T19" fmla="*/ 21426 h 21426"/>
                  <a:gd name="T20" fmla="*/ 21189 w 21196"/>
                  <a:gd name="T21" fmla="*/ 15155 h 21426"/>
                  <a:gd name="T22" fmla="*/ 16457 w 21196"/>
                  <a:gd name="T23" fmla="*/ 9755 h 21426"/>
                  <a:gd name="T24" fmla="*/ 5760 w 21196"/>
                  <a:gd name="T25" fmla="*/ 3832 h 21426"/>
                  <a:gd name="T26" fmla="*/ 12137 w 21196"/>
                  <a:gd name="T27" fmla="*/ 3832 h 21426"/>
                  <a:gd name="T28" fmla="*/ 13166 w 21196"/>
                  <a:gd name="T29" fmla="*/ 3832 h 21426"/>
                  <a:gd name="T30" fmla="*/ 15017 w 21196"/>
                  <a:gd name="T31" fmla="*/ 5923 h 21426"/>
                  <a:gd name="T32" fmla="*/ 12754 w 21196"/>
                  <a:gd name="T33" fmla="*/ 8535 h 21426"/>
                  <a:gd name="T34" fmla="*/ 5760 w 21196"/>
                  <a:gd name="T35" fmla="*/ 8535 h 21426"/>
                  <a:gd name="T36" fmla="*/ 5760 w 21196"/>
                  <a:gd name="T37" fmla="*/ 3832 h 21426"/>
                  <a:gd name="T38" fmla="*/ 12754 w 21196"/>
                  <a:gd name="T39" fmla="*/ 17594 h 21426"/>
                  <a:gd name="T40" fmla="*/ 12343 w 21196"/>
                  <a:gd name="T41" fmla="*/ 17594 h 21426"/>
                  <a:gd name="T42" fmla="*/ 5760 w 21196"/>
                  <a:gd name="T43" fmla="*/ 17594 h 21426"/>
                  <a:gd name="T44" fmla="*/ 5760 w 21196"/>
                  <a:gd name="T45" fmla="*/ 11845 h 21426"/>
                  <a:gd name="T46" fmla="*/ 13166 w 21196"/>
                  <a:gd name="T47" fmla="*/ 11845 h 21426"/>
                  <a:gd name="T48" fmla="*/ 15840 w 21196"/>
                  <a:gd name="T49" fmla="*/ 14806 h 21426"/>
                  <a:gd name="T50" fmla="*/ 12754 w 21196"/>
                  <a:gd name="T51" fmla="*/ 17594 h 21426"/>
                  <a:gd name="T52" fmla="*/ 12754 w 21196"/>
                  <a:gd name="T53" fmla="*/ 17594 h 2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96" h="21426">
                    <a:moveTo>
                      <a:pt x="16457" y="9755"/>
                    </a:moveTo>
                    <a:cubicBezTo>
                      <a:pt x="16457" y="9755"/>
                      <a:pt x="20366" y="9581"/>
                      <a:pt x="20366" y="5748"/>
                    </a:cubicBezTo>
                    <a:cubicBezTo>
                      <a:pt x="20366" y="1742"/>
                      <a:pt x="17074" y="0"/>
                      <a:pt x="13166" y="0"/>
                    </a:cubicBezTo>
                    <a:cubicBezTo>
                      <a:pt x="5760" y="0"/>
                      <a:pt x="5760" y="0"/>
                      <a:pt x="5760" y="0"/>
                    </a:cubicBezTo>
                    <a:cubicBezTo>
                      <a:pt x="5554" y="0"/>
                      <a:pt x="5554" y="0"/>
                      <a:pt x="5554" y="0"/>
                    </a:cubicBezTo>
                    <a:cubicBezTo>
                      <a:pt x="0" y="0"/>
                      <a:pt x="0" y="0"/>
                      <a:pt x="0" y="0"/>
                    </a:cubicBezTo>
                    <a:cubicBezTo>
                      <a:pt x="0" y="21426"/>
                      <a:pt x="0" y="21426"/>
                      <a:pt x="0" y="21426"/>
                    </a:cubicBezTo>
                    <a:cubicBezTo>
                      <a:pt x="5554" y="21426"/>
                      <a:pt x="5554" y="21426"/>
                      <a:pt x="5554" y="21426"/>
                    </a:cubicBezTo>
                    <a:cubicBezTo>
                      <a:pt x="5760" y="21426"/>
                      <a:pt x="5760" y="21426"/>
                      <a:pt x="5760" y="21426"/>
                    </a:cubicBezTo>
                    <a:cubicBezTo>
                      <a:pt x="13166" y="21426"/>
                      <a:pt x="13166" y="21426"/>
                      <a:pt x="13166" y="21426"/>
                    </a:cubicBezTo>
                    <a:cubicBezTo>
                      <a:pt x="13166" y="21426"/>
                      <a:pt x="21189" y="21600"/>
                      <a:pt x="21189" y="15155"/>
                    </a:cubicBezTo>
                    <a:cubicBezTo>
                      <a:pt x="21189" y="15155"/>
                      <a:pt x="21600" y="9755"/>
                      <a:pt x="16457" y="9755"/>
                    </a:cubicBezTo>
                    <a:close/>
                    <a:moveTo>
                      <a:pt x="5760" y="3832"/>
                    </a:moveTo>
                    <a:cubicBezTo>
                      <a:pt x="12137" y="3832"/>
                      <a:pt x="12137" y="3832"/>
                      <a:pt x="12137" y="3832"/>
                    </a:cubicBezTo>
                    <a:cubicBezTo>
                      <a:pt x="13166" y="3832"/>
                      <a:pt x="13166" y="3832"/>
                      <a:pt x="13166" y="3832"/>
                    </a:cubicBezTo>
                    <a:cubicBezTo>
                      <a:pt x="13166" y="3832"/>
                      <a:pt x="15017" y="3832"/>
                      <a:pt x="15017" y="5923"/>
                    </a:cubicBezTo>
                    <a:cubicBezTo>
                      <a:pt x="15017" y="8187"/>
                      <a:pt x="13783" y="8535"/>
                      <a:pt x="12754" y="8535"/>
                    </a:cubicBezTo>
                    <a:cubicBezTo>
                      <a:pt x="5760" y="8535"/>
                      <a:pt x="5760" y="8535"/>
                      <a:pt x="5760" y="8535"/>
                    </a:cubicBezTo>
                    <a:lnTo>
                      <a:pt x="5760" y="3832"/>
                    </a:lnTo>
                    <a:close/>
                    <a:moveTo>
                      <a:pt x="12754" y="17594"/>
                    </a:moveTo>
                    <a:cubicBezTo>
                      <a:pt x="12549" y="17594"/>
                      <a:pt x="12343" y="17594"/>
                      <a:pt x="12343" y="17594"/>
                    </a:cubicBezTo>
                    <a:cubicBezTo>
                      <a:pt x="5760" y="17594"/>
                      <a:pt x="5760" y="17594"/>
                      <a:pt x="5760" y="17594"/>
                    </a:cubicBezTo>
                    <a:cubicBezTo>
                      <a:pt x="5760" y="11845"/>
                      <a:pt x="5760" y="11845"/>
                      <a:pt x="5760" y="11845"/>
                    </a:cubicBezTo>
                    <a:cubicBezTo>
                      <a:pt x="13166" y="11845"/>
                      <a:pt x="13166" y="11845"/>
                      <a:pt x="13166" y="11845"/>
                    </a:cubicBezTo>
                    <a:cubicBezTo>
                      <a:pt x="13166" y="11845"/>
                      <a:pt x="15840" y="11845"/>
                      <a:pt x="15840" y="14806"/>
                    </a:cubicBezTo>
                    <a:cubicBezTo>
                      <a:pt x="15840" y="17245"/>
                      <a:pt x="13783" y="17594"/>
                      <a:pt x="12754" y="17594"/>
                    </a:cubicBezTo>
                    <a:close/>
                    <a:moveTo>
                      <a:pt x="12754" y="17594"/>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20" name="AutoShape 37"/>
              <p:cNvSpPr/>
              <p:nvPr/>
            </p:nvSpPr>
            <p:spPr bwMode="auto">
              <a:xfrm>
                <a:off x="225" y="64"/>
                <a:ext cx="188" cy="199"/>
              </a:xfrm>
              <a:custGeom>
                <a:avLst/>
                <a:gdLst>
                  <a:gd name="T0" fmla="*/ 10159 w 19520"/>
                  <a:gd name="T1" fmla="*/ 0 h 21159"/>
                  <a:gd name="T2" fmla="*/ 7 w 19520"/>
                  <a:gd name="T3" fmla="*/ 10466 h 21159"/>
                  <a:gd name="T4" fmla="*/ 10159 w 19520"/>
                  <a:gd name="T5" fmla="*/ 21155 h 21159"/>
                  <a:gd name="T6" fmla="*/ 19231 w 19520"/>
                  <a:gd name="T7" fmla="*/ 13806 h 21159"/>
                  <a:gd name="T8" fmla="*/ 14695 w 19520"/>
                  <a:gd name="T9" fmla="*/ 13806 h 21159"/>
                  <a:gd name="T10" fmla="*/ 10375 w 19520"/>
                  <a:gd name="T11" fmla="*/ 16701 h 21159"/>
                  <a:gd name="T12" fmla="*/ 5623 w 19520"/>
                  <a:gd name="T13" fmla="*/ 12025 h 21159"/>
                  <a:gd name="T14" fmla="*/ 19447 w 19520"/>
                  <a:gd name="T15" fmla="*/ 12025 h 21159"/>
                  <a:gd name="T16" fmla="*/ 10159 w 19520"/>
                  <a:gd name="T17" fmla="*/ 0 h 21159"/>
                  <a:gd name="T18" fmla="*/ 5623 w 19520"/>
                  <a:gd name="T19" fmla="*/ 8239 h 21159"/>
                  <a:gd name="T20" fmla="*/ 10375 w 19520"/>
                  <a:gd name="T21" fmla="*/ 4008 h 21159"/>
                  <a:gd name="T22" fmla="*/ 14479 w 19520"/>
                  <a:gd name="T23" fmla="*/ 8239 h 21159"/>
                  <a:gd name="T24" fmla="*/ 5623 w 19520"/>
                  <a:gd name="T25" fmla="*/ 8239 h 21159"/>
                  <a:gd name="T26" fmla="*/ 5623 w 19520"/>
                  <a:gd name="T27" fmla="*/ 8239 h 2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20" h="21159">
                    <a:moveTo>
                      <a:pt x="10159" y="0"/>
                    </a:moveTo>
                    <a:cubicBezTo>
                      <a:pt x="7" y="0"/>
                      <a:pt x="7" y="10466"/>
                      <a:pt x="7" y="10466"/>
                    </a:cubicBezTo>
                    <a:cubicBezTo>
                      <a:pt x="7" y="10466"/>
                      <a:pt x="-641" y="21155"/>
                      <a:pt x="10159" y="21155"/>
                    </a:cubicBezTo>
                    <a:cubicBezTo>
                      <a:pt x="10159" y="21155"/>
                      <a:pt x="19231" y="21600"/>
                      <a:pt x="19231" y="13806"/>
                    </a:cubicBezTo>
                    <a:cubicBezTo>
                      <a:pt x="14695" y="13806"/>
                      <a:pt x="14695" y="13806"/>
                      <a:pt x="14695" y="13806"/>
                    </a:cubicBezTo>
                    <a:cubicBezTo>
                      <a:pt x="14695" y="13806"/>
                      <a:pt x="14695" y="16701"/>
                      <a:pt x="10375" y="16701"/>
                    </a:cubicBezTo>
                    <a:cubicBezTo>
                      <a:pt x="10375" y="16701"/>
                      <a:pt x="5623" y="16924"/>
                      <a:pt x="5623" y="12025"/>
                    </a:cubicBezTo>
                    <a:cubicBezTo>
                      <a:pt x="19447" y="12025"/>
                      <a:pt x="19447" y="12025"/>
                      <a:pt x="19447" y="12025"/>
                    </a:cubicBezTo>
                    <a:cubicBezTo>
                      <a:pt x="19447" y="12025"/>
                      <a:pt x="20959" y="0"/>
                      <a:pt x="10159" y="0"/>
                    </a:cubicBezTo>
                    <a:close/>
                    <a:moveTo>
                      <a:pt x="5623" y="8239"/>
                    </a:moveTo>
                    <a:cubicBezTo>
                      <a:pt x="5623" y="8239"/>
                      <a:pt x="6271" y="4008"/>
                      <a:pt x="10375" y="4008"/>
                    </a:cubicBezTo>
                    <a:cubicBezTo>
                      <a:pt x="14479" y="4008"/>
                      <a:pt x="14479" y="8239"/>
                      <a:pt x="14479" y="8239"/>
                    </a:cubicBezTo>
                    <a:lnTo>
                      <a:pt x="5623" y="8239"/>
                    </a:lnTo>
                    <a:close/>
                    <a:moveTo>
                      <a:pt x="5623" y="82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21" name="Rectangle 38"/>
              <p:cNvSpPr/>
              <p:nvPr/>
            </p:nvSpPr>
            <p:spPr bwMode="auto">
              <a:xfrm>
                <a:off x="269" y="15"/>
                <a:ext cx="127" cy="3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000">
                  <a:solidFill>
                    <a:schemeClr val="tx1"/>
                  </a:solidFill>
                  <a:latin typeface="思源黑体 CN Light" panose="020B0300000000000000" charset="-122"/>
                  <a:ea typeface="思源黑体 CN Light" panose="020B0300000000000000" charset="-122"/>
                  <a:sym typeface="Times New Roman" panose="02020603050405020304" pitchFamily="18" charset="0"/>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style.rotation</p:attrName>
                                        </p:attrNameLst>
                                      </p:cBhvr>
                                      <p:tavLst>
                                        <p:tav tm="0">
                                          <p:val>
                                            <p:fltVal val="720"/>
                                          </p:val>
                                        </p:tav>
                                        <p:tav tm="100000">
                                          <p:val>
                                            <p:fltVal val="0"/>
                                          </p:val>
                                        </p:tav>
                                      </p:tavLst>
                                    </p:anim>
                                    <p:anim calcmode="lin" valueType="num">
                                      <p:cBhvr>
                                        <p:cTn id="9" dur="750" fill="hold"/>
                                        <p:tgtEl>
                                          <p:spTgt spid="16"/>
                                        </p:tgtEl>
                                        <p:attrNameLst>
                                          <p:attrName>ppt_h</p:attrName>
                                        </p:attrNameLst>
                                      </p:cBhvr>
                                      <p:tavLst>
                                        <p:tav tm="0">
                                          <p:val>
                                            <p:fltVal val="0"/>
                                          </p:val>
                                        </p:tav>
                                        <p:tav tm="100000">
                                          <p:val>
                                            <p:strVal val="#ppt_h"/>
                                          </p:val>
                                        </p:tav>
                                      </p:tavLst>
                                    </p:anim>
                                    <p:anim calcmode="lin" valueType="num">
                                      <p:cBhvr>
                                        <p:cTn id="10" dur="750" fill="hold"/>
                                        <p:tgtEl>
                                          <p:spTgt spid="1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anim calcmode="lin" valueType="num">
                                      <p:cBhvr>
                                        <p:cTn id="19" dur="750" fill="hold"/>
                                        <p:tgtEl>
                                          <p:spTgt spid="20"/>
                                        </p:tgtEl>
                                        <p:attrNameLst>
                                          <p:attrName>style.rotation</p:attrName>
                                        </p:attrNameLst>
                                      </p:cBhvr>
                                      <p:tavLst>
                                        <p:tav tm="0">
                                          <p:val>
                                            <p:fltVal val="720"/>
                                          </p:val>
                                        </p:tav>
                                        <p:tav tm="100000">
                                          <p:val>
                                            <p:fltVal val="0"/>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 calcmode="lin" valueType="num">
                                      <p:cBhvr>
                                        <p:cTn id="21" dur="750" fill="hold"/>
                                        <p:tgtEl>
                                          <p:spTgt spid="20"/>
                                        </p:tgtEl>
                                        <p:attrNameLst>
                                          <p:attrName>ppt_w</p:attrName>
                                        </p:attrNameLst>
                                      </p:cBhvr>
                                      <p:tavLst>
                                        <p:tav tm="0">
                                          <p:val>
                                            <p:fltVal val="0"/>
                                          </p:val>
                                        </p:tav>
                                        <p:tav tm="100000">
                                          <p:val>
                                            <p:strVal val="#ppt_w"/>
                                          </p:val>
                                        </p:tav>
                                      </p:tavLst>
                                    </p:anim>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par>
                          <p:cTn id="26" fill="hold">
                            <p:stCondLst>
                              <p:cond delay="3000"/>
                            </p:stCondLst>
                            <p:childTnLst>
                              <p:par>
                                <p:cTn id="27" presetID="35"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style.rotation</p:attrName>
                                        </p:attrNameLst>
                                      </p:cBhvr>
                                      <p:tavLst>
                                        <p:tav tm="0">
                                          <p:val>
                                            <p:fltVal val="720"/>
                                          </p:val>
                                        </p:tav>
                                        <p:tav tm="100000">
                                          <p:val>
                                            <p:fltVal val="0"/>
                                          </p:val>
                                        </p:tav>
                                      </p:tavLst>
                                    </p:anim>
                                    <p:anim calcmode="lin" valueType="num">
                                      <p:cBhvr>
                                        <p:cTn id="31" dur="750" fill="hold"/>
                                        <p:tgtEl>
                                          <p:spTgt spid="26"/>
                                        </p:tgtEl>
                                        <p:attrNameLst>
                                          <p:attrName>ppt_h</p:attrName>
                                        </p:attrNameLst>
                                      </p:cBhvr>
                                      <p:tavLst>
                                        <p:tav tm="0">
                                          <p:val>
                                            <p:fltVal val="0"/>
                                          </p:val>
                                        </p:tav>
                                        <p:tav tm="100000">
                                          <p:val>
                                            <p:strVal val="#ppt_h"/>
                                          </p:val>
                                        </p:tav>
                                      </p:tavLst>
                                    </p:anim>
                                    <p:anim calcmode="lin" valueType="num">
                                      <p:cBhvr>
                                        <p:cTn id="32" dur="750" fill="hold"/>
                                        <p:tgtEl>
                                          <p:spTgt spid="26"/>
                                        </p:tgtEl>
                                        <p:attrNameLst>
                                          <p:attrName>ppt_w</p:attrName>
                                        </p:attrNameLst>
                                      </p:cBhvr>
                                      <p:tavLst>
                                        <p:tav tm="0">
                                          <p:val>
                                            <p:fltVal val="0"/>
                                          </p:val>
                                        </p:tav>
                                        <p:tav tm="100000">
                                          <p:val>
                                            <p:strVal val="#ppt_w"/>
                                          </p:val>
                                        </p:tav>
                                      </p:tavLst>
                                    </p:anim>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500"/>
                            </p:stCondLst>
                            <p:childTnLst>
                              <p:par>
                                <p:cTn id="38" presetID="35"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anim calcmode="lin" valueType="num">
                                      <p:cBhvr>
                                        <p:cTn id="41" dur="750" fill="hold"/>
                                        <p:tgtEl>
                                          <p:spTgt spid="18"/>
                                        </p:tgtEl>
                                        <p:attrNameLst>
                                          <p:attrName>style.rotation</p:attrName>
                                        </p:attrNameLst>
                                      </p:cBhvr>
                                      <p:tavLst>
                                        <p:tav tm="0">
                                          <p:val>
                                            <p:fltVal val="720"/>
                                          </p:val>
                                        </p:tav>
                                        <p:tav tm="100000">
                                          <p:val>
                                            <p:fltVal val="0"/>
                                          </p:val>
                                        </p:tav>
                                      </p:tavLst>
                                    </p:anim>
                                    <p:anim calcmode="lin" valueType="num">
                                      <p:cBhvr>
                                        <p:cTn id="42" dur="750" fill="hold"/>
                                        <p:tgtEl>
                                          <p:spTgt spid="18"/>
                                        </p:tgtEl>
                                        <p:attrNameLst>
                                          <p:attrName>ppt_h</p:attrName>
                                        </p:attrNameLst>
                                      </p:cBhvr>
                                      <p:tavLst>
                                        <p:tav tm="0">
                                          <p:val>
                                            <p:fltVal val="0"/>
                                          </p:val>
                                        </p:tav>
                                        <p:tav tm="100000">
                                          <p:val>
                                            <p:strVal val="#ppt_h"/>
                                          </p:val>
                                        </p:tav>
                                      </p:tavLst>
                                    </p:anim>
                                    <p:anim calcmode="lin" valueType="num">
                                      <p:cBhvr>
                                        <p:cTn id="43" dur="750" fill="hold"/>
                                        <p:tgtEl>
                                          <p:spTgt spid="18"/>
                                        </p:tgtEl>
                                        <p:attrNameLst>
                                          <p:attrName>ppt_w</p:attrName>
                                        </p:attrNameLst>
                                      </p:cBhvr>
                                      <p:tavLst>
                                        <p:tav tm="0">
                                          <p:val>
                                            <p:fltVal val="0"/>
                                          </p:val>
                                        </p:tav>
                                        <p:tav tm="100000">
                                          <p:val>
                                            <p:strVal val="#ppt_w"/>
                                          </p:val>
                                        </p:tav>
                                      </p:tavLst>
                                    </p:anim>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6000"/>
                            </p:stCondLst>
                            <p:childTnLst>
                              <p:par>
                                <p:cTn id="49" presetID="35"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style.rotation</p:attrName>
                                        </p:attrNameLst>
                                      </p:cBhvr>
                                      <p:tavLst>
                                        <p:tav tm="0">
                                          <p:val>
                                            <p:fltVal val="720"/>
                                          </p:val>
                                        </p:tav>
                                        <p:tav tm="100000">
                                          <p:val>
                                            <p:fltVal val="0"/>
                                          </p:val>
                                        </p:tav>
                                      </p:tavLst>
                                    </p:anim>
                                    <p:anim calcmode="lin" valueType="num">
                                      <p:cBhvr>
                                        <p:cTn id="53" dur="750" fill="hold"/>
                                        <p:tgtEl>
                                          <p:spTgt spid="28"/>
                                        </p:tgtEl>
                                        <p:attrNameLst>
                                          <p:attrName>ppt_h</p:attrName>
                                        </p:attrNameLst>
                                      </p:cBhvr>
                                      <p:tavLst>
                                        <p:tav tm="0">
                                          <p:val>
                                            <p:fltVal val="0"/>
                                          </p:val>
                                        </p:tav>
                                        <p:tav tm="100000">
                                          <p:val>
                                            <p:strVal val="#ppt_h"/>
                                          </p:val>
                                        </p:tav>
                                      </p:tavLst>
                                    </p:anim>
                                    <p:anim calcmode="lin" valueType="num">
                                      <p:cBhvr>
                                        <p:cTn id="54" dur="750" fill="hold"/>
                                        <p:tgtEl>
                                          <p:spTgt spid="28"/>
                                        </p:tgtEl>
                                        <p:attrNameLst>
                                          <p:attrName>ppt_w</p:attrName>
                                        </p:attrNameLst>
                                      </p:cBhvr>
                                      <p:tavLst>
                                        <p:tav tm="0">
                                          <p:val>
                                            <p:fltVal val="0"/>
                                          </p:val>
                                        </p:tav>
                                        <p:tav tm="100000">
                                          <p:val>
                                            <p:strVal val="#ppt_w"/>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par>
                          <p:cTn id="59" fill="hold">
                            <p:stCondLst>
                              <p:cond delay="7500"/>
                            </p:stCondLst>
                            <p:childTnLst>
                              <p:par>
                                <p:cTn id="60" presetID="35"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750"/>
                                        <p:tgtEl>
                                          <p:spTgt spid="25"/>
                                        </p:tgtEl>
                                      </p:cBhvr>
                                    </p:animEffect>
                                    <p:anim calcmode="lin" valueType="num">
                                      <p:cBhvr>
                                        <p:cTn id="63" dur="750" fill="hold"/>
                                        <p:tgtEl>
                                          <p:spTgt spid="25"/>
                                        </p:tgtEl>
                                        <p:attrNameLst>
                                          <p:attrName>style.rotation</p:attrName>
                                        </p:attrNameLst>
                                      </p:cBhvr>
                                      <p:tavLst>
                                        <p:tav tm="0">
                                          <p:val>
                                            <p:fltVal val="720"/>
                                          </p:val>
                                        </p:tav>
                                        <p:tav tm="100000">
                                          <p:val>
                                            <p:fltVal val="0"/>
                                          </p:val>
                                        </p:tav>
                                      </p:tavLst>
                                    </p:anim>
                                    <p:anim calcmode="lin" valueType="num">
                                      <p:cBhvr>
                                        <p:cTn id="64" dur="750" fill="hold"/>
                                        <p:tgtEl>
                                          <p:spTgt spid="25"/>
                                        </p:tgtEl>
                                        <p:attrNameLst>
                                          <p:attrName>ppt_h</p:attrName>
                                        </p:attrNameLst>
                                      </p:cBhvr>
                                      <p:tavLst>
                                        <p:tav tm="0">
                                          <p:val>
                                            <p:fltVal val="0"/>
                                          </p:val>
                                        </p:tav>
                                        <p:tav tm="100000">
                                          <p:val>
                                            <p:strVal val="#ppt_h"/>
                                          </p:val>
                                        </p:tav>
                                      </p:tavLst>
                                    </p:anim>
                                    <p:anim calcmode="lin" valueType="num">
                                      <p:cBhvr>
                                        <p:cTn id="65" dur="750" fill="hold"/>
                                        <p:tgtEl>
                                          <p:spTgt spid="25"/>
                                        </p:tgtEl>
                                        <p:attrNameLst>
                                          <p:attrName>ppt_w</p:attrName>
                                        </p:attrNameLst>
                                      </p:cBhvr>
                                      <p:tavLst>
                                        <p:tav tm="0">
                                          <p:val>
                                            <p:fltVal val="0"/>
                                          </p:val>
                                        </p:tav>
                                        <p:tav tm="100000">
                                          <p:val>
                                            <p:strVal val="#ppt_w"/>
                                          </p:val>
                                        </p:tav>
                                      </p:tavLst>
                                    </p:anim>
                                  </p:childTnLst>
                                </p:cTn>
                              </p:par>
                            </p:childTnLst>
                          </p:cTn>
                        </p:par>
                        <p:par>
                          <p:cTn id="66" fill="hold">
                            <p:stCondLst>
                              <p:cond delay="8500"/>
                            </p:stCondLst>
                            <p:childTnLst>
                              <p:par>
                                <p:cTn id="67" presetID="22" presetClass="entr" presetSubtype="8"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矩形 18"/>
          <p:cNvSpPr/>
          <p:nvPr/>
        </p:nvSpPr>
        <p:spPr>
          <a:xfrm flipH="1">
            <a:off x="2750185" y="2940685"/>
            <a:ext cx="3921125" cy="977265"/>
          </a:xfrm>
          <a:prstGeom prst="rect">
            <a:avLst/>
          </a:prstGeom>
          <a:ln>
            <a:noFill/>
          </a:ln>
        </p:spPr>
        <p:txBody>
          <a:bodyPr wrap="square">
            <a:spAutoFit/>
          </a:bodyPr>
          <a:lstStyle/>
          <a:p>
            <a:pPr fontAlgn="base">
              <a:lnSpc>
                <a:spcPct val="120000"/>
              </a:lnSpc>
            </a:pPr>
            <a:r>
              <a:rPr lang="zh-CN" altLang="en-US" sz="4800" b="1" dirty="0">
                <a:solidFill>
                  <a:srgbClr val="5B9BD5"/>
                </a:solidFill>
                <a:latin typeface="思源黑体 Bold" panose="020B0800000000000000" charset="-122"/>
                <a:ea typeface="思源黑体 Bold" panose="020B0800000000000000" charset="-122"/>
                <a:sym typeface="Arial" panose="020B0604020202020204" pitchFamily="34" charset="0"/>
              </a:rPr>
              <a:t>点击添加内容</a:t>
            </a:r>
          </a:p>
        </p:txBody>
      </p:sp>
      <p:sp>
        <p:nvSpPr>
          <p:cNvPr id="21" name="矩形 20"/>
          <p:cNvSpPr/>
          <p:nvPr/>
        </p:nvSpPr>
        <p:spPr>
          <a:xfrm flipH="1">
            <a:off x="2434590" y="3917950"/>
            <a:ext cx="4552315" cy="288925"/>
          </a:xfrm>
          <a:prstGeom prst="rect">
            <a:avLst/>
          </a:prstGeom>
        </p:spPr>
        <p:txBody>
          <a:bodyPr wrap="square">
            <a:spAutoFit/>
          </a:bodyPr>
          <a:lstStyle/>
          <a:p>
            <a:pPr algn="ctr" fontAlgn="base">
              <a:lnSpc>
                <a:spcPct val="120000"/>
              </a:lnSpc>
            </a:pPr>
            <a:r>
              <a:rPr lang="en-US" altLang="zh-CN" sz="1070" dirty="0">
                <a:solidFill>
                  <a:schemeClr val="tx1">
                    <a:lumMod val="75000"/>
                    <a:lumOff val="25000"/>
                  </a:schemeClr>
                </a:solidFill>
              </a:rPr>
              <a:t>BLUE BUSINESS WORK SUMMARY REPORT PPT TEMPLATE</a:t>
            </a:r>
            <a:endParaRPr lang="en-US" altLang="zh-CN" sz="10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nvSpPr>
        <p:spPr>
          <a:xfrm>
            <a:off x="3833178" y="1727200"/>
            <a:ext cx="1755140" cy="1568450"/>
          </a:xfrm>
          <a:prstGeom prst="rect">
            <a:avLst/>
          </a:prstGeom>
          <a:noFill/>
        </p:spPr>
        <p:txBody>
          <a:bodyPr wrap="square" rtlCol="0">
            <a:spAutoFit/>
          </a:bodyPr>
          <a:lstStyle/>
          <a:p>
            <a:r>
              <a:rPr lang="en-US" altLang="zh-CN" sz="9600" b="1" dirty="0">
                <a:solidFill>
                  <a:srgbClr val="5B9BD5"/>
                </a:solidFill>
                <a:latin typeface="思源黑体 Bold" panose="020B0800000000000000" charset="-122"/>
                <a:ea typeface="思源黑体 Bold" panose="020B0800000000000000" charset="-122"/>
              </a:rPr>
              <a:t>02</a:t>
            </a:r>
          </a:p>
        </p:txBody>
      </p:sp>
      <p:cxnSp>
        <p:nvCxnSpPr>
          <p:cNvPr id="3" name="直接连接符 2"/>
          <p:cNvCxnSpPr/>
          <p:nvPr/>
        </p:nvCxnSpPr>
        <p:spPr>
          <a:xfrm>
            <a:off x="2834640" y="3912235"/>
            <a:ext cx="3752215" cy="0"/>
          </a:xfrm>
          <a:prstGeom prst="line">
            <a:avLst/>
          </a:prstGeom>
          <a:ln w="12700"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 name="组合 16"/>
          <p:cNvGrpSpPr/>
          <p:nvPr/>
        </p:nvGrpSpPr>
        <p:grpSpPr bwMode="auto">
          <a:xfrm>
            <a:off x="2789779" y="2830171"/>
            <a:ext cx="6438186" cy="5277324"/>
            <a:chOff x="4351277" y="3064874"/>
            <a:chExt cx="4735660" cy="4047963"/>
          </a:xfrm>
          <a:solidFill>
            <a:srgbClr val="00B050"/>
          </a:solidFill>
        </p:grpSpPr>
        <p:sp>
          <p:nvSpPr>
            <p:cNvPr id="7" name="空心弧 6"/>
            <p:cNvSpPr/>
            <p:nvPr/>
          </p:nvSpPr>
          <p:spPr>
            <a:xfrm>
              <a:off x="4886282" y="3483296"/>
              <a:ext cx="3629138" cy="3629541"/>
            </a:xfrm>
            <a:prstGeom prst="blockArc">
              <a:avLst>
                <a:gd name="adj1" fmla="val 10800000"/>
                <a:gd name="adj2" fmla="val 118155"/>
                <a:gd name="adj3" fmla="val 13775"/>
              </a:avLst>
            </a:prstGeom>
            <a:solidFill>
              <a:schemeClr val="accent5"/>
            </a:solidFill>
            <a:ln w="12700" cap="flat" cmpd="sng" algn="ctr">
              <a:solidFill>
                <a:srgbClr val="00B050"/>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nvGrpSpPr>
            <p:cNvPr id="9" name="组合 18"/>
            <p:cNvGrpSpPr/>
            <p:nvPr/>
          </p:nvGrpSpPr>
          <p:grpSpPr bwMode="auto">
            <a:xfrm>
              <a:off x="4351277" y="3064874"/>
              <a:ext cx="4735660" cy="2232926"/>
              <a:chOff x="4351277" y="3064874"/>
              <a:chExt cx="4735660" cy="2232926"/>
            </a:xfrm>
            <a:grpFill/>
          </p:grpSpPr>
          <p:grpSp>
            <p:nvGrpSpPr>
              <p:cNvPr id="10" name="组合 9"/>
              <p:cNvGrpSpPr/>
              <p:nvPr/>
            </p:nvGrpSpPr>
            <p:grpSpPr>
              <a:xfrm>
                <a:off x="8516186" y="5132112"/>
                <a:ext cx="570751" cy="165688"/>
                <a:chOff x="7856113" y="3986011"/>
                <a:chExt cx="488007" cy="141668"/>
              </a:xfrm>
              <a:grpFill/>
            </p:grpSpPr>
            <p:cxnSp>
              <p:nvCxnSpPr>
                <p:cNvPr id="29" name="直接连接符 28"/>
                <p:cNvCxnSpPr/>
                <p:nvPr/>
              </p:nvCxnSpPr>
              <p:spPr>
                <a:xfrm>
                  <a:off x="7856113" y="4056845"/>
                  <a:ext cx="359419" cy="0"/>
                </a:xfrm>
                <a:prstGeom prst="line">
                  <a:avLst/>
                </a:prstGeom>
                <a:grpFill/>
                <a:ln w="22225" cap="flat" cmpd="sng" algn="ctr">
                  <a:solidFill>
                    <a:schemeClr val="accent2"/>
                  </a:solidFill>
                  <a:prstDash val="solid"/>
                  <a:miter lim="800000"/>
                </a:ln>
                <a:effectLst/>
              </p:spPr>
            </p:cxnSp>
            <p:sp>
              <p:nvSpPr>
                <p:cNvPr id="30" name="椭圆 29"/>
                <p:cNvSpPr/>
                <p:nvPr/>
              </p:nvSpPr>
              <p:spPr>
                <a:xfrm>
                  <a:off x="8202452" y="3986011"/>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1" name="组合 10"/>
              <p:cNvGrpSpPr/>
              <p:nvPr/>
            </p:nvGrpSpPr>
            <p:grpSpPr>
              <a:xfrm rot="19878410">
                <a:off x="8123180" y="4055012"/>
                <a:ext cx="570751" cy="165688"/>
                <a:chOff x="7856113" y="3986011"/>
                <a:chExt cx="488007" cy="141668"/>
              </a:xfrm>
              <a:grpFill/>
            </p:grpSpPr>
            <p:cxnSp>
              <p:nvCxnSpPr>
                <p:cNvPr id="27" name="直接连接符 26"/>
                <p:cNvCxnSpPr/>
                <p:nvPr/>
              </p:nvCxnSpPr>
              <p:spPr>
                <a:xfrm>
                  <a:off x="7856113" y="4056845"/>
                  <a:ext cx="359419" cy="0"/>
                </a:xfrm>
                <a:prstGeom prst="line">
                  <a:avLst/>
                </a:prstGeom>
                <a:grpFill/>
                <a:ln w="22225" cap="flat" cmpd="sng" algn="ctr">
                  <a:solidFill>
                    <a:schemeClr val="accent5"/>
                  </a:solidFill>
                  <a:prstDash val="solid"/>
                  <a:miter lim="800000"/>
                </a:ln>
                <a:effectLst/>
              </p:spPr>
            </p:cxnSp>
            <p:sp>
              <p:nvSpPr>
                <p:cNvPr id="28" name="椭圆 27"/>
                <p:cNvSpPr/>
                <p:nvPr/>
              </p:nvSpPr>
              <p:spPr>
                <a:xfrm>
                  <a:off x="8202452" y="3986011"/>
                  <a:ext cx="141668" cy="141668"/>
                </a:xfrm>
                <a:prstGeom prst="ellipse">
                  <a:avLst/>
                </a:prstGeom>
                <a:solidFill>
                  <a:schemeClr val="accent5"/>
                </a:solidFill>
                <a:ln w="12700" cap="flat" cmpd="sng" algn="ctr">
                  <a:solidFill>
                    <a:schemeClr val="accent5"/>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2" name="组合 11"/>
              <p:cNvGrpSpPr/>
              <p:nvPr/>
            </p:nvGrpSpPr>
            <p:grpSpPr>
              <a:xfrm rot="18571434">
                <a:off x="7134956" y="3267406"/>
                <a:ext cx="570751" cy="165688"/>
                <a:chOff x="7872795" y="3940868"/>
                <a:chExt cx="488007" cy="141668"/>
              </a:xfrm>
              <a:grpFill/>
            </p:grpSpPr>
            <p:cxnSp>
              <p:nvCxnSpPr>
                <p:cNvPr id="25" name="直接连接符 24"/>
                <p:cNvCxnSpPr/>
                <p:nvPr/>
              </p:nvCxnSpPr>
              <p:spPr>
                <a:xfrm>
                  <a:off x="7872795" y="4011702"/>
                  <a:ext cx="359419" cy="0"/>
                </a:xfrm>
                <a:prstGeom prst="line">
                  <a:avLst/>
                </a:prstGeom>
                <a:grpFill/>
                <a:ln w="22225" cap="flat" cmpd="sng" algn="ctr">
                  <a:solidFill>
                    <a:schemeClr val="accent2"/>
                  </a:solidFill>
                  <a:prstDash val="solid"/>
                  <a:miter lim="800000"/>
                </a:ln>
                <a:effectLst/>
              </p:spPr>
            </p:cxnSp>
            <p:sp>
              <p:nvSpPr>
                <p:cNvPr id="26" name="椭圆 25"/>
                <p:cNvSpPr/>
                <p:nvPr/>
              </p:nvSpPr>
              <p:spPr>
                <a:xfrm>
                  <a:off x="8219134" y="3940868"/>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4" name="组合 13"/>
              <p:cNvGrpSpPr/>
              <p:nvPr/>
            </p:nvGrpSpPr>
            <p:grpSpPr>
              <a:xfrm rot="14177828">
                <a:off x="5616981" y="3306362"/>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4" name="椭圆 23"/>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7" name="组合 16"/>
              <p:cNvGrpSpPr/>
              <p:nvPr/>
            </p:nvGrpSpPr>
            <p:grpSpPr>
              <a:xfrm rot="12860432">
                <a:off x="4700629" y="4003003"/>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chemeClr val="accent2"/>
                  </a:solidFill>
                  <a:prstDash val="solid"/>
                  <a:miter lim="800000"/>
                </a:ln>
                <a:effectLst/>
              </p:spPr>
            </p:cxnSp>
            <p:sp>
              <p:nvSpPr>
                <p:cNvPr id="22" name="椭圆 21"/>
                <p:cNvSpPr/>
                <p:nvPr/>
              </p:nvSpPr>
              <p:spPr>
                <a:xfrm>
                  <a:off x="8202452" y="3986011"/>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8" name="组合 17"/>
              <p:cNvGrpSpPr/>
              <p:nvPr/>
            </p:nvGrpSpPr>
            <p:grpSpPr>
              <a:xfrm rot="10800000">
                <a:off x="4351277" y="5049268"/>
                <a:ext cx="570751" cy="165688"/>
                <a:chOff x="7856113" y="3986011"/>
                <a:chExt cx="488007" cy="141668"/>
              </a:xfrm>
              <a:grpFill/>
            </p:grpSpPr>
            <p:cxnSp>
              <p:nvCxnSpPr>
                <p:cNvPr id="19" name="直接连接符 18"/>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0" name="椭圆 19"/>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4400">
                    <a:defRPr/>
                  </a:pPr>
                  <a:endParaRPr lang="zh-CN" altLang="en-US" kern="0">
                    <a:solidFill>
                      <a:schemeClr val="tx1">
                        <a:lumMod val="75000"/>
                        <a:lumOff val="25000"/>
                      </a:schemeClr>
                    </a:solidFill>
                    <a:latin typeface="思源黑体 CN Light" panose="020B0300000000000000" charset="-122"/>
                    <a:ea typeface="思源黑体 CN Light" panose="020B0300000000000000" charset="-122"/>
                  </a:endParaRPr>
                </a:p>
              </p:txBody>
            </p:sp>
          </p:grpSp>
        </p:grpSp>
      </p:grpSp>
      <p:sp>
        <p:nvSpPr>
          <p:cNvPr id="31" name="TextBox 10"/>
          <p:cNvSpPr txBox="1">
            <a:spLocks noChangeArrowheads="1"/>
          </p:cNvSpPr>
          <p:nvPr/>
        </p:nvSpPr>
        <p:spPr bwMode="auto">
          <a:xfrm>
            <a:off x="9440436" y="5025119"/>
            <a:ext cx="2125511"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2" name="TextBox 10"/>
          <p:cNvSpPr txBox="1">
            <a:spLocks noChangeArrowheads="1"/>
          </p:cNvSpPr>
          <p:nvPr/>
        </p:nvSpPr>
        <p:spPr bwMode="auto">
          <a:xfrm>
            <a:off x="8737765" y="3226034"/>
            <a:ext cx="1991851"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33" name="TextBox 10"/>
          <p:cNvSpPr txBox="1">
            <a:spLocks noChangeArrowheads="1"/>
          </p:cNvSpPr>
          <p:nvPr/>
        </p:nvSpPr>
        <p:spPr bwMode="auto">
          <a:xfrm>
            <a:off x="6474825" y="1887856"/>
            <a:ext cx="222305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34" name="TextBox 10"/>
          <p:cNvSpPr txBox="1">
            <a:spLocks noChangeArrowheads="1"/>
          </p:cNvSpPr>
          <p:nvPr/>
        </p:nvSpPr>
        <p:spPr bwMode="auto">
          <a:xfrm>
            <a:off x="3338613" y="1980593"/>
            <a:ext cx="199185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35" name="TextBox 10"/>
          <p:cNvSpPr txBox="1">
            <a:spLocks noChangeArrowheads="1"/>
          </p:cNvSpPr>
          <p:nvPr/>
        </p:nvSpPr>
        <p:spPr bwMode="auto">
          <a:xfrm>
            <a:off x="1209906" y="3185689"/>
            <a:ext cx="199185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36" name="TextBox 10"/>
          <p:cNvSpPr txBox="1">
            <a:spLocks noChangeArrowheads="1"/>
          </p:cNvSpPr>
          <p:nvPr/>
        </p:nvSpPr>
        <p:spPr bwMode="auto">
          <a:xfrm>
            <a:off x="626340" y="5048858"/>
            <a:ext cx="199185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sz="1400">
                <a:latin typeface="思源黑体 CN Light" panose="020B0300000000000000" charset="-122"/>
                <a:ea typeface="思源黑体 CN Light" panose="020B0300000000000000" charset="-122"/>
                <a:cs typeface="Clear Sans Light" panose="020B0303030202020304" pitchFamily="34" charset="0"/>
                <a:sym typeface="Times New Roman" panose="02020603050405020304" pitchFamily="18" charset="0"/>
              </a:rPr>
              <a:t>您的内容打在这里，或者通过复制您的文本后，在此框中选择粘贴。</a:t>
            </a:r>
            <a:endParaRPr lang="zh-CN" altLang="en-US" sz="1400"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37" name="矩形 43"/>
          <p:cNvSpPr>
            <a:spLocks noChangeArrowheads="1"/>
          </p:cNvSpPr>
          <p:nvPr/>
        </p:nvSpPr>
        <p:spPr bwMode="auto">
          <a:xfrm>
            <a:off x="4873943" y="5018216"/>
            <a:ext cx="2219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tx1">
                    <a:lumMod val="75000"/>
                    <a:lumOff val="25000"/>
                  </a:schemeClr>
                </a:solidFill>
                <a:latin typeface="思源黑体 CN Light" panose="020B0300000000000000" charset="-122"/>
                <a:ea typeface="思源黑体 CN Light" panose="020B0300000000000000" charset="-122"/>
              </a:rPr>
              <a:t>点击添加您的标题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宽屏</PresentationFormat>
  <Paragraphs>164</Paragraphs>
  <Slides>22</Slides>
  <Notes>22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 Unicode MS</vt:lpstr>
      <vt:lpstr>Clear Sans</vt:lpstr>
      <vt:lpstr>Clear Sans Light</vt:lpstr>
      <vt:lpstr>Open Sans</vt:lpstr>
      <vt:lpstr>Open Sans Light</vt:lpstr>
      <vt:lpstr>华文黑体</vt:lpstr>
      <vt:lpstr>思源黑体 Bold</vt:lpstr>
      <vt:lpstr>思源黑体 CN Light</vt:lpstr>
      <vt:lpstr>宋体</vt:lpstr>
      <vt:lpstr>微软雅黑</vt:lpstr>
      <vt:lpstr>Arial</vt:lpstr>
      <vt:lpstr>Calibri</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2021-06-30T01:59:13Z</dcterms:created>
  <dcterms:modified xsi:type="dcterms:W3CDTF">2023-01-11T01:46:01Z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47E680E4BFD74A0DAF2A41FFEB46786D</vt:lpwstr>
  </property>
  <property fmtid="{A09F084E-AD41-489F-8076-AA5BE3082BCA}" pid="100">
    <vt:ui4>5</vt:ui4>
  </property>
  <property fmtid="{64440492-4C8B-11D1-8B70-080036B11A03}" pid="11">
    <vt:lpwstr>www.2ppt.com-爱PPT提供资源下载</vt:lpwstr>
  </property>
</Properties>
</file>