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25" r:id="rId3"/>
    <p:sldId id="376" r:id="rId4"/>
    <p:sldId id="375" r:id="rId5"/>
    <p:sldId id="335" r:id="rId6"/>
    <p:sldId id="360" r:id="rId7"/>
    <p:sldId id="384" r:id="rId8"/>
    <p:sldId id="385" r:id="rId9"/>
    <p:sldId id="386" r:id="rId10"/>
    <p:sldId id="387" r:id="rId11"/>
    <p:sldId id="388" r:id="rId12"/>
    <p:sldId id="358" r:id="rId13"/>
    <p:sldId id="315" r:id="rId14"/>
    <p:sldId id="312" r:id="rId15"/>
    <p:sldId id="383" r:id="rId16"/>
    <p:sldId id="389" r:id="rId17"/>
    <p:sldId id="309" r:id="rId18"/>
    <p:sldId id="311" r:id="rId19"/>
    <p:sldId id="31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6DC"/>
    <a:srgbClr val="EAF5FC"/>
    <a:srgbClr val="9AD8FF"/>
    <a:srgbClr val="F5F1ED"/>
    <a:srgbClr val="DAF0FA"/>
    <a:srgbClr val="FFFFFF"/>
    <a:srgbClr val="006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20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D2AEE7-EE60-4D91-882F-30B96F6F31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8565841-F0B3-4258-AEF7-A596FB37D6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824B66-2DAC-4368-93C7-17D6509FB5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539F6B6-B604-41A7-8550-34176F788D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F5199BA-C0D6-468B-930A-C0B58FCA94FD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17017E-84E3-45B9-AE96-66F65A7331A6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978B73E-0D01-4851-8A44-51092990680C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8A4A2C2-468E-43E9-B2CB-0699BFC60496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CF9CFC6-0860-46DA-B5E5-41471B3D2897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143C55F-33ED-4A78-AA8A-94029436D61A}" type="slidenum">
              <a:rPr lang="zh-CN" altLang="en-US">
                <a:ea typeface="宋体" panose="02010600030101010101" pitchFamily="2" charset="-122"/>
              </a:rPr>
              <a:t>19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81CA8D0-056C-43C3-8371-B36E41E3B7FD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F6B6-B604-41A7-8550-34176F788D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D430EDC-EA60-4DEA-AAC7-4934EECE6EBA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4158609-5028-48EF-AC51-27C1421C1C76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464B1C6-8F99-4993-A744-5C7725AA43F0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ACD4012-5BC4-406B-AEE1-C1F9199C69B3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24661EB-66D8-4A86-BCB6-042765FF2F6C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B8E5659-E287-4D87-A019-B55577764AC3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AAC9778-0230-4246-944B-A70C75982F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70EEE41-A729-4F5D-8D91-8F62771CE7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2349500"/>
            <a:ext cx="7772400" cy="1470025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AU" noProof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5513" y="3933825"/>
            <a:ext cx="6400800" cy="1127125"/>
          </a:xfrm>
        </p:spPr>
        <p:txBody>
          <a:bodyPr/>
          <a:lstStyle>
            <a:lvl1pPr marL="0" indent="0" algn="r">
              <a:buFontTx/>
              <a:buNone/>
              <a:defRPr sz="19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AU" noProof="0" smtClean="0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992" tIns="27996" rIns="55992" bIns="27996" numCol="1" anchor="ctr" anchorCtr="0" compatLnSpc="1"/>
          <a:lstStyle/>
          <a:p>
            <a:pPr lvl="0"/>
            <a:r>
              <a:rPr lang="zh-CN" altLang="en-AU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992" tIns="27996" rIns="55992" bIns="27996" numCol="1" anchor="t" anchorCtr="0" compatLnSpc="1"/>
          <a:lstStyle/>
          <a:p>
            <a:pPr lvl="0"/>
            <a:r>
              <a:rPr lang="zh-CN" altLang="en-AU" smtClean="0"/>
              <a:t>单击此处编辑母版文本样式</a:t>
            </a:r>
          </a:p>
          <a:p>
            <a:pPr lvl="1"/>
            <a:r>
              <a:rPr lang="zh-CN" altLang="en-AU" smtClean="0"/>
              <a:t>第二级</a:t>
            </a:r>
          </a:p>
          <a:p>
            <a:pPr lvl="2"/>
            <a:r>
              <a:rPr lang="zh-CN" altLang="en-AU" smtClean="0"/>
              <a:t>第三级</a:t>
            </a:r>
          </a:p>
          <a:p>
            <a:pPr lvl="3"/>
            <a:r>
              <a:rPr lang="zh-CN" altLang="en-AU" smtClean="0"/>
              <a:t>第四级</a:t>
            </a:r>
          </a:p>
          <a:p>
            <a:pPr lvl="4"/>
            <a:r>
              <a:rPr lang="zh-CN" altLang="en-AU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omb/>
  </p:transition>
  <p:txStyles>
    <p:titleStyle>
      <a:lvl1pPr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5607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09550" indent="-209550" algn="l" defTabSz="560705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74625" algn="l" defTabSz="560705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00405" indent="-139700" algn="l" defTabSz="560705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979805" indent="-139700" algn="l" defTabSz="560705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+mn-ea"/>
        </a:defRPr>
      </a:lvl4pPr>
      <a:lvl5pPr marL="1260475" indent="-139700" algn="l" defTabSz="5607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717675" indent="-139700" algn="l" defTabSz="5607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174875" indent="-139700" algn="l" defTabSz="5607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632075" indent="-139700" algn="l" defTabSz="5607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3089275" indent="-139700" algn="l" defTabSz="5607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Lesson16Justtalk&#35838;&#25991;&#21160;&#30011;.SW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4_128k.mp3" TargetMode="External"/><Relationship Id="rId13" Type="http://schemas.openxmlformats.org/officeDocument/2006/relationships/image" Target="../media/image15.png"/><Relationship Id="rId3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2_128k.mp3" TargetMode="External"/><Relationship Id="rId7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4_128k.mp3" TargetMode="External"/><Relationship Id="rId12" Type="http://schemas.openxmlformats.org/officeDocument/2006/relationships/image" Target="../media/image27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1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3_128k.mp3" TargetMode="External"/><Relationship Id="rId11" Type="http://schemas.openxmlformats.org/officeDocument/2006/relationships/image" Target="../media/image26.png"/><Relationship Id="rId5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3_128k.mp3" TargetMode="External"/><Relationship Id="rId10" Type="http://schemas.openxmlformats.org/officeDocument/2006/relationships/notesSlide" Target="../notesSlides/notesSlide9.xml"/><Relationship Id="rId4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&#21477;2_128k.mp3" TargetMode="Externa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Lesson16Let&#8217;sdo&#35838;&#25991;&#24405;&#38899;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Lesson16Let&#8217;sdo&#35838;&#25991;&#24405;&#38899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Lesson15__Let&#8217;s__sing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neck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neck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arm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arm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hand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6%20&#25945;&#23398;&#35838;&#20214;\hand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 sz="quarter"/>
          </p:nvPr>
        </p:nvSpPr>
        <p:spPr bwMode="auto">
          <a:xfrm>
            <a:off x="179512" y="1772816"/>
            <a:ext cx="8712968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Unit3 Look at my nose.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sz="quarter" idx="1"/>
          </p:nvPr>
        </p:nvSpPr>
        <p:spPr>
          <a:xfrm>
            <a:off x="1600622" y="687363"/>
            <a:ext cx="6048672" cy="576064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/>
              <a:t>人教精通版三年级上册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2744931" y="5733256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4"/>
          <p:cNvGrpSpPr/>
          <p:nvPr/>
        </p:nvGrpSpPr>
        <p:grpSpPr bwMode="auto">
          <a:xfrm>
            <a:off x="1717675" y="1804988"/>
            <a:ext cx="4427538" cy="3443287"/>
            <a:chOff x="1382166" y="1700808"/>
            <a:chExt cx="5256584" cy="4084038"/>
          </a:xfrm>
        </p:grpSpPr>
        <p:pic>
          <p:nvPicPr>
            <p:cNvPr id="32784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82166" y="1700808"/>
              <a:ext cx="5256584" cy="408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80704" y="4131648"/>
              <a:ext cx="2158046" cy="152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277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6713" y="3370263"/>
            <a:ext cx="1393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形标注 31"/>
          <p:cNvSpPr/>
          <p:nvPr/>
        </p:nvSpPr>
        <p:spPr>
          <a:xfrm>
            <a:off x="4429125" y="2370138"/>
            <a:ext cx="4079875" cy="831850"/>
          </a:xfrm>
          <a:prstGeom prst="wedgeEllipseCallout">
            <a:avLst>
              <a:gd name="adj1" fmla="val -8612"/>
              <a:gd name="adj2" fmla="val 68351"/>
            </a:avLst>
          </a:prstGeom>
          <a:solidFill>
            <a:srgbClr val="E9F6DC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4332288" y="1111250"/>
            <a:ext cx="4343400" cy="981075"/>
            <a:chOff x="4332236" y="1223888"/>
            <a:chExt cx="4344220" cy="980976"/>
          </a:xfrm>
        </p:grpSpPr>
        <p:sp>
          <p:nvSpPr>
            <p:cNvPr id="31" name="椭圆形标注 30"/>
            <p:cNvSpPr/>
            <p:nvPr/>
          </p:nvSpPr>
          <p:spPr>
            <a:xfrm>
              <a:off x="4332236" y="1223888"/>
              <a:ext cx="4344220" cy="980976"/>
            </a:xfrm>
            <a:prstGeom prst="wedgeEllipseCallout">
              <a:avLst>
                <a:gd name="adj1" fmla="val -2822"/>
                <a:gd name="adj2" fmla="val 63853"/>
              </a:avLst>
            </a:prstGeom>
            <a:solidFill>
              <a:srgbClr val="E9F6DC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83" name="矩形 2"/>
            <p:cNvSpPr>
              <a:spLocks noChangeArrowheads="1"/>
            </p:cNvSpPr>
            <p:nvPr/>
          </p:nvSpPr>
          <p:spPr bwMode="auto">
            <a:xfrm>
              <a:off x="4449565" y="1450492"/>
              <a:ext cx="4059125" cy="50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Hello! How are you?</a:t>
              </a:r>
            </a:p>
          </p:txBody>
        </p:sp>
      </p:grpSp>
      <p:sp>
        <p:nvSpPr>
          <p:cNvPr id="30" name="椭圆形标注 29"/>
          <p:cNvSpPr/>
          <p:nvPr/>
        </p:nvSpPr>
        <p:spPr>
          <a:xfrm>
            <a:off x="482600" y="1052513"/>
            <a:ext cx="3744913" cy="919162"/>
          </a:xfrm>
          <a:prstGeom prst="wedgeEllipseCallout">
            <a:avLst>
              <a:gd name="adj1" fmla="val 10882"/>
              <a:gd name="adj2" fmla="val 70249"/>
            </a:avLst>
          </a:prstGeom>
          <a:solidFill>
            <a:srgbClr val="EAF5F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5054600" y="2516188"/>
            <a:ext cx="285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I’m sorry.</a:t>
            </a:r>
          </a:p>
        </p:txBody>
      </p:sp>
      <p:sp>
        <p:nvSpPr>
          <p:cNvPr id="32776" name="标题 1"/>
          <p:cNvSpPr txBox="1"/>
          <p:nvPr/>
        </p:nvSpPr>
        <p:spPr bwMode="auto">
          <a:xfrm>
            <a:off x="3384550" y="403225"/>
            <a:ext cx="34559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863600" y="1241425"/>
            <a:ext cx="2959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Not very well.</a:t>
            </a:r>
          </a:p>
        </p:txBody>
      </p:sp>
      <p:sp>
        <p:nvSpPr>
          <p:cNvPr id="32778" name="矩形 2"/>
          <p:cNvSpPr>
            <a:spLocks noChangeArrowheads="1"/>
          </p:cNvSpPr>
          <p:nvPr/>
        </p:nvSpPr>
        <p:spPr bwMode="auto">
          <a:xfrm>
            <a:off x="2068513" y="528320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His ____ is hurt(</a:t>
            </a:r>
            <a:r>
              <a:rPr lang="zh-CN" altLang="en-US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受伤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).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940050" y="5283200"/>
            <a:ext cx="1198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hand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278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19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225675"/>
            <a:ext cx="43449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标题 1"/>
          <p:cNvSpPr txBox="1"/>
          <p:nvPr/>
        </p:nvSpPr>
        <p:spPr bwMode="auto">
          <a:xfrm>
            <a:off x="3384550" y="403225"/>
            <a:ext cx="34559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2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2" name="矩形 2"/>
          <p:cNvSpPr>
            <a:spLocks noChangeArrowheads="1"/>
          </p:cNvSpPr>
          <p:nvPr/>
        </p:nvSpPr>
        <p:spPr bwMode="auto">
          <a:xfrm>
            <a:off x="2009775" y="5254625"/>
            <a:ext cx="526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 ____ is hurt(</a:t>
            </a:r>
            <a:r>
              <a:rPr lang="zh-CN" altLang="en-US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受伤</a:t>
            </a: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).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52775" y="5254625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arm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245100" y="3190875"/>
            <a:ext cx="3503613" cy="923925"/>
          </a:xfrm>
          <a:prstGeom prst="wedgeEllipseCallout">
            <a:avLst>
              <a:gd name="adj1" fmla="val -45891"/>
              <a:gd name="adj2" fmla="val -48617"/>
            </a:avLst>
          </a:prstGeom>
          <a:solidFill>
            <a:srgbClr val="E9F6DC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4500563" y="1196975"/>
            <a:ext cx="4344987" cy="981075"/>
            <a:chOff x="4332236" y="1223888"/>
            <a:chExt cx="4344220" cy="980976"/>
          </a:xfrm>
        </p:grpSpPr>
        <p:sp>
          <p:nvSpPr>
            <p:cNvPr id="17" name="椭圆形标注 16"/>
            <p:cNvSpPr/>
            <p:nvPr/>
          </p:nvSpPr>
          <p:spPr>
            <a:xfrm>
              <a:off x="4332236" y="1223888"/>
              <a:ext cx="4344220" cy="980976"/>
            </a:xfrm>
            <a:prstGeom prst="wedgeEllipseCallout">
              <a:avLst>
                <a:gd name="adj1" fmla="val -26877"/>
                <a:gd name="adj2" fmla="val 72327"/>
              </a:avLst>
            </a:prstGeom>
            <a:solidFill>
              <a:srgbClr val="E9F6DC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30" name="矩形 2"/>
            <p:cNvSpPr>
              <a:spLocks noChangeArrowheads="1"/>
            </p:cNvSpPr>
            <p:nvPr/>
          </p:nvSpPr>
          <p:spPr bwMode="auto">
            <a:xfrm>
              <a:off x="4449565" y="1450492"/>
              <a:ext cx="4059125" cy="50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Hello! How are you?</a:t>
              </a:r>
            </a:p>
          </p:txBody>
        </p:sp>
      </p:grpSp>
      <p:sp>
        <p:nvSpPr>
          <p:cNvPr id="19" name="椭圆形标注 18"/>
          <p:cNvSpPr/>
          <p:nvPr/>
        </p:nvSpPr>
        <p:spPr>
          <a:xfrm>
            <a:off x="323850" y="1546225"/>
            <a:ext cx="4008438" cy="952500"/>
          </a:xfrm>
          <a:prstGeom prst="wedgeEllipseCallout">
            <a:avLst>
              <a:gd name="adj1" fmla="val 23620"/>
              <a:gd name="adj2" fmla="val 73993"/>
            </a:avLst>
          </a:prstGeom>
          <a:solidFill>
            <a:srgbClr val="EAF5F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5613400" y="3360738"/>
            <a:ext cx="285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I’m sorry.</a:t>
            </a:r>
          </a:p>
        </p:txBody>
      </p: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819150" y="1724025"/>
            <a:ext cx="2960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Not very well.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9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1517650"/>
            <a:ext cx="6746875" cy="479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5" name="标题 1"/>
          <p:cNvSpPr txBox="1"/>
          <p:nvPr/>
        </p:nvSpPr>
        <p:spPr bwMode="auto">
          <a:xfrm>
            <a:off x="3568700" y="368300"/>
            <a:ext cx="33067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846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3429000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矩形 3"/>
          <p:cNvSpPr>
            <a:spLocks noChangeArrowheads="1"/>
          </p:cNvSpPr>
          <p:nvPr/>
        </p:nvSpPr>
        <p:spPr bwMode="auto">
          <a:xfrm>
            <a:off x="1619250" y="908050"/>
            <a:ext cx="6162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Peter</a:t>
            </a:r>
            <a:r>
              <a:rPr lang="zh-CN" altLang="en-US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怎么了？他们在说些什么？</a:t>
            </a:r>
            <a:endParaRPr lang="zh-CN" altLang="en-US" sz="20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38" y="1809750"/>
            <a:ext cx="44688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71988" y="1809750"/>
            <a:ext cx="4667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042988" y="4767263"/>
            <a:ext cx="2736850" cy="715962"/>
          </a:xfrm>
          <a:prstGeom prst="wedgeRoundRectCallout">
            <a:avLst>
              <a:gd name="adj1" fmla="val 16240"/>
              <a:gd name="adj2" fmla="val -8041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Not very well.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50825" y="1484313"/>
            <a:ext cx="3744913" cy="908050"/>
          </a:xfrm>
          <a:prstGeom prst="wedgeRoundRectCallout">
            <a:avLst>
              <a:gd name="adj1" fmla="val -26727"/>
              <a:gd name="adj2" fmla="val 8351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Good morning, Peter. How are you?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929188" y="1425575"/>
            <a:ext cx="2884487" cy="719138"/>
          </a:xfrm>
          <a:prstGeom prst="wedgeRoundRectCallout">
            <a:avLst>
              <a:gd name="adj1" fmla="val -23180"/>
              <a:gd name="adj2" fmla="val 7759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my arm!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580063" y="5013325"/>
            <a:ext cx="2736850" cy="715963"/>
          </a:xfrm>
          <a:prstGeom prst="wedgeRoundRectCallout">
            <a:avLst>
              <a:gd name="adj1" fmla="val 30563"/>
              <a:gd name="adj2" fmla="val -8041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I’m sorry.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670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4860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512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5108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893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893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893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2492" y="297547"/>
            <a:ext cx="3680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Look and match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6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938" y="4581525"/>
            <a:ext cx="13985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9775" y="2751138"/>
            <a:ext cx="15859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4188" y="2828925"/>
            <a:ext cx="13192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1038225"/>
            <a:ext cx="1606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图片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45363" y="938213"/>
            <a:ext cx="1330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图片 1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40588" y="4451350"/>
            <a:ext cx="13795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084513" y="1196975"/>
            <a:ext cx="3186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Nod your head. 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048000" y="2005013"/>
            <a:ext cx="331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Open your mouth. 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057525" y="2779713"/>
            <a:ext cx="322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Close your eyes.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3073400" y="3584575"/>
            <a:ext cx="350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Touch your neck. 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084513" y="4335463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Clap your hands. 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125788" y="5164138"/>
            <a:ext cx="327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Wave your arm. </a:t>
            </a:r>
            <a:endParaRPr kumimoji="1" lang="zh-CN" alt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1603375" y="1651000"/>
            <a:ext cx="1738313" cy="31464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 flipV="1">
            <a:off x="1830388" y="2092325"/>
            <a:ext cx="1331912" cy="17541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1709738" y="3051175"/>
            <a:ext cx="1452562" cy="4492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5834063" y="2349500"/>
            <a:ext cx="1701800" cy="22479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 flipV="1">
            <a:off x="5584825" y="2428875"/>
            <a:ext cx="1857375" cy="11461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811838" y="5318125"/>
            <a:ext cx="1630362" cy="1174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2525" y="898525"/>
            <a:ext cx="6804025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8025" y="3003550"/>
            <a:ext cx="265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Nod your head. 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03575" y="3003550"/>
            <a:ext cx="293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Open your mouth. 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84875" y="3003550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Close your eyes.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69925" y="5595938"/>
            <a:ext cx="288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Touch your neck. 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54388" y="5592763"/>
            <a:ext cx="280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Clap your hands. 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934075" y="5592763"/>
            <a:ext cx="272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Wave your arm. </a:t>
            </a:r>
            <a:endParaRPr kumimoji="1" lang="zh-CN" altLang="en-US" sz="24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17163" y="257395"/>
            <a:ext cx="21547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Let’s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Lesson16Let’sdo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5087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11638" y="4703763"/>
            <a:ext cx="100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arm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3963" y="1682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矩形 8"/>
          <p:cNvSpPr>
            <a:spLocks noChangeArrowheads="1"/>
          </p:cNvSpPr>
          <p:nvPr/>
        </p:nvSpPr>
        <p:spPr bwMode="auto">
          <a:xfrm>
            <a:off x="1679575" y="1735138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本课学习的身体部位类的单词有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5064" name="Text Box 2"/>
          <p:cNvSpPr txBox="1">
            <a:spLocks noChangeArrowheads="1"/>
          </p:cNvSpPr>
          <p:nvPr/>
        </p:nvSpPr>
        <p:spPr bwMode="auto">
          <a:xfrm>
            <a:off x="1760538" y="4721225"/>
            <a:ext cx="1166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neck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97325" y="4703763"/>
            <a:ext cx="1438275" cy="690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682750" y="4695825"/>
            <a:ext cx="1393825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9575" y="2682875"/>
            <a:ext cx="1397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40163" y="2682875"/>
            <a:ext cx="16637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2671763"/>
            <a:ext cx="11509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Text Box 2"/>
          <p:cNvSpPr txBox="1">
            <a:spLocks noChangeArrowheads="1"/>
          </p:cNvSpPr>
          <p:nvPr/>
        </p:nvSpPr>
        <p:spPr bwMode="auto">
          <a:xfrm>
            <a:off x="6276975" y="4703763"/>
            <a:ext cx="1198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hand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184900" y="4699000"/>
            <a:ext cx="1347788" cy="692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5725" y="16652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535488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1919288" y="1700213"/>
            <a:ext cx="59055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当询问身体状况时，如何表达身体不适并做相关应答呢？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08213" y="3003550"/>
            <a:ext cx="58562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—Hello! How are you?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08213" y="3786188"/>
            <a:ext cx="36083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—Not very well.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00275" y="4532313"/>
            <a:ext cx="36020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—Oh, I’m sorry.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0075" y="1644650"/>
            <a:ext cx="8032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运用本课所学知识，询问你的父母或朋友他们的身体状况，并将你们的对话记录下来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Lesson17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48130" name="标题 4"/>
          <p:cNvSpPr>
            <a:spLocks noGrp="1"/>
          </p:cNvSpPr>
          <p:nvPr>
            <p:ph type="title"/>
          </p:nvPr>
        </p:nvSpPr>
        <p:spPr bwMode="auto">
          <a:xfrm>
            <a:off x="646906" y="404664"/>
            <a:ext cx="7772400" cy="698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691680" y="2671482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6673850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019925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9767" y="4643438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8855" y="464343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71592" y="4643438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113" y="1127125"/>
            <a:ext cx="6403989" cy="4822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45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727575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52538" y="10953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7999"/>
            <a:ext cx="6768752" cy="628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252538" y="10953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9" name="标题 1"/>
          <p:cNvSpPr txBox="1"/>
          <p:nvPr/>
        </p:nvSpPr>
        <p:spPr bwMode="auto">
          <a:xfrm>
            <a:off x="37084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Role-play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817563" y="4149725"/>
            <a:ext cx="2017712" cy="935038"/>
          </a:xfrm>
          <a:prstGeom prst="wedgeRoundRectCallout">
            <a:avLst>
              <a:gd name="adj1" fmla="val 64602"/>
              <a:gd name="adj2" fmla="val 582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I’m fine. Thanks!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742950" y="2322513"/>
            <a:ext cx="2952750" cy="1071562"/>
          </a:xfrm>
          <a:prstGeom prst="wedgeRoundRectCallout">
            <a:avLst>
              <a:gd name="adj1" fmla="val 37971"/>
              <a:gd name="adj2" fmla="val 7567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Hello, Li Yan! How are you?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084888" y="2709863"/>
            <a:ext cx="2241550" cy="1035050"/>
          </a:xfrm>
          <a:prstGeom prst="wedgeRoundRectCallout">
            <a:avLst>
              <a:gd name="adj1" fmla="val -62271"/>
              <a:gd name="adj2" fmla="val 461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Good! And you?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252538" y="109538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4084638"/>
            <a:ext cx="14573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144713"/>
            <a:ext cx="147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2025" y="2101850"/>
            <a:ext cx="16097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1438" y="2144713"/>
            <a:ext cx="14351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51334" y="1102604"/>
            <a:ext cx="5134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Touch your nose/eye…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537" name="标题 1"/>
          <p:cNvSpPr txBox="1"/>
          <p:nvPr/>
        </p:nvSpPr>
        <p:spPr bwMode="auto">
          <a:xfrm>
            <a:off x="3563938" y="406400"/>
            <a:ext cx="25923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Play a game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8" name="图片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40175" y="4179888"/>
            <a:ext cx="14239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73850" y="4111625"/>
            <a:ext cx="15033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35600" y="2393950"/>
            <a:ext cx="2673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neck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3558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292225"/>
            <a:ext cx="316547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ec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8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24525" y="2349500"/>
            <a:ext cx="23066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arm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5606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1196975"/>
            <a:ext cx="388778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r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827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46675" y="2373313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hand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7654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1196975"/>
            <a:ext cx="25908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n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3827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6625" y="2349500"/>
            <a:ext cx="73660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6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neck    arm    hand</a:t>
            </a: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492500" y="1539875"/>
            <a:ext cx="166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</a:p>
        </p:txBody>
      </p:sp>
      <p:sp>
        <p:nvSpPr>
          <p:cNvPr id="6" name="云形 5"/>
          <p:cNvSpPr/>
          <p:nvPr/>
        </p:nvSpPr>
        <p:spPr>
          <a:xfrm>
            <a:off x="936625" y="1376363"/>
            <a:ext cx="2347913" cy="973137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530600" y="1427163"/>
            <a:ext cx="243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魔法手指</a:t>
            </a:r>
          </a:p>
        </p:txBody>
      </p:sp>
      <p:sp>
        <p:nvSpPr>
          <p:cNvPr id="5" name="云形 4"/>
          <p:cNvSpPr/>
          <p:nvPr/>
        </p:nvSpPr>
        <p:spPr>
          <a:xfrm>
            <a:off x="900113" y="1303338"/>
            <a:ext cx="2447925" cy="973137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9056" y="4053000"/>
            <a:ext cx="936104" cy="109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4151" y="4101040"/>
            <a:ext cx="936153" cy="10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4085063"/>
            <a:ext cx="909743" cy="106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36625" y="2025650"/>
            <a:ext cx="7366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6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neck    arm    hand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白板上的蝴蝶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板上的蝴蝶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白板上的蝴蝶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板上的蝴蝶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板上的蝴蝶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板上的蝴蝶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板上的蝴蝶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板上的蝴蝶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板上的蝴蝶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400</Words>
  <Application>Microsoft Office PowerPoint</Application>
  <PresentationFormat>全屏显示(4:3)</PresentationFormat>
  <Paragraphs>106</Paragraphs>
  <Slides>19</Slides>
  <Notes>14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Unit3 Look at my nose.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AD005FBBA6664997B31BDB239F634439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