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wav" ContentType="audio/x-wav"/>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handoutMasterIdLst>
    <p:handoutMasterId r:id="rId25"/>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8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image" Target="../media/image29.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54.wmf"/><Relationship Id="rId13" Type="http://schemas.openxmlformats.org/officeDocument/2006/relationships/image" Target="../media/image59.wmf"/><Relationship Id="rId3" Type="http://schemas.openxmlformats.org/officeDocument/2006/relationships/image" Target="../media/image49.wmf"/><Relationship Id="rId7" Type="http://schemas.openxmlformats.org/officeDocument/2006/relationships/image" Target="../media/image53.wmf"/><Relationship Id="rId12" Type="http://schemas.openxmlformats.org/officeDocument/2006/relationships/image" Target="../media/image58.wmf"/><Relationship Id="rId2" Type="http://schemas.openxmlformats.org/officeDocument/2006/relationships/image" Target="../media/image48.wmf"/><Relationship Id="rId1" Type="http://schemas.openxmlformats.org/officeDocument/2006/relationships/image" Target="../media/image47.wmf"/><Relationship Id="rId6" Type="http://schemas.openxmlformats.org/officeDocument/2006/relationships/image" Target="../media/image52.wmf"/><Relationship Id="rId11" Type="http://schemas.openxmlformats.org/officeDocument/2006/relationships/image" Target="../media/image57.wmf"/><Relationship Id="rId5" Type="http://schemas.openxmlformats.org/officeDocument/2006/relationships/image" Target="../media/image51.wmf"/><Relationship Id="rId10" Type="http://schemas.openxmlformats.org/officeDocument/2006/relationships/image" Target="../media/image56.wmf"/><Relationship Id="rId4" Type="http://schemas.openxmlformats.org/officeDocument/2006/relationships/image" Target="../media/image50.wmf"/><Relationship Id="rId9" Type="http://schemas.openxmlformats.org/officeDocument/2006/relationships/image" Target="../media/image55.wmf"/><Relationship Id="rId14" Type="http://schemas.openxmlformats.org/officeDocument/2006/relationships/image" Target="../media/image60.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62.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64.wmf"/><Relationship Id="rId1" Type="http://schemas.openxmlformats.org/officeDocument/2006/relationships/image" Target="../media/image63.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72.wmf"/><Relationship Id="rId3" Type="http://schemas.openxmlformats.org/officeDocument/2006/relationships/image" Target="../media/image67.wmf"/><Relationship Id="rId7" Type="http://schemas.openxmlformats.org/officeDocument/2006/relationships/image" Target="../media/image71.wmf"/><Relationship Id="rId2" Type="http://schemas.openxmlformats.org/officeDocument/2006/relationships/image" Target="../media/image66.wmf"/><Relationship Id="rId1" Type="http://schemas.openxmlformats.org/officeDocument/2006/relationships/image" Target="../media/image65.wmf"/><Relationship Id="rId6" Type="http://schemas.openxmlformats.org/officeDocument/2006/relationships/image" Target="../media/image70.wmf"/><Relationship Id="rId5" Type="http://schemas.openxmlformats.org/officeDocument/2006/relationships/image" Target="../media/image69.wmf"/><Relationship Id="rId10" Type="http://schemas.openxmlformats.org/officeDocument/2006/relationships/image" Target="../media/image74.wmf"/><Relationship Id="rId4" Type="http://schemas.openxmlformats.org/officeDocument/2006/relationships/image" Target="../media/image68.wmf"/><Relationship Id="rId9" Type="http://schemas.openxmlformats.org/officeDocument/2006/relationships/image" Target="../media/image73.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83.emf"/><Relationship Id="rId3" Type="http://schemas.openxmlformats.org/officeDocument/2006/relationships/image" Target="../media/image78.emf"/><Relationship Id="rId7" Type="http://schemas.openxmlformats.org/officeDocument/2006/relationships/image" Target="../media/image82.emf"/><Relationship Id="rId2" Type="http://schemas.openxmlformats.org/officeDocument/2006/relationships/image" Target="../media/image77.emf"/><Relationship Id="rId1" Type="http://schemas.openxmlformats.org/officeDocument/2006/relationships/image" Target="../media/image76.wmf"/><Relationship Id="rId6" Type="http://schemas.openxmlformats.org/officeDocument/2006/relationships/image" Target="../media/image81.emf"/><Relationship Id="rId11" Type="http://schemas.openxmlformats.org/officeDocument/2006/relationships/image" Target="../media/image86.emf"/><Relationship Id="rId5" Type="http://schemas.openxmlformats.org/officeDocument/2006/relationships/image" Target="../media/image80.emf"/><Relationship Id="rId10" Type="http://schemas.openxmlformats.org/officeDocument/2006/relationships/image" Target="../media/image85.emf"/><Relationship Id="rId4" Type="http://schemas.openxmlformats.org/officeDocument/2006/relationships/image" Target="../media/image79.emf"/><Relationship Id="rId9" Type="http://schemas.openxmlformats.org/officeDocument/2006/relationships/image" Target="../media/image84.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6.wmf"/><Relationship Id="rId7" Type="http://schemas.openxmlformats.org/officeDocument/2006/relationships/image" Target="../media/image20.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5" Type="http://schemas.openxmlformats.org/officeDocument/2006/relationships/image" Target="../media/image24.wmf"/><Relationship Id="rId4" Type="http://schemas.openxmlformats.org/officeDocument/2006/relationships/image" Target="../media/image2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image" Target="../media/image31.wmf"/><Relationship Id="rId4" Type="http://schemas.openxmlformats.org/officeDocument/2006/relationships/image" Target="../media/image34.e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6" Type="http://schemas.openxmlformats.org/officeDocument/2006/relationships/image" Target="../media/image42.wmf"/><Relationship Id="rId5" Type="http://schemas.openxmlformats.org/officeDocument/2006/relationships/image" Target="../media/image41.wmf"/><Relationship Id="rId4" Type="http://schemas.openxmlformats.org/officeDocument/2006/relationships/image" Target="../media/image4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523D3B-B135-4433-8D42-1DF82E336156}"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F46CFF-7369-4ABE-9F66-5D790B4C91A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50D4DB21-BE19-4A25-BC99-959EED6E2227}" type="slidenum">
              <a:rPr lang="en-US" altLang="zh-CN" smtClean="0">
                <a:solidFill>
                  <a:prstClr val="black"/>
                </a:solidFill>
              </a:rPr>
              <a:t>5</a:t>
            </a:fld>
            <a:endParaRPr lang="en-US" altLang="zh-CN">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hangingPunct="1"/>
            <a:fld id="{C063D982-C1DB-4049-A5A2-09E5C6C18C46}" type="slidenum">
              <a:rPr lang="en-US" altLang="zh-CN" sz="1200" smtClean="0">
                <a:solidFill>
                  <a:prstClr val="black"/>
                </a:solidFill>
                <a:ea typeface="宋体" panose="02010600030101010101" pitchFamily="2" charset="-122"/>
              </a:rPr>
              <a:t>19</a:t>
            </a:fld>
            <a:endParaRPr lang="en-US" altLang="zh-CN" sz="1200" smtClean="0">
              <a:solidFill>
                <a:prstClr val="black"/>
              </a:solidFill>
              <a:ea typeface="宋体" panose="02010600030101010101" pitchFamily="2" charset="-122"/>
            </a:endParaRPr>
          </a:p>
        </p:txBody>
      </p:sp>
      <p:sp>
        <p:nvSpPr>
          <p:cNvPr id="24579" name="Rectangle 2"/>
          <p:cNvSpPr>
            <a:spLocks noGrp="1" noRot="1" noChangeAspect="1" noChangeArrowheads="1" noTextEdit="1"/>
          </p:cNvSpPr>
          <p:nvPr>
            <p:ph type="sldImg"/>
          </p:nvPr>
        </p:nvSpPr>
        <p:spPr/>
      </p:sp>
      <p:sp>
        <p:nvSpPr>
          <p:cNvPr id="245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A37BFD35-09CB-431C-8C08-2F65EDFDF34C}" type="datetimeFigureOut">
              <a:rPr lang="zh-CN" altLang="en-US">
                <a:solidFill>
                  <a:srgbClr val="000000"/>
                </a:solidFill>
              </a:rPr>
              <a:t>2023-01-17</a:t>
            </a:fld>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7A318E53-928F-4235-AD46-01024FC13645}" type="slidenum">
              <a:rPr lang="zh-CN" altLang="en-US">
                <a:solidFill>
                  <a:srgbClr val="000000"/>
                </a:solidFill>
              </a:rPr>
              <a:t>‹#›</a:t>
            </a:fld>
            <a:endParaRPr lang="en-US" altLang="zh-CN">
              <a:solidFill>
                <a:srgbClr val="000000"/>
              </a:solidFill>
            </a:endParaRPr>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EBBB2C68-699E-43E2-B7B1-EBF7C5F3B3B2}" type="datetimeFigureOut">
              <a:rPr lang="zh-CN" altLang="en-US">
                <a:solidFill>
                  <a:srgbClr val="000000"/>
                </a:solidFill>
              </a:rPr>
              <a:t>2023-01-17</a:t>
            </a:fld>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6F706A03-17A8-4D71-AEEA-37AD69EA5FBC}" type="slidenum">
              <a:rPr lang="zh-CN" altLang="en-US">
                <a:solidFill>
                  <a:srgbClr val="000000"/>
                </a:solidFill>
              </a:rPr>
              <a:t>‹#›</a:t>
            </a:fld>
            <a:endParaRPr lang="en-US" altLang="zh-CN">
              <a:solidFill>
                <a:srgbClr val="000000"/>
              </a:solidFill>
            </a:endParaRP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006954A5-27E1-474B-98D0-BA75A7196FB0}" type="datetimeFigureOut">
              <a:rPr lang="zh-CN" altLang="en-US">
                <a:solidFill>
                  <a:srgbClr val="000000"/>
                </a:solidFill>
              </a:rPr>
              <a:t>2023-01-17</a:t>
            </a:fld>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0C7730A5-55EF-4B88-A764-6685E0B0F287}" type="slidenum">
              <a:rPr lang="zh-CN" altLang="en-US">
                <a:solidFill>
                  <a:srgbClr val="000000"/>
                </a:solidFill>
              </a:rPr>
              <a:t>‹#›</a:t>
            </a:fld>
            <a:endParaRPr lang="en-US" altLang="zh-CN">
              <a:solidFill>
                <a:srgbClr val="000000"/>
              </a:solidFill>
            </a:endParaRP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BB381B5B-F998-413F-977A-DB775DE5BCB4}" type="datetimeFigureOut">
              <a:rPr lang="zh-CN" altLang="en-US">
                <a:solidFill>
                  <a:srgbClr val="000000"/>
                </a:solidFill>
              </a:rPr>
              <a:t>2023-01-17</a:t>
            </a:fld>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199A40D8-68FD-46C5-B14E-B6250C890E77}" type="slidenum">
              <a:rPr lang="zh-CN" altLang="en-US">
                <a:solidFill>
                  <a:srgbClr val="000000"/>
                </a:solidFill>
              </a:rPr>
              <a:t>‹#›</a:t>
            </a:fld>
            <a:endParaRPr lang="en-US" altLang="zh-CN">
              <a:solidFill>
                <a:srgbClr val="000000"/>
              </a:solidFill>
            </a:endParaRPr>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3D4B6C25-F7CE-402D-99CF-6F34D70977D0}" type="datetimeFigureOut">
              <a:rPr lang="zh-CN" altLang="en-US">
                <a:solidFill>
                  <a:srgbClr val="000000"/>
                </a:solidFill>
              </a:rPr>
              <a:t>2023-01-17</a:t>
            </a:fld>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B35DAD42-E173-4257-9135-565B8F5FC49E}" type="slidenum">
              <a:rPr lang="zh-CN" altLang="en-US">
                <a:solidFill>
                  <a:srgbClr val="000000"/>
                </a:solidFill>
              </a:rPr>
              <a:t>‹#›</a:t>
            </a:fld>
            <a:endParaRPr lang="en-US" altLang="zh-CN">
              <a:solidFill>
                <a:srgbClr val="000000"/>
              </a:solidFill>
            </a:endParaRPr>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625D3DAC-5BE8-4600-AA73-91C469E5095F}" type="datetimeFigureOut">
              <a:rPr lang="zh-CN" altLang="en-US">
                <a:solidFill>
                  <a:srgbClr val="000000"/>
                </a:solidFill>
              </a:rPr>
              <a:t>2023-01-17</a:t>
            </a:fld>
            <a:endParaRPr lang="en-US" altLang="zh-CN">
              <a:solidFill>
                <a:srgbClr val="000000"/>
              </a:solidFill>
            </a:endParaRPr>
          </a:p>
        </p:txBody>
      </p:sp>
      <p:sp>
        <p:nvSpPr>
          <p:cNvPr id="8" name="页脚占位符 7"/>
          <p:cNvSpPr>
            <a:spLocks noGrp="1"/>
          </p:cNvSpPr>
          <p:nvPr>
            <p:ph type="ftr" sz="quarter" idx="11"/>
          </p:nvPr>
        </p:nvSpPr>
        <p:spPr/>
        <p:txBody>
          <a:bodyPr/>
          <a:lstStyle>
            <a:lvl1pPr>
              <a:defRPr/>
            </a:lvl1pPr>
          </a:lstStyle>
          <a:p>
            <a:endParaRPr lang="en-US" altLang="zh-CN">
              <a:solidFill>
                <a:srgbClr val="000000"/>
              </a:solidFill>
            </a:endParaRPr>
          </a:p>
        </p:txBody>
      </p:sp>
      <p:sp>
        <p:nvSpPr>
          <p:cNvPr id="9" name="灯片编号占位符 8"/>
          <p:cNvSpPr>
            <a:spLocks noGrp="1"/>
          </p:cNvSpPr>
          <p:nvPr>
            <p:ph type="sldNum" sz="quarter" idx="12"/>
          </p:nvPr>
        </p:nvSpPr>
        <p:spPr/>
        <p:txBody>
          <a:bodyPr/>
          <a:lstStyle>
            <a:lvl1pPr>
              <a:defRPr/>
            </a:lvl1pPr>
          </a:lstStyle>
          <a:p>
            <a:fld id="{5806F34D-3D3A-4A62-8FE3-71D033E3BD88}" type="slidenum">
              <a:rPr lang="zh-CN" altLang="en-US">
                <a:solidFill>
                  <a:srgbClr val="000000"/>
                </a:solidFill>
              </a:rPr>
              <a:t>‹#›</a:t>
            </a:fld>
            <a:endParaRPr lang="en-US" altLang="zh-CN">
              <a:solidFill>
                <a:srgbClr val="000000"/>
              </a:solidFill>
            </a:endParaRPr>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A297055A-7BFF-48B1-86F4-93D9F4016226}" type="datetimeFigureOut">
              <a:rPr lang="zh-CN" altLang="en-US">
                <a:solidFill>
                  <a:srgbClr val="000000"/>
                </a:solidFill>
              </a:rPr>
              <a:t>2023-01-17</a:t>
            </a:fld>
            <a:endParaRPr lang="en-US" altLang="zh-CN">
              <a:solidFill>
                <a:srgbClr val="000000"/>
              </a:solidFill>
            </a:endParaRPr>
          </a:p>
        </p:txBody>
      </p:sp>
      <p:sp>
        <p:nvSpPr>
          <p:cNvPr id="4" name="页脚占位符 3"/>
          <p:cNvSpPr>
            <a:spLocks noGrp="1"/>
          </p:cNvSpPr>
          <p:nvPr>
            <p:ph type="ftr" sz="quarter" idx="11"/>
          </p:nvPr>
        </p:nvSpPr>
        <p:spPr/>
        <p:txBody>
          <a:bodyPr/>
          <a:lstStyle>
            <a:lvl1pPr>
              <a:defRPr/>
            </a:lvl1pPr>
          </a:lstStyle>
          <a:p>
            <a:endParaRPr lang="en-US" altLang="zh-CN">
              <a:solidFill>
                <a:srgbClr val="000000"/>
              </a:solidFill>
            </a:endParaRPr>
          </a:p>
        </p:txBody>
      </p:sp>
      <p:sp>
        <p:nvSpPr>
          <p:cNvPr id="5" name="灯片编号占位符 4"/>
          <p:cNvSpPr>
            <a:spLocks noGrp="1"/>
          </p:cNvSpPr>
          <p:nvPr>
            <p:ph type="sldNum" sz="quarter" idx="12"/>
          </p:nvPr>
        </p:nvSpPr>
        <p:spPr/>
        <p:txBody>
          <a:bodyPr/>
          <a:lstStyle>
            <a:lvl1pPr>
              <a:defRPr/>
            </a:lvl1pPr>
          </a:lstStyle>
          <a:p>
            <a:fld id="{16AF383A-0A77-4BB7-B51D-698531CD89AB}" type="slidenum">
              <a:rPr lang="zh-CN" altLang="en-US">
                <a:solidFill>
                  <a:srgbClr val="000000"/>
                </a:solidFill>
              </a:rPr>
              <a:t>‹#›</a:t>
            </a:fld>
            <a:endParaRPr lang="en-US" altLang="zh-CN">
              <a:solidFill>
                <a:srgbClr val="000000"/>
              </a:solidFill>
            </a:endParaRPr>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AA11F62C-6FCF-4117-A2F4-BE85697849E9}" type="datetimeFigureOut">
              <a:rPr lang="zh-CN" altLang="en-US">
                <a:solidFill>
                  <a:srgbClr val="000000"/>
                </a:solidFill>
              </a:rPr>
              <a:t>2023-01-17</a:t>
            </a:fld>
            <a:endParaRPr lang="en-US" altLang="zh-CN">
              <a:solidFill>
                <a:srgbClr val="000000"/>
              </a:solidFill>
            </a:endParaRPr>
          </a:p>
        </p:txBody>
      </p:sp>
      <p:sp>
        <p:nvSpPr>
          <p:cNvPr id="3" name="页脚占位符 2"/>
          <p:cNvSpPr>
            <a:spLocks noGrp="1"/>
          </p:cNvSpPr>
          <p:nvPr>
            <p:ph type="ftr" sz="quarter" idx="11"/>
          </p:nvPr>
        </p:nvSpPr>
        <p:spPr/>
        <p:txBody>
          <a:bodyPr/>
          <a:lstStyle>
            <a:lvl1pPr>
              <a:defRPr/>
            </a:lvl1pPr>
          </a:lstStyle>
          <a:p>
            <a:endParaRPr lang="en-US" altLang="zh-CN">
              <a:solidFill>
                <a:srgbClr val="000000"/>
              </a:solidFill>
            </a:endParaRPr>
          </a:p>
        </p:txBody>
      </p:sp>
      <p:sp>
        <p:nvSpPr>
          <p:cNvPr id="4" name="灯片编号占位符 3"/>
          <p:cNvSpPr>
            <a:spLocks noGrp="1"/>
          </p:cNvSpPr>
          <p:nvPr>
            <p:ph type="sldNum" sz="quarter" idx="12"/>
          </p:nvPr>
        </p:nvSpPr>
        <p:spPr/>
        <p:txBody>
          <a:bodyPr/>
          <a:lstStyle>
            <a:lvl1pPr>
              <a:defRPr/>
            </a:lvl1pPr>
          </a:lstStyle>
          <a:p>
            <a:fld id="{418B848D-3126-4AC5-8218-CEF97E688E66}" type="slidenum">
              <a:rPr lang="zh-CN" altLang="en-US">
                <a:solidFill>
                  <a:srgbClr val="000000"/>
                </a:solidFill>
              </a:rPr>
              <a:t>‹#›</a:t>
            </a:fld>
            <a:endParaRPr lang="en-US" altLang="zh-CN">
              <a:solidFill>
                <a:srgbClr val="000000"/>
              </a:solidFill>
            </a:endParaRPr>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B86C5B53-BCA7-47AD-8D30-42B1C58B8619}" type="datetimeFigureOut">
              <a:rPr lang="zh-CN" altLang="en-US">
                <a:solidFill>
                  <a:srgbClr val="000000"/>
                </a:solidFill>
              </a:rPr>
              <a:t>2023-01-17</a:t>
            </a:fld>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D4C82376-DF80-4731-A2B0-8FF146939E20}" type="slidenum">
              <a:rPr lang="zh-CN" altLang="en-US">
                <a:solidFill>
                  <a:srgbClr val="000000"/>
                </a:solidFill>
              </a:rPr>
              <a:t>‹#›</a:t>
            </a:fld>
            <a:endParaRPr lang="en-US" altLang="zh-CN">
              <a:solidFill>
                <a:srgbClr val="000000"/>
              </a:solidFill>
            </a:endParaRPr>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53CF44AE-822C-4637-A0D8-F9D760FDBBC7}" type="datetimeFigureOut">
              <a:rPr lang="zh-CN" altLang="en-US">
                <a:solidFill>
                  <a:srgbClr val="000000"/>
                </a:solidFill>
              </a:rPr>
              <a:t>2023-01-17</a:t>
            </a:fld>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835C792A-D5FF-4FBC-96BF-A83D2D565BB4}" type="slidenum">
              <a:rPr lang="zh-CN" altLang="en-US">
                <a:solidFill>
                  <a:srgbClr val="000000"/>
                </a:solidFill>
              </a:rPr>
              <a:t>‹#›</a:t>
            </a:fld>
            <a:endParaRPr lang="en-US" altLang="zh-CN">
              <a:solidFill>
                <a:srgbClr val="000000"/>
              </a:solidFill>
            </a:endParaRP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4403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403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pPr fontAlgn="base">
              <a:spcBef>
                <a:spcPct val="0"/>
              </a:spcBef>
              <a:spcAft>
                <a:spcPct val="0"/>
              </a:spcAft>
            </a:pPr>
            <a:fld id="{2E3574E6-2F1B-44AC-A9F3-372813CED5A6}" type="datetimeFigureOut">
              <a:rPr lang="zh-CN" altLang="en-US">
                <a:solidFill>
                  <a:srgbClr val="000000"/>
                </a:solidFill>
              </a:rPr>
              <a:t>2023-01-17</a:t>
            </a:fld>
            <a:endParaRPr lang="en-US" altLang="zh-CN">
              <a:solidFill>
                <a:srgbClr val="000000"/>
              </a:solidFill>
            </a:endParaRPr>
          </a:p>
        </p:txBody>
      </p:sp>
      <p:sp>
        <p:nvSpPr>
          <p:cNvPr id="4403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fontAlgn="base">
              <a:spcBef>
                <a:spcPct val="0"/>
              </a:spcBef>
              <a:spcAft>
                <a:spcPct val="0"/>
              </a:spcAft>
            </a:pPr>
            <a:endParaRPr lang="en-US" altLang="zh-CN">
              <a:solidFill>
                <a:srgbClr val="000000"/>
              </a:solidFill>
            </a:endParaRPr>
          </a:p>
        </p:txBody>
      </p:sp>
      <p:sp>
        <p:nvSpPr>
          <p:cNvPr id="4403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fontAlgn="base">
              <a:spcBef>
                <a:spcPct val="0"/>
              </a:spcBef>
              <a:spcAft>
                <a:spcPct val="0"/>
              </a:spcAft>
            </a:pPr>
            <a:fld id="{6E984CEE-C958-4E78-9C22-C19D39C89E6C}" type="slidenum">
              <a:rPr lang="zh-CN" altLang="en-US">
                <a:solidFill>
                  <a:srgbClr val="000000"/>
                </a:solidFill>
              </a:rPr>
              <a:t>‹#›</a:t>
            </a:fld>
            <a:endParaRPr lang="en-US" altLang="zh-CN">
              <a:solidFill>
                <a:srgbClr val="00000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32.emf"/><Relationship Id="rId3" Type="http://schemas.openxmlformats.org/officeDocument/2006/relationships/image" Target="../media/image35.jpeg"/><Relationship Id="rId7" Type="http://schemas.openxmlformats.org/officeDocument/2006/relationships/oleObject" Target="../embeddings/oleObject28.bin"/><Relationship Id="rId12" Type="http://schemas.openxmlformats.org/officeDocument/2006/relationships/image" Target="../media/image34.e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31.wmf"/><Relationship Id="rId11" Type="http://schemas.openxmlformats.org/officeDocument/2006/relationships/oleObject" Target="../embeddings/oleObject30.bin"/><Relationship Id="rId5" Type="http://schemas.openxmlformats.org/officeDocument/2006/relationships/oleObject" Target="../embeddings/oleObject27.bin"/><Relationship Id="rId10" Type="http://schemas.openxmlformats.org/officeDocument/2006/relationships/image" Target="../media/image33.emf"/><Relationship Id="rId4" Type="http://schemas.openxmlformats.org/officeDocument/2006/relationships/image" Target="../media/image36.jpeg"/><Relationship Id="rId9" Type="http://schemas.openxmlformats.org/officeDocument/2006/relationships/oleObject" Target="../embeddings/oleObject29.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33.bin"/><Relationship Id="rId13" Type="http://schemas.openxmlformats.org/officeDocument/2006/relationships/image" Target="../media/image41.wmf"/><Relationship Id="rId3" Type="http://schemas.openxmlformats.org/officeDocument/2006/relationships/audio" Target="../media/audio1.wav"/><Relationship Id="rId7" Type="http://schemas.openxmlformats.org/officeDocument/2006/relationships/image" Target="../media/image38.wmf"/><Relationship Id="rId12" Type="http://schemas.openxmlformats.org/officeDocument/2006/relationships/oleObject" Target="../embeddings/oleObject35.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32.bin"/><Relationship Id="rId11" Type="http://schemas.openxmlformats.org/officeDocument/2006/relationships/image" Target="../media/image40.wmf"/><Relationship Id="rId5" Type="http://schemas.openxmlformats.org/officeDocument/2006/relationships/image" Target="../media/image37.wmf"/><Relationship Id="rId15" Type="http://schemas.openxmlformats.org/officeDocument/2006/relationships/image" Target="../media/image42.wmf"/><Relationship Id="rId10" Type="http://schemas.openxmlformats.org/officeDocument/2006/relationships/oleObject" Target="../embeddings/oleObject34.bin"/><Relationship Id="rId4" Type="http://schemas.openxmlformats.org/officeDocument/2006/relationships/oleObject" Target="../embeddings/oleObject31.bin"/><Relationship Id="rId9" Type="http://schemas.openxmlformats.org/officeDocument/2006/relationships/image" Target="../media/image39.wmf"/><Relationship Id="rId14" Type="http://schemas.openxmlformats.org/officeDocument/2006/relationships/oleObject" Target="../embeddings/oleObject36.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43.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image" Target="../media/image46.wmf"/><Relationship Id="rId3" Type="http://schemas.openxmlformats.org/officeDocument/2006/relationships/image" Target="../media/image45.wmf"/><Relationship Id="rId7" Type="http://schemas.openxmlformats.org/officeDocument/2006/relationships/image" Target="../media/image44.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39.bin"/><Relationship Id="rId5" Type="http://schemas.openxmlformats.org/officeDocument/2006/relationships/image" Target="../media/image29.wmf"/><Relationship Id="rId4" Type="http://schemas.openxmlformats.org/officeDocument/2006/relationships/oleObject" Target="../embeddings/oleObject38.bin"/></Relationships>
</file>

<file path=ppt/slides/_rels/slide16.xml.rels><?xml version="1.0" encoding="UTF-8" standalone="yes"?>
<Relationships xmlns="http://schemas.openxmlformats.org/package/2006/relationships"><Relationship Id="rId8" Type="http://schemas.openxmlformats.org/officeDocument/2006/relationships/image" Target="../media/image49.wmf"/><Relationship Id="rId13" Type="http://schemas.openxmlformats.org/officeDocument/2006/relationships/oleObject" Target="../embeddings/oleObject45.bin"/><Relationship Id="rId18" Type="http://schemas.openxmlformats.org/officeDocument/2006/relationships/image" Target="../media/image54.wmf"/><Relationship Id="rId26" Type="http://schemas.openxmlformats.org/officeDocument/2006/relationships/image" Target="../media/image58.wmf"/><Relationship Id="rId3" Type="http://schemas.openxmlformats.org/officeDocument/2006/relationships/oleObject" Target="../embeddings/oleObject40.bin"/><Relationship Id="rId21" Type="http://schemas.openxmlformats.org/officeDocument/2006/relationships/oleObject" Target="../embeddings/oleObject49.bin"/><Relationship Id="rId7" Type="http://schemas.openxmlformats.org/officeDocument/2006/relationships/oleObject" Target="../embeddings/oleObject42.bin"/><Relationship Id="rId12" Type="http://schemas.openxmlformats.org/officeDocument/2006/relationships/image" Target="../media/image51.wmf"/><Relationship Id="rId17" Type="http://schemas.openxmlformats.org/officeDocument/2006/relationships/oleObject" Target="../embeddings/oleObject47.bin"/><Relationship Id="rId25" Type="http://schemas.openxmlformats.org/officeDocument/2006/relationships/oleObject" Target="../embeddings/oleObject51.bin"/><Relationship Id="rId2" Type="http://schemas.openxmlformats.org/officeDocument/2006/relationships/slideLayout" Target="../slideLayouts/slideLayout7.xml"/><Relationship Id="rId16" Type="http://schemas.openxmlformats.org/officeDocument/2006/relationships/image" Target="../media/image53.wmf"/><Relationship Id="rId20" Type="http://schemas.openxmlformats.org/officeDocument/2006/relationships/image" Target="../media/image55.wmf"/><Relationship Id="rId29" Type="http://schemas.openxmlformats.org/officeDocument/2006/relationships/image" Target="../media/image59.wmf"/><Relationship Id="rId1" Type="http://schemas.openxmlformats.org/officeDocument/2006/relationships/vmlDrawing" Target="../drawings/vmlDrawing11.vml"/><Relationship Id="rId6" Type="http://schemas.openxmlformats.org/officeDocument/2006/relationships/image" Target="../media/image48.wmf"/><Relationship Id="rId11" Type="http://schemas.openxmlformats.org/officeDocument/2006/relationships/oleObject" Target="../embeddings/oleObject44.bin"/><Relationship Id="rId24" Type="http://schemas.openxmlformats.org/officeDocument/2006/relationships/image" Target="../media/image57.wmf"/><Relationship Id="rId5" Type="http://schemas.openxmlformats.org/officeDocument/2006/relationships/oleObject" Target="../embeddings/oleObject41.bin"/><Relationship Id="rId15" Type="http://schemas.openxmlformats.org/officeDocument/2006/relationships/oleObject" Target="../embeddings/oleObject46.bin"/><Relationship Id="rId23" Type="http://schemas.openxmlformats.org/officeDocument/2006/relationships/oleObject" Target="../embeddings/oleObject50.bin"/><Relationship Id="rId28" Type="http://schemas.openxmlformats.org/officeDocument/2006/relationships/oleObject" Target="../embeddings/oleObject52.bin"/><Relationship Id="rId10" Type="http://schemas.openxmlformats.org/officeDocument/2006/relationships/image" Target="../media/image50.wmf"/><Relationship Id="rId19" Type="http://schemas.openxmlformats.org/officeDocument/2006/relationships/oleObject" Target="../embeddings/oleObject48.bin"/><Relationship Id="rId31" Type="http://schemas.openxmlformats.org/officeDocument/2006/relationships/image" Target="../media/image60.wmf"/><Relationship Id="rId4" Type="http://schemas.openxmlformats.org/officeDocument/2006/relationships/image" Target="../media/image47.wmf"/><Relationship Id="rId9" Type="http://schemas.openxmlformats.org/officeDocument/2006/relationships/oleObject" Target="../embeddings/oleObject43.bin"/><Relationship Id="rId14" Type="http://schemas.openxmlformats.org/officeDocument/2006/relationships/image" Target="../media/image52.wmf"/><Relationship Id="rId22" Type="http://schemas.openxmlformats.org/officeDocument/2006/relationships/image" Target="../media/image56.wmf"/><Relationship Id="rId27" Type="http://schemas.openxmlformats.org/officeDocument/2006/relationships/image" Target="../media/image61.GIF"/><Relationship Id="rId30" Type="http://schemas.openxmlformats.org/officeDocument/2006/relationships/oleObject" Target="../embeddings/oleObject53.bin"/></Relationships>
</file>

<file path=ppt/slides/_rels/slide17.xml.rels><?xml version="1.0" encoding="UTF-8" standalone="yes"?>
<Relationships xmlns="http://schemas.openxmlformats.org/package/2006/relationships"><Relationship Id="rId3" Type="http://schemas.openxmlformats.org/officeDocument/2006/relationships/image" Target="../media/image61.GIF"/><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62.wmf"/><Relationship Id="rId4" Type="http://schemas.openxmlformats.org/officeDocument/2006/relationships/oleObject" Target="../embeddings/oleObject54.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64.wmf"/><Relationship Id="rId5" Type="http://schemas.openxmlformats.org/officeDocument/2006/relationships/oleObject" Target="../embeddings/oleObject56.bin"/><Relationship Id="rId4" Type="http://schemas.openxmlformats.org/officeDocument/2006/relationships/image" Target="../media/image63.wmf"/></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59.bin"/><Relationship Id="rId13" Type="http://schemas.openxmlformats.org/officeDocument/2006/relationships/image" Target="../media/image69.wmf"/><Relationship Id="rId18" Type="http://schemas.openxmlformats.org/officeDocument/2006/relationships/oleObject" Target="../embeddings/oleObject64.bin"/><Relationship Id="rId3" Type="http://schemas.openxmlformats.org/officeDocument/2006/relationships/notesSlide" Target="../notesSlides/notesSlide2.xml"/><Relationship Id="rId21" Type="http://schemas.openxmlformats.org/officeDocument/2006/relationships/image" Target="../media/image73.wmf"/><Relationship Id="rId7" Type="http://schemas.openxmlformats.org/officeDocument/2006/relationships/image" Target="../media/image66.wmf"/><Relationship Id="rId12" Type="http://schemas.openxmlformats.org/officeDocument/2006/relationships/oleObject" Target="../embeddings/oleObject61.bin"/><Relationship Id="rId17" Type="http://schemas.openxmlformats.org/officeDocument/2006/relationships/image" Target="../media/image71.wmf"/><Relationship Id="rId2" Type="http://schemas.openxmlformats.org/officeDocument/2006/relationships/slideLayout" Target="../slideLayouts/slideLayout7.xml"/><Relationship Id="rId16" Type="http://schemas.openxmlformats.org/officeDocument/2006/relationships/oleObject" Target="../embeddings/oleObject63.bin"/><Relationship Id="rId20" Type="http://schemas.openxmlformats.org/officeDocument/2006/relationships/oleObject" Target="../embeddings/oleObject65.bin"/><Relationship Id="rId1" Type="http://schemas.openxmlformats.org/officeDocument/2006/relationships/vmlDrawing" Target="../drawings/vmlDrawing14.vml"/><Relationship Id="rId6" Type="http://schemas.openxmlformats.org/officeDocument/2006/relationships/oleObject" Target="../embeddings/oleObject58.bin"/><Relationship Id="rId11" Type="http://schemas.openxmlformats.org/officeDocument/2006/relationships/image" Target="../media/image68.wmf"/><Relationship Id="rId5" Type="http://schemas.openxmlformats.org/officeDocument/2006/relationships/image" Target="../media/image65.wmf"/><Relationship Id="rId15" Type="http://schemas.openxmlformats.org/officeDocument/2006/relationships/image" Target="../media/image70.wmf"/><Relationship Id="rId23" Type="http://schemas.openxmlformats.org/officeDocument/2006/relationships/image" Target="../media/image74.wmf"/><Relationship Id="rId10" Type="http://schemas.openxmlformats.org/officeDocument/2006/relationships/oleObject" Target="../embeddings/oleObject60.bin"/><Relationship Id="rId19" Type="http://schemas.openxmlformats.org/officeDocument/2006/relationships/image" Target="../media/image72.wmf"/><Relationship Id="rId4" Type="http://schemas.openxmlformats.org/officeDocument/2006/relationships/oleObject" Target="../embeddings/oleObject57.bin"/><Relationship Id="rId9" Type="http://schemas.openxmlformats.org/officeDocument/2006/relationships/image" Target="../media/image67.wmf"/><Relationship Id="rId14" Type="http://schemas.openxmlformats.org/officeDocument/2006/relationships/oleObject" Target="../embeddings/oleObject62.bin"/><Relationship Id="rId22" Type="http://schemas.openxmlformats.org/officeDocument/2006/relationships/oleObject" Target="../embeddings/oleObject66.bin"/></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75.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openxmlformats.org/officeDocument/2006/relationships/image" Target="../media/image78.emf"/><Relationship Id="rId13" Type="http://schemas.openxmlformats.org/officeDocument/2006/relationships/oleObject" Target="../embeddings/oleObject72.bin"/><Relationship Id="rId18" Type="http://schemas.openxmlformats.org/officeDocument/2006/relationships/image" Target="../media/image83.emf"/><Relationship Id="rId3" Type="http://schemas.openxmlformats.org/officeDocument/2006/relationships/oleObject" Target="../embeddings/oleObject67.bin"/><Relationship Id="rId21" Type="http://schemas.openxmlformats.org/officeDocument/2006/relationships/oleObject" Target="../embeddings/oleObject76.bin"/><Relationship Id="rId7" Type="http://schemas.openxmlformats.org/officeDocument/2006/relationships/oleObject" Target="../embeddings/oleObject69.bin"/><Relationship Id="rId12" Type="http://schemas.openxmlformats.org/officeDocument/2006/relationships/image" Target="../media/image80.emf"/><Relationship Id="rId17" Type="http://schemas.openxmlformats.org/officeDocument/2006/relationships/oleObject" Target="../embeddings/oleObject74.bin"/><Relationship Id="rId2" Type="http://schemas.openxmlformats.org/officeDocument/2006/relationships/slideLayout" Target="../slideLayouts/slideLayout7.xml"/><Relationship Id="rId16" Type="http://schemas.openxmlformats.org/officeDocument/2006/relationships/image" Target="../media/image82.emf"/><Relationship Id="rId20" Type="http://schemas.openxmlformats.org/officeDocument/2006/relationships/image" Target="../media/image84.emf"/><Relationship Id="rId1" Type="http://schemas.openxmlformats.org/officeDocument/2006/relationships/vmlDrawing" Target="../drawings/vmlDrawing15.vml"/><Relationship Id="rId6" Type="http://schemas.openxmlformats.org/officeDocument/2006/relationships/image" Target="../media/image77.emf"/><Relationship Id="rId11" Type="http://schemas.openxmlformats.org/officeDocument/2006/relationships/oleObject" Target="../embeddings/oleObject71.bin"/><Relationship Id="rId24" Type="http://schemas.openxmlformats.org/officeDocument/2006/relationships/image" Target="../media/image86.emf"/><Relationship Id="rId5" Type="http://schemas.openxmlformats.org/officeDocument/2006/relationships/oleObject" Target="../embeddings/oleObject68.bin"/><Relationship Id="rId15" Type="http://schemas.openxmlformats.org/officeDocument/2006/relationships/oleObject" Target="../embeddings/oleObject73.bin"/><Relationship Id="rId23" Type="http://schemas.openxmlformats.org/officeDocument/2006/relationships/oleObject" Target="../embeddings/oleObject77.bin"/><Relationship Id="rId10" Type="http://schemas.openxmlformats.org/officeDocument/2006/relationships/image" Target="../media/image79.emf"/><Relationship Id="rId19" Type="http://schemas.openxmlformats.org/officeDocument/2006/relationships/oleObject" Target="../embeddings/oleObject75.bin"/><Relationship Id="rId4" Type="http://schemas.openxmlformats.org/officeDocument/2006/relationships/image" Target="../media/image76.wmf"/><Relationship Id="rId9" Type="http://schemas.openxmlformats.org/officeDocument/2006/relationships/oleObject" Target="../embeddings/oleObject70.bin"/><Relationship Id="rId14" Type="http://schemas.openxmlformats.org/officeDocument/2006/relationships/image" Target="../media/image81.emf"/><Relationship Id="rId22" Type="http://schemas.openxmlformats.org/officeDocument/2006/relationships/image" Target="../media/image85.emf"/></Relationships>
</file>

<file path=ppt/slides/_rels/slide22.xml.rels><?xml version="1.0" encoding="UTF-8" standalone="yes"?>
<Relationships xmlns="http://schemas.openxmlformats.org/package/2006/relationships"><Relationship Id="rId2" Type="http://schemas.openxmlformats.org/officeDocument/2006/relationships/image" Target="../media/image87.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9.e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8.e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12.jpeg"/><Relationship Id="rId7"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10.wmf"/><Relationship Id="rId10" Type="http://schemas.openxmlformats.org/officeDocument/2006/relationships/image" Target="../media/image13.png"/><Relationship Id="rId4" Type="http://schemas.openxmlformats.org/officeDocument/2006/relationships/oleObject" Target="../embeddings/oleObject5.bin"/><Relationship Id="rId9" Type="http://schemas.openxmlformats.org/officeDocument/2006/relationships/slide" Target="slide9.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0.bin"/><Relationship Id="rId13" Type="http://schemas.openxmlformats.org/officeDocument/2006/relationships/image" Target="../media/image18.wmf"/><Relationship Id="rId3" Type="http://schemas.openxmlformats.org/officeDocument/2006/relationships/oleObject" Target="../embeddings/oleObject8.bin"/><Relationship Id="rId7" Type="http://schemas.openxmlformats.org/officeDocument/2006/relationships/image" Target="../media/image21.GIF"/><Relationship Id="rId12" Type="http://schemas.openxmlformats.org/officeDocument/2006/relationships/oleObject" Target="../embeddings/oleObject12.bin"/><Relationship Id="rId17" Type="http://schemas.openxmlformats.org/officeDocument/2006/relationships/image" Target="../media/image20.wmf"/><Relationship Id="rId2" Type="http://schemas.openxmlformats.org/officeDocument/2006/relationships/slideLayout" Target="../slideLayouts/slideLayout7.xml"/><Relationship Id="rId16" Type="http://schemas.openxmlformats.org/officeDocument/2006/relationships/oleObject" Target="../embeddings/oleObject14.bin"/><Relationship Id="rId1" Type="http://schemas.openxmlformats.org/officeDocument/2006/relationships/vmlDrawing" Target="../drawings/vmlDrawing4.vml"/><Relationship Id="rId6" Type="http://schemas.openxmlformats.org/officeDocument/2006/relationships/image" Target="../media/image15.wmf"/><Relationship Id="rId11" Type="http://schemas.openxmlformats.org/officeDocument/2006/relationships/image" Target="../media/image17.wmf"/><Relationship Id="rId5" Type="http://schemas.openxmlformats.org/officeDocument/2006/relationships/oleObject" Target="../embeddings/oleObject9.bin"/><Relationship Id="rId15" Type="http://schemas.openxmlformats.org/officeDocument/2006/relationships/image" Target="../media/image19.wmf"/><Relationship Id="rId10" Type="http://schemas.openxmlformats.org/officeDocument/2006/relationships/oleObject" Target="../embeddings/oleObject11.bin"/><Relationship Id="rId4" Type="http://schemas.openxmlformats.org/officeDocument/2006/relationships/image" Target="../media/image14.wmf"/><Relationship Id="rId9" Type="http://schemas.openxmlformats.org/officeDocument/2006/relationships/image" Target="../media/image16.wmf"/><Relationship Id="rId14" Type="http://schemas.openxmlformats.org/officeDocument/2006/relationships/oleObject" Target="../embeddings/oleObject13.bin"/></Relationships>
</file>

<file path=ppt/slides/_rels/slide8.xml.rels><?xml version="1.0" encoding="UTF-8" standalone="yes"?>
<Relationships xmlns="http://schemas.openxmlformats.org/package/2006/relationships"><Relationship Id="rId8" Type="http://schemas.openxmlformats.org/officeDocument/2006/relationships/image" Target="../media/image24.wmf"/><Relationship Id="rId13" Type="http://schemas.openxmlformats.org/officeDocument/2006/relationships/oleObject" Target="../embeddings/oleObject21.bin"/><Relationship Id="rId3" Type="http://schemas.openxmlformats.org/officeDocument/2006/relationships/oleObject" Target="../embeddings/oleObject15.bin"/><Relationship Id="rId7" Type="http://schemas.openxmlformats.org/officeDocument/2006/relationships/oleObject" Target="../embeddings/oleObject17.bin"/><Relationship Id="rId12"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23.wmf"/><Relationship Id="rId11" Type="http://schemas.openxmlformats.org/officeDocument/2006/relationships/oleObject" Target="../embeddings/oleObject19.bin"/><Relationship Id="rId5" Type="http://schemas.openxmlformats.org/officeDocument/2006/relationships/oleObject" Target="../embeddings/oleObject16.bin"/><Relationship Id="rId10" Type="http://schemas.openxmlformats.org/officeDocument/2006/relationships/oleObject" Target="../embeddings/oleObject18.bin"/><Relationship Id="rId4" Type="http://schemas.openxmlformats.org/officeDocument/2006/relationships/image" Target="../media/image22.wmf"/><Relationship Id="rId9" Type="http://schemas.openxmlformats.org/officeDocument/2006/relationships/image" Target="../media/image25.png"/></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4.bin"/><Relationship Id="rId13" Type="http://schemas.openxmlformats.org/officeDocument/2006/relationships/image" Target="../media/image24.wmf"/><Relationship Id="rId3" Type="http://schemas.openxmlformats.org/officeDocument/2006/relationships/image" Target="../media/image30.wmf"/><Relationship Id="rId7" Type="http://schemas.openxmlformats.org/officeDocument/2006/relationships/image" Target="../media/image27.wmf"/><Relationship Id="rId12"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23.bin"/><Relationship Id="rId11" Type="http://schemas.openxmlformats.org/officeDocument/2006/relationships/image" Target="../media/image29.wmf"/><Relationship Id="rId5" Type="http://schemas.openxmlformats.org/officeDocument/2006/relationships/image" Target="../media/image26.wmf"/><Relationship Id="rId10" Type="http://schemas.openxmlformats.org/officeDocument/2006/relationships/oleObject" Target="../embeddings/oleObject25.bin"/><Relationship Id="rId4" Type="http://schemas.openxmlformats.org/officeDocument/2006/relationships/oleObject" Target="../embeddings/oleObject22.bin"/><Relationship Id="rId9" Type="http://schemas.openxmlformats.org/officeDocument/2006/relationships/image" Target="../media/image2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Text Box 6"/>
          <p:cNvSpPr txBox="1">
            <a:spLocks noChangeArrowheads="1"/>
          </p:cNvSpPr>
          <p:nvPr/>
        </p:nvSpPr>
        <p:spPr bwMode="auto">
          <a:xfrm>
            <a:off x="1690988" y="692696"/>
            <a:ext cx="5492750" cy="914400"/>
          </a:xfrm>
          <a:prstGeom prst="rect">
            <a:avLst/>
          </a:prstGeom>
          <a:noFill/>
          <a:ln>
            <a:noFill/>
          </a:ln>
          <a:effectLst>
            <a:prstShdw prst="shdw11">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fontAlgn="base">
              <a:spcBef>
                <a:spcPct val="0"/>
              </a:spcBef>
              <a:spcAft>
                <a:spcPct val="0"/>
              </a:spcAft>
            </a:pPr>
            <a:r>
              <a:rPr lang="zh-CN" altLang="en-US" sz="5400" b="1" dirty="0">
                <a:solidFill>
                  <a:srgbClr val="006600"/>
                </a:solidFill>
                <a:latin typeface="黑体" panose="02010609060101010101" pitchFamily="49" charset="-122"/>
                <a:ea typeface="黑体" panose="02010609060101010101" pitchFamily="49" charset="-122"/>
              </a:rPr>
              <a:t>第七章 实数</a:t>
            </a:r>
          </a:p>
        </p:txBody>
      </p:sp>
      <p:sp>
        <p:nvSpPr>
          <p:cNvPr id="5" name="矩形 4"/>
          <p:cNvSpPr/>
          <p:nvPr/>
        </p:nvSpPr>
        <p:spPr>
          <a:xfrm>
            <a:off x="2758199" y="5238351"/>
            <a:ext cx="3812262" cy="566309"/>
          </a:xfrm>
          <a:prstGeom prst="rect">
            <a:avLst/>
          </a:prstGeom>
        </p:spPr>
        <p:txBody>
          <a:bodyPr wrap="none">
            <a:spAutoFit/>
          </a:bodyPr>
          <a:lstStyle/>
          <a:p>
            <a:pPr marL="342900" indent="-342900" algn="ctr" fontAlgn="base">
              <a:lnSpc>
                <a:spcPct val="110000"/>
              </a:lnSpc>
              <a:spcBef>
                <a:spcPct val="0"/>
              </a:spcBef>
              <a:spcAft>
                <a:spcPct val="0"/>
              </a:spcAft>
            </a:pPr>
            <a:r>
              <a:rPr lang="en-US" altLang="zh-CN" sz="2800" b="1" kern="0" smtClean="0">
                <a:solidFill>
                  <a:srgbClr val="006600"/>
                </a:solidFill>
                <a:latin typeface="微软雅黑" panose="020B0503020204020204" pitchFamily="34" charset="-122"/>
                <a:ea typeface="微软雅黑" panose="020B0503020204020204" pitchFamily="34" charset="-122"/>
              </a:rPr>
              <a:t>WWW.PPT818.COM</a:t>
            </a:r>
            <a:endParaRPr lang="en-US" altLang="zh-CN" sz="2800" b="1" kern="0" dirty="0">
              <a:solidFill>
                <a:srgbClr val="006600"/>
              </a:solidFill>
              <a:latin typeface="微软雅黑" panose="020B0503020204020204" pitchFamily="34" charset="-122"/>
              <a:ea typeface="微软雅黑" panose="020B0503020204020204" pitchFamily="34" charset="-122"/>
            </a:endParaRPr>
          </a:p>
        </p:txBody>
      </p:sp>
      <p:sp>
        <p:nvSpPr>
          <p:cNvPr id="2" name="矩形 1"/>
          <p:cNvSpPr/>
          <p:nvPr/>
        </p:nvSpPr>
        <p:spPr>
          <a:xfrm>
            <a:off x="1336071" y="2204864"/>
            <a:ext cx="6364243" cy="1569660"/>
          </a:xfrm>
          <a:prstGeom prst="rect">
            <a:avLst/>
          </a:prstGeom>
        </p:spPr>
        <p:txBody>
          <a:bodyPr wrap="none">
            <a:spAutoFit/>
          </a:bodyPr>
          <a:lstStyle/>
          <a:p>
            <a:pPr algn="ctr" fontAlgn="base">
              <a:spcBef>
                <a:spcPct val="0"/>
              </a:spcBef>
              <a:spcAft>
                <a:spcPct val="0"/>
              </a:spcAft>
            </a:pPr>
            <a:r>
              <a:rPr lang="zh-CN" altLang="en-US" sz="9600" b="1" kern="10" dirty="0">
                <a:ln w="12700">
                  <a:solidFill>
                    <a:srgbClr val="EAEAEA"/>
                  </a:solidFill>
                  <a:round/>
                </a:ln>
                <a:solidFill>
                  <a:srgbClr val="006600"/>
                </a:solidFill>
                <a:latin typeface="隶书" panose="02010509060101010101" charset="-122"/>
                <a:ea typeface="隶书" panose="02010509060101010101" charset="-122"/>
              </a:rPr>
              <a:t>算术平方根</a:t>
            </a: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Oval 4" descr="羊皮纸"/>
          <p:cNvSpPr>
            <a:spLocks noChangeArrowheads="1"/>
          </p:cNvSpPr>
          <p:nvPr/>
        </p:nvSpPr>
        <p:spPr bwMode="auto">
          <a:xfrm>
            <a:off x="1643063" y="571500"/>
            <a:ext cx="6016625" cy="855663"/>
          </a:xfrm>
          <a:prstGeom prst="ellipse">
            <a:avLst/>
          </a:prstGeom>
          <a:blipFill dpi="0" rotWithShape="1">
            <a:blip r:embed="rId3"/>
            <a:srcRect/>
            <a:tile tx="0" ty="0" sx="100000" sy="100000" flip="none" algn="tl"/>
          </a:blipFill>
          <a:ln w="9525" algn="ctr">
            <a:solidFill>
              <a:srgbClr val="FF99CC"/>
            </a:solidFill>
            <a:round/>
          </a:ln>
        </p:spPr>
        <p:txBody>
          <a:bodyPr anchor="ctr">
            <a:spAutoFit/>
          </a:bodyPr>
          <a:lstStyle/>
          <a:p>
            <a:pPr algn="ctr" fontAlgn="base">
              <a:spcBef>
                <a:spcPct val="0"/>
              </a:spcBef>
              <a:spcAft>
                <a:spcPct val="0"/>
              </a:spcAft>
            </a:pPr>
            <a:r>
              <a:rPr lang="zh-CN" altLang="en-US" sz="3500" dirty="0">
                <a:solidFill>
                  <a:srgbClr val="000000"/>
                </a:solidFill>
                <a:ea typeface="黑体" panose="02010609060101010101" pitchFamily="49" charset="-122"/>
              </a:rPr>
              <a:t>算术平方根的性质</a:t>
            </a:r>
          </a:p>
        </p:txBody>
      </p:sp>
      <p:sp>
        <p:nvSpPr>
          <p:cNvPr id="63500" name="AutoShape 12" descr="蓝色面巾纸"/>
          <p:cNvSpPr>
            <a:spLocks noChangeArrowheads="1"/>
          </p:cNvSpPr>
          <p:nvPr/>
        </p:nvSpPr>
        <p:spPr bwMode="auto">
          <a:xfrm>
            <a:off x="357188" y="1714500"/>
            <a:ext cx="6096000" cy="4267200"/>
          </a:xfrm>
          <a:prstGeom prst="verticalScroll">
            <a:avLst>
              <a:gd name="adj" fmla="val 12500"/>
            </a:avLst>
          </a:prstGeom>
          <a:blipFill dpi="0" rotWithShape="1">
            <a:blip r:embed="rId4"/>
            <a:srcRect/>
            <a:tile tx="0" ty="0" sx="100000" sy="100000" flip="none" algn="tl"/>
          </a:blipFill>
          <a:ln w="9525">
            <a:solidFill>
              <a:schemeClr val="tx1"/>
            </a:solidFill>
            <a:round/>
          </a:ln>
        </p:spPr>
        <p:txBody>
          <a:bodyPr anchor="ctr">
            <a:spAutoFit/>
          </a:bodyPr>
          <a:lstStyle/>
          <a:p>
            <a:pPr fontAlgn="base">
              <a:spcBef>
                <a:spcPct val="0"/>
              </a:spcBef>
              <a:spcAft>
                <a:spcPct val="0"/>
              </a:spcAft>
            </a:pPr>
            <a:endParaRPr lang="zh-CN" altLang="en-US" sz="3600">
              <a:solidFill>
                <a:srgbClr val="000000"/>
              </a:solidFill>
              <a:ea typeface="隶书" panose="02010509060101010101" charset="-122"/>
            </a:endParaRPr>
          </a:p>
        </p:txBody>
      </p:sp>
      <p:sp>
        <p:nvSpPr>
          <p:cNvPr id="63501" name="Text Box 13"/>
          <p:cNvSpPr txBox="1">
            <a:spLocks noChangeArrowheads="1"/>
          </p:cNvSpPr>
          <p:nvPr/>
        </p:nvSpPr>
        <p:spPr bwMode="auto">
          <a:xfrm>
            <a:off x="1066800" y="2651125"/>
            <a:ext cx="4876800" cy="1327150"/>
          </a:xfrm>
          <a:prstGeom prst="rect">
            <a:avLst/>
          </a:prstGeom>
          <a:noFill/>
          <a:ln w="9525" algn="ctr">
            <a:noFill/>
            <a:miter lim="800000"/>
          </a:ln>
          <a:effec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r>
              <a:rPr lang="en-US" altLang="zh-CN" sz="2500" dirty="0">
                <a:solidFill>
                  <a:srgbClr val="006600"/>
                </a:solidFill>
                <a:effectLst>
                  <a:outerShdw blurRad="38100" dist="38100" dir="2700000" algn="tl">
                    <a:srgbClr val="C0C0C0"/>
                  </a:outerShdw>
                </a:effectLst>
                <a:latin typeface="黑体" panose="02010609060101010101" pitchFamily="49" charset="-122"/>
                <a:ea typeface="黑体" panose="02010609060101010101" pitchFamily="49" charset="-122"/>
              </a:rPr>
              <a:t>1</a:t>
            </a:r>
            <a:r>
              <a:rPr lang="zh-CN" altLang="en-US" sz="2500" dirty="0">
                <a:solidFill>
                  <a:srgbClr val="006600"/>
                </a:solidFill>
                <a:effectLst>
                  <a:outerShdw blurRad="38100" dist="38100" dir="2700000" algn="tl">
                    <a:srgbClr val="C0C0C0"/>
                  </a:outerShdw>
                </a:effectLst>
                <a:latin typeface="黑体" panose="02010609060101010101" pitchFamily="49" charset="-122"/>
                <a:ea typeface="黑体" panose="02010609060101010101" pitchFamily="49" charset="-122"/>
              </a:rPr>
              <a:t>、算术平方根具有双重非负性</a:t>
            </a:r>
          </a:p>
          <a:p>
            <a:pPr eaLnBrk="1" fontAlgn="base" hangingPunct="1">
              <a:spcBef>
                <a:spcPct val="0"/>
              </a:spcBef>
              <a:spcAft>
                <a:spcPct val="0"/>
              </a:spcAft>
            </a:pPr>
            <a:r>
              <a:rPr lang="en-US" altLang="zh-CN" sz="2500" dirty="0" smtClean="0">
                <a:solidFill>
                  <a:srgbClr val="FF0000"/>
                </a:solidFill>
                <a:effectLst>
                  <a:outerShdw blurRad="38100" dist="38100" dir="2700000" algn="tl">
                    <a:srgbClr val="C0C0C0"/>
                  </a:outerShdw>
                </a:effectLst>
                <a:latin typeface="黑体" panose="02010609060101010101" pitchFamily="49" charset="-122"/>
                <a:ea typeface="黑体" panose="02010609060101010101" pitchFamily="49" charset="-122"/>
              </a:rPr>
              <a:t>2</a:t>
            </a:r>
            <a:r>
              <a:rPr lang="zh-CN" altLang="en-US" sz="2500" dirty="0">
                <a:solidFill>
                  <a:srgbClr val="FF0000"/>
                </a:solidFill>
                <a:effectLst>
                  <a:outerShdw blurRad="38100" dist="38100" dir="2700000" algn="tl">
                    <a:srgbClr val="C0C0C0"/>
                  </a:outerShdw>
                </a:effectLst>
                <a:latin typeface="黑体" panose="02010609060101010101" pitchFamily="49" charset="-122"/>
                <a:ea typeface="黑体" panose="02010609060101010101" pitchFamily="49" charset="-122"/>
              </a:rPr>
              <a:t>、</a:t>
            </a:r>
            <a:r>
              <a:rPr lang="zh-CN" altLang="en-US" sz="2800" b="1" i="1" dirty="0">
                <a:solidFill>
                  <a:srgbClr val="0000FF"/>
                </a:solidFill>
              </a:rPr>
              <a:t>一个非负数的算数平方根的平方等于它本身：</a:t>
            </a:r>
            <a:endParaRPr lang="zh-CN" altLang="en-US" sz="2500" dirty="0">
              <a:solidFill>
                <a:srgbClr val="FF0000"/>
              </a:solidFill>
              <a:effectLst>
                <a:outerShdw blurRad="38100" dist="38100" dir="2700000" algn="tl">
                  <a:srgbClr val="C0C0C0"/>
                </a:outerShdw>
              </a:effectLst>
              <a:ea typeface="黑体" panose="02010609060101010101" pitchFamily="49" charset="-122"/>
            </a:endParaRPr>
          </a:p>
        </p:txBody>
      </p:sp>
      <p:graphicFrame>
        <p:nvGraphicFramePr>
          <p:cNvPr id="63503" name="Object 2"/>
          <p:cNvGraphicFramePr>
            <a:graphicFrameLocks noChangeAspect="1"/>
          </p:cNvGraphicFramePr>
          <p:nvPr/>
        </p:nvGraphicFramePr>
        <p:xfrm>
          <a:off x="5652120" y="2492896"/>
          <a:ext cx="2971800" cy="596900"/>
        </p:xfrm>
        <a:graphic>
          <a:graphicData uri="http://schemas.openxmlformats.org/presentationml/2006/ole">
            <mc:AlternateContent xmlns:mc="http://schemas.openxmlformats.org/markup-compatibility/2006">
              <mc:Choice xmlns:v="urn:schemas-microsoft-com:vml" Requires="v">
                <p:oleObj spid="_x0000_s7184" name="公式" r:id="rId5" imgW="876300" imgH="228600" progId="Equation.3">
                  <p:embed/>
                </p:oleObj>
              </mc:Choice>
              <mc:Fallback>
                <p:oleObj name="公式" r:id="rId5" imgW="876300" imgH="228600" progId="Equation.3">
                  <p:embed/>
                  <p:pic>
                    <p:nvPicPr>
                      <p:cNvPr id="0" name="图片 716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52120" y="2492896"/>
                        <a:ext cx="2971800" cy="59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7292" name="Object 12"/>
          <p:cNvGraphicFramePr>
            <a:graphicFrameLocks noChangeAspect="1"/>
          </p:cNvGraphicFramePr>
          <p:nvPr/>
        </p:nvGraphicFramePr>
        <p:xfrm>
          <a:off x="1571625" y="4071938"/>
          <a:ext cx="3504431" cy="915987"/>
        </p:xfrm>
        <a:graphic>
          <a:graphicData uri="http://schemas.openxmlformats.org/presentationml/2006/ole">
            <mc:AlternateContent xmlns:mc="http://schemas.openxmlformats.org/markup-compatibility/2006">
              <mc:Choice xmlns:v="urn:schemas-microsoft-com:vml" Requires="v">
                <p:oleObj spid="_x0000_s7185" name="Equation" r:id="rId7" imgW="1409700" imgH="317500" progId="Equation.DSMT4">
                  <p:embed/>
                </p:oleObj>
              </mc:Choice>
              <mc:Fallback>
                <p:oleObj name="Equation" r:id="rId7" imgW="1409700" imgH="317500" progId="Equation.DSMT4">
                  <p:embed/>
                  <p:pic>
                    <p:nvPicPr>
                      <p:cNvPr id="0" name="图片 717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71625" y="4071938"/>
                        <a:ext cx="3504431" cy="915987"/>
                      </a:xfrm>
                      <a:prstGeom prst="rect">
                        <a:avLst/>
                      </a:prstGeom>
                      <a:noFill/>
                      <a:ln>
                        <a:noFill/>
                      </a:ln>
                      <a:effectLst/>
                    </p:spPr>
                  </p:pic>
                </p:oleObj>
              </mc:Fallback>
            </mc:AlternateContent>
          </a:graphicData>
        </a:graphic>
      </p:graphicFrame>
      <p:graphicFrame>
        <p:nvGraphicFramePr>
          <p:cNvPr id="89104" name="Object 16"/>
          <p:cNvGraphicFramePr>
            <a:graphicFrameLocks noChangeAspect="1"/>
          </p:cNvGraphicFramePr>
          <p:nvPr/>
        </p:nvGraphicFramePr>
        <p:xfrm>
          <a:off x="3786188" y="4071938"/>
          <a:ext cx="731837" cy="792162"/>
        </p:xfrm>
        <a:graphic>
          <a:graphicData uri="http://schemas.openxmlformats.org/presentationml/2006/ole">
            <mc:AlternateContent xmlns:mc="http://schemas.openxmlformats.org/markup-compatibility/2006">
              <mc:Choice xmlns:v="urn:schemas-microsoft-com:vml" Requires="v">
                <p:oleObj spid="_x0000_s7186" name="Equation" r:id="rId9" imgW="368300" imgH="190500" progId="Equation.DSMT4">
                  <p:embed/>
                </p:oleObj>
              </mc:Choice>
              <mc:Fallback>
                <p:oleObj name="Equation" r:id="rId9" imgW="368300" imgH="190500" progId="Equation.DSMT4">
                  <p:embed/>
                  <p:pic>
                    <p:nvPicPr>
                      <p:cNvPr id="0" name="图片 7171"/>
                      <p:cNvPicPr>
                        <a:picLocks noChangeAspect="1" noChangeArrowheads="1"/>
                      </p:cNvPicPr>
                      <p:nvPr/>
                    </p:nvPicPr>
                    <p:blipFill>
                      <a:blip r:embed="rId10">
                        <a:extLst>
                          <a:ext uri="{28A0092B-C50C-407E-A947-70E740481C1C}">
                            <a14:useLocalDpi xmlns:a14="http://schemas.microsoft.com/office/drawing/2010/main" val="0"/>
                          </a:ext>
                        </a:extLst>
                      </a:blip>
                      <a:srcRect l="47818" t="-9941"/>
                      <a:stretch>
                        <a:fillRect/>
                      </a:stretch>
                    </p:blipFill>
                    <p:spPr bwMode="auto">
                      <a:xfrm>
                        <a:off x="3786188" y="4071938"/>
                        <a:ext cx="731837" cy="792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9105" name="Object 17"/>
          <p:cNvGraphicFramePr>
            <a:graphicFrameLocks noChangeAspect="1"/>
          </p:cNvGraphicFramePr>
          <p:nvPr/>
        </p:nvGraphicFramePr>
        <p:xfrm>
          <a:off x="5796136" y="4149080"/>
          <a:ext cx="2142232" cy="714375"/>
        </p:xfrm>
        <a:graphic>
          <a:graphicData uri="http://schemas.openxmlformats.org/presentationml/2006/ole">
            <mc:AlternateContent xmlns:mc="http://schemas.openxmlformats.org/markup-compatibility/2006">
              <mc:Choice xmlns:v="urn:schemas-microsoft-com:vml" Requires="v">
                <p:oleObj spid="_x0000_s7187" name="Equation" r:id="rId11" imgW="622300" imgH="266700" progId="Equation.DSMT4">
                  <p:embed/>
                </p:oleObj>
              </mc:Choice>
              <mc:Fallback>
                <p:oleObj name="Equation" r:id="rId11" imgW="622300" imgH="266700" progId="Equation.DSMT4">
                  <p:embed/>
                  <p:pic>
                    <p:nvPicPr>
                      <p:cNvPr id="0" name="图片 7172"/>
                      <p:cNvPicPr>
                        <a:picLocks noChangeAspect="1" noChangeArrowheads="1"/>
                      </p:cNvPicPr>
                      <p:nvPr/>
                    </p:nvPicPr>
                    <p:blipFill>
                      <a:blip r:embed="rId12">
                        <a:extLst>
                          <a:ext uri="{28A0092B-C50C-407E-A947-70E740481C1C}">
                            <a14:useLocalDpi xmlns:a14="http://schemas.microsoft.com/office/drawing/2010/main" val="0"/>
                          </a:ext>
                        </a:extLst>
                      </a:blip>
                      <a:srcRect l="13229"/>
                      <a:stretch>
                        <a:fillRect/>
                      </a:stretch>
                    </p:blipFill>
                    <p:spPr bwMode="auto">
                      <a:xfrm>
                        <a:off x="5796136" y="4149080"/>
                        <a:ext cx="2142232" cy="714375"/>
                      </a:xfrm>
                      <a:prstGeom prst="rect">
                        <a:avLst/>
                      </a:prstGeom>
                      <a:noFill/>
                      <a:ln>
                        <a:noFill/>
                      </a:ln>
                      <a:effectLst/>
                    </p:spPr>
                  </p:pic>
                </p:oleObj>
              </mc:Fallback>
            </mc:AlternateContent>
          </a:graphicData>
        </a:graphic>
      </p:graphicFrame>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3492"/>
                                        </p:tgtEl>
                                        <p:attrNameLst>
                                          <p:attrName>style.visibility</p:attrName>
                                        </p:attrNameLst>
                                      </p:cBhvr>
                                      <p:to>
                                        <p:strVal val="visible"/>
                                      </p:to>
                                    </p:set>
                                    <p:anim calcmode="lin" valueType="num">
                                      <p:cBhvr additive="base">
                                        <p:cTn id="7" dur="500" fill="hold"/>
                                        <p:tgtEl>
                                          <p:spTgt spid="63492"/>
                                        </p:tgtEl>
                                        <p:attrNameLst>
                                          <p:attrName>ppt_x</p:attrName>
                                        </p:attrNameLst>
                                      </p:cBhvr>
                                      <p:tavLst>
                                        <p:tav tm="0">
                                          <p:val>
                                            <p:strVal val="0-#ppt_w/2"/>
                                          </p:val>
                                        </p:tav>
                                        <p:tav tm="100000">
                                          <p:val>
                                            <p:strVal val="#ppt_x"/>
                                          </p:val>
                                        </p:tav>
                                      </p:tavLst>
                                    </p:anim>
                                    <p:anim calcmode="lin" valueType="num">
                                      <p:cBhvr additive="base">
                                        <p:cTn id="8" dur="500" fill="hold"/>
                                        <p:tgtEl>
                                          <p:spTgt spid="6349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63500"/>
                                        </p:tgtEl>
                                        <p:attrNameLst>
                                          <p:attrName>style.visibility</p:attrName>
                                        </p:attrNameLst>
                                      </p:cBhvr>
                                      <p:to>
                                        <p:strVal val="visible"/>
                                      </p:to>
                                    </p:set>
                                    <p:anim calcmode="lin" valueType="num">
                                      <p:cBhvr additive="base">
                                        <p:cTn id="11" dur="500" fill="hold"/>
                                        <p:tgtEl>
                                          <p:spTgt spid="63500"/>
                                        </p:tgtEl>
                                        <p:attrNameLst>
                                          <p:attrName>ppt_x</p:attrName>
                                        </p:attrNameLst>
                                      </p:cBhvr>
                                      <p:tavLst>
                                        <p:tav tm="0">
                                          <p:val>
                                            <p:strVal val="1+#ppt_w/2"/>
                                          </p:val>
                                        </p:tav>
                                        <p:tav tm="100000">
                                          <p:val>
                                            <p:strVal val="#ppt_x"/>
                                          </p:val>
                                        </p:tav>
                                      </p:tavLst>
                                    </p:anim>
                                    <p:anim calcmode="lin" valueType="num">
                                      <p:cBhvr additive="base">
                                        <p:cTn id="12" dur="500" fill="hold"/>
                                        <p:tgtEl>
                                          <p:spTgt spid="63500"/>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3501">
                                            <p:txEl>
                                              <p:pRg st="0" end="0"/>
                                            </p:txEl>
                                          </p:spTgt>
                                        </p:tgtEl>
                                        <p:attrNameLst>
                                          <p:attrName>style.visibility</p:attrName>
                                        </p:attrNameLst>
                                      </p:cBhvr>
                                      <p:to>
                                        <p:strVal val="visible"/>
                                      </p:to>
                                    </p:set>
                                    <p:animEffect transition="in" filter="dissolve">
                                      <p:cBhvr>
                                        <p:cTn id="17" dur="500"/>
                                        <p:tgtEl>
                                          <p:spTgt spid="6350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nodeType="clickEffect">
                                  <p:stCondLst>
                                    <p:cond delay="0"/>
                                  </p:stCondLst>
                                  <p:childTnLst>
                                    <p:set>
                                      <p:cBhvr>
                                        <p:cTn id="21" dur="1" fill="hold">
                                          <p:stCondLst>
                                            <p:cond delay="0"/>
                                          </p:stCondLst>
                                        </p:cTn>
                                        <p:tgtEl>
                                          <p:spTgt spid="63503"/>
                                        </p:tgtEl>
                                        <p:attrNameLst>
                                          <p:attrName>style.visibility</p:attrName>
                                        </p:attrNameLst>
                                      </p:cBhvr>
                                      <p:to>
                                        <p:strVal val="visible"/>
                                      </p:to>
                                    </p:set>
                                    <p:anim calcmode="lin" valueType="num">
                                      <p:cBhvr additive="base">
                                        <p:cTn id="22" dur="500" fill="hold"/>
                                        <p:tgtEl>
                                          <p:spTgt spid="63503"/>
                                        </p:tgtEl>
                                        <p:attrNameLst>
                                          <p:attrName>ppt_x</p:attrName>
                                        </p:attrNameLst>
                                      </p:cBhvr>
                                      <p:tavLst>
                                        <p:tav tm="0">
                                          <p:val>
                                            <p:strVal val="1+#ppt_w/2"/>
                                          </p:val>
                                        </p:tav>
                                        <p:tav tm="100000">
                                          <p:val>
                                            <p:strVal val="#ppt_x"/>
                                          </p:val>
                                        </p:tav>
                                      </p:tavLst>
                                    </p:anim>
                                    <p:anim calcmode="lin" valueType="num">
                                      <p:cBhvr additive="base">
                                        <p:cTn id="23" dur="500" fill="hold"/>
                                        <p:tgtEl>
                                          <p:spTgt spid="63503"/>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0" presetClass="entr" presetSubtype="0" fill="hold" nodeType="clickEffect">
                                  <p:stCondLst>
                                    <p:cond delay="0"/>
                                  </p:stCondLst>
                                  <p:childTnLst>
                                    <p:set>
                                      <p:cBhvr>
                                        <p:cTn id="27" dur="1" fill="hold">
                                          <p:stCondLst>
                                            <p:cond delay="0"/>
                                          </p:stCondLst>
                                        </p:cTn>
                                        <p:tgtEl>
                                          <p:spTgt spid="97292"/>
                                        </p:tgtEl>
                                        <p:attrNameLst>
                                          <p:attrName>style.visibility</p:attrName>
                                        </p:attrNameLst>
                                      </p:cBhvr>
                                      <p:to>
                                        <p:strVal val="visible"/>
                                      </p:to>
                                    </p:set>
                                    <p:animEffect transition="in" filter="fade">
                                      <p:cBhvr>
                                        <p:cTn id="28" dur="800" decel="100000"/>
                                        <p:tgtEl>
                                          <p:spTgt spid="97292"/>
                                        </p:tgtEl>
                                      </p:cBhvr>
                                    </p:animEffect>
                                    <p:anim calcmode="lin" valueType="num">
                                      <p:cBhvr>
                                        <p:cTn id="29" dur="800" decel="100000" fill="hold"/>
                                        <p:tgtEl>
                                          <p:spTgt spid="97292"/>
                                        </p:tgtEl>
                                        <p:attrNameLst>
                                          <p:attrName>style.rotation</p:attrName>
                                        </p:attrNameLst>
                                      </p:cBhvr>
                                      <p:tavLst>
                                        <p:tav tm="0">
                                          <p:val>
                                            <p:fltVal val="-90"/>
                                          </p:val>
                                        </p:tav>
                                        <p:tav tm="100000">
                                          <p:val>
                                            <p:fltVal val="0"/>
                                          </p:val>
                                        </p:tav>
                                      </p:tavLst>
                                    </p:anim>
                                    <p:anim calcmode="lin" valueType="num">
                                      <p:cBhvr>
                                        <p:cTn id="30" dur="800" decel="100000" fill="hold"/>
                                        <p:tgtEl>
                                          <p:spTgt spid="97292"/>
                                        </p:tgtEl>
                                        <p:attrNameLst>
                                          <p:attrName>ppt_x</p:attrName>
                                        </p:attrNameLst>
                                      </p:cBhvr>
                                      <p:tavLst>
                                        <p:tav tm="0">
                                          <p:val>
                                            <p:strVal val="#ppt_x+0.4"/>
                                          </p:val>
                                        </p:tav>
                                        <p:tav tm="100000">
                                          <p:val>
                                            <p:strVal val="#ppt_x-0.05"/>
                                          </p:val>
                                        </p:tav>
                                      </p:tavLst>
                                    </p:anim>
                                    <p:anim calcmode="lin" valueType="num">
                                      <p:cBhvr>
                                        <p:cTn id="31" dur="800" decel="100000" fill="hold"/>
                                        <p:tgtEl>
                                          <p:spTgt spid="97292"/>
                                        </p:tgtEl>
                                        <p:attrNameLst>
                                          <p:attrName>ppt_y</p:attrName>
                                        </p:attrNameLst>
                                      </p:cBhvr>
                                      <p:tavLst>
                                        <p:tav tm="0">
                                          <p:val>
                                            <p:strVal val="#ppt_y-0.4"/>
                                          </p:val>
                                        </p:tav>
                                        <p:tav tm="100000">
                                          <p:val>
                                            <p:strVal val="#ppt_y+0.1"/>
                                          </p:val>
                                        </p:tav>
                                      </p:tavLst>
                                    </p:anim>
                                    <p:anim calcmode="lin" valueType="num">
                                      <p:cBhvr>
                                        <p:cTn id="32" dur="200" accel="100000" fill="hold">
                                          <p:stCondLst>
                                            <p:cond delay="800"/>
                                          </p:stCondLst>
                                        </p:cTn>
                                        <p:tgtEl>
                                          <p:spTgt spid="97292"/>
                                        </p:tgtEl>
                                        <p:attrNameLst>
                                          <p:attrName>ppt_x</p:attrName>
                                        </p:attrNameLst>
                                      </p:cBhvr>
                                      <p:tavLst>
                                        <p:tav tm="0">
                                          <p:val>
                                            <p:strVal val="#ppt_x-0.05"/>
                                          </p:val>
                                        </p:tav>
                                        <p:tav tm="100000">
                                          <p:val>
                                            <p:strVal val="#ppt_x"/>
                                          </p:val>
                                        </p:tav>
                                      </p:tavLst>
                                    </p:anim>
                                    <p:anim calcmode="lin" valueType="num">
                                      <p:cBhvr>
                                        <p:cTn id="33" dur="200" accel="100000" fill="hold">
                                          <p:stCondLst>
                                            <p:cond delay="800"/>
                                          </p:stCondLst>
                                        </p:cTn>
                                        <p:tgtEl>
                                          <p:spTgt spid="97292"/>
                                        </p:tgtEl>
                                        <p:attrNameLst>
                                          <p:attrName>ppt_y</p:attrName>
                                        </p:attrNameLst>
                                      </p:cBhvr>
                                      <p:tavLst>
                                        <p:tav tm="0">
                                          <p:val>
                                            <p:strVal val="#ppt_y+0.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0" presetClass="entr" presetSubtype="0" fill="hold" nodeType="clickEffect">
                                  <p:stCondLst>
                                    <p:cond delay="0"/>
                                  </p:stCondLst>
                                  <p:childTnLst>
                                    <p:set>
                                      <p:cBhvr>
                                        <p:cTn id="37" dur="1" fill="hold">
                                          <p:stCondLst>
                                            <p:cond delay="0"/>
                                          </p:stCondLst>
                                        </p:cTn>
                                        <p:tgtEl>
                                          <p:spTgt spid="89104"/>
                                        </p:tgtEl>
                                        <p:attrNameLst>
                                          <p:attrName>style.visibility</p:attrName>
                                        </p:attrNameLst>
                                      </p:cBhvr>
                                      <p:to>
                                        <p:strVal val="visible"/>
                                      </p:to>
                                    </p:set>
                                    <p:animEffect transition="in" filter="fade">
                                      <p:cBhvr>
                                        <p:cTn id="38" dur="800" decel="100000"/>
                                        <p:tgtEl>
                                          <p:spTgt spid="89104"/>
                                        </p:tgtEl>
                                      </p:cBhvr>
                                    </p:animEffect>
                                    <p:anim calcmode="lin" valueType="num">
                                      <p:cBhvr>
                                        <p:cTn id="39" dur="800" decel="100000" fill="hold"/>
                                        <p:tgtEl>
                                          <p:spTgt spid="89104"/>
                                        </p:tgtEl>
                                        <p:attrNameLst>
                                          <p:attrName>style.rotation</p:attrName>
                                        </p:attrNameLst>
                                      </p:cBhvr>
                                      <p:tavLst>
                                        <p:tav tm="0">
                                          <p:val>
                                            <p:fltVal val="-90"/>
                                          </p:val>
                                        </p:tav>
                                        <p:tav tm="100000">
                                          <p:val>
                                            <p:fltVal val="0"/>
                                          </p:val>
                                        </p:tav>
                                      </p:tavLst>
                                    </p:anim>
                                    <p:anim calcmode="lin" valueType="num">
                                      <p:cBhvr>
                                        <p:cTn id="40" dur="800" decel="100000" fill="hold"/>
                                        <p:tgtEl>
                                          <p:spTgt spid="89104"/>
                                        </p:tgtEl>
                                        <p:attrNameLst>
                                          <p:attrName>ppt_x</p:attrName>
                                        </p:attrNameLst>
                                      </p:cBhvr>
                                      <p:tavLst>
                                        <p:tav tm="0">
                                          <p:val>
                                            <p:strVal val="#ppt_x+0.4"/>
                                          </p:val>
                                        </p:tav>
                                        <p:tav tm="100000">
                                          <p:val>
                                            <p:strVal val="#ppt_x-0.05"/>
                                          </p:val>
                                        </p:tav>
                                      </p:tavLst>
                                    </p:anim>
                                    <p:anim calcmode="lin" valueType="num">
                                      <p:cBhvr>
                                        <p:cTn id="41" dur="800" decel="100000" fill="hold"/>
                                        <p:tgtEl>
                                          <p:spTgt spid="89104"/>
                                        </p:tgtEl>
                                        <p:attrNameLst>
                                          <p:attrName>ppt_y</p:attrName>
                                        </p:attrNameLst>
                                      </p:cBhvr>
                                      <p:tavLst>
                                        <p:tav tm="0">
                                          <p:val>
                                            <p:strVal val="#ppt_y-0.4"/>
                                          </p:val>
                                        </p:tav>
                                        <p:tav tm="100000">
                                          <p:val>
                                            <p:strVal val="#ppt_y+0.1"/>
                                          </p:val>
                                        </p:tav>
                                      </p:tavLst>
                                    </p:anim>
                                    <p:anim calcmode="lin" valueType="num">
                                      <p:cBhvr>
                                        <p:cTn id="42" dur="200" accel="100000" fill="hold">
                                          <p:stCondLst>
                                            <p:cond delay="800"/>
                                          </p:stCondLst>
                                        </p:cTn>
                                        <p:tgtEl>
                                          <p:spTgt spid="89104"/>
                                        </p:tgtEl>
                                        <p:attrNameLst>
                                          <p:attrName>ppt_x</p:attrName>
                                        </p:attrNameLst>
                                      </p:cBhvr>
                                      <p:tavLst>
                                        <p:tav tm="0">
                                          <p:val>
                                            <p:strVal val="#ppt_x-0.05"/>
                                          </p:val>
                                        </p:tav>
                                        <p:tav tm="100000">
                                          <p:val>
                                            <p:strVal val="#ppt_x"/>
                                          </p:val>
                                        </p:tav>
                                      </p:tavLst>
                                    </p:anim>
                                    <p:anim calcmode="lin" valueType="num">
                                      <p:cBhvr>
                                        <p:cTn id="43" dur="200" accel="100000" fill="hold">
                                          <p:stCondLst>
                                            <p:cond delay="800"/>
                                          </p:stCondLst>
                                        </p:cTn>
                                        <p:tgtEl>
                                          <p:spTgt spid="89104"/>
                                        </p:tgtEl>
                                        <p:attrNameLst>
                                          <p:attrName>ppt_y</p:attrName>
                                        </p:attrNameLst>
                                      </p:cBhvr>
                                      <p:tavLst>
                                        <p:tav tm="0">
                                          <p:val>
                                            <p:strVal val="#ppt_y+0.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30" presetClass="entr" presetSubtype="0" fill="hold" nodeType="clickEffect">
                                  <p:stCondLst>
                                    <p:cond delay="0"/>
                                  </p:stCondLst>
                                  <p:childTnLst>
                                    <p:set>
                                      <p:cBhvr>
                                        <p:cTn id="47" dur="1" fill="hold">
                                          <p:stCondLst>
                                            <p:cond delay="0"/>
                                          </p:stCondLst>
                                        </p:cTn>
                                        <p:tgtEl>
                                          <p:spTgt spid="89105"/>
                                        </p:tgtEl>
                                        <p:attrNameLst>
                                          <p:attrName>style.visibility</p:attrName>
                                        </p:attrNameLst>
                                      </p:cBhvr>
                                      <p:to>
                                        <p:strVal val="visible"/>
                                      </p:to>
                                    </p:set>
                                    <p:animEffect transition="in" filter="fade">
                                      <p:cBhvr>
                                        <p:cTn id="48" dur="800" decel="100000"/>
                                        <p:tgtEl>
                                          <p:spTgt spid="89105"/>
                                        </p:tgtEl>
                                      </p:cBhvr>
                                    </p:animEffect>
                                    <p:anim calcmode="lin" valueType="num">
                                      <p:cBhvr>
                                        <p:cTn id="49" dur="800" decel="100000" fill="hold"/>
                                        <p:tgtEl>
                                          <p:spTgt spid="89105"/>
                                        </p:tgtEl>
                                        <p:attrNameLst>
                                          <p:attrName>style.rotation</p:attrName>
                                        </p:attrNameLst>
                                      </p:cBhvr>
                                      <p:tavLst>
                                        <p:tav tm="0">
                                          <p:val>
                                            <p:fltVal val="-90"/>
                                          </p:val>
                                        </p:tav>
                                        <p:tav tm="100000">
                                          <p:val>
                                            <p:fltVal val="0"/>
                                          </p:val>
                                        </p:tav>
                                      </p:tavLst>
                                    </p:anim>
                                    <p:anim calcmode="lin" valueType="num">
                                      <p:cBhvr>
                                        <p:cTn id="50" dur="800" decel="100000" fill="hold"/>
                                        <p:tgtEl>
                                          <p:spTgt spid="89105"/>
                                        </p:tgtEl>
                                        <p:attrNameLst>
                                          <p:attrName>ppt_x</p:attrName>
                                        </p:attrNameLst>
                                      </p:cBhvr>
                                      <p:tavLst>
                                        <p:tav tm="0">
                                          <p:val>
                                            <p:strVal val="#ppt_x+0.4"/>
                                          </p:val>
                                        </p:tav>
                                        <p:tav tm="100000">
                                          <p:val>
                                            <p:strVal val="#ppt_x-0.05"/>
                                          </p:val>
                                        </p:tav>
                                      </p:tavLst>
                                    </p:anim>
                                    <p:anim calcmode="lin" valueType="num">
                                      <p:cBhvr>
                                        <p:cTn id="51" dur="800" decel="100000" fill="hold"/>
                                        <p:tgtEl>
                                          <p:spTgt spid="89105"/>
                                        </p:tgtEl>
                                        <p:attrNameLst>
                                          <p:attrName>ppt_y</p:attrName>
                                        </p:attrNameLst>
                                      </p:cBhvr>
                                      <p:tavLst>
                                        <p:tav tm="0">
                                          <p:val>
                                            <p:strVal val="#ppt_y-0.4"/>
                                          </p:val>
                                        </p:tav>
                                        <p:tav tm="100000">
                                          <p:val>
                                            <p:strVal val="#ppt_y+0.1"/>
                                          </p:val>
                                        </p:tav>
                                      </p:tavLst>
                                    </p:anim>
                                    <p:anim calcmode="lin" valueType="num">
                                      <p:cBhvr>
                                        <p:cTn id="52" dur="200" accel="100000" fill="hold">
                                          <p:stCondLst>
                                            <p:cond delay="800"/>
                                          </p:stCondLst>
                                        </p:cTn>
                                        <p:tgtEl>
                                          <p:spTgt spid="89105"/>
                                        </p:tgtEl>
                                        <p:attrNameLst>
                                          <p:attrName>ppt_x</p:attrName>
                                        </p:attrNameLst>
                                      </p:cBhvr>
                                      <p:tavLst>
                                        <p:tav tm="0">
                                          <p:val>
                                            <p:strVal val="#ppt_x-0.05"/>
                                          </p:val>
                                        </p:tav>
                                        <p:tav tm="100000">
                                          <p:val>
                                            <p:strVal val="#ppt_x"/>
                                          </p:val>
                                        </p:tav>
                                      </p:tavLst>
                                    </p:anim>
                                    <p:anim calcmode="lin" valueType="num">
                                      <p:cBhvr>
                                        <p:cTn id="53" dur="200" accel="100000" fill="hold">
                                          <p:stCondLst>
                                            <p:cond delay="800"/>
                                          </p:stCondLst>
                                        </p:cTn>
                                        <p:tgtEl>
                                          <p:spTgt spid="89105"/>
                                        </p:tgtEl>
                                        <p:attrNameLst>
                                          <p:attrName>ppt_y</p:attrName>
                                        </p:attrNameLst>
                                      </p:cBhvr>
                                      <p:tavLst>
                                        <p:tav tm="0">
                                          <p:val>
                                            <p:strVal val="#ppt_y+0.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nodeType="clickEffect">
                                  <p:stCondLst>
                                    <p:cond delay="0"/>
                                  </p:stCondLst>
                                  <p:childTnLst>
                                    <p:set>
                                      <p:cBhvr>
                                        <p:cTn id="57" dur="1" fill="hold">
                                          <p:stCondLst>
                                            <p:cond delay="0"/>
                                          </p:stCondLst>
                                        </p:cTn>
                                        <p:tgtEl>
                                          <p:spTgt spid="63501">
                                            <p:txEl>
                                              <p:pRg st="1" end="1"/>
                                            </p:txEl>
                                          </p:spTgt>
                                        </p:tgtEl>
                                        <p:attrNameLst>
                                          <p:attrName>style.visibility</p:attrName>
                                        </p:attrNameLst>
                                      </p:cBhvr>
                                      <p:to>
                                        <p:strVal val="visible"/>
                                      </p:to>
                                    </p:set>
                                    <p:animEffect transition="in" filter="dissolve">
                                      <p:cBhvr>
                                        <p:cTn id="58" dur="500"/>
                                        <p:tgtEl>
                                          <p:spTgt spid="6350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2" grpId="0" animBg="1"/>
      <p:bldP spid="6350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Text Box 2"/>
          <p:cNvSpPr txBox="1">
            <a:spLocks noChangeArrowheads="1"/>
          </p:cNvSpPr>
          <p:nvPr/>
        </p:nvSpPr>
        <p:spPr bwMode="auto">
          <a:xfrm>
            <a:off x="1349375" y="334963"/>
            <a:ext cx="7543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kumimoji="1" lang="zh-CN" altLang="en-US" sz="3200" b="1" dirty="0">
                <a:solidFill>
                  <a:srgbClr val="0000FF"/>
                </a:solidFill>
                <a:latin typeface="宋体" panose="02010600030101010101" pitchFamily="2" charset="-122"/>
                <a:ea typeface="宋体" panose="02010600030101010101" pitchFamily="2" charset="-122"/>
              </a:rPr>
              <a:t>练习：</a:t>
            </a:r>
            <a:r>
              <a:rPr kumimoji="1" lang="zh-CN" altLang="en-US" sz="2800" b="1" dirty="0">
                <a:solidFill>
                  <a:srgbClr val="000000"/>
                </a:solidFill>
                <a:latin typeface="宋体" panose="02010600030101010101" pitchFamily="2" charset="-122"/>
                <a:ea typeface="宋体" panose="02010600030101010101" pitchFamily="2" charset="-122"/>
              </a:rPr>
              <a:t>下列各式中哪些有意义？哪些无意义？为什么？</a:t>
            </a:r>
            <a:r>
              <a:rPr kumimoji="1" lang="zh-CN" altLang="en-US" sz="2800" b="1" dirty="0">
                <a:solidFill>
                  <a:srgbClr val="000000"/>
                </a:solidFill>
                <a:latin typeface="Times New Roman" panose="02020603050405020304" pitchFamily="18" charset="0"/>
                <a:ea typeface="宋体" panose="02010600030101010101" pitchFamily="2" charset="-122"/>
              </a:rPr>
              <a:t> </a:t>
            </a:r>
          </a:p>
        </p:txBody>
      </p:sp>
      <p:sp>
        <p:nvSpPr>
          <p:cNvPr id="7177" name="Text Box 3"/>
          <p:cNvSpPr txBox="1">
            <a:spLocks noChangeArrowheads="1"/>
          </p:cNvSpPr>
          <p:nvPr/>
        </p:nvSpPr>
        <p:spPr bwMode="auto">
          <a:xfrm>
            <a:off x="1352550" y="2544763"/>
            <a:ext cx="41338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kumimoji="1" lang="zh-CN" altLang="en-US" sz="3200" b="1">
                <a:solidFill>
                  <a:srgbClr val="000000"/>
                </a:solidFill>
                <a:latin typeface="Times New Roman" panose="02020603050405020304" pitchFamily="18" charset="0"/>
                <a:ea typeface="宋体" panose="02010600030101010101" pitchFamily="2" charset="-122"/>
              </a:rPr>
              <a:t>答：有意义的是：</a:t>
            </a:r>
          </a:p>
        </p:txBody>
      </p:sp>
      <p:sp>
        <p:nvSpPr>
          <p:cNvPr id="7178" name="Text Box 4"/>
          <p:cNvSpPr txBox="1">
            <a:spLocks noChangeArrowheads="1"/>
          </p:cNvSpPr>
          <p:nvPr/>
        </p:nvSpPr>
        <p:spPr bwMode="auto">
          <a:xfrm>
            <a:off x="2190750" y="4419600"/>
            <a:ext cx="29527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kumimoji="1" lang="zh-CN" altLang="en-US" sz="3200" b="1">
                <a:solidFill>
                  <a:srgbClr val="000000"/>
                </a:solidFill>
                <a:latin typeface="Times New Roman" panose="02020603050405020304" pitchFamily="18" charset="0"/>
                <a:ea typeface="宋体" panose="02010600030101010101" pitchFamily="2" charset="-122"/>
              </a:rPr>
              <a:t>无意义的是：</a:t>
            </a:r>
          </a:p>
        </p:txBody>
      </p:sp>
      <p:graphicFrame>
        <p:nvGraphicFramePr>
          <p:cNvPr id="84997" name="Object 5"/>
          <p:cNvGraphicFramePr>
            <a:graphicFrameLocks noChangeAspect="1"/>
          </p:cNvGraphicFramePr>
          <p:nvPr/>
        </p:nvGraphicFramePr>
        <p:xfrm>
          <a:off x="3203575" y="3213100"/>
          <a:ext cx="800100" cy="800100"/>
        </p:xfrm>
        <a:graphic>
          <a:graphicData uri="http://schemas.openxmlformats.org/presentationml/2006/ole">
            <mc:AlternateContent xmlns:mc="http://schemas.openxmlformats.org/markup-compatibility/2006">
              <mc:Choice xmlns:v="urn:schemas-microsoft-com:vml" Requires="v">
                <p:oleObj spid="_x0000_s8214" name="Equation" r:id="rId4" imgW="228600" imgH="228600" progId="Equation.DSMT4">
                  <p:embed/>
                </p:oleObj>
              </mc:Choice>
              <mc:Fallback>
                <p:oleObj name="Equation" r:id="rId4" imgW="228600" imgH="228600" progId="Equation.DSMT4">
                  <p:embed/>
                  <p:pic>
                    <p:nvPicPr>
                      <p:cNvPr id="0" name="图片 819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3575" y="3213100"/>
                        <a:ext cx="80010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4998" name="Object 6"/>
          <p:cNvGraphicFramePr>
            <a:graphicFrameLocks noChangeAspect="1"/>
          </p:cNvGraphicFramePr>
          <p:nvPr/>
        </p:nvGraphicFramePr>
        <p:xfrm>
          <a:off x="4457700" y="3289300"/>
          <a:ext cx="1009650" cy="673100"/>
        </p:xfrm>
        <a:graphic>
          <a:graphicData uri="http://schemas.openxmlformats.org/presentationml/2006/ole">
            <mc:AlternateContent xmlns:mc="http://schemas.openxmlformats.org/markup-compatibility/2006">
              <mc:Choice xmlns:v="urn:schemas-microsoft-com:vml" Requires="v">
                <p:oleObj spid="_x0000_s8215" name="Equation" r:id="rId6" imgW="342900" imgH="228600" progId="Equation.DSMT4">
                  <p:embed/>
                </p:oleObj>
              </mc:Choice>
              <mc:Fallback>
                <p:oleObj name="Equation" r:id="rId6" imgW="342900" imgH="228600" progId="Equation.DSMT4">
                  <p:embed/>
                  <p:pic>
                    <p:nvPicPr>
                      <p:cNvPr id="0" name="图片 819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57700" y="3289300"/>
                        <a:ext cx="1009650" cy="67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4999" name="Object 7"/>
          <p:cNvGraphicFramePr>
            <a:graphicFrameLocks noChangeAspect="1"/>
          </p:cNvGraphicFramePr>
          <p:nvPr/>
        </p:nvGraphicFramePr>
        <p:xfrm>
          <a:off x="6000750" y="3276600"/>
          <a:ext cx="1295400" cy="765175"/>
        </p:xfrm>
        <a:graphic>
          <a:graphicData uri="http://schemas.openxmlformats.org/presentationml/2006/ole">
            <mc:AlternateContent xmlns:mc="http://schemas.openxmlformats.org/markup-compatibility/2006">
              <mc:Choice xmlns:v="urn:schemas-microsoft-com:vml" Requires="v">
                <p:oleObj spid="_x0000_s8216" name="Equation" r:id="rId8" imgW="495300" imgH="292100" progId="Equation.DSMT4">
                  <p:embed/>
                </p:oleObj>
              </mc:Choice>
              <mc:Fallback>
                <p:oleObj name="Equation" r:id="rId8" imgW="495300" imgH="292100" progId="Equation.DSMT4">
                  <p:embed/>
                  <p:pic>
                    <p:nvPicPr>
                      <p:cNvPr id="0" name="图片 819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00750" y="3276600"/>
                        <a:ext cx="1295400" cy="765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5000" name="Object 8"/>
          <p:cNvGraphicFramePr>
            <a:graphicFrameLocks noChangeAspect="1"/>
          </p:cNvGraphicFramePr>
          <p:nvPr/>
        </p:nvGraphicFramePr>
        <p:xfrm>
          <a:off x="4629150" y="4419600"/>
          <a:ext cx="1009650" cy="673100"/>
        </p:xfrm>
        <a:graphic>
          <a:graphicData uri="http://schemas.openxmlformats.org/presentationml/2006/ole">
            <mc:AlternateContent xmlns:mc="http://schemas.openxmlformats.org/markup-compatibility/2006">
              <mc:Choice xmlns:v="urn:schemas-microsoft-com:vml" Requires="v">
                <p:oleObj spid="_x0000_s8217" name="Equation" r:id="rId10" imgW="342900" imgH="228600" progId="Equation.DSMT4">
                  <p:embed/>
                </p:oleObj>
              </mc:Choice>
              <mc:Fallback>
                <p:oleObj name="Equation" r:id="rId10" imgW="342900" imgH="228600" progId="Equation.DSMT4">
                  <p:embed/>
                  <p:pic>
                    <p:nvPicPr>
                      <p:cNvPr id="0" name="图片 819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629150" y="4419600"/>
                        <a:ext cx="1009650" cy="67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4" name="Object 9"/>
          <p:cNvGraphicFramePr>
            <a:graphicFrameLocks noChangeAspect="1"/>
          </p:cNvGraphicFramePr>
          <p:nvPr/>
        </p:nvGraphicFramePr>
        <p:xfrm>
          <a:off x="6156325" y="4797425"/>
          <a:ext cx="2736850" cy="1857375"/>
        </p:xfrm>
        <a:graphic>
          <a:graphicData uri="http://schemas.openxmlformats.org/presentationml/2006/ole">
            <mc:AlternateContent xmlns:mc="http://schemas.openxmlformats.org/markup-compatibility/2006">
              <mc:Choice xmlns:v="urn:schemas-microsoft-com:vml" Requires="v">
                <p:oleObj spid="_x0000_s8218" name="剪辑" r:id="rId12" imgW="18926175" imgH="28251150" progId="MS_ClipArt_Gallery.2">
                  <p:embed/>
                </p:oleObj>
              </mc:Choice>
              <mc:Fallback>
                <p:oleObj name="剪辑" r:id="rId12" imgW="18926175" imgH="28251150" progId="MS_ClipArt_Gallery.2">
                  <p:embed/>
                  <p:pic>
                    <p:nvPicPr>
                      <p:cNvPr id="0" name="图片 819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156325" y="4797425"/>
                        <a:ext cx="2736850"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9" name="AutoShape 10"/>
          <p:cNvSpPr>
            <a:spLocks noChangeAspect="1" noChangeArrowheads="1" noTextEdit="1"/>
          </p:cNvSpPr>
          <p:nvPr/>
        </p:nvSpPr>
        <p:spPr bwMode="auto">
          <a:xfrm>
            <a:off x="2011363" y="1412875"/>
            <a:ext cx="65532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zh-CN" altLang="en-US">
              <a:solidFill>
                <a:srgbClr val="000000"/>
              </a:solidFill>
            </a:endParaRPr>
          </a:p>
        </p:txBody>
      </p:sp>
      <p:sp>
        <p:nvSpPr>
          <p:cNvPr id="7180" name="Line 11"/>
          <p:cNvSpPr>
            <a:spLocks noChangeShapeType="1"/>
          </p:cNvSpPr>
          <p:nvPr/>
        </p:nvSpPr>
        <p:spPr bwMode="auto">
          <a:xfrm flipV="1">
            <a:off x="2112963" y="2025650"/>
            <a:ext cx="69850" cy="39688"/>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7181" name="Line 12"/>
          <p:cNvSpPr>
            <a:spLocks noChangeShapeType="1"/>
          </p:cNvSpPr>
          <p:nvPr/>
        </p:nvSpPr>
        <p:spPr bwMode="auto">
          <a:xfrm>
            <a:off x="2182813" y="2036763"/>
            <a:ext cx="100012" cy="187325"/>
          </a:xfrm>
          <a:prstGeom prst="line">
            <a:avLst/>
          </a:prstGeom>
          <a:noFill/>
          <a:ln w="44450">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7182" name="Line 13"/>
          <p:cNvSpPr>
            <a:spLocks noChangeShapeType="1"/>
          </p:cNvSpPr>
          <p:nvPr/>
        </p:nvSpPr>
        <p:spPr bwMode="auto">
          <a:xfrm flipV="1">
            <a:off x="2293938" y="1668463"/>
            <a:ext cx="133350" cy="555625"/>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7183" name="Line 14"/>
          <p:cNvSpPr>
            <a:spLocks noChangeShapeType="1"/>
          </p:cNvSpPr>
          <p:nvPr/>
        </p:nvSpPr>
        <p:spPr bwMode="auto">
          <a:xfrm>
            <a:off x="2427288" y="1668463"/>
            <a:ext cx="298450" cy="1587"/>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7184" name="Line 15"/>
          <p:cNvSpPr>
            <a:spLocks noChangeShapeType="1"/>
          </p:cNvSpPr>
          <p:nvPr/>
        </p:nvSpPr>
        <p:spPr bwMode="auto">
          <a:xfrm flipV="1">
            <a:off x="3221038" y="2025650"/>
            <a:ext cx="68262" cy="39688"/>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7185" name="Line 16"/>
          <p:cNvSpPr>
            <a:spLocks noChangeShapeType="1"/>
          </p:cNvSpPr>
          <p:nvPr/>
        </p:nvSpPr>
        <p:spPr bwMode="auto">
          <a:xfrm>
            <a:off x="3289300" y="2036763"/>
            <a:ext cx="100013" cy="187325"/>
          </a:xfrm>
          <a:prstGeom prst="line">
            <a:avLst/>
          </a:prstGeom>
          <a:noFill/>
          <a:ln w="44450">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7186" name="Line 17"/>
          <p:cNvSpPr>
            <a:spLocks noChangeShapeType="1"/>
          </p:cNvSpPr>
          <p:nvPr/>
        </p:nvSpPr>
        <p:spPr bwMode="auto">
          <a:xfrm flipV="1">
            <a:off x="3400425" y="1668463"/>
            <a:ext cx="133350" cy="555625"/>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7187" name="Line 18"/>
          <p:cNvSpPr>
            <a:spLocks noChangeShapeType="1"/>
          </p:cNvSpPr>
          <p:nvPr/>
        </p:nvSpPr>
        <p:spPr bwMode="auto">
          <a:xfrm>
            <a:off x="3533775" y="1668463"/>
            <a:ext cx="290513" cy="1587"/>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7188" name="Line 19"/>
          <p:cNvSpPr>
            <a:spLocks noChangeShapeType="1"/>
          </p:cNvSpPr>
          <p:nvPr/>
        </p:nvSpPr>
        <p:spPr bwMode="auto">
          <a:xfrm flipV="1">
            <a:off x="4065588" y="2025650"/>
            <a:ext cx="68262" cy="39688"/>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7189" name="Line 20"/>
          <p:cNvSpPr>
            <a:spLocks noChangeShapeType="1"/>
          </p:cNvSpPr>
          <p:nvPr/>
        </p:nvSpPr>
        <p:spPr bwMode="auto">
          <a:xfrm>
            <a:off x="4133850" y="2036763"/>
            <a:ext cx="100013" cy="187325"/>
          </a:xfrm>
          <a:prstGeom prst="line">
            <a:avLst/>
          </a:prstGeom>
          <a:noFill/>
          <a:ln w="44450">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7190" name="Line 21"/>
          <p:cNvSpPr>
            <a:spLocks noChangeShapeType="1"/>
          </p:cNvSpPr>
          <p:nvPr/>
        </p:nvSpPr>
        <p:spPr bwMode="auto">
          <a:xfrm flipV="1">
            <a:off x="4244975" y="1668463"/>
            <a:ext cx="133350" cy="555625"/>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7191" name="Line 22"/>
          <p:cNvSpPr>
            <a:spLocks noChangeShapeType="1"/>
          </p:cNvSpPr>
          <p:nvPr/>
        </p:nvSpPr>
        <p:spPr bwMode="auto">
          <a:xfrm>
            <a:off x="4378325" y="1668463"/>
            <a:ext cx="698500" cy="1587"/>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7192" name="Rectangle 23"/>
          <p:cNvSpPr>
            <a:spLocks noChangeArrowheads="1"/>
          </p:cNvSpPr>
          <p:nvPr/>
        </p:nvSpPr>
        <p:spPr bwMode="auto">
          <a:xfrm>
            <a:off x="5653088" y="1458913"/>
            <a:ext cx="241300"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n-US" altLang="zh-CN" sz="5700">
                <a:solidFill>
                  <a:srgbClr val="000000"/>
                </a:solidFill>
                <a:latin typeface="Symbol" panose="05050102010706020507" pitchFamily="18" charset="2"/>
                <a:ea typeface="隶书" panose="02010509060101010101" charset="-122"/>
              </a:rPr>
              <a:t>(</a:t>
            </a:r>
            <a:endParaRPr lang="en-US" altLang="zh-CN" sz="3600" b="1" i="1">
              <a:solidFill>
                <a:srgbClr val="000000"/>
              </a:solidFill>
              <a:ea typeface="隶书" panose="02010509060101010101" charset="-122"/>
            </a:endParaRPr>
          </a:p>
        </p:txBody>
      </p:sp>
      <p:sp>
        <p:nvSpPr>
          <p:cNvPr id="7193" name="Rectangle 24"/>
          <p:cNvSpPr>
            <a:spLocks noChangeArrowheads="1"/>
          </p:cNvSpPr>
          <p:nvPr/>
        </p:nvSpPr>
        <p:spPr bwMode="auto">
          <a:xfrm>
            <a:off x="6484938" y="1458913"/>
            <a:ext cx="241300"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n-US" altLang="zh-CN" sz="5700">
                <a:solidFill>
                  <a:srgbClr val="000000"/>
                </a:solidFill>
                <a:latin typeface="Symbol" panose="05050102010706020507" pitchFamily="18" charset="2"/>
                <a:ea typeface="隶书" panose="02010509060101010101" charset="-122"/>
              </a:rPr>
              <a:t>)</a:t>
            </a:r>
            <a:endParaRPr lang="en-US" altLang="zh-CN" sz="3600" b="1" i="1">
              <a:solidFill>
                <a:srgbClr val="000000"/>
              </a:solidFill>
              <a:ea typeface="隶书" panose="02010509060101010101" charset="-122"/>
            </a:endParaRPr>
          </a:p>
        </p:txBody>
      </p:sp>
      <p:sp>
        <p:nvSpPr>
          <p:cNvPr id="7194" name="Line 25"/>
          <p:cNvSpPr>
            <a:spLocks noChangeShapeType="1"/>
          </p:cNvSpPr>
          <p:nvPr/>
        </p:nvSpPr>
        <p:spPr bwMode="auto">
          <a:xfrm flipV="1">
            <a:off x="5316538" y="2046288"/>
            <a:ext cx="68262" cy="39687"/>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7195" name="Line 26"/>
          <p:cNvSpPr>
            <a:spLocks noChangeShapeType="1"/>
          </p:cNvSpPr>
          <p:nvPr/>
        </p:nvSpPr>
        <p:spPr bwMode="auto">
          <a:xfrm>
            <a:off x="5384800" y="2057400"/>
            <a:ext cx="101600" cy="271463"/>
          </a:xfrm>
          <a:prstGeom prst="line">
            <a:avLst/>
          </a:prstGeom>
          <a:noFill/>
          <a:ln w="44450">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7196" name="Line 27"/>
          <p:cNvSpPr>
            <a:spLocks noChangeShapeType="1"/>
          </p:cNvSpPr>
          <p:nvPr/>
        </p:nvSpPr>
        <p:spPr bwMode="auto">
          <a:xfrm flipV="1">
            <a:off x="5497513" y="1557338"/>
            <a:ext cx="131762" cy="771525"/>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7197" name="Line 28"/>
          <p:cNvSpPr>
            <a:spLocks noChangeShapeType="1"/>
          </p:cNvSpPr>
          <p:nvPr/>
        </p:nvSpPr>
        <p:spPr bwMode="auto">
          <a:xfrm>
            <a:off x="5629275" y="1557338"/>
            <a:ext cx="1290638" cy="1587"/>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7198" name="Rectangle 29"/>
          <p:cNvSpPr>
            <a:spLocks noChangeArrowheads="1"/>
          </p:cNvSpPr>
          <p:nvPr/>
        </p:nvSpPr>
        <p:spPr bwMode="auto">
          <a:xfrm>
            <a:off x="6664325" y="1617663"/>
            <a:ext cx="1587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n-US" altLang="zh-CN" sz="2500">
                <a:solidFill>
                  <a:srgbClr val="000000"/>
                </a:solidFill>
                <a:latin typeface="Times New Roman" panose="02020603050405020304" pitchFamily="18" charset="0"/>
                <a:ea typeface="隶书" panose="02010509060101010101" charset="-122"/>
              </a:rPr>
              <a:t>2</a:t>
            </a:r>
            <a:endParaRPr lang="en-US" altLang="zh-CN" sz="3600" b="1" i="1">
              <a:solidFill>
                <a:srgbClr val="000000"/>
              </a:solidFill>
              <a:ea typeface="隶书" panose="02010509060101010101" charset="-122"/>
            </a:endParaRPr>
          </a:p>
        </p:txBody>
      </p:sp>
      <p:sp>
        <p:nvSpPr>
          <p:cNvPr id="7199" name="Rectangle 30"/>
          <p:cNvSpPr>
            <a:spLocks noChangeArrowheads="1"/>
          </p:cNvSpPr>
          <p:nvPr/>
        </p:nvSpPr>
        <p:spPr bwMode="auto">
          <a:xfrm>
            <a:off x="6927850" y="1701800"/>
            <a:ext cx="15240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n-US" altLang="zh-CN" sz="4300">
                <a:solidFill>
                  <a:srgbClr val="000000"/>
                </a:solidFill>
                <a:latin typeface="Times New Roman" panose="02020603050405020304" pitchFamily="18" charset="0"/>
                <a:ea typeface="隶书" panose="02010509060101010101" charset="-122"/>
              </a:rPr>
              <a:t>;</a:t>
            </a:r>
            <a:endParaRPr lang="en-US" altLang="zh-CN" sz="3600" b="1" i="1">
              <a:solidFill>
                <a:srgbClr val="000000"/>
              </a:solidFill>
              <a:ea typeface="隶书" panose="02010509060101010101" charset="-122"/>
            </a:endParaRPr>
          </a:p>
        </p:txBody>
      </p:sp>
      <p:sp>
        <p:nvSpPr>
          <p:cNvPr id="7200" name="Rectangle 31"/>
          <p:cNvSpPr>
            <a:spLocks noChangeArrowheads="1"/>
          </p:cNvSpPr>
          <p:nvPr/>
        </p:nvSpPr>
        <p:spPr bwMode="auto">
          <a:xfrm>
            <a:off x="6213475" y="1701800"/>
            <a:ext cx="2730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n-US" altLang="zh-CN" sz="4300">
                <a:solidFill>
                  <a:srgbClr val="000000"/>
                </a:solidFill>
                <a:latin typeface="Times New Roman" panose="02020603050405020304" pitchFamily="18" charset="0"/>
                <a:ea typeface="隶书" panose="02010509060101010101" charset="-122"/>
              </a:rPr>
              <a:t>3</a:t>
            </a:r>
            <a:endParaRPr lang="en-US" altLang="zh-CN" sz="3600" b="1" i="1">
              <a:solidFill>
                <a:srgbClr val="000000"/>
              </a:solidFill>
              <a:ea typeface="隶书" panose="02010509060101010101" charset="-122"/>
            </a:endParaRPr>
          </a:p>
        </p:txBody>
      </p:sp>
      <p:sp>
        <p:nvSpPr>
          <p:cNvPr id="7201" name="Rectangle 32"/>
          <p:cNvSpPr>
            <a:spLocks noChangeArrowheads="1"/>
          </p:cNvSpPr>
          <p:nvPr/>
        </p:nvSpPr>
        <p:spPr bwMode="auto">
          <a:xfrm>
            <a:off x="5084763" y="1701800"/>
            <a:ext cx="15240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n-US" altLang="zh-CN" sz="4300">
                <a:solidFill>
                  <a:srgbClr val="000000"/>
                </a:solidFill>
                <a:latin typeface="Times New Roman" panose="02020603050405020304" pitchFamily="18" charset="0"/>
                <a:ea typeface="隶书" panose="02010509060101010101" charset="-122"/>
              </a:rPr>
              <a:t>;</a:t>
            </a:r>
            <a:endParaRPr lang="en-US" altLang="zh-CN" sz="3600" b="1" i="1">
              <a:solidFill>
                <a:srgbClr val="000000"/>
              </a:solidFill>
              <a:ea typeface="隶书" panose="02010509060101010101" charset="-122"/>
            </a:endParaRPr>
          </a:p>
        </p:txBody>
      </p:sp>
      <p:sp>
        <p:nvSpPr>
          <p:cNvPr id="7202" name="Rectangle 33"/>
          <p:cNvSpPr>
            <a:spLocks noChangeArrowheads="1"/>
          </p:cNvSpPr>
          <p:nvPr/>
        </p:nvSpPr>
        <p:spPr bwMode="auto">
          <a:xfrm>
            <a:off x="4802188" y="1701800"/>
            <a:ext cx="2730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n-US" altLang="zh-CN" sz="4300">
                <a:solidFill>
                  <a:srgbClr val="000000"/>
                </a:solidFill>
                <a:latin typeface="Times New Roman" panose="02020603050405020304" pitchFamily="18" charset="0"/>
                <a:ea typeface="隶书" panose="02010509060101010101" charset="-122"/>
              </a:rPr>
              <a:t>3</a:t>
            </a:r>
            <a:endParaRPr lang="en-US" altLang="zh-CN" sz="3600" b="1" i="1">
              <a:solidFill>
                <a:srgbClr val="000000"/>
              </a:solidFill>
              <a:ea typeface="隶书" panose="02010509060101010101" charset="-122"/>
            </a:endParaRPr>
          </a:p>
        </p:txBody>
      </p:sp>
      <p:sp>
        <p:nvSpPr>
          <p:cNvPr id="7203" name="Rectangle 34"/>
          <p:cNvSpPr>
            <a:spLocks noChangeArrowheads="1"/>
          </p:cNvSpPr>
          <p:nvPr/>
        </p:nvSpPr>
        <p:spPr bwMode="auto">
          <a:xfrm>
            <a:off x="3833813" y="1701800"/>
            <a:ext cx="15240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n-US" altLang="zh-CN" sz="4300">
                <a:solidFill>
                  <a:srgbClr val="000000"/>
                </a:solidFill>
                <a:latin typeface="Times New Roman" panose="02020603050405020304" pitchFamily="18" charset="0"/>
                <a:ea typeface="隶书" panose="02010509060101010101" charset="-122"/>
              </a:rPr>
              <a:t>;</a:t>
            </a:r>
            <a:endParaRPr lang="en-US" altLang="zh-CN" sz="3600" b="1" i="1">
              <a:solidFill>
                <a:srgbClr val="000000"/>
              </a:solidFill>
              <a:ea typeface="隶书" panose="02010509060101010101" charset="-122"/>
            </a:endParaRPr>
          </a:p>
        </p:txBody>
      </p:sp>
      <p:sp>
        <p:nvSpPr>
          <p:cNvPr id="7204" name="Rectangle 35"/>
          <p:cNvSpPr>
            <a:spLocks noChangeArrowheads="1"/>
          </p:cNvSpPr>
          <p:nvPr/>
        </p:nvSpPr>
        <p:spPr bwMode="auto">
          <a:xfrm>
            <a:off x="3551238" y="1701800"/>
            <a:ext cx="2730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n-US" altLang="zh-CN" sz="4300">
                <a:solidFill>
                  <a:srgbClr val="000000"/>
                </a:solidFill>
                <a:latin typeface="Times New Roman" panose="02020603050405020304" pitchFamily="18" charset="0"/>
                <a:ea typeface="隶书" panose="02010509060101010101" charset="-122"/>
              </a:rPr>
              <a:t>3</a:t>
            </a:r>
            <a:endParaRPr lang="en-US" altLang="zh-CN" sz="3600" b="1" i="1">
              <a:solidFill>
                <a:srgbClr val="000000"/>
              </a:solidFill>
              <a:ea typeface="隶书" panose="02010509060101010101" charset="-122"/>
            </a:endParaRPr>
          </a:p>
        </p:txBody>
      </p:sp>
      <p:sp>
        <p:nvSpPr>
          <p:cNvPr id="7205" name="Rectangle 36"/>
          <p:cNvSpPr>
            <a:spLocks noChangeArrowheads="1"/>
          </p:cNvSpPr>
          <p:nvPr/>
        </p:nvSpPr>
        <p:spPr bwMode="auto">
          <a:xfrm>
            <a:off x="2735263" y="1701800"/>
            <a:ext cx="15240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n-US" altLang="zh-CN" sz="4300">
                <a:solidFill>
                  <a:srgbClr val="000000"/>
                </a:solidFill>
                <a:latin typeface="Times New Roman" panose="02020603050405020304" pitchFamily="18" charset="0"/>
                <a:ea typeface="隶书" panose="02010509060101010101" charset="-122"/>
              </a:rPr>
              <a:t>;</a:t>
            </a:r>
            <a:endParaRPr lang="en-US" altLang="zh-CN" sz="3600" b="1" i="1">
              <a:solidFill>
                <a:srgbClr val="000000"/>
              </a:solidFill>
              <a:ea typeface="隶书" panose="02010509060101010101" charset="-122"/>
            </a:endParaRPr>
          </a:p>
        </p:txBody>
      </p:sp>
      <p:sp>
        <p:nvSpPr>
          <p:cNvPr id="7206" name="Rectangle 37"/>
          <p:cNvSpPr>
            <a:spLocks noChangeArrowheads="1"/>
          </p:cNvSpPr>
          <p:nvPr/>
        </p:nvSpPr>
        <p:spPr bwMode="auto">
          <a:xfrm>
            <a:off x="2443163" y="1701800"/>
            <a:ext cx="2730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n-US" altLang="zh-CN" sz="4300">
                <a:solidFill>
                  <a:srgbClr val="000000"/>
                </a:solidFill>
                <a:latin typeface="Times New Roman" panose="02020603050405020304" pitchFamily="18" charset="0"/>
                <a:ea typeface="隶书" panose="02010509060101010101" charset="-122"/>
              </a:rPr>
              <a:t>5</a:t>
            </a:r>
            <a:endParaRPr lang="en-US" altLang="zh-CN" sz="3600" b="1" i="1">
              <a:solidFill>
                <a:srgbClr val="000000"/>
              </a:solidFill>
              <a:ea typeface="隶书" panose="02010509060101010101" charset="-122"/>
            </a:endParaRPr>
          </a:p>
        </p:txBody>
      </p:sp>
      <p:sp>
        <p:nvSpPr>
          <p:cNvPr id="7207" name="Rectangle 38"/>
          <p:cNvSpPr>
            <a:spLocks noChangeArrowheads="1"/>
          </p:cNvSpPr>
          <p:nvPr/>
        </p:nvSpPr>
        <p:spPr bwMode="auto">
          <a:xfrm>
            <a:off x="5822950" y="1639888"/>
            <a:ext cx="300038"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n-US" altLang="zh-CN" sz="4300">
                <a:solidFill>
                  <a:srgbClr val="000000"/>
                </a:solidFill>
                <a:latin typeface="Symbol" panose="05050102010706020507" pitchFamily="18" charset="2"/>
                <a:ea typeface="隶书" panose="02010509060101010101" charset="-122"/>
              </a:rPr>
              <a:t>-</a:t>
            </a:r>
            <a:endParaRPr lang="en-US" altLang="zh-CN" sz="3600" b="1" i="1">
              <a:solidFill>
                <a:srgbClr val="000000"/>
              </a:solidFill>
              <a:ea typeface="隶书" panose="02010509060101010101" charset="-122"/>
            </a:endParaRPr>
          </a:p>
        </p:txBody>
      </p:sp>
      <p:sp>
        <p:nvSpPr>
          <p:cNvPr id="7208" name="Rectangle 39"/>
          <p:cNvSpPr>
            <a:spLocks noChangeArrowheads="1"/>
          </p:cNvSpPr>
          <p:nvPr/>
        </p:nvSpPr>
        <p:spPr bwMode="auto">
          <a:xfrm>
            <a:off x="4411663" y="1639888"/>
            <a:ext cx="300037"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n-US" altLang="zh-CN" sz="4300">
                <a:solidFill>
                  <a:srgbClr val="000000"/>
                </a:solidFill>
                <a:latin typeface="Symbol" panose="05050102010706020507" pitchFamily="18" charset="2"/>
                <a:ea typeface="隶书" panose="02010509060101010101" charset="-122"/>
              </a:rPr>
              <a:t>-</a:t>
            </a:r>
            <a:endParaRPr lang="en-US" altLang="zh-CN" sz="3600" b="1" i="1">
              <a:solidFill>
                <a:srgbClr val="000000"/>
              </a:solidFill>
              <a:ea typeface="隶书" panose="02010509060101010101" charset="-122"/>
            </a:endParaRPr>
          </a:p>
        </p:txBody>
      </p:sp>
      <p:sp>
        <p:nvSpPr>
          <p:cNvPr id="7209" name="Rectangle 40"/>
          <p:cNvSpPr>
            <a:spLocks noChangeArrowheads="1"/>
          </p:cNvSpPr>
          <p:nvPr/>
        </p:nvSpPr>
        <p:spPr bwMode="auto">
          <a:xfrm>
            <a:off x="2887663" y="1639888"/>
            <a:ext cx="300037"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n-US" altLang="zh-CN" sz="4300">
                <a:solidFill>
                  <a:srgbClr val="000000"/>
                </a:solidFill>
                <a:latin typeface="Symbol" panose="05050102010706020507" pitchFamily="18" charset="2"/>
                <a:ea typeface="隶书" panose="02010509060101010101" charset="-122"/>
              </a:rPr>
              <a:t>-</a:t>
            </a:r>
            <a:endParaRPr lang="en-US" altLang="zh-CN" sz="3600" b="1" i="1">
              <a:solidFill>
                <a:srgbClr val="000000"/>
              </a:solidFill>
              <a:ea typeface="隶书" panose="02010509060101010101" charset="-122"/>
            </a:endParaRPr>
          </a:p>
        </p:txBody>
      </p:sp>
      <p:graphicFrame>
        <p:nvGraphicFramePr>
          <p:cNvPr id="7175" name="Object 41"/>
          <p:cNvGraphicFramePr>
            <a:graphicFrameLocks noChangeAspect="1"/>
          </p:cNvGraphicFramePr>
          <p:nvPr/>
        </p:nvGraphicFramePr>
        <p:xfrm>
          <a:off x="0" y="0"/>
          <a:ext cx="1460500" cy="1752600"/>
        </p:xfrm>
        <a:graphic>
          <a:graphicData uri="http://schemas.openxmlformats.org/presentationml/2006/ole">
            <mc:AlternateContent xmlns:mc="http://schemas.openxmlformats.org/markup-compatibility/2006">
              <mc:Choice xmlns:v="urn:schemas-microsoft-com:vml" Requires="v">
                <p:oleObj spid="_x0000_s8219" name="Clip" r:id="rId14" imgW="2286000" imgH="1957070" progId="MS_ClipArt_Gallery.5">
                  <p:embed/>
                </p:oleObj>
              </mc:Choice>
              <mc:Fallback>
                <p:oleObj name="Clip" r:id="rId14" imgW="2286000" imgH="1957070" progId="MS_ClipArt_Gallery.5">
                  <p:embed/>
                  <p:pic>
                    <p:nvPicPr>
                      <p:cNvPr id="0" name="图片 819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1460500" cy="175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84997"/>
                                        </p:tgtEl>
                                        <p:attrNameLst>
                                          <p:attrName>style.visibility</p:attrName>
                                        </p:attrNameLst>
                                      </p:cBhvr>
                                      <p:to>
                                        <p:strVal val="visible"/>
                                      </p:to>
                                    </p:set>
                                    <p:anim calcmode="lin" valueType="num">
                                      <p:cBhvr>
                                        <p:cTn id="7" dur="500" fill="hold"/>
                                        <p:tgtEl>
                                          <p:spTgt spid="84997"/>
                                        </p:tgtEl>
                                        <p:attrNameLst>
                                          <p:attrName>ppt_w</p:attrName>
                                        </p:attrNameLst>
                                      </p:cBhvr>
                                      <p:tavLst>
                                        <p:tav tm="0">
                                          <p:val>
                                            <p:fltVal val="0"/>
                                          </p:val>
                                        </p:tav>
                                        <p:tav tm="100000">
                                          <p:val>
                                            <p:strVal val="#ppt_w"/>
                                          </p:val>
                                        </p:tav>
                                      </p:tavLst>
                                    </p:anim>
                                    <p:anim calcmode="lin" valueType="num">
                                      <p:cBhvr>
                                        <p:cTn id="8" dur="500" fill="hold"/>
                                        <p:tgtEl>
                                          <p:spTgt spid="8499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84998"/>
                                        </p:tgtEl>
                                        <p:attrNameLst>
                                          <p:attrName>style.visibility</p:attrName>
                                        </p:attrNameLst>
                                      </p:cBhvr>
                                      <p:to>
                                        <p:strVal val="visible"/>
                                      </p:to>
                                    </p:set>
                                    <p:anim calcmode="lin" valueType="num">
                                      <p:cBhvr>
                                        <p:cTn id="13" dur="500" fill="hold"/>
                                        <p:tgtEl>
                                          <p:spTgt spid="84998"/>
                                        </p:tgtEl>
                                        <p:attrNameLst>
                                          <p:attrName>ppt_w</p:attrName>
                                        </p:attrNameLst>
                                      </p:cBhvr>
                                      <p:tavLst>
                                        <p:tav tm="0">
                                          <p:val>
                                            <p:fltVal val="0"/>
                                          </p:val>
                                        </p:tav>
                                        <p:tav tm="100000">
                                          <p:val>
                                            <p:strVal val="#ppt_w"/>
                                          </p:val>
                                        </p:tav>
                                      </p:tavLst>
                                    </p:anim>
                                    <p:anim calcmode="lin" valueType="num">
                                      <p:cBhvr>
                                        <p:cTn id="14" dur="500" fill="hold"/>
                                        <p:tgtEl>
                                          <p:spTgt spid="84998"/>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84999"/>
                                        </p:tgtEl>
                                        <p:attrNameLst>
                                          <p:attrName>style.visibility</p:attrName>
                                        </p:attrNameLst>
                                      </p:cBhvr>
                                      <p:to>
                                        <p:strVal val="visible"/>
                                      </p:to>
                                    </p:set>
                                    <p:anim calcmode="lin" valueType="num">
                                      <p:cBhvr>
                                        <p:cTn id="19" dur="500" fill="hold"/>
                                        <p:tgtEl>
                                          <p:spTgt spid="84999"/>
                                        </p:tgtEl>
                                        <p:attrNameLst>
                                          <p:attrName>ppt_w</p:attrName>
                                        </p:attrNameLst>
                                      </p:cBhvr>
                                      <p:tavLst>
                                        <p:tav tm="0">
                                          <p:val>
                                            <p:fltVal val="0"/>
                                          </p:val>
                                        </p:tav>
                                        <p:tav tm="100000">
                                          <p:val>
                                            <p:strVal val="#ppt_w"/>
                                          </p:val>
                                        </p:tav>
                                      </p:tavLst>
                                    </p:anim>
                                    <p:anim calcmode="lin" valueType="num">
                                      <p:cBhvr>
                                        <p:cTn id="20" dur="500" fill="hold"/>
                                        <p:tgtEl>
                                          <p:spTgt spid="84999"/>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288" fill="hold" nodeType="clickEffect">
                                  <p:stCondLst>
                                    <p:cond delay="0"/>
                                  </p:stCondLst>
                                  <p:childTnLst>
                                    <p:set>
                                      <p:cBhvr>
                                        <p:cTn id="24" dur="1" fill="hold">
                                          <p:stCondLst>
                                            <p:cond delay="0"/>
                                          </p:stCondLst>
                                        </p:cTn>
                                        <p:tgtEl>
                                          <p:spTgt spid="85000"/>
                                        </p:tgtEl>
                                        <p:attrNameLst>
                                          <p:attrName>style.visibility</p:attrName>
                                        </p:attrNameLst>
                                      </p:cBhvr>
                                      <p:to>
                                        <p:strVal val="visible"/>
                                      </p:to>
                                    </p:set>
                                    <p:anim calcmode="lin" valueType="num">
                                      <p:cBhvr>
                                        <p:cTn id="25" dur="500" fill="hold"/>
                                        <p:tgtEl>
                                          <p:spTgt spid="85000"/>
                                        </p:tgtEl>
                                        <p:attrNameLst>
                                          <p:attrName>ppt_w</p:attrName>
                                        </p:attrNameLst>
                                      </p:cBhvr>
                                      <p:tavLst>
                                        <p:tav tm="0">
                                          <p:val>
                                            <p:strVal val="4/3*#ppt_w"/>
                                          </p:val>
                                        </p:tav>
                                        <p:tav tm="100000">
                                          <p:val>
                                            <p:strVal val="#ppt_w"/>
                                          </p:val>
                                        </p:tav>
                                      </p:tavLst>
                                    </p:anim>
                                    <p:anim calcmode="lin" valueType="num">
                                      <p:cBhvr>
                                        <p:cTn id="26" dur="500" fill="hold"/>
                                        <p:tgtEl>
                                          <p:spTgt spid="85000"/>
                                        </p:tgtEl>
                                        <p:attrNameLst>
                                          <p:attrName>ppt_h</p:attrName>
                                        </p:attrNameLst>
                                      </p:cBhvr>
                                      <p:tavLst>
                                        <p:tav tm="0">
                                          <p:val>
                                            <p:strVal val="4/3*#ppt_h"/>
                                          </p:val>
                                        </p:tav>
                                        <p:tav tm="100000">
                                          <p:val>
                                            <p:strVal val="#ppt_h"/>
                                          </p:val>
                                        </p:tav>
                                      </p:tavLst>
                                    </p:anim>
                                  </p:childTnLst>
                                  <p:subTnLst>
                                    <p:audio>
                                      <p:cMediaNode>
                                        <p:cTn display="0" masterRel="sameClick">
                                          <p:stCondLst>
                                            <p:cond evt="begin" delay="0">
                                              <p:tn val="23"/>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5" name="Group 2"/>
          <p:cNvGrpSpPr/>
          <p:nvPr/>
        </p:nvGrpSpPr>
        <p:grpSpPr bwMode="auto">
          <a:xfrm>
            <a:off x="457200" y="908050"/>
            <a:ext cx="8229600" cy="4525963"/>
            <a:chOff x="288" y="572"/>
            <a:chExt cx="5184" cy="2851"/>
          </a:xfrm>
        </p:grpSpPr>
        <p:sp>
          <p:nvSpPr>
            <p:cNvPr id="8203" name="Text Box 3"/>
            <p:cNvSpPr txBox="1">
              <a:spLocks noChangeArrowheads="1"/>
            </p:cNvSpPr>
            <p:nvPr/>
          </p:nvSpPr>
          <p:spPr bwMode="auto">
            <a:xfrm>
              <a:off x="288" y="572"/>
              <a:ext cx="5184" cy="2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20000"/>
                </a:spcBef>
                <a:spcAft>
                  <a:spcPct val="0"/>
                </a:spcAft>
                <a:buFontTx/>
                <a:buChar char="•"/>
              </a:pPr>
              <a:r>
                <a:rPr lang="zh-CN" altLang="en-US" sz="3200" b="1" dirty="0">
                  <a:solidFill>
                    <a:srgbClr val="0000FF"/>
                  </a:solidFill>
                  <a:ea typeface="宋体" panose="02010600030101010101" pitchFamily="2" charset="-122"/>
                </a:rPr>
                <a:t>判断：</a:t>
              </a:r>
            </a:p>
            <a:p>
              <a:pPr eaLnBrk="1" fontAlgn="base" hangingPunct="1">
                <a:spcBef>
                  <a:spcPct val="20000"/>
                </a:spcBef>
                <a:spcAft>
                  <a:spcPct val="0"/>
                </a:spcAft>
                <a:buFontTx/>
                <a:buChar char="•"/>
              </a:pPr>
              <a:r>
                <a:rPr lang="zh-CN" altLang="en-US" sz="3200" dirty="0">
                  <a:solidFill>
                    <a:srgbClr val="000000"/>
                  </a:solidFill>
                  <a:ea typeface="宋体" panose="02010600030101010101" pitchFamily="2" charset="-122"/>
                </a:rPr>
                <a:t>（</a:t>
              </a:r>
              <a:r>
                <a:rPr lang="en-US" altLang="zh-CN" sz="3200" dirty="0">
                  <a:solidFill>
                    <a:srgbClr val="000000"/>
                  </a:solidFill>
                  <a:ea typeface="宋体" panose="02010600030101010101" pitchFamily="2" charset="-122"/>
                </a:rPr>
                <a:t>1</a:t>
              </a:r>
              <a:r>
                <a:rPr lang="zh-CN" altLang="en-US" sz="3200" dirty="0">
                  <a:solidFill>
                    <a:srgbClr val="000000"/>
                  </a:solidFill>
                  <a:ea typeface="宋体" panose="02010600030101010101" pitchFamily="2" charset="-122"/>
                </a:rPr>
                <a:t>）</a:t>
              </a:r>
              <a:r>
                <a:rPr lang="en-US" altLang="zh-CN" sz="3200" dirty="0">
                  <a:solidFill>
                    <a:srgbClr val="000000"/>
                  </a:solidFill>
                  <a:ea typeface="宋体" panose="02010600030101010101" pitchFamily="2" charset="-122"/>
                </a:rPr>
                <a:t>5</a:t>
              </a:r>
              <a:r>
                <a:rPr lang="zh-CN" altLang="en-US" sz="3200" dirty="0">
                  <a:solidFill>
                    <a:srgbClr val="000000"/>
                  </a:solidFill>
                  <a:ea typeface="宋体" panose="02010600030101010101" pitchFamily="2" charset="-122"/>
                </a:rPr>
                <a:t>是</a:t>
              </a:r>
              <a:r>
                <a:rPr lang="en-US" altLang="zh-CN" sz="3200" dirty="0">
                  <a:solidFill>
                    <a:srgbClr val="000000"/>
                  </a:solidFill>
                  <a:ea typeface="宋体" panose="02010600030101010101" pitchFamily="2" charset="-122"/>
                </a:rPr>
                <a:t>25</a:t>
              </a:r>
              <a:r>
                <a:rPr lang="zh-CN" altLang="en-US" sz="3200" dirty="0">
                  <a:solidFill>
                    <a:srgbClr val="000000"/>
                  </a:solidFill>
                  <a:ea typeface="宋体" panose="02010600030101010101" pitchFamily="2" charset="-122"/>
                </a:rPr>
                <a:t>的算术平方根；       </a:t>
              </a:r>
              <a:r>
                <a:rPr lang="en-US" altLang="zh-CN" sz="3200" dirty="0">
                  <a:solidFill>
                    <a:srgbClr val="000000"/>
                  </a:solidFill>
                  <a:ea typeface="宋体" panose="02010600030101010101" pitchFamily="2" charset="-122"/>
                </a:rPr>
                <a:t>(      )</a:t>
              </a:r>
            </a:p>
            <a:p>
              <a:pPr eaLnBrk="1" fontAlgn="base" hangingPunct="1">
                <a:spcBef>
                  <a:spcPct val="20000"/>
                </a:spcBef>
                <a:spcAft>
                  <a:spcPct val="0"/>
                </a:spcAft>
                <a:buFontTx/>
                <a:buChar char="•"/>
              </a:pPr>
              <a:r>
                <a:rPr lang="zh-CN" altLang="en-US" sz="3200" dirty="0">
                  <a:solidFill>
                    <a:srgbClr val="000000"/>
                  </a:solidFill>
                  <a:ea typeface="宋体" panose="02010600030101010101" pitchFamily="2" charset="-122"/>
                </a:rPr>
                <a:t>（</a:t>
              </a:r>
              <a:r>
                <a:rPr lang="en-US" altLang="zh-CN" sz="3200" dirty="0">
                  <a:solidFill>
                    <a:srgbClr val="000000"/>
                  </a:solidFill>
                  <a:ea typeface="宋体" panose="02010600030101010101" pitchFamily="2" charset="-122"/>
                </a:rPr>
                <a:t>2</a:t>
              </a:r>
              <a:r>
                <a:rPr lang="zh-CN" altLang="en-US" sz="3200" dirty="0">
                  <a:solidFill>
                    <a:srgbClr val="000000"/>
                  </a:solidFill>
                  <a:ea typeface="宋体" panose="02010600030101010101" pitchFamily="2" charset="-122"/>
                </a:rPr>
                <a:t>）</a:t>
              </a:r>
              <a:r>
                <a:rPr lang="en-US" altLang="zh-CN" sz="3200" dirty="0">
                  <a:solidFill>
                    <a:srgbClr val="000000"/>
                  </a:solidFill>
                  <a:ea typeface="宋体" panose="02010600030101010101" pitchFamily="2" charset="-122"/>
                </a:rPr>
                <a:t>-6</a:t>
              </a:r>
              <a:r>
                <a:rPr lang="zh-CN" altLang="en-US" sz="3200" dirty="0">
                  <a:solidFill>
                    <a:srgbClr val="000000"/>
                  </a:solidFill>
                  <a:ea typeface="宋体" panose="02010600030101010101" pitchFamily="2" charset="-122"/>
                </a:rPr>
                <a:t>是 </a:t>
              </a:r>
              <a:r>
                <a:rPr lang="en-US" altLang="zh-CN" sz="3200" dirty="0">
                  <a:solidFill>
                    <a:srgbClr val="000000"/>
                  </a:solidFill>
                  <a:ea typeface="宋体" panose="02010600030101010101" pitchFamily="2" charset="-122"/>
                </a:rPr>
                <a:t>36 </a:t>
              </a:r>
              <a:r>
                <a:rPr lang="zh-CN" altLang="en-US" sz="3200" dirty="0">
                  <a:solidFill>
                    <a:srgbClr val="000000"/>
                  </a:solidFill>
                  <a:ea typeface="宋体" panose="02010600030101010101" pitchFamily="2" charset="-122"/>
                </a:rPr>
                <a:t>的算术平方根；    </a:t>
              </a:r>
              <a:r>
                <a:rPr lang="en-US" altLang="zh-CN" sz="3200" dirty="0">
                  <a:solidFill>
                    <a:srgbClr val="000000"/>
                  </a:solidFill>
                  <a:ea typeface="宋体" panose="02010600030101010101" pitchFamily="2" charset="-122"/>
                </a:rPr>
                <a:t>(      )</a:t>
              </a:r>
            </a:p>
            <a:p>
              <a:pPr eaLnBrk="1" fontAlgn="base" hangingPunct="1">
                <a:spcBef>
                  <a:spcPct val="20000"/>
                </a:spcBef>
                <a:spcAft>
                  <a:spcPct val="0"/>
                </a:spcAft>
                <a:buFontTx/>
                <a:buChar char="•"/>
              </a:pPr>
              <a:r>
                <a:rPr lang="zh-CN" altLang="en-US" sz="3200" dirty="0">
                  <a:solidFill>
                    <a:srgbClr val="000000"/>
                  </a:solidFill>
                  <a:ea typeface="宋体" panose="02010600030101010101" pitchFamily="2" charset="-122"/>
                </a:rPr>
                <a:t>（</a:t>
              </a:r>
              <a:r>
                <a:rPr lang="en-US" altLang="zh-CN" sz="3200" dirty="0">
                  <a:solidFill>
                    <a:srgbClr val="000000"/>
                  </a:solidFill>
                  <a:ea typeface="宋体" panose="02010600030101010101" pitchFamily="2" charset="-122"/>
                </a:rPr>
                <a:t>3</a:t>
              </a:r>
              <a:r>
                <a:rPr lang="zh-CN" altLang="en-US" sz="3200" dirty="0">
                  <a:solidFill>
                    <a:srgbClr val="000000"/>
                  </a:solidFill>
                  <a:ea typeface="宋体" panose="02010600030101010101" pitchFamily="2" charset="-122"/>
                </a:rPr>
                <a:t>）</a:t>
              </a:r>
              <a:r>
                <a:rPr lang="en-US" altLang="zh-CN" sz="3200" dirty="0">
                  <a:solidFill>
                    <a:srgbClr val="000000"/>
                  </a:solidFill>
                  <a:ea typeface="宋体" panose="02010600030101010101" pitchFamily="2" charset="-122"/>
                </a:rPr>
                <a:t>0</a:t>
              </a:r>
              <a:r>
                <a:rPr lang="zh-CN" altLang="en-US" sz="3200" dirty="0">
                  <a:solidFill>
                    <a:srgbClr val="000000"/>
                  </a:solidFill>
                  <a:ea typeface="宋体" panose="02010600030101010101" pitchFamily="2" charset="-122"/>
                </a:rPr>
                <a:t>的算术平方根是</a:t>
              </a:r>
              <a:r>
                <a:rPr lang="en-US" altLang="zh-CN" sz="3200" dirty="0">
                  <a:solidFill>
                    <a:srgbClr val="000000"/>
                  </a:solidFill>
                  <a:ea typeface="宋体" panose="02010600030101010101" pitchFamily="2" charset="-122"/>
                </a:rPr>
                <a:t>0</a:t>
              </a:r>
              <a:r>
                <a:rPr lang="zh-CN" altLang="en-US" sz="3200" dirty="0">
                  <a:solidFill>
                    <a:srgbClr val="000000"/>
                  </a:solidFill>
                  <a:ea typeface="宋体" panose="02010600030101010101" pitchFamily="2" charset="-122"/>
                </a:rPr>
                <a:t>；         </a:t>
              </a:r>
              <a:r>
                <a:rPr lang="en-US" altLang="zh-CN" sz="3200" dirty="0">
                  <a:solidFill>
                    <a:srgbClr val="000000"/>
                  </a:solidFill>
                  <a:ea typeface="宋体" panose="02010600030101010101" pitchFamily="2" charset="-122"/>
                </a:rPr>
                <a:t>(      )</a:t>
              </a:r>
            </a:p>
            <a:p>
              <a:pPr eaLnBrk="1" fontAlgn="base" hangingPunct="1">
                <a:spcBef>
                  <a:spcPct val="20000"/>
                </a:spcBef>
                <a:spcAft>
                  <a:spcPct val="0"/>
                </a:spcAft>
                <a:buFontTx/>
                <a:buChar char="•"/>
              </a:pPr>
              <a:r>
                <a:rPr lang="zh-CN" altLang="en-US" sz="3200" dirty="0">
                  <a:solidFill>
                    <a:srgbClr val="000000"/>
                  </a:solidFill>
                  <a:ea typeface="宋体" panose="02010600030101010101" pitchFamily="2" charset="-122"/>
                </a:rPr>
                <a:t>（</a:t>
              </a:r>
              <a:r>
                <a:rPr lang="en-US" altLang="zh-CN" sz="3200" dirty="0">
                  <a:solidFill>
                    <a:srgbClr val="000000"/>
                  </a:solidFill>
                  <a:ea typeface="宋体" panose="02010600030101010101" pitchFamily="2" charset="-122"/>
                </a:rPr>
                <a:t>4</a:t>
              </a:r>
              <a:r>
                <a:rPr lang="zh-CN" altLang="en-US" sz="3200" dirty="0">
                  <a:solidFill>
                    <a:srgbClr val="000000"/>
                  </a:solidFill>
                  <a:ea typeface="宋体" panose="02010600030101010101" pitchFamily="2" charset="-122"/>
                </a:rPr>
                <a:t>）</a:t>
              </a:r>
              <a:r>
                <a:rPr lang="en-US" altLang="zh-CN" sz="3200" dirty="0">
                  <a:solidFill>
                    <a:srgbClr val="000000"/>
                  </a:solidFill>
                  <a:ea typeface="宋体" panose="02010600030101010101" pitchFamily="2" charset="-122"/>
                </a:rPr>
                <a:t>0.01</a:t>
              </a:r>
              <a:r>
                <a:rPr lang="zh-CN" altLang="en-US" sz="3200" dirty="0">
                  <a:solidFill>
                    <a:srgbClr val="000000"/>
                  </a:solidFill>
                  <a:ea typeface="宋体" panose="02010600030101010101" pitchFamily="2" charset="-122"/>
                </a:rPr>
                <a:t>是</a:t>
              </a:r>
              <a:r>
                <a:rPr lang="en-US" altLang="zh-CN" sz="3200" dirty="0">
                  <a:solidFill>
                    <a:srgbClr val="000000"/>
                  </a:solidFill>
                  <a:ea typeface="宋体" panose="02010600030101010101" pitchFamily="2" charset="-122"/>
                </a:rPr>
                <a:t>0.1</a:t>
              </a:r>
              <a:r>
                <a:rPr lang="zh-CN" altLang="en-US" sz="3200" dirty="0">
                  <a:solidFill>
                    <a:srgbClr val="000000"/>
                  </a:solidFill>
                  <a:ea typeface="宋体" panose="02010600030101010101" pitchFamily="2" charset="-122"/>
                </a:rPr>
                <a:t>的算术平方根； </a:t>
              </a:r>
              <a:r>
                <a:rPr lang="en-US" altLang="zh-CN" sz="3200" dirty="0">
                  <a:solidFill>
                    <a:srgbClr val="000000"/>
                  </a:solidFill>
                  <a:ea typeface="宋体" panose="02010600030101010101" pitchFamily="2" charset="-122"/>
                </a:rPr>
                <a:t>(      )</a:t>
              </a:r>
            </a:p>
            <a:p>
              <a:pPr eaLnBrk="1" fontAlgn="base" hangingPunct="1">
                <a:spcBef>
                  <a:spcPct val="20000"/>
                </a:spcBef>
                <a:spcAft>
                  <a:spcPct val="0"/>
                </a:spcAft>
                <a:buFontTx/>
                <a:buChar char="•"/>
              </a:pPr>
              <a:r>
                <a:rPr lang="zh-CN" altLang="en-US" sz="3200" dirty="0">
                  <a:solidFill>
                    <a:srgbClr val="000000"/>
                  </a:solidFill>
                  <a:ea typeface="宋体" panose="02010600030101010101" pitchFamily="2" charset="-122"/>
                </a:rPr>
                <a:t>（</a:t>
              </a:r>
              <a:r>
                <a:rPr lang="en-US" altLang="zh-CN" sz="3200" dirty="0">
                  <a:solidFill>
                    <a:srgbClr val="000000"/>
                  </a:solidFill>
                  <a:ea typeface="宋体" panose="02010600030101010101" pitchFamily="2" charset="-122"/>
                </a:rPr>
                <a:t>5</a:t>
              </a:r>
              <a:r>
                <a:rPr lang="zh-CN" altLang="en-US" sz="3200" dirty="0">
                  <a:solidFill>
                    <a:srgbClr val="000000"/>
                  </a:solidFill>
                  <a:ea typeface="宋体" panose="02010600030101010101" pitchFamily="2" charset="-122"/>
                </a:rPr>
                <a:t>）</a:t>
              </a:r>
              <a:r>
                <a:rPr lang="en-US" altLang="zh-CN" sz="3200" dirty="0">
                  <a:solidFill>
                    <a:srgbClr val="000000"/>
                  </a:solidFill>
                  <a:ea typeface="宋体" panose="02010600030101010101" pitchFamily="2" charset="-122"/>
                </a:rPr>
                <a:t>-5</a:t>
              </a:r>
              <a:r>
                <a:rPr lang="zh-CN" altLang="en-US" sz="3200" dirty="0">
                  <a:solidFill>
                    <a:srgbClr val="000000"/>
                  </a:solidFill>
                  <a:ea typeface="宋体" panose="02010600030101010101" pitchFamily="2" charset="-122"/>
                </a:rPr>
                <a:t>是</a:t>
              </a:r>
              <a:r>
                <a:rPr lang="en-US" altLang="zh-CN" sz="3200" dirty="0">
                  <a:solidFill>
                    <a:srgbClr val="000000"/>
                  </a:solidFill>
                  <a:ea typeface="宋体" panose="02010600030101010101" pitchFamily="2" charset="-122"/>
                </a:rPr>
                <a:t>-25</a:t>
              </a:r>
              <a:r>
                <a:rPr lang="zh-CN" altLang="en-US" sz="3200" dirty="0">
                  <a:solidFill>
                    <a:srgbClr val="000000"/>
                  </a:solidFill>
                  <a:ea typeface="宋体" panose="02010600030101010101" pitchFamily="2" charset="-122"/>
                </a:rPr>
                <a:t>的算术平方根；     </a:t>
              </a:r>
              <a:r>
                <a:rPr lang="en-US" altLang="zh-CN" sz="3200" dirty="0">
                  <a:solidFill>
                    <a:srgbClr val="000000"/>
                  </a:solidFill>
                  <a:ea typeface="宋体" panose="02010600030101010101" pitchFamily="2" charset="-122"/>
                </a:rPr>
                <a:t>(      )</a:t>
              </a:r>
            </a:p>
            <a:p>
              <a:pPr eaLnBrk="1" fontAlgn="base" hangingPunct="1">
                <a:spcBef>
                  <a:spcPct val="20000"/>
                </a:spcBef>
                <a:spcAft>
                  <a:spcPct val="0"/>
                </a:spcAft>
                <a:buFontTx/>
                <a:buChar char="•"/>
              </a:pPr>
              <a:r>
                <a:rPr lang="zh-CN" altLang="en-US" sz="3200" dirty="0">
                  <a:solidFill>
                    <a:srgbClr val="000000"/>
                  </a:solidFill>
                  <a:ea typeface="宋体" panose="02010600030101010101" pitchFamily="2" charset="-122"/>
                </a:rPr>
                <a:t>（</a:t>
              </a:r>
              <a:r>
                <a:rPr lang="en-US" altLang="zh-CN" sz="3200" dirty="0">
                  <a:solidFill>
                    <a:srgbClr val="000000"/>
                  </a:solidFill>
                  <a:ea typeface="宋体" panose="02010600030101010101" pitchFamily="2" charset="-122"/>
                </a:rPr>
                <a:t>6</a:t>
              </a:r>
              <a:r>
                <a:rPr lang="zh-CN" altLang="en-US" sz="3200" dirty="0">
                  <a:solidFill>
                    <a:srgbClr val="000000"/>
                  </a:solidFill>
                  <a:ea typeface="宋体" panose="02010600030101010101" pitchFamily="2" charset="-122"/>
                </a:rPr>
                <a:t>）</a:t>
              </a:r>
              <a:r>
                <a:rPr lang="en-US" altLang="zh-CN" sz="3200" dirty="0">
                  <a:solidFill>
                    <a:srgbClr val="000000"/>
                  </a:solidFill>
                  <a:ea typeface="宋体" panose="02010600030101010101" pitchFamily="2" charset="-122"/>
                </a:rPr>
                <a:t>5</a:t>
              </a:r>
              <a:r>
                <a:rPr lang="zh-CN" altLang="en-US" sz="3200" dirty="0">
                  <a:solidFill>
                    <a:srgbClr val="000000"/>
                  </a:solidFill>
                  <a:ea typeface="宋体" panose="02010600030101010101" pitchFamily="2" charset="-122"/>
                </a:rPr>
                <a:t>的算术平方根是     。      </a:t>
              </a:r>
              <a:r>
                <a:rPr lang="en-US" altLang="zh-CN" sz="3200" dirty="0">
                  <a:solidFill>
                    <a:srgbClr val="000000"/>
                  </a:solidFill>
                  <a:ea typeface="宋体" panose="02010600030101010101" pitchFamily="2" charset="-122"/>
                </a:rPr>
                <a:t>(      )</a:t>
              </a:r>
            </a:p>
          </p:txBody>
        </p:sp>
        <p:graphicFrame>
          <p:nvGraphicFramePr>
            <p:cNvPr id="8194" name="Object 4"/>
            <p:cNvGraphicFramePr>
              <a:graphicFrameLocks noChangeAspect="1"/>
            </p:cNvGraphicFramePr>
            <p:nvPr/>
          </p:nvGraphicFramePr>
          <p:xfrm>
            <a:off x="3120" y="2784"/>
            <a:ext cx="432" cy="384"/>
          </p:xfrm>
          <a:graphic>
            <a:graphicData uri="http://schemas.openxmlformats.org/presentationml/2006/ole">
              <mc:AlternateContent xmlns:mc="http://schemas.openxmlformats.org/markup-compatibility/2006">
                <mc:Choice xmlns:v="urn:schemas-microsoft-com:vml" Requires="v">
                  <p:oleObj spid="_x0000_s9223" name="Equation" r:id="rId3" imgW="228600" imgH="228600" progId="Equation.DSMT4">
                    <p:embed/>
                  </p:oleObj>
                </mc:Choice>
                <mc:Fallback>
                  <p:oleObj name="Equation" r:id="rId3" imgW="228600" imgH="228600" progId="Equation.DSMT4">
                    <p:embed/>
                    <p:pic>
                      <p:nvPicPr>
                        <p:cNvPr id="0" name="图片 92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0" y="2784"/>
                          <a:ext cx="432"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8196" name="Text Box 5"/>
          <p:cNvSpPr txBox="1">
            <a:spLocks noChangeArrowheads="1"/>
          </p:cNvSpPr>
          <p:nvPr/>
        </p:nvSpPr>
        <p:spPr bwMode="auto">
          <a:xfrm>
            <a:off x="251520" y="266700"/>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lang="zh-CN" altLang="en-US" b="1" i="1" dirty="0">
                <a:solidFill>
                  <a:srgbClr val="CC0000"/>
                </a:solidFill>
              </a:rPr>
              <a:t>筛一筛，长能耐</a:t>
            </a:r>
          </a:p>
        </p:txBody>
      </p:sp>
      <p:sp>
        <p:nvSpPr>
          <p:cNvPr id="81926" name="Text Box 6"/>
          <p:cNvSpPr txBox="1">
            <a:spLocks noChangeArrowheads="1"/>
          </p:cNvSpPr>
          <p:nvPr/>
        </p:nvSpPr>
        <p:spPr bwMode="auto">
          <a:xfrm>
            <a:off x="6705600" y="1447800"/>
            <a:ext cx="762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lang="en-US" altLang="zh-CN" b="1" i="1">
                <a:solidFill>
                  <a:srgbClr val="FF0066"/>
                </a:solidFill>
                <a:ea typeface="黑体" panose="02010609060101010101" pitchFamily="49" charset="-122"/>
              </a:rPr>
              <a:t>√</a:t>
            </a:r>
          </a:p>
        </p:txBody>
      </p:sp>
      <p:sp>
        <p:nvSpPr>
          <p:cNvPr id="81927" name="Text Box 7"/>
          <p:cNvSpPr txBox="1">
            <a:spLocks noChangeArrowheads="1"/>
          </p:cNvSpPr>
          <p:nvPr/>
        </p:nvSpPr>
        <p:spPr bwMode="auto">
          <a:xfrm>
            <a:off x="6781800" y="2025650"/>
            <a:ext cx="762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lang="en-US" altLang="zh-CN" b="1">
                <a:solidFill>
                  <a:srgbClr val="FF0066"/>
                </a:solidFill>
                <a:ea typeface="黑体" panose="02010609060101010101" pitchFamily="49" charset="-122"/>
              </a:rPr>
              <a:t>×</a:t>
            </a:r>
          </a:p>
        </p:txBody>
      </p:sp>
      <p:sp>
        <p:nvSpPr>
          <p:cNvPr id="81928" name="Text Box 8"/>
          <p:cNvSpPr txBox="1">
            <a:spLocks noChangeArrowheads="1"/>
          </p:cNvSpPr>
          <p:nvPr/>
        </p:nvSpPr>
        <p:spPr bwMode="auto">
          <a:xfrm>
            <a:off x="6781800" y="2590800"/>
            <a:ext cx="685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lang="en-US" altLang="zh-CN" b="1" i="1">
                <a:solidFill>
                  <a:srgbClr val="FF0066"/>
                </a:solidFill>
                <a:ea typeface="黑体" panose="02010609060101010101" pitchFamily="49" charset="-122"/>
              </a:rPr>
              <a:t>√</a:t>
            </a:r>
          </a:p>
        </p:txBody>
      </p:sp>
      <p:sp>
        <p:nvSpPr>
          <p:cNvPr id="81929" name="Text Box 9"/>
          <p:cNvSpPr txBox="1">
            <a:spLocks noChangeArrowheads="1"/>
          </p:cNvSpPr>
          <p:nvPr/>
        </p:nvSpPr>
        <p:spPr bwMode="auto">
          <a:xfrm>
            <a:off x="6781800" y="4387850"/>
            <a:ext cx="838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lang="en-US" altLang="zh-CN" b="1" i="1">
                <a:solidFill>
                  <a:srgbClr val="FF0066"/>
                </a:solidFill>
                <a:ea typeface="黑体" panose="02010609060101010101" pitchFamily="49" charset="-122"/>
              </a:rPr>
              <a:t>√</a:t>
            </a:r>
          </a:p>
        </p:txBody>
      </p:sp>
      <p:sp>
        <p:nvSpPr>
          <p:cNvPr id="81930" name="Text Box 10"/>
          <p:cNvSpPr txBox="1">
            <a:spLocks noChangeArrowheads="1"/>
          </p:cNvSpPr>
          <p:nvPr/>
        </p:nvSpPr>
        <p:spPr bwMode="auto">
          <a:xfrm>
            <a:off x="6781800" y="3778250"/>
            <a:ext cx="1371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lang="en-US" altLang="zh-CN" b="1">
                <a:solidFill>
                  <a:srgbClr val="FF0066"/>
                </a:solidFill>
                <a:ea typeface="黑体" panose="02010609060101010101" pitchFamily="49" charset="-122"/>
              </a:rPr>
              <a:t>×</a:t>
            </a:r>
          </a:p>
        </p:txBody>
      </p:sp>
      <p:sp>
        <p:nvSpPr>
          <p:cNvPr id="81931" name="Text Box 11"/>
          <p:cNvSpPr txBox="1">
            <a:spLocks noChangeArrowheads="1"/>
          </p:cNvSpPr>
          <p:nvPr/>
        </p:nvSpPr>
        <p:spPr bwMode="auto">
          <a:xfrm>
            <a:off x="6781800" y="3200400"/>
            <a:ext cx="838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lang="en-US" altLang="zh-CN" b="1">
                <a:solidFill>
                  <a:srgbClr val="FF0066"/>
                </a:solidFill>
                <a:ea typeface="黑体" panose="02010609060101010101" pitchFamily="49" charset="-122"/>
              </a:rPr>
              <a:t>×</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26"/>
                                        </p:tgtEl>
                                        <p:attrNameLst>
                                          <p:attrName>style.visibility</p:attrName>
                                        </p:attrNameLst>
                                      </p:cBhvr>
                                      <p:to>
                                        <p:strVal val="visible"/>
                                      </p:to>
                                    </p:set>
                                    <p:anim calcmode="lin" valueType="num">
                                      <p:cBhvr additive="base">
                                        <p:cTn id="7" dur="500" fill="hold"/>
                                        <p:tgtEl>
                                          <p:spTgt spid="81926"/>
                                        </p:tgtEl>
                                        <p:attrNameLst>
                                          <p:attrName>ppt_x</p:attrName>
                                        </p:attrNameLst>
                                      </p:cBhvr>
                                      <p:tavLst>
                                        <p:tav tm="0">
                                          <p:val>
                                            <p:strVal val="0-#ppt_w/2"/>
                                          </p:val>
                                        </p:tav>
                                        <p:tav tm="100000">
                                          <p:val>
                                            <p:strVal val="#ppt_x"/>
                                          </p:val>
                                        </p:tav>
                                      </p:tavLst>
                                    </p:anim>
                                    <p:anim calcmode="lin" valueType="num">
                                      <p:cBhvr additive="base">
                                        <p:cTn id="8" dur="500" fill="hold"/>
                                        <p:tgtEl>
                                          <p:spTgt spid="8192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27"/>
                                        </p:tgtEl>
                                        <p:attrNameLst>
                                          <p:attrName>style.visibility</p:attrName>
                                        </p:attrNameLst>
                                      </p:cBhvr>
                                      <p:to>
                                        <p:strVal val="visible"/>
                                      </p:to>
                                    </p:set>
                                    <p:anim calcmode="lin" valueType="num">
                                      <p:cBhvr additive="base">
                                        <p:cTn id="13" dur="500" fill="hold"/>
                                        <p:tgtEl>
                                          <p:spTgt spid="81927"/>
                                        </p:tgtEl>
                                        <p:attrNameLst>
                                          <p:attrName>ppt_x</p:attrName>
                                        </p:attrNameLst>
                                      </p:cBhvr>
                                      <p:tavLst>
                                        <p:tav tm="0">
                                          <p:val>
                                            <p:strVal val="0-#ppt_w/2"/>
                                          </p:val>
                                        </p:tav>
                                        <p:tav tm="100000">
                                          <p:val>
                                            <p:strVal val="#ppt_x"/>
                                          </p:val>
                                        </p:tav>
                                      </p:tavLst>
                                    </p:anim>
                                    <p:anim calcmode="lin" valueType="num">
                                      <p:cBhvr additive="base">
                                        <p:cTn id="14" dur="500" fill="hold"/>
                                        <p:tgtEl>
                                          <p:spTgt spid="8192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1928"/>
                                        </p:tgtEl>
                                        <p:attrNameLst>
                                          <p:attrName>style.visibility</p:attrName>
                                        </p:attrNameLst>
                                      </p:cBhvr>
                                      <p:to>
                                        <p:strVal val="visible"/>
                                      </p:to>
                                    </p:set>
                                    <p:anim calcmode="lin" valueType="num">
                                      <p:cBhvr additive="base">
                                        <p:cTn id="19" dur="500" fill="hold"/>
                                        <p:tgtEl>
                                          <p:spTgt spid="81928"/>
                                        </p:tgtEl>
                                        <p:attrNameLst>
                                          <p:attrName>ppt_x</p:attrName>
                                        </p:attrNameLst>
                                      </p:cBhvr>
                                      <p:tavLst>
                                        <p:tav tm="0">
                                          <p:val>
                                            <p:strVal val="0-#ppt_w/2"/>
                                          </p:val>
                                        </p:tav>
                                        <p:tav tm="100000">
                                          <p:val>
                                            <p:strVal val="#ppt_x"/>
                                          </p:val>
                                        </p:tav>
                                      </p:tavLst>
                                    </p:anim>
                                    <p:anim calcmode="lin" valueType="num">
                                      <p:cBhvr additive="base">
                                        <p:cTn id="20" dur="500" fill="hold"/>
                                        <p:tgtEl>
                                          <p:spTgt spid="8192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1931"/>
                                        </p:tgtEl>
                                        <p:attrNameLst>
                                          <p:attrName>style.visibility</p:attrName>
                                        </p:attrNameLst>
                                      </p:cBhvr>
                                      <p:to>
                                        <p:strVal val="visible"/>
                                      </p:to>
                                    </p:set>
                                    <p:anim calcmode="lin" valueType="num">
                                      <p:cBhvr additive="base">
                                        <p:cTn id="25" dur="500" fill="hold"/>
                                        <p:tgtEl>
                                          <p:spTgt spid="81931"/>
                                        </p:tgtEl>
                                        <p:attrNameLst>
                                          <p:attrName>ppt_x</p:attrName>
                                        </p:attrNameLst>
                                      </p:cBhvr>
                                      <p:tavLst>
                                        <p:tav tm="0">
                                          <p:val>
                                            <p:strVal val="0-#ppt_w/2"/>
                                          </p:val>
                                        </p:tav>
                                        <p:tav tm="100000">
                                          <p:val>
                                            <p:strVal val="#ppt_x"/>
                                          </p:val>
                                        </p:tav>
                                      </p:tavLst>
                                    </p:anim>
                                    <p:anim calcmode="lin" valueType="num">
                                      <p:cBhvr additive="base">
                                        <p:cTn id="26" dur="500" fill="hold"/>
                                        <p:tgtEl>
                                          <p:spTgt spid="81931"/>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1930"/>
                                        </p:tgtEl>
                                        <p:attrNameLst>
                                          <p:attrName>style.visibility</p:attrName>
                                        </p:attrNameLst>
                                      </p:cBhvr>
                                      <p:to>
                                        <p:strVal val="visible"/>
                                      </p:to>
                                    </p:set>
                                    <p:anim calcmode="lin" valueType="num">
                                      <p:cBhvr additive="base">
                                        <p:cTn id="31" dur="500" fill="hold"/>
                                        <p:tgtEl>
                                          <p:spTgt spid="81930"/>
                                        </p:tgtEl>
                                        <p:attrNameLst>
                                          <p:attrName>ppt_x</p:attrName>
                                        </p:attrNameLst>
                                      </p:cBhvr>
                                      <p:tavLst>
                                        <p:tav tm="0">
                                          <p:val>
                                            <p:strVal val="0-#ppt_w/2"/>
                                          </p:val>
                                        </p:tav>
                                        <p:tav tm="100000">
                                          <p:val>
                                            <p:strVal val="#ppt_x"/>
                                          </p:val>
                                        </p:tav>
                                      </p:tavLst>
                                    </p:anim>
                                    <p:anim calcmode="lin" valueType="num">
                                      <p:cBhvr additive="base">
                                        <p:cTn id="32" dur="500" fill="hold"/>
                                        <p:tgtEl>
                                          <p:spTgt spid="81930"/>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1929"/>
                                        </p:tgtEl>
                                        <p:attrNameLst>
                                          <p:attrName>style.visibility</p:attrName>
                                        </p:attrNameLst>
                                      </p:cBhvr>
                                      <p:to>
                                        <p:strVal val="visible"/>
                                      </p:to>
                                    </p:set>
                                    <p:anim calcmode="lin" valueType="num">
                                      <p:cBhvr additive="base">
                                        <p:cTn id="37" dur="500" fill="hold"/>
                                        <p:tgtEl>
                                          <p:spTgt spid="81929"/>
                                        </p:tgtEl>
                                        <p:attrNameLst>
                                          <p:attrName>ppt_x</p:attrName>
                                        </p:attrNameLst>
                                      </p:cBhvr>
                                      <p:tavLst>
                                        <p:tav tm="0">
                                          <p:val>
                                            <p:strVal val="0-#ppt_w/2"/>
                                          </p:val>
                                        </p:tav>
                                        <p:tav tm="100000">
                                          <p:val>
                                            <p:strVal val="#ppt_x"/>
                                          </p:val>
                                        </p:tav>
                                      </p:tavLst>
                                    </p:anim>
                                    <p:anim calcmode="lin" valueType="num">
                                      <p:cBhvr additive="base">
                                        <p:cTn id="38" dur="500" fill="hold"/>
                                        <p:tgtEl>
                                          <p:spTgt spid="819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6" grpId="0" autoUpdateAnimBg="0"/>
      <p:bldP spid="81927" grpId="0" autoUpdateAnimBg="0"/>
      <p:bldP spid="81928" grpId="0" autoUpdateAnimBg="0"/>
      <p:bldP spid="81929" grpId="0" autoUpdateAnimBg="0"/>
      <p:bldP spid="81930" grpId="0" autoUpdateAnimBg="0"/>
      <p:bldP spid="81931"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3"/>
          <p:cNvSpPr txBox="1">
            <a:spLocks noChangeArrowheads="1"/>
          </p:cNvSpPr>
          <p:nvPr/>
        </p:nvSpPr>
        <p:spPr bwMode="auto">
          <a:xfrm>
            <a:off x="1258888" y="2492375"/>
            <a:ext cx="41767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endParaRPr lang="zh-CN" altLang="en-US">
              <a:solidFill>
                <a:srgbClr val="000000"/>
              </a:solidFill>
            </a:endParaRPr>
          </a:p>
        </p:txBody>
      </p:sp>
      <p:sp>
        <p:nvSpPr>
          <p:cNvPr id="19459" name="Text Box 4"/>
          <p:cNvSpPr txBox="1">
            <a:spLocks noChangeArrowheads="1"/>
          </p:cNvSpPr>
          <p:nvPr/>
        </p:nvSpPr>
        <p:spPr bwMode="auto">
          <a:xfrm>
            <a:off x="684213" y="1412875"/>
            <a:ext cx="7848600" cy="399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r>
              <a:rPr lang="zh-CN" altLang="en-US" sz="4000" dirty="0">
                <a:solidFill>
                  <a:srgbClr val="000000"/>
                </a:solidFill>
              </a:rPr>
              <a:t>填空题：</a:t>
            </a:r>
          </a:p>
          <a:p>
            <a:pPr eaLnBrk="1" fontAlgn="base" hangingPunct="1">
              <a:spcBef>
                <a:spcPct val="0"/>
              </a:spcBef>
              <a:spcAft>
                <a:spcPct val="0"/>
              </a:spcAft>
            </a:pPr>
            <a:r>
              <a:rPr lang="zh-CN" altLang="en-US" dirty="0">
                <a:solidFill>
                  <a:srgbClr val="000000"/>
                </a:solidFill>
              </a:rPr>
              <a:t>①   正数的算术平方根是</a:t>
            </a:r>
            <a:r>
              <a:rPr lang="en-US" altLang="zh-CN" dirty="0">
                <a:solidFill>
                  <a:srgbClr val="000000"/>
                </a:solidFill>
              </a:rPr>
              <a:t>——                  0</a:t>
            </a:r>
            <a:r>
              <a:rPr lang="zh-CN" altLang="en-US" dirty="0">
                <a:solidFill>
                  <a:srgbClr val="000000"/>
                </a:solidFill>
              </a:rPr>
              <a:t>的算术平方根是</a:t>
            </a:r>
            <a:r>
              <a:rPr lang="en-US" altLang="zh-CN" dirty="0">
                <a:solidFill>
                  <a:srgbClr val="000000"/>
                </a:solidFill>
              </a:rPr>
              <a:t>——         </a:t>
            </a:r>
            <a:r>
              <a:rPr lang="zh-CN" altLang="en-US" dirty="0">
                <a:solidFill>
                  <a:srgbClr val="000000"/>
                </a:solidFill>
              </a:rPr>
              <a:t>算术平方根是它本身的数是</a:t>
            </a:r>
            <a:r>
              <a:rPr lang="en-US" altLang="zh-CN" dirty="0">
                <a:solidFill>
                  <a:srgbClr val="000000"/>
                </a:solidFill>
              </a:rPr>
              <a:t>——</a:t>
            </a:r>
          </a:p>
          <a:p>
            <a:pPr eaLnBrk="1" fontAlgn="base" hangingPunct="1">
              <a:spcBef>
                <a:spcPct val="0"/>
              </a:spcBef>
              <a:spcAft>
                <a:spcPct val="0"/>
              </a:spcAft>
            </a:pPr>
            <a:r>
              <a:rPr lang="en-US" altLang="zh-CN" dirty="0">
                <a:solidFill>
                  <a:srgbClr val="000000"/>
                </a:solidFill>
              </a:rPr>
              <a:t>② </a:t>
            </a:r>
            <a:r>
              <a:rPr lang="zh-CN" altLang="en-US" dirty="0">
                <a:solidFill>
                  <a:srgbClr val="000000"/>
                </a:solidFill>
              </a:rPr>
              <a:t>（－</a:t>
            </a:r>
            <a:r>
              <a:rPr lang="en-US" altLang="zh-CN" dirty="0">
                <a:solidFill>
                  <a:srgbClr val="000000"/>
                </a:solidFill>
              </a:rPr>
              <a:t>4</a:t>
            </a:r>
            <a:r>
              <a:rPr lang="zh-CN" altLang="en-US" dirty="0">
                <a:solidFill>
                  <a:srgbClr val="000000"/>
                </a:solidFill>
              </a:rPr>
              <a:t>）</a:t>
            </a:r>
            <a:r>
              <a:rPr lang="en-US" altLang="zh-CN" baseline="30000" dirty="0">
                <a:solidFill>
                  <a:srgbClr val="000000"/>
                </a:solidFill>
              </a:rPr>
              <a:t>2</a:t>
            </a:r>
            <a:r>
              <a:rPr lang="zh-CN" altLang="en-US" dirty="0">
                <a:solidFill>
                  <a:srgbClr val="000000"/>
                </a:solidFill>
              </a:rPr>
              <a:t>的算术平方根是</a:t>
            </a:r>
            <a:r>
              <a:rPr lang="en-US" altLang="zh-CN" dirty="0">
                <a:solidFill>
                  <a:srgbClr val="000000"/>
                </a:solidFill>
              </a:rPr>
              <a:t>——</a:t>
            </a:r>
          </a:p>
          <a:p>
            <a:pPr eaLnBrk="1" fontAlgn="base" hangingPunct="1">
              <a:spcBef>
                <a:spcPct val="0"/>
              </a:spcBef>
              <a:spcAft>
                <a:spcPct val="0"/>
              </a:spcAft>
            </a:pPr>
            <a:r>
              <a:rPr lang="en-US" altLang="zh-CN" dirty="0">
                <a:solidFill>
                  <a:srgbClr val="000000"/>
                </a:solidFill>
              </a:rPr>
              <a:t>③     1/49</a:t>
            </a:r>
            <a:r>
              <a:rPr lang="zh-CN" altLang="en-US" dirty="0">
                <a:solidFill>
                  <a:srgbClr val="000000"/>
                </a:solidFill>
              </a:rPr>
              <a:t>的算术平方根的相反数的绝对值是</a:t>
            </a:r>
            <a:r>
              <a:rPr lang="en-US" altLang="zh-CN" dirty="0">
                <a:solidFill>
                  <a:srgbClr val="000000"/>
                </a:solidFill>
              </a:rPr>
              <a:t>——</a:t>
            </a:r>
          </a:p>
        </p:txBody>
      </p:sp>
      <p:sp>
        <p:nvSpPr>
          <p:cNvPr id="26629" name="Text Box 5"/>
          <p:cNvSpPr txBox="1">
            <a:spLocks noChangeArrowheads="1"/>
          </p:cNvSpPr>
          <p:nvPr/>
        </p:nvSpPr>
        <p:spPr bwMode="auto">
          <a:xfrm>
            <a:off x="5724525" y="1773238"/>
            <a:ext cx="12239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lang="zh-CN" altLang="en-US" sz="2800">
                <a:solidFill>
                  <a:srgbClr val="FF3300"/>
                </a:solidFill>
              </a:rPr>
              <a:t>正数</a:t>
            </a:r>
          </a:p>
        </p:txBody>
      </p:sp>
      <p:sp>
        <p:nvSpPr>
          <p:cNvPr id="26630" name="Text Box 6"/>
          <p:cNvSpPr txBox="1">
            <a:spLocks noChangeArrowheads="1"/>
          </p:cNvSpPr>
          <p:nvPr/>
        </p:nvSpPr>
        <p:spPr bwMode="auto">
          <a:xfrm>
            <a:off x="4500563" y="2924175"/>
            <a:ext cx="1727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lang="en-US" altLang="zh-CN">
                <a:solidFill>
                  <a:srgbClr val="FF3300"/>
                </a:solidFill>
              </a:rPr>
              <a:t>0</a:t>
            </a:r>
            <a:r>
              <a:rPr lang="zh-CN" altLang="en-US">
                <a:solidFill>
                  <a:srgbClr val="FF3300"/>
                </a:solidFill>
              </a:rPr>
              <a:t>或</a:t>
            </a:r>
            <a:r>
              <a:rPr lang="en-US" altLang="zh-CN">
                <a:solidFill>
                  <a:srgbClr val="FF3300"/>
                </a:solidFill>
              </a:rPr>
              <a:t>1</a:t>
            </a:r>
          </a:p>
        </p:txBody>
      </p:sp>
      <p:sp>
        <p:nvSpPr>
          <p:cNvPr id="26631" name="Text Box 7"/>
          <p:cNvSpPr txBox="1">
            <a:spLocks noChangeArrowheads="1"/>
          </p:cNvSpPr>
          <p:nvPr/>
        </p:nvSpPr>
        <p:spPr bwMode="auto">
          <a:xfrm>
            <a:off x="4356100" y="2420938"/>
            <a:ext cx="5032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lang="en-US" altLang="zh-CN">
                <a:solidFill>
                  <a:srgbClr val="FF3300"/>
                </a:solidFill>
              </a:rPr>
              <a:t>0</a:t>
            </a:r>
          </a:p>
        </p:txBody>
      </p:sp>
      <p:sp>
        <p:nvSpPr>
          <p:cNvPr id="26632" name="Text Box 8"/>
          <p:cNvSpPr txBox="1">
            <a:spLocks noChangeArrowheads="1"/>
          </p:cNvSpPr>
          <p:nvPr/>
        </p:nvSpPr>
        <p:spPr bwMode="auto">
          <a:xfrm>
            <a:off x="6443663" y="3429000"/>
            <a:ext cx="7921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lang="en-US" altLang="zh-CN">
                <a:solidFill>
                  <a:srgbClr val="FF3300"/>
                </a:solidFill>
              </a:rPr>
              <a:t>4</a:t>
            </a:r>
          </a:p>
        </p:txBody>
      </p:sp>
      <p:sp>
        <p:nvSpPr>
          <p:cNvPr id="26633" name="Text Box 9"/>
          <p:cNvSpPr txBox="1">
            <a:spLocks noChangeArrowheads="1"/>
          </p:cNvSpPr>
          <p:nvPr/>
        </p:nvSpPr>
        <p:spPr bwMode="auto">
          <a:xfrm>
            <a:off x="2195513" y="4652963"/>
            <a:ext cx="8651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lang="en-US" altLang="zh-CN">
                <a:solidFill>
                  <a:srgbClr val="FF3300"/>
                </a:solidFill>
              </a:rPr>
              <a:t>1/7</a:t>
            </a:r>
          </a:p>
        </p:txBody>
      </p:sp>
      <p:sp>
        <p:nvSpPr>
          <p:cNvPr id="19465" name="WordArt 10"/>
          <p:cNvSpPr>
            <a:spLocks noChangeArrowheads="1" noChangeShapeType="1" noTextEdit="1"/>
          </p:cNvSpPr>
          <p:nvPr/>
        </p:nvSpPr>
        <p:spPr bwMode="auto">
          <a:xfrm>
            <a:off x="468313" y="188913"/>
            <a:ext cx="3086100" cy="1136650"/>
          </a:xfrm>
          <a:prstGeom prst="rect">
            <a:avLst/>
          </a:prstGeom>
        </p:spPr>
        <p:txBody>
          <a:bodyPr wrap="none" fromWordArt="1">
            <a:prstTxWarp prst="textSlantUp">
              <a:avLst>
                <a:gd name="adj" fmla="val 32056"/>
              </a:avLst>
            </a:prstTxWarp>
          </a:bodyPr>
          <a:lstStyle/>
          <a:p>
            <a:pPr algn="ctr" fontAlgn="base">
              <a:spcBef>
                <a:spcPct val="0"/>
              </a:spcBef>
              <a:spcAft>
                <a:spcPct val="0"/>
              </a:spcAft>
            </a:pPr>
            <a:r>
              <a:rPr lang="zh-CN" altLang="en-US" sz="4000" kern="10" dirty="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隶书" panose="02010509060101010101" charset="-122"/>
                <a:ea typeface="隶书" panose="02010509060101010101" charset="-122"/>
              </a:rPr>
              <a:t>相信你能行！</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6629"/>
                                        </p:tgtEl>
                                        <p:attrNameLst>
                                          <p:attrName>style.visibility</p:attrName>
                                        </p:attrNameLst>
                                      </p:cBhvr>
                                      <p:to>
                                        <p:strVal val="visible"/>
                                      </p:to>
                                    </p:set>
                                    <p:animEffect transition="in" filter="wedge">
                                      <p:cBhvr>
                                        <p:cTn id="7" dur="1000"/>
                                        <p:tgtEl>
                                          <p:spTgt spid="2662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6631"/>
                                        </p:tgtEl>
                                        <p:attrNameLst>
                                          <p:attrName>style.visibility</p:attrName>
                                        </p:attrNameLst>
                                      </p:cBhvr>
                                      <p:to>
                                        <p:strVal val="visible"/>
                                      </p:to>
                                    </p:set>
                                    <p:animEffect transition="in" filter="barn(inHorizontal)">
                                      <p:cBhvr>
                                        <p:cTn id="12" dur="500"/>
                                        <p:tgtEl>
                                          <p:spTgt spid="2663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6630"/>
                                        </p:tgtEl>
                                        <p:attrNameLst>
                                          <p:attrName>style.visibility</p:attrName>
                                        </p:attrNameLst>
                                      </p:cBhvr>
                                      <p:to>
                                        <p:strVal val="visible"/>
                                      </p:to>
                                    </p:set>
                                    <p:animEffect transition="in" filter="blinds(horizontal)">
                                      <p:cBhvr>
                                        <p:cTn id="17" dur="500"/>
                                        <p:tgtEl>
                                          <p:spTgt spid="26630"/>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6632"/>
                                        </p:tgtEl>
                                        <p:attrNameLst>
                                          <p:attrName>style.visibility</p:attrName>
                                        </p:attrNameLst>
                                      </p:cBhvr>
                                      <p:to>
                                        <p:strVal val="visible"/>
                                      </p:to>
                                    </p:set>
                                    <p:animEffect transition="in" filter="diamond(in)">
                                      <p:cBhvr>
                                        <p:cTn id="22" dur="500"/>
                                        <p:tgtEl>
                                          <p:spTgt spid="26632"/>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6633"/>
                                        </p:tgtEl>
                                        <p:attrNameLst>
                                          <p:attrName>style.visibility</p:attrName>
                                        </p:attrNameLst>
                                      </p:cBhvr>
                                      <p:to>
                                        <p:strVal val="visible"/>
                                      </p:to>
                                    </p:set>
                                    <p:animEffect transition="in" filter="circle(in)">
                                      <p:cBhvr>
                                        <p:cTn id="27" dur="500"/>
                                        <p:tgtEl>
                                          <p:spTgt spid="266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p:bldP spid="26630" grpId="0"/>
      <p:bldP spid="26631" grpId="0"/>
      <p:bldP spid="26632" grpId="0"/>
      <p:bldP spid="2663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WordArt 2"/>
          <p:cNvSpPr>
            <a:spLocks noChangeArrowheads="1" noChangeShapeType="1" noTextEdit="1"/>
          </p:cNvSpPr>
          <p:nvPr/>
        </p:nvSpPr>
        <p:spPr bwMode="auto">
          <a:xfrm>
            <a:off x="5508625" y="333375"/>
            <a:ext cx="2736850" cy="936625"/>
          </a:xfrm>
          <a:prstGeom prst="rect">
            <a:avLst/>
          </a:prstGeom>
        </p:spPr>
        <p:txBody>
          <a:bodyPr wrap="none" fromWordArt="1">
            <a:prstTxWarp prst="textDoubleWave1">
              <a:avLst>
                <a:gd name="adj1" fmla="val 9491"/>
                <a:gd name="adj2" fmla="val 0"/>
              </a:avLst>
            </a:prstTxWarp>
          </a:bodyPr>
          <a:lstStyle/>
          <a:p>
            <a:pPr algn="ctr" fontAlgn="base">
              <a:spcBef>
                <a:spcPct val="0"/>
              </a:spcBef>
              <a:spcAft>
                <a:spcPct val="0"/>
              </a:spcAft>
            </a:pPr>
            <a:r>
              <a:rPr lang="zh-CN" altLang="en-US" sz="3600" kern="10" spc="-360" dirty="0">
                <a:ln w="12700">
                  <a:solidFill>
                    <a:srgbClr val="000099"/>
                  </a:solidFill>
                  <a:round/>
                </a:ln>
                <a:solidFill>
                  <a:srgbClr val="33CCFF"/>
                </a:solidFill>
                <a:effectLst>
                  <a:outerShdw dist="125724" dir="18900000" algn="ctr" rotWithShape="0">
                    <a:srgbClr val="000099"/>
                  </a:outerShdw>
                </a:effectLst>
                <a:latin typeface="宋体" panose="02010600030101010101" pitchFamily="2" charset="-122"/>
              </a:rPr>
              <a:t>训练巩固</a:t>
            </a:r>
          </a:p>
        </p:txBody>
      </p:sp>
      <p:sp>
        <p:nvSpPr>
          <p:cNvPr id="20483" name="WordArt 3"/>
          <p:cNvSpPr>
            <a:spLocks noChangeArrowheads="1" noChangeShapeType="1" noTextEdit="1"/>
          </p:cNvSpPr>
          <p:nvPr/>
        </p:nvSpPr>
        <p:spPr bwMode="auto">
          <a:xfrm rot="-906350">
            <a:off x="468313" y="476250"/>
            <a:ext cx="2736850" cy="936625"/>
          </a:xfrm>
          <a:prstGeom prst="rect">
            <a:avLst/>
          </a:prstGeom>
        </p:spPr>
        <p:txBody>
          <a:bodyPr wrap="none" fromWordArt="1">
            <a:prstTxWarp prst="textDoubleWave1">
              <a:avLst>
                <a:gd name="adj1" fmla="val 9491"/>
                <a:gd name="adj2" fmla="val 0"/>
              </a:avLst>
            </a:prstTxWarp>
          </a:bodyPr>
          <a:lstStyle/>
          <a:p>
            <a:pPr algn="ctr" fontAlgn="base">
              <a:spcBef>
                <a:spcPct val="0"/>
              </a:spcBef>
              <a:spcAft>
                <a:spcPct val="0"/>
              </a:spcAft>
            </a:pPr>
            <a:r>
              <a:rPr lang="zh-CN" altLang="en-US" sz="3600" kern="10" spc="-360">
                <a:ln w="12700">
                  <a:solidFill>
                    <a:srgbClr val="FF00FF"/>
                  </a:solidFill>
                  <a:prstDash val="sysDot"/>
                  <a:round/>
                </a:ln>
                <a:solidFill>
                  <a:srgbClr val="FF0000"/>
                </a:solidFill>
                <a:effectLst>
                  <a:outerShdw dist="125724" dir="18900000" algn="ctr" rotWithShape="0">
                    <a:srgbClr val="000099"/>
                  </a:outerShdw>
                </a:effectLst>
                <a:latin typeface="宋体" panose="02010600030101010101" pitchFamily="2" charset="-122"/>
              </a:rPr>
              <a:t>认真选一选</a:t>
            </a:r>
          </a:p>
        </p:txBody>
      </p:sp>
      <p:sp>
        <p:nvSpPr>
          <p:cNvPr id="20484" name="Text Box 4"/>
          <p:cNvSpPr txBox="1">
            <a:spLocks noChangeArrowheads="1"/>
          </p:cNvSpPr>
          <p:nvPr/>
        </p:nvSpPr>
        <p:spPr bwMode="auto">
          <a:xfrm>
            <a:off x="323850" y="1989138"/>
            <a:ext cx="8208963" cy="366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lang="en-US" altLang="zh-CN" dirty="0">
                <a:solidFill>
                  <a:srgbClr val="000000"/>
                </a:solidFill>
              </a:rPr>
              <a:t>1</a:t>
            </a:r>
            <a:r>
              <a:rPr lang="zh-CN" altLang="en-US" dirty="0">
                <a:solidFill>
                  <a:srgbClr val="000000"/>
                </a:solidFill>
              </a:rPr>
              <a:t>、下列各数没有算术平方根的是（   ）</a:t>
            </a:r>
          </a:p>
          <a:p>
            <a:pPr eaLnBrk="1" fontAlgn="base" hangingPunct="1">
              <a:spcBef>
                <a:spcPct val="50000"/>
              </a:spcBef>
              <a:spcAft>
                <a:spcPct val="0"/>
              </a:spcAft>
            </a:pPr>
            <a:r>
              <a:rPr lang="zh-CN" altLang="en-US" dirty="0">
                <a:solidFill>
                  <a:srgbClr val="000000"/>
                </a:solidFill>
              </a:rPr>
              <a:t>      </a:t>
            </a:r>
            <a:r>
              <a:rPr lang="en-US" altLang="zh-CN" dirty="0">
                <a:solidFill>
                  <a:srgbClr val="000000"/>
                </a:solidFill>
              </a:rPr>
              <a:t>A    0     B    16     C   </a:t>
            </a:r>
            <a:r>
              <a:rPr lang="zh-CN" altLang="en-US" dirty="0">
                <a:solidFill>
                  <a:srgbClr val="000000"/>
                </a:solidFill>
              </a:rPr>
              <a:t>－</a:t>
            </a:r>
            <a:r>
              <a:rPr lang="en-US" altLang="zh-CN" dirty="0">
                <a:solidFill>
                  <a:srgbClr val="000000"/>
                </a:solidFill>
              </a:rPr>
              <a:t>4      D   2</a:t>
            </a:r>
          </a:p>
          <a:p>
            <a:pPr eaLnBrk="1" fontAlgn="base" hangingPunct="1">
              <a:spcBef>
                <a:spcPct val="50000"/>
              </a:spcBef>
              <a:spcAft>
                <a:spcPct val="0"/>
              </a:spcAft>
            </a:pPr>
            <a:r>
              <a:rPr lang="en-US" altLang="zh-CN" dirty="0">
                <a:solidFill>
                  <a:srgbClr val="000000"/>
                </a:solidFill>
              </a:rPr>
              <a:t>2</a:t>
            </a:r>
            <a:r>
              <a:rPr lang="zh-CN" altLang="en-US" dirty="0">
                <a:solidFill>
                  <a:srgbClr val="000000"/>
                </a:solidFill>
              </a:rPr>
              <a:t>、若实数</a:t>
            </a:r>
            <a:r>
              <a:rPr lang="en-US" altLang="zh-CN" dirty="0">
                <a:solidFill>
                  <a:srgbClr val="000000"/>
                </a:solidFill>
              </a:rPr>
              <a:t>a</a:t>
            </a:r>
            <a:r>
              <a:rPr lang="zh-CN" altLang="en-US" dirty="0">
                <a:solidFill>
                  <a:srgbClr val="000000"/>
                </a:solidFill>
              </a:rPr>
              <a:t>的算术平方根等于</a:t>
            </a:r>
            <a:r>
              <a:rPr lang="en-US" altLang="zh-CN" dirty="0">
                <a:solidFill>
                  <a:srgbClr val="000000"/>
                </a:solidFill>
              </a:rPr>
              <a:t>3</a:t>
            </a:r>
            <a:r>
              <a:rPr lang="zh-CN" altLang="en-US" dirty="0">
                <a:solidFill>
                  <a:srgbClr val="000000"/>
                </a:solidFill>
              </a:rPr>
              <a:t>，则</a:t>
            </a:r>
            <a:r>
              <a:rPr lang="en-US" altLang="zh-CN" dirty="0">
                <a:solidFill>
                  <a:srgbClr val="000000"/>
                </a:solidFill>
              </a:rPr>
              <a:t>a</a:t>
            </a:r>
            <a:r>
              <a:rPr lang="zh-CN" altLang="en-US" dirty="0">
                <a:solidFill>
                  <a:srgbClr val="000000"/>
                </a:solidFill>
              </a:rPr>
              <a:t>的值是（   ）</a:t>
            </a:r>
          </a:p>
          <a:p>
            <a:pPr eaLnBrk="1" fontAlgn="base" hangingPunct="1">
              <a:spcBef>
                <a:spcPct val="50000"/>
              </a:spcBef>
              <a:spcAft>
                <a:spcPct val="0"/>
              </a:spcAft>
            </a:pPr>
            <a:r>
              <a:rPr lang="zh-CN" altLang="en-US" dirty="0">
                <a:solidFill>
                  <a:srgbClr val="000000"/>
                </a:solidFill>
              </a:rPr>
              <a:t>     </a:t>
            </a:r>
            <a:r>
              <a:rPr lang="en-US" altLang="zh-CN" dirty="0">
                <a:solidFill>
                  <a:srgbClr val="000000"/>
                </a:solidFill>
              </a:rPr>
              <a:t>A   3      B    </a:t>
            </a:r>
            <a:r>
              <a:rPr lang="zh-CN" altLang="en-US" dirty="0">
                <a:solidFill>
                  <a:srgbClr val="000000"/>
                </a:solidFill>
              </a:rPr>
              <a:t>－</a:t>
            </a:r>
            <a:r>
              <a:rPr lang="en-US" altLang="zh-CN" dirty="0">
                <a:solidFill>
                  <a:srgbClr val="000000"/>
                </a:solidFill>
              </a:rPr>
              <a:t>3      C    </a:t>
            </a:r>
            <a:r>
              <a:rPr lang="zh-CN" altLang="en-US" dirty="0">
                <a:solidFill>
                  <a:srgbClr val="000000"/>
                </a:solidFill>
              </a:rPr>
              <a:t>－</a:t>
            </a:r>
            <a:r>
              <a:rPr lang="en-US" altLang="zh-CN" dirty="0">
                <a:solidFill>
                  <a:srgbClr val="000000"/>
                </a:solidFill>
              </a:rPr>
              <a:t>9     D   9</a:t>
            </a:r>
          </a:p>
        </p:txBody>
      </p:sp>
      <p:sp>
        <p:nvSpPr>
          <p:cNvPr id="28677" name="Text Box 5"/>
          <p:cNvSpPr txBox="1">
            <a:spLocks noChangeArrowheads="1"/>
          </p:cNvSpPr>
          <p:nvPr/>
        </p:nvSpPr>
        <p:spPr bwMode="auto">
          <a:xfrm>
            <a:off x="7524750" y="1916113"/>
            <a:ext cx="936625"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lang="en-US" altLang="zh-CN" sz="4800">
                <a:solidFill>
                  <a:srgbClr val="FF3300"/>
                </a:solidFill>
              </a:rPr>
              <a:t>C</a:t>
            </a:r>
          </a:p>
        </p:txBody>
      </p:sp>
      <p:sp>
        <p:nvSpPr>
          <p:cNvPr id="28678" name="Text Box 6"/>
          <p:cNvSpPr txBox="1">
            <a:spLocks noChangeArrowheads="1"/>
          </p:cNvSpPr>
          <p:nvPr/>
        </p:nvSpPr>
        <p:spPr bwMode="auto">
          <a:xfrm>
            <a:off x="1692275" y="4149725"/>
            <a:ext cx="6477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lang="en-US" altLang="zh-CN" sz="4800">
                <a:solidFill>
                  <a:srgbClr val="FF3300"/>
                </a:solidFill>
              </a:rPr>
              <a:t>D</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8677"/>
                                        </p:tgtEl>
                                        <p:attrNameLst>
                                          <p:attrName>style.visibility</p:attrName>
                                        </p:attrNameLst>
                                      </p:cBhvr>
                                      <p:to>
                                        <p:strVal val="visible"/>
                                      </p:to>
                                    </p:set>
                                    <p:animEffect transition="in" filter="diamond(in)">
                                      <p:cBhvr>
                                        <p:cTn id="7" dur="1000"/>
                                        <p:tgtEl>
                                          <p:spTgt spid="2867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28678"/>
                                        </p:tgtEl>
                                        <p:attrNameLst>
                                          <p:attrName>style.visibility</p:attrName>
                                        </p:attrNameLst>
                                      </p:cBhvr>
                                      <p:to>
                                        <p:strVal val="visible"/>
                                      </p:to>
                                    </p:set>
                                    <p:animEffect transition="in" filter="wheel(4)">
                                      <p:cBhvr>
                                        <p:cTn id="12" dur="500"/>
                                        <p:tgtEl>
                                          <p:spTgt spid="286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p:bldP spid="2867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WordArt 2"/>
          <p:cNvSpPr>
            <a:spLocks noChangeArrowheads="1" noChangeShapeType="1" noTextEdit="1"/>
          </p:cNvSpPr>
          <p:nvPr/>
        </p:nvSpPr>
        <p:spPr bwMode="auto">
          <a:xfrm>
            <a:off x="468313" y="188913"/>
            <a:ext cx="3086100" cy="1136650"/>
          </a:xfrm>
          <a:prstGeom prst="rect">
            <a:avLst/>
          </a:prstGeom>
        </p:spPr>
        <p:txBody>
          <a:bodyPr wrap="none" fromWordArt="1">
            <a:prstTxWarp prst="textSlantUp">
              <a:avLst>
                <a:gd name="adj" fmla="val 32056"/>
              </a:avLst>
            </a:prstTxWarp>
          </a:bodyPr>
          <a:lstStyle/>
          <a:p>
            <a:pPr algn="ctr" fontAlgn="base">
              <a:spcBef>
                <a:spcPct val="0"/>
              </a:spcBef>
              <a:spcAft>
                <a:spcPct val="0"/>
              </a:spcAft>
            </a:pPr>
            <a:r>
              <a:rPr lang="zh-CN" altLang="en-US" sz="4000" kern="10" dirty="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隶书" panose="02010509060101010101" charset="-122"/>
                <a:ea typeface="隶书" panose="02010509060101010101" charset="-122"/>
              </a:rPr>
              <a:t>你会上当吗？</a:t>
            </a:r>
          </a:p>
        </p:txBody>
      </p:sp>
      <p:grpSp>
        <p:nvGrpSpPr>
          <p:cNvPr id="2" name="Group 3"/>
          <p:cNvGrpSpPr/>
          <p:nvPr/>
        </p:nvGrpSpPr>
        <p:grpSpPr bwMode="auto">
          <a:xfrm>
            <a:off x="756346" y="4672012"/>
            <a:ext cx="8137525" cy="1319213"/>
            <a:chOff x="703" y="2387"/>
            <a:chExt cx="5126" cy="831"/>
          </a:xfrm>
        </p:grpSpPr>
        <p:sp>
          <p:nvSpPr>
            <p:cNvPr id="9231" name="Text Box 4"/>
            <p:cNvSpPr txBox="1">
              <a:spLocks noChangeArrowheads="1"/>
            </p:cNvSpPr>
            <p:nvPr/>
          </p:nvSpPr>
          <p:spPr bwMode="auto">
            <a:xfrm>
              <a:off x="703" y="2530"/>
              <a:ext cx="5126"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lang="en-US" altLang="zh-CN" sz="4400" dirty="0" smtClean="0">
                  <a:solidFill>
                    <a:srgbClr val="000000"/>
                  </a:solidFill>
                </a:rPr>
                <a:t>4</a:t>
              </a:r>
              <a:r>
                <a:rPr lang="zh-CN" altLang="en-US" sz="4400" dirty="0" smtClean="0">
                  <a:solidFill>
                    <a:srgbClr val="000000"/>
                  </a:solidFill>
                </a:rPr>
                <a:t>、           的</a:t>
              </a:r>
              <a:r>
                <a:rPr lang="zh-CN" altLang="en-US" sz="4400" dirty="0">
                  <a:solidFill>
                    <a:srgbClr val="000000"/>
                  </a:solidFill>
                </a:rPr>
                <a:t>值等于</a:t>
              </a:r>
              <a:r>
                <a:rPr lang="en-US" altLang="zh-CN" sz="4400" dirty="0">
                  <a:solidFill>
                    <a:srgbClr val="000000"/>
                  </a:solidFill>
                </a:rPr>
                <a:t>___</a:t>
              </a:r>
            </a:p>
          </p:txBody>
        </p:sp>
        <p:pic>
          <p:nvPicPr>
            <p:cNvPr id="9232" name="Picture 5"/>
            <p:cNvPicPr>
              <a:picLocks noChangeAspect="1" noChangeArrowheads="1"/>
            </p:cNvPicPr>
            <p:nvPr/>
          </p:nvPicPr>
          <p:blipFill>
            <a:blip r:embed="rId3" cstate="email"/>
            <a:srcRect/>
            <a:stretch>
              <a:fillRect/>
            </a:stretch>
          </p:blipFill>
          <p:spPr bwMode="auto">
            <a:xfrm>
              <a:off x="1017" y="2387"/>
              <a:ext cx="1413" cy="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7654" name="Text Box 6"/>
          <p:cNvSpPr txBox="1">
            <a:spLocks noChangeArrowheads="1"/>
          </p:cNvSpPr>
          <p:nvPr/>
        </p:nvSpPr>
        <p:spPr bwMode="auto">
          <a:xfrm>
            <a:off x="7524750" y="1484313"/>
            <a:ext cx="1368425"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lang="en-US" altLang="zh-CN" sz="4800">
                <a:solidFill>
                  <a:srgbClr val="FF3300"/>
                </a:solidFill>
              </a:rPr>
              <a:t>2</a:t>
            </a:r>
          </a:p>
        </p:txBody>
      </p:sp>
      <p:sp>
        <p:nvSpPr>
          <p:cNvPr id="9223" name="WordArt 7"/>
          <p:cNvSpPr>
            <a:spLocks noChangeArrowheads="1" noChangeShapeType="1" noTextEdit="1"/>
          </p:cNvSpPr>
          <p:nvPr/>
        </p:nvSpPr>
        <p:spPr bwMode="auto">
          <a:xfrm rot="-1667215">
            <a:off x="5940425" y="5229225"/>
            <a:ext cx="2736850" cy="936625"/>
          </a:xfrm>
          <a:prstGeom prst="rect">
            <a:avLst/>
          </a:prstGeom>
        </p:spPr>
        <p:txBody>
          <a:bodyPr wrap="none" fromWordArt="1">
            <a:prstTxWarp prst="textDoubleWave1">
              <a:avLst>
                <a:gd name="adj1" fmla="val 9491"/>
                <a:gd name="adj2" fmla="val 0"/>
              </a:avLst>
            </a:prstTxWarp>
          </a:bodyPr>
          <a:lstStyle/>
          <a:p>
            <a:pPr algn="ctr" fontAlgn="base">
              <a:spcBef>
                <a:spcPct val="0"/>
              </a:spcBef>
              <a:spcAft>
                <a:spcPct val="0"/>
              </a:spcAft>
            </a:pPr>
            <a:r>
              <a:rPr lang="zh-CN" altLang="en-US" sz="3600" kern="10" spc="-360">
                <a:ln w="12700">
                  <a:solidFill>
                    <a:srgbClr val="000099"/>
                  </a:solidFill>
                  <a:round/>
                </a:ln>
                <a:solidFill>
                  <a:srgbClr val="33CCFF"/>
                </a:solidFill>
                <a:effectLst>
                  <a:outerShdw dist="125724" dir="18900000" algn="ctr" rotWithShape="0">
                    <a:srgbClr val="000099"/>
                  </a:outerShdw>
                </a:effectLst>
                <a:latin typeface="宋体" panose="02010600030101010101" pitchFamily="2" charset="-122"/>
              </a:rPr>
              <a:t>训练巩固</a:t>
            </a:r>
          </a:p>
        </p:txBody>
      </p:sp>
      <p:sp>
        <p:nvSpPr>
          <p:cNvPr id="27656" name="Text Box 8"/>
          <p:cNvSpPr txBox="1">
            <a:spLocks noChangeArrowheads="1"/>
          </p:cNvSpPr>
          <p:nvPr/>
        </p:nvSpPr>
        <p:spPr bwMode="auto">
          <a:xfrm>
            <a:off x="755650" y="2565400"/>
            <a:ext cx="8388350"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kumimoji="1" lang="en-US" altLang="zh-CN" sz="4800" dirty="0">
                <a:solidFill>
                  <a:srgbClr val="110F0D"/>
                </a:solidFill>
              </a:rPr>
              <a:t>2</a:t>
            </a:r>
            <a:r>
              <a:rPr kumimoji="1" lang="zh-CN" altLang="en-US" sz="4800" dirty="0">
                <a:solidFill>
                  <a:srgbClr val="110F0D"/>
                </a:solidFill>
              </a:rPr>
              <a:t>、     的值是</a:t>
            </a:r>
            <a:r>
              <a:rPr kumimoji="1" lang="en-US" altLang="zh-CN" sz="4800" dirty="0">
                <a:solidFill>
                  <a:srgbClr val="110F0D"/>
                </a:solidFill>
              </a:rPr>
              <a:t>______</a:t>
            </a:r>
          </a:p>
          <a:p>
            <a:pPr eaLnBrk="1" fontAlgn="base" hangingPunct="1">
              <a:spcBef>
                <a:spcPct val="50000"/>
              </a:spcBef>
              <a:spcAft>
                <a:spcPct val="0"/>
              </a:spcAft>
            </a:pPr>
            <a:r>
              <a:rPr kumimoji="1" lang="en-US" altLang="zh-CN" sz="4800" dirty="0">
                <a:solidFill>
                  <a:srgbClr val="110F0D"/>
                </a:solidFill>
              </a:rPr>
              <a:t>3</a:t>
            </a:r>
            <a:r>
              <a:rPr kumimoji="1" lang="zh-CN" altLang="en-US" sz="4800" dirty="0">
                <a:solidFill>
                  <a:srgbClr val="110F0D"/>
                </a:solidFill>
              </a:rPr>
              <a:t>、</a:t>
            </a:r>
            <a:r>
              <a:rPr kumimoji="1" lang="en-US" altLang="zh-CN" sz="4800" dirty="0">
                <a:solidFill>
                  <a:srgbClr val="110F0D"/>
                </a:solidFill>
              </a:rPr>
              <a:t>16</a:t>
            </a:r>
            <a:r>
              <a:rPr kumimoji="1" lang="zh-CN" altLang="en-US" sz="4800" dirty="0">
                <a:solidFill>
                  <a:srgbClr val="110F0D"/>
                </a:solidFill>
              </a:rPr>
              <a:t>的算术平方根是</a:t>
            </a:r>
            <a:r>
              <a:rPr kumimoji="1" lang="en-US" altLang="zh-CN" sz="4800" dirty="0">
                <a:solidFill>
                  <a:srgbClr val="110F0D"/>
                </a:solidFill>
              </a:rPr>
              <a:t>______</a:t>
            </a:r>
          </a:p>
        </p:txBody>
      </p:sp>
      <p:graphicFrame>
        <p:nvGraphicFramePr>
          <p:cNvPr id="9218" name="Object 2"/>
          <p:cNvGraphicFramePr>
            <a:graphicFrameLocks noChangeAspect="1"/>
          </p:cNvGraphicFramePr>
          <p:nvPr/>
        </p:nvGraphicFramePr>
        <p:xfrm>
          <a:off x="1817688" y="3530600"/>
          <a:ext cx="534987" cy="1006475"/>
        </p:xfrm>
        <a:graphic>
          <a:graphicData uri="http://schemas.openxmlformats.org/presentationml/2006/ole">
            <mc:AlternateContent xmlns:mc="http://schemas.openxmlformats.org/markup-compatibility/2006">
              <mc:Choice xmlns:v="urn:schemas-microsoft-com:vml" Requires="v">
                <p:oleObj spid="_x0000_s10250" name="公式" r:id="rId4" imgW="114300" imgH="215900" progId="Equation.3">
                  <p:embed/>
                </p:oleObj>
              </mc:Choice>
              <mc:Fallback>
                <p:oleObj name="公式" r:id="rId4" imgW="114300" imgH="215900" progId="Equation.3">
                  <p:embed/>
                  <p:pic>
                    <p:nvPicPr>
                      <p:cNvPr id="0" name="图片 1024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17688" y="3530600"/>
                        <a:ext cx="534987" cy="1006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658" name="Object 3"/>
          <p:cNvGraphicFramePr>
            <a:graphicFrameLocks noChangeAspect="1"/>
          </p:cNvGraphicFramePr>
          <p:nvPr/>
        </p:nvGraphicFramePr>
        <p:xfrm>
          <a:off x="1331913" y="2420938"/>
          <a:ext cx="1427162" cy="1071562"/>
        </p:xfrm>
        <a:graphic>
          <a:graphicData uri="http://schemas.openxmlformats.org/presentationml/2006/ole">
            <mc:AlternateContent xmlns:mc="http://schemas.openxmlformats.org/markup-compatibility/2006">
              <mc:Choice xmlns:v="urn:schemas-microsoft-com:vml" Requires="v">
                <p:oleObj spid="_x0000_s10251" name="公式" r:id="rId6" imgW="304800" imgH="228600" progId="Equation.3">
                  <p:embed/>
                </p:oleObj>
              </mc:Choice>
              <mc:Fallback>
                <p:oleObj name="公式" r:id="rId6" imgW="304800" imgH="228600" progId="Equation.3">
                  <p:embed/>
                  <p:pic>
                    <p:nvPicPr>
                      <p:cNvPr id="0" name="图片 1024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31913" y="2420938"/>
                        <a:ext cx="1427162" cy="1071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 name="Group 11"/>
          <p:cNvGrpSpPr/>
          <p:nvPr/>
        </p:nvGrpSpPr>
        <p:grpSpPr bwMode="auto">
          <a:xfrm>
            <a:off x="539750" y="1557338"/>
            <a:ext cx="8137525" cy="936625"/>
            <a:chOff x="204" y="1389"/>
            <a:chExt cx="5126" cy="590"/>
          </a:xfrm>
        </p:grpSpPr>
        <p:sp>
          <p:nvSpPr>
            <p:cNvPr id="9229" name="Text Box 12"/>
            <p:cNvSpPr txBox="1">
              <a:spLocks noChangeArrowheads="1"/>
            </p:cNvSpPr>
            <p:nvPr/>
          </p:nvSpPr>
          <p:spPr bwMode="auto">
            <a:xfrm>
              <a:off x="204" y="1389"/>
              <a:ext cx="5126"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lang="en-US" altLang="zh-CN" sz="4800" dirty="0">
                  <a:solidFill>
                    <a:srgbClr val="000000"/>
                  </a:solidFill>
                </a:rPr>
                <a:t>1</a:t>
              </a:r>
              <a:r>
                <a:rPr lang="zh-CN" altLang="en-US" sz="4800" dirty="0">
                  <a:solidFill>
                    <a:srgbClr val="000000"/>
                  </a:solidFill>
                </a:rPr>
                <a:t>、    的算术平方根等于</a:t>
              </a:r>
              <a:r>
                <a:rPr lang="en-US" altLang="zh-CN" sz="4800" dirty="0">
                  <a:solidFill>
                    <a:srgbClr val="000000"/>
                  </a:solidFill>
                </a:rPr>
                <a:t>____</a:t>
              </a:r>
            </a:p>
          </p:txBody>
        </p:sp>
        <p:pic>
          <p:nvPicPr>
            <p:cNvPr id="9230" name="Picture 13"/>
            <p:cNvPicPr>
              <a:picLocks noChangeAspect="1" noChangeArrowheads="1"/>
            </p:cNvPicPr>
            <p:nvPr/>
          </p:nvPicPr>
          <p:blipFill>
            <a:blip r:embed="rId8" cstate="email"/>
            <a:srcRect/>
            <a:stretch>
              <a:fillRect/>
            </a:stretch>
          </p:blipFill>
          <p:spPr bwMode="auto">
            <a:xfrm>
              <a:off x="607" y="1397"/>
              <a:ext cx="776"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7662" name="Text Box 14"/>
          <p:cNvSpPr txBox="1">
            <a:spLocks noChangeArrowheads="1"/>
          </p:cNvSpPr>
          <p:nvPr/>
        </p:nvSpPr>
        <p:spPr bwMode="auto">
          <a:xfrm>
            <a:off x="7164388" y="3500438"/>
            <a:ext cx="7921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lang="en-US" altLang="zh-CN" sz="5400">
                <a:solidFill>
                  <a:srgbClr val="FF3300"/>
                </a:solidFill>
              </a:rPr>
              <a:t>4</a:t>
            </a:r>
          </a:p>
        </p:txBody>
      </p:sp>
      <p:sp>
        <p:nvSpPr>
          <p:cNvPr id="27663" name="Text Box 15"/>
          <p:cNvSpPr txBox="1">
            <a:spLocks noChangeArrowheads="1"/>
          </p:cNvSpPr>
          <p:nvPr/>
        </p:nvSpPr>
        <p:spPr bwMode="auto">
          <a:xfrm>
            <a:off x="5435600" y="2492375"/>
            <a:ext cx="79216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lang="en-US" altLang="zh-CN" sz="5400">
                <a:solidFill>
                  <a:srgbClr val="FF3300"/>
                </a:solidFill>
              </a:rPr>
              <a:t>4</a:t>
            </a:r>
          </a:p>
        </p:txBody>
      </p:sp>
      <p:sp>
        <p:nvSpPr>
          <p:cNvPr id="27664" name="Text Box 16"/>
          <p:cNvSpPr txBox="1">
            <a:spLocks noChangeArrowheads="1"/>
          </p:cNvSpPr>
          <p:nvPr/>
        </p:nvSpPr>
        <p:spPr bwMode="auto">
          <a:xfrm>
            <a:off x="5831681" y="4746625"/>
            <a:ext cx="79216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lang="en-US" altLang="zh-CN" sz="5400" dirty="0">
                <a:solidFill>
                  <a:srgbClr val="FF3300"/>
                </a:solidFill>
              </a:rPr>
              <a:t>3</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656"/>
                                        </p:tgtEl>
                                        <p:attrNameLst>
                                          <p:attrName>style.visibility</p:attrName>
                                        </p:attrNameLst>
                                      </p:cBhvr>
                                      <p:to>
                                        <p:strVal val="visible"/>
                                      </p:to>
                                    </p:set>
                                    <p:anim calcmode="lin" valueType="num">
                                      <p:cBhvr additive="base">
                                        <p:cTn id="13" dur="500" fill="hold"/>
                                        <p:tgtEl>
                                          <p:spTgt spid="27656"/>
                                        </p:tgtEl>
                                        <p:attrNameLst>
                                          <p:attrName>ppt_x</p:attrName>
                                        </p:attrNameLst>
                                      </p:cBhvr>
                                      <p:tavLst>
                                        <p:tav tm="0">
                                          <p:val>
                                            <p:strVal val="#ppt_x"/>
                                          </p:val>
                                        </p:tav>
                                        <p:tav tm="100000">
                                          <p:val>
                                            <p:strVal val="#ppt_x"/>
                                          </p:val>
                                        </p:tav>
                                      </p:tavLst>
                                    </p:anim>
                                    <p:anim calcmode="lin" valueType="num">
                                      <p:cBhvr additive="base">
                                        <p:cTn id="14" dur="500" fill="hold"/>
                                        <p:tgtEl>
                                          <p:spTgt spid="2765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27658"/>
                                        </p:tgtEl>
                                        <p:attrNameLst>
                                          <p:attrName>style.visibility</p:attrName>
                                        </p:attrNameLst>
                                      </p:cBhvr>
                                      <p:to>
                                        <p:strVal val="visible"/>
                                      </p:to>
                                    </p:set>
                                    <p:animEffect transition="in" filter="wheel(4)">
                                      <p:cBhvr>
                                        <p:cTn id="19" dur="500"/>
                                        <p:tgtEl>
                                          <p:spTgt spid="27658"/>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6" fill="hold" grpId="0" nodeType="clickEffect">
                                  <p:stCondLst>
                                    <p:cond delay="0"/>
                                  </p:stCondLst>
                                  <p:childTnLst>
                                    <p:set>
                                      <p:cBhvr>
                                        <p:cTn id="23" dur="1" fill="hold">
                                          <p:stCondLst>
                                            <p:cond delay="0"/>
                                          </p:stCondLst>
                                        </p:cTn>
                                        <p:tgtEl>
                                          <p:spTgt spid="27654"/>
                                        </p:tgtEl>
                                        <p:attrNameLst>
                                          <p:attrName>style.visibility</p:attrName>
                                        </p:attrNameLst>
                                      </p:cBhvr>
                                      <p:to>
                                        <p:strVal val="visible"/>
                                      </p:to>
                                    </p:set>
                                    <p:animEffect transition="in" filter="barn(inHorizontal)">
                                      <p:cBhvr>
                                        <p:cTn id="24" dur="500"/>
                                        <p:tgtEl>
                                          <p:spTgt spid="27654"/>
                                        </p:tgtEl>
                                      </p:cBhvr>
                                    </p:animEffect>
                                  </p:childTnLst>
                                </p:cTn>
                              </p:par>
                            </p:childTnLst>
                          </p:cTn>
                        </p:par>
                      </p:childTnLst>
                    </p:cTn>
                  </p:par>
                  <p:par>
                    <p:cTn id="25" fill="hold">
                      <p:stCondLst>
                        <p:cond delay="indefinite"/>
                      </p:stCondLst>
                      <p:childTnLst>
                        <p:par>
                          <p:cTn id="26" fill="hold">
                            <p:stCondLst>
                              <p:cond delay="0"/>
                            </p:stCondLst>
                            <p:childTnLst>
                              <p:par>
                                <p:cTn id="27" presetID="45" presetClass="entr" presetSubtype="0" fill="hold" grpId="0" nodeType="clickEffect">
                                  <p:stCondLst>
                                    <p:cond delay="0"/>
                                  </p:stCondLst>
                                  <p:iterate type="lt">
                                    <p:tmPct val="10000"/>
                                  </p:iterate>
                                  <p:childTnLst>
                                    <p:set>
                                      <p:cBhvr>
                                        <p:cTn id="28" dur="1" fill="hold">
                                          <p:stCondLst>
                                            <p:cond delay="0"/>
                                          </p:stCondLst>
                                        </p:cTn>
                                        <p:tgtEl>
                                          <p:spTgt spid="27663"/>
                                        </p:tgtEl>
                                        <p:attrNameLst>
                                          <p:attrName>style.visibility</p:attrName>
                                        </p:attrNameLst>
                                      </p:cBhvr>
                                      <p:to>
                                        <p:strVal val="visible"/>
                                      </p:to>
                                    </p:set>
                                    <p:animEffect transition="in" filter="fade">
                                      <p:cBhvr>
                                        <p:cTn id="29" dur="500"/>
                                        <p:tgtEl>
                                          <p:spTgt spid="27663"/>
                                        </p:tgtEl>
                                      </p:cBhvr>
                                    </p:animEffect>
                                    <p:anim calcmode="lin" valueType="num">
                                      <p:cBhvr>
                                        <p:cTn id="30" dur="500" fill="hold"/>
                                        <p:tgtEl>
                                          <p:spTgt spid="27663"/>
                                        </p:tgtEl>
                                        <p:attrNameLst>
                                          <p:attrName>ppt_w</p:attrName>
                                        </p:attrNameLst>
                                      </p:cBhvr>
                                      <p:tavLst>
                                        <p:tav tm="0" fmla="#ppt_w*sin(2.5*pi*$)">
                                          <p:val>
                                            <p:fltVal val="0"/>
                                          </p:val>
                                        </p:tav>
                                        <p:tav tm="100000">
                                          <p:val>
                                            <p:fltVal val="1"/>
                                          </p:val>
                                        </p:tav>
                                      </p:tavLst>
                                    </p:anim>
                                    <p:anim calcmode="lin" valueType="num">
                                      <p:cBhvr>
                                        <p:cTn id="31" dur="500" fill="hold"/>
                                        <p:tgtEl>
                                          <p:spTgt spid="27663"/>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27662"/>
                                        </p:tgtEl>
                                        <p:attrNameLst>
                                          <p:attrName>style.visibility</p:attrName>
                                        </p:attrNameLst>
                                      </p:cBhvr>
                                      <p:to>
                                        <p:strVal val="visible"/>
                                      </p:to>
                                    </p:set>
                                    <p:animEffect transition="in" filter="blinds(horizontal)">
                                      <p:cBhvr>
                                        <p:cTn id="36" dur="500"/>
                                        <p:tgtEl>
                                          <p:spTgt spid="27662"/>
                                        </p:tgtEl>
                                      </p:cBhvr>
                                    </p:animEffect>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nodeType="click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box(in)">
                                      <p:cBhvr>
                                        <p:cTn id="41" dur="500"/>
                                        <p:tgtEl>
                                          <p:spTgt spid="2"/>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27664"/>
                                        </p:tgtEl>
                                        <p:attrNameLst>
                                          <p:attrName>style.visibility</p:attrName>
                                        </p:attrNameLst>
                                      </p:cBhvr>
                                      <p:to>
                                        <p:strVal val="visible"/>
                                      </p:to>
                                    </p:set>
                                    <p:animEffect transition="in" filter="blinds(horizontal)">
                                      <p:cBhvr>
                                        <p:cTn id="46" dur="500"/>
                                        <p:tgtEl>
                                          <p:spTgt spid="276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4" grpId="0"/>
      <p:bldP spid="27656" grpId="0"/>
      <p:bldP spid="27662" grpId="0"/>
      <p:bldP spid="27663" grpId="0"/>
      <p:bldP spid="2766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0" name="Text Box 4"/>
          <p:cNvSpPr txBox="1">
            <a:spLocks noChangeArrowheads="1"/>
          </p:cNvSpPr>
          <p:nvPr/>
        </p:nvSpPr>
        <p:spPr bwMode="auto">
          <a:xfrm>
            <a:off x="838200" y="243680"/>
            <a:ext cx="7423150"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r>
              <a:rPr lang="zh-CN" altLang="en-US" sz="2800" dirty="0">
                <a:solidFill>
                  <a:srgbClr val="000000"/>
                </a:solidFill>
              </a:rPr>
              <a:t>例</a:t>
            </a:r>
            <a:r>
              <a:rPr lang="en-US" altLang="zh-CN" sz="2800" dirty="0">
                <a:solidFill>
                  <a:srgbClr val="000000"/>
                </a:solidFill>
              </a:rPr>
              <a:t>1  </a:t>
            </a:r>
            <a:r>
              <a:rPr lang="zh-CN" altLang="en-US" sz="2800" dirty="0">
                <a:solidFill>
                  <a:srgbClr val="000000"/>
                </a:solidFill>
              </a:rPr>
              <a:t>求下列各数的算术平方根：</a:t>
            </a:r>
          </a:p>
          <a:p>
            <a:pPr eaLnBrk="1" fontAlgn="base" hangingPunct="1">
              <a:spcBef>
                <a:spcPct val="0"/>
              </a:spcBef>
              <a:spcAft>
                <a:spcPct val="0"/>
              </a:spcAft>
            </a:pPr>
            <a:endParaRPr lang="zh-CN" altLang="en-US" sz="2800" dirty="0">
              <a:solidFill>
                <a:srgbClr val="000000"/>
              </a:solidFill>
            </a:endParaRPr>
          </a:p>
          <a:p>
            <a:pPr eaLnBrk="1" fontAlgn="base" hangingPunct="1">
              <a:spcBef>
                <a:spcPct val="0"/>
              </a:spcBef>
              <a:spcAft>
                <a:spcPct val="0"/>
              </a:spcAft>
            </a:pPr>
            <a:r>
              <a:rPr lang="en-US" altLang="zh-CN" sz="2800" dirty="0">
                <a:solidFill>
                  <a:srgbClr val="000000"/>
                </a:solidFill>
              </a:rPr>
              <a:t>(1)49</a:t>
            </a:r>
            <a:r>
              <a:rPr lang="zh-CN" altLang="en-US" sz="2800" dirty="0">
                <a:solidFill>
                  <a:srgbClr val="000000"/>
                </a:solidFill>
              </a:rPr>
              <a:t>（</a:t>
            </a:r>
            <a:r>
              <a:rPr lang="en-US" altLang="zh-CN" sz="2800" dirty="0">
                <a:solidFill>
                  <a:srgbClr val="000000"/>
                </a:solidFill>
              </a:rPr>
              <a:t>2</a:t>
            </a:r>
            <a:r>
              <a:rPr lang="zh-CN" altLang="en-US" sz="2800" dirty="0">
                <a:solidFill>
                  <a:srgbClr val="000000"/>
                </a:solidFill>
              </a:rPr>
              <a:t>）</a:t>
            </a:r>
            <a:r>
              <a:rPr lang="en-US" altLang="zh-CN" sz="2800" dirty="0">
                <a:solidFill>
                  <a:srgbClr val="000000"/>
                </a:solidFill>
              </a:rPr>
              <a:t>100</a:t>
            </a:r>
            <a:r>
              <a:rPr lang="zh-CN" altLang="en-US" sz="2800" dirty="0">
                <a:solidFill>
                  <a:srgbClr val="000000"/>
                </a:solidFill>
              </a:rPr>
              <a:t>（</a:t>
            </a:r>
            <a:r>
              <a:rPr lang="en-US" altLang="zh-CN" sz="2800" dirty="0">
                <a:solidFill>
                  <a:srgbClr val="000000"/>
                </a:solidFill>
              </a:rPr>
              <a:t>3</a:t>
            </a:r>
            <a:r>
              <a:rPr lang="zh-CN" altLang="en-US" sz="2800" dirty="0">
                <a:solidFill>
                  <a:srgbClr val="000000"/>
                </a:solidFill>
              </a:rPr>
              <a:t>）        （</a:t>
            </a:r>
            <a:r>
              <a:rPr lang="en-US" altLang="zh-CN" sz="2800" dirty="0">
                <a:solidFill>
                  <a:srgbClr val="000000"/>
                </a:solidFill>
              </a:rPr>
              <a:t>4</a:t>
            </a:r>
            <a:r>
              <a:rPr lang="zh-CN" altLang="en-US" sz="2800" dirty="0">
                <a:solidFill>
                  <a:srgbClr val="000000"/>
                </a:solidFill>
              </a:rPr>
              <a:t>）</a:t>
            </a:r>
            <a:r>
              <a:rPr lang="en-US" altLang="zh-CN" sz="2800" dirty="0">
                <a:solidFill>
                  <a:srgbClr val="000000"/>
                </a:solidFill>
              </a:rPr>
              <a:t>0.64</a:t>
            </a:r>
          </a:p>
        </p:txBody>
      </p:sp>
      <p:graphicFrame>
        <p:nvGraphicFramePr>
          <p:cNvPr id="10253" name="Object 5"/>
          <p:cNvGraphicFramePr>
            <a:graphicFrameLocks noChangeAspect="1"/>
          </p:cNvGraphicFramePr>
          <p:nvPr/>
        </p:nvGraphicFramePr>
        <p:xfrm>
          <a:off x="4859338" y="692150"/>
          <a:ext cx="482600" cy="935038"/>
        </p:xfrm>
        <a:graphic>
          <a:graphicData uri="http://schemas.openxmlformats.org/presentationml/2006/ole">
            <mc:AlternateContent xmlns:mc="http://schemas.openxmlformats.org/markup-compatibility/2006">
              <mc:Choice xmlns:v="urn:schemas-microsoft-com:vml" Requires="v">
                <p:oleObj spid="_x0000_s11310" name="公式" r:id="rId3" imgW="203200" imgH="393700" progId="Equation.3">
                  <p:embed/>
                </p:oleObj>
              </mc:Choice>
              <mc:Fallback>
                <p:oleObj name="公式" r:id="rId3" imgW="203200" imgH="393700" progId="Equation.3">
                  <p:embed/>
                  <p:pic>
                    <p:nvPicPr>
                      <p:cNvPr id="0" name="图片 1126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9338" y="692150"/>
                        <a:ext cx="482600" cy="935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 name="Group 10"/>
          <p:cNvGrpSpPr/>
          <p:nvPr/>
        </p:nvGrpSpPr>
        <p:grpSpPr bwMode="auto">
          <a:xfrm>
            <a:off x="428625" y="2420938"/>
            <a:ext cx="8791575" cy="946150"/>
            <a:chOff x="282" y="1505"/>
            <a:chExt cx="5538" cy="596"/>
          </a:xfrm>
        </p:grpSpPr>
        <p:sp>
          <p:nvSpPr>
            <p:cNvPr id="10269" name="Text Box 7"/>
            <p:cNvSpPr txBox="1">
              <a:spLocks noChangeArrowheads="1"/>
            </p:cNvSpPr>
            <p:nvPr/>
          </p:nvSpPr>
          <p:spPr bwMode="auto">
            <a:xfrm>
              <a:off x="282" y="1505"/>
              <a:ext cx="5538" cy="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r>
                <a:rPr lang="zh-CN" altLang="en-US" sz="2800" dirty="0">
                  <a:solidFill>
                    <a:srgbClr val="000000"/>
                  </a:solidFill>
                  <a:sym typeface="Wingdings" panose="05000000000000000000" pitchFamily="2" charset="2"/>
                </a:rPr>
                <a:t>        （</a:t>
              </a:r>
              <a:r>
                <a:rPr lang="en-US" altLang="zh-CN" sz="2800" dirty="0">
                  <a:solidFill>
                    <a:srgbClr val="000000"/>
                  </a:solidFill>
                  <a:sym typeface="Wingdings" panose="05000000000000000000" pitchFamily="2" charset="2"/>
                </a:rPr>
                <a:t>2</a:t>
              </a:r>
              <a:r>
                <a:rPr lang="zh-CN" altLang="en-US" sz="2800" dirty="0">
                  <a:solidFill>
                    <a:srgbClr val="000000"/>
                  </a:solidFill>
                  <a:sym typeface="Wingdings" panose="05000000000000000000" pitchFamily="2" charset="2"/>
                </a:rPr>
                <a:t>）因为     </a:t>
              </a:r>
              <a:r>
                <a:rPr lang="en-US" altLang="zh-CN" sz="2800" dirty="0">
                  <a:solidFill>
                    <a:srgbClr val="000000"/>
                  </a:solidFill>
                  <a:sym typeface="Wingdings" panose="05000000000000000000" pitchFamily="2" charset="2"/>
                </a:rPr>
                <a:t>=100</a:t>
              </a:r>
              <a:r>
                <a:rPr lang="zh-CN" altLang="en-US" sz="2800" dirty="0">
                  <a:solidFill>
                    <a:srgbClr val="000000"/>
                  </a:solidFill>
                  <a:sym typeface="Wingdings" panose="05000000000000000000" pitchFamily="2" charset="2"/>
                </a:rPr>
                <a:t>，所以</a:t>
              </a:r>
              <a:r>
                <a:rPr lang="en-US" altLang="zh-CN" sz="2800" dirty="0">
                  <a:solidFill>
                    <a:srgbClr val="000000"/>
                  </a:solidFill>
                  <a:sym typeface="Wingdings" panose="05000000000000000000" pitchFamily="2" charset="2"/>
                </a:rPr>
                <a:t>100</a:t>
              </a:r>
              <a:r>
                <a:rPr lang="zh-CN" altLang="en-US" sz="2800" dirty="0">
                  <a:solidFill>
                    <a:srgbClr val="000000"/>
                  </a:solidFill>
                  <a:sym typeface="Wingdings" panose="05000000000000000000" pitchFamily="2" charset="2"/>
                </a:rPr>
                <a:t>的算术平方根为</a:t>
              </a:r>
              <a:r>
                <a:rPr lang="en-US" altLang="zh-CN" sz="2800" dirty="0">
                  <a:solidFill>
                    <a:srgbClr val="000000"/>
                  </a:solidFill>
                  <a:sym typeface="Wingdings" panose="05000000000000000000" pitchFamily="2" charset="2"/>
                </a:rPr>
                <a:t>10</a:t>
              </a:r>
              <a:r>
                <a:rPr lang="zh-CN" altLang="en-US" sz="2800" dirty="0">
                  <a:solidFill>
                    <a:srgbClr val="000000"/>
                  </a:solidFill>
                  <a:sym typeface="Wingdings" panose="05000000000000000000" pitchFamily="2" charset="2"/>
                </a:rPr>
                <a:t>，</a:t>
              </a:r>
            </a:p>
            <a:p>
              <a:pPr eaLnBrk="1" fontAlgn="base" hangingPunct="1">
                <a:spcBef>
                  <a:spcPct val="0"/>
                </a:spcBef>
                <a:spcAft>
                  <a:spcPct val="0"/>
                </a:spcAft>
              </a:pPr>
              <a:r>
                <a:rPr lang="zh-CN" altLang="en-US" sz="2800" dirty="0">
                  <a:solidFill>
                    <a:srgbClr val="000000"/>
                  </a:solidFill>
                  <a:sym typeface="Wingdings" panose="05000000000000000000" pitchFamily="2" charset="2"/>
                </a:rPr>
                <a:t>即       </a:t>
              </a:r>
              <a:r>
                <a:rPr lang="en-US" altLang="zh-CN" sz="2800" dirty="0">
                  <a:solidFill>
                    <a:srgbClr val="000000"/>
                  </a:solidFill>
                  <a:sym typeface="Wingdings" panose="05000000000000000000" pitchFamily="2" charset="2"/>
                </a:rPr>
                <a:t>=10</a:t>
              </a:r>
              <a:r>
                <a:rPr lang="zh-CN" altLang="en-US" sz="2800" dirty="0">
                  <a:solidFill>
                    <a:srgbClr val="000000"/>
                  </a:solidFill>
                  <a:sym typeface="Wingdings" panose="05000000000000000000" pitchFamily="2" charset="2"/>
                </a:rPr>
                <a:t>。</a:t>
              </a:r>
              <a:endParaRPr lang="zh-CN" altLang="en-US" sz="2800" dirty="0">
                <a:solidFill>
                  <a:srgbClr val="000000"/>
                </a:solidFill>
              </a:endParaRPr>
            </a:p>
          </p:txBody>
        </p:sp>
        <p:graphicFrame>
          <p:nvGraphicFramePr>
            <p:cNvPr id="10251" name="Object 8"/>
            <p:cNvGraphicFramePr>
              <a:graphicFrameLocks noChangeAspect="1"/>
            </p:cNvGraphicFramePr>
            <p:nvPr/>
          </p:nvGraphicFramePr>
          <p:xfrm>
            <a:off x="1837" y="1525"/>
            <a:ext cx="272" cy="260"/>
          </p:xfrm>
          <a:graphic>
            <a:graphicData uri="http://schemas.openxmlformats.org/presentationml/2006/ole">
              <mc:AlternateContent xmlns:mc="http://schemas.openxmlformats.org/markup-compatibility/2006">
                <mc:Choice xmlns:v="urn:schemas-microsoft-com:vml" Requires="v">
                  <p:oleObj spid="_x0000_s11311" name="公式" r:id="rId5" imgW="292100" imgH="279400" progId="Equation.3">
                    <p:embed/>
                  </p:oleObj>
                </mc:Choice>
                <mc:Fallback>
                  <p:oleObj name="公式" r:id="rId5" imgW="292100" imgH="279400" progId="Equation.3">
                    <p:embed/>
                    <p:pic>
                      <p:nvPicPr>
                        <p:cNvPr id="0" name="图片 1126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37" y="1525"/>
                          <a:ext cx="272" cy="2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52" name="Object 9"/>
            <p:cNvGraphicFramePr>
              <a:graphicFrameLocks noChangeAspect="1"/>
            </p:cNvGraphicFramePr>
            <p:nvPr/>
          </p:nvGraphicFramePr>
          <p:xfrm>
            <a:off x="567" y="1824"/>
            <a:ext cx="408" cy="245"/>
          </p:xfrm>
          <a:graphic>
            <a:graphicData uri="http://schemas.openxmlformats.org/presentationml/2006/ole">
              <mc:AlternateContent xmlns:mc="http://schemas.openxmlformats.org/markup-compatibility/2006">
                <mc:Choice xmlns:v="urn:schemas-microsoft-com:vml" Requires="v">
                  <p:oleObj spid="_x0000_s11312" name="公式" r:id="rId7" imgW="381000" imgH="228600" progId="Equation.3">
                    <p:embed/>
                  </p:oleObj>
                </mc:Choice>
                <mc:Fallback>
                  <p:oleObj name="公式" r:id="rId7" imgW="381000" imgH="228600" progId="Equation.3">
                    <p:embed/>
                    <p:pic>
                      <p:nvPicPr>
                        <p:cNvPr id="0" name="图片 1126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7" y="1824"/>
                          <a:ext cx="408" cy="2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10242" name="Object 13"/>
          <p:cNvGraphicFramePr>
            <a:graphicFrameLocks noChangeAspect="1"/>
          </p:cNvGraphicFramePr>
          <p:nvPr/>
        </p:nvGraphicFramePr>
        <p:xfrm>
          <a:off x="4549775" y="3270250"/>
          <a:ext cx="190500" cy="317500"/>
        </p:xfrm>
        <a:graphic>
          <a:graphicData uri="http://schemas.openxmlformats.org/presentationml/2006/ole">
            <mc:AlternateContent xmlns:mc="http://schemas.openxmlformats.org/markup-compatibility/2006">
              <mc:Choice xmlns:v="urn:schemas-microsoft-com:vml" Requires="v">
                <p:oleObj spid="_x0000_s11313" name="公式" r:id="rId9" imgW="190500" imgH="317500" progId="Equation.3">
                  <p:embed/>
                </p:oleObj>
              </mc:Choice>
              <mc:Fallback>
                <p:oleObj name="公式" r:id="rId9" imgW="190500" imgH="317500" progId="Equation.3">
                  <p:embed/>
                  <p:pic>
                    <p:nvPicPr>
                      <p:cNvPr id="0" name="图片 1126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49775" y="3270250"/>
                        <a:ext cx="1905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4" name="Group 24"/>
          <p:cNvGrpSpPr/>
          <p:nvPr/>
        </p:nvGrpSpPr>
        <p:grpSpPr bwMode="auto">
          <a:xfrm>
            <a:off x="561975" y="3390900"/>
            <a:ext cx="7754938" cy="1982788"/>
            <a:chOff x="536" y="1979"/>
            <a:chExt cx="4885" cy="1249"/>
          </a:xfrm>
        </p:grpSpPr>
        <p:sp>
          <p:nvSpPr>
            <p:cNvPr id="10268" name="Text Box 12"/>
            <p:cNvSpPr txBox="1">
              <a:spLocks noChangeArrowheads="1"/>
            </p:cNvSpPr>
            <p:nvPr/>
          </p:nvSpPr>
          <p:spPr bwMode="auto">
            <a:xfrm>
              <a:off x="735" y="2094"/>
              <a:ext cx="4686" cy="1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r>
                <a:rPr lang="zh-CN" altLang="en-US" sz="2800">
                  <a:solidFill>
                    <a:srgbClr val="000000"/>
                  </a:solidFill>
                </a:rPr>
                <a:t>（</a:t>
              </a:r>
              <a:r>
                <a:rPr lang="en-US" altLang="zh-CN" sz="2800">
                  <a:solidFill>
                    <a:srgbClr val="000000"/>
                  </a:solidFill>
                </a:rPr>
                <a:t>2</a:t>
              </a:r>
              <a:r>
                <a:rPr lang="zh-CN" altLang="en-US" sz="2800">
                  <a:solidFill>
                    <a:srgbClr val="000000"/>
                  </a:solidFill>
                </a:rPr>
                <a:t>）因为        </a:t>
              </a:r>
              <a:r>
                <a:rPr lang="en-US" altLang="zh-CN" sz="2800">
                  <a:solidFill>
                    <a:srgbClr val="000000"/>
                  </a:solidFill>
                </a:rPr>
                <a:t>=     </a:t>
              </a:r>
              <a:r>
                <a:rPr lang="zh-CN" altLang="en-US" sz="2800">
                  <a:solidFill>
                    <a:srgbClr val="000000"/>
                  </a:solidFill>
                </a:rPr>
                <a:t>，所以      的算术平方根是</a:t>
              </a:r>
            </a:p>
            <a:p>
              <a:pPr eaLnBrk="1" fontAlgn="base" hangingPunct="1">
                <a:spcBef>
                  <a:spcPct val="0"/>
                </a:spcBef>
                <a:spcAft>
                  <a:spcPct val="0"/>
                </a:spcAft>
              </a:pPr>
              <a:endParaRPr lang="zh-CN" altLang="en-US" sz="2800">
                <a:solidFill>
                  <a:srgbClr val="000000"/>
                </a:solidFill>
              </a:endParaRPr>
            </a:p>
            <a:p>
              <a:pPr eaLnBrk="1" fontAlgn="base" hangingPunct="1">
                <a:spcBef>
                  <a:spcPct val="0"/>
                </a:spcBef>
                <a:spcAft>
                  <a:spcPct val="0"/>
                </a:spcAft>
              </a:pPr>
              <a:r>
                <a:rPr lang="zh-CN" altLang="en-US" sz="2800">
                  <a:solidFill>
                    <a:srgbClr val="000000"/>
                  </a:solidFill>
                </a:rPr>
                <a:t>，即         </a:t>
              </a:r>
              <a:r>
                <a:rPr lang="en-US" altLang="zh-CN" sz="2800">
                  <a:solidFill>
                    <a:srgbClr val="000000"/>
                  </a:solidFill>
                </a:rPr>
                <a:t>=</a:t>
              </a:r>
            </a:p>
            <a:p>
              <a:pPr eaLnBrk="1" fontAlgn="base" hangingPunct="1">
                <a:spcBef>
                  <a:spcPct val="0"/>
                </a:spcBef>
                <a:spcAft>
                  <a:spcPct val="0"/>
                </a:spcAft>
              </a:pPr>
              <a:endParaRPr lang="en-US" altLang="zh-CN" sz="2800">
                <a:solidFill>
                  <a:srgbClr val="000000"/>
                </a:solidFill>
              </a:endParaRPr>
            </a:p>
          </p:txBody>
        </p:sp>
        <p:graphicFrame>
          <p:nvGraphicFramePr>
            <p:cNvPr id="10245" name="Object 16"/>
            <p:cNvGraphicFramePr>
              <a:graphicFrameLocks noChangeAspect="1"/>
            </p:cNvGraphicFramePr>
            <p:nvPr/>
          </p:nvGraphicFramePr>
          <p:xfrm>
            <a:off x="3559" y="2024"/>
            <a:ext cx="257" cy="499"/>
          </p:xfrm>
          <a:graphic>
            <a:graphicData uri="http://schemas.openxmlformats.org/presentationml/2006/ole">
              <mc:AlternateContent xmlns:mc="http://schemas.openxmlformats.org/markup-compatibility/2006">
                <mc:Choice xmlns:v="urn:schemas-microsoft-com:vml" Requires="v">
                  <p:oleObj spid="_x0000_s11314" name="公式" r:id="rId11" imgW="203200" imgH="393700" progId="Equation.3">
                    <p:embed/>
                  </p:oleObj>
                </mc:Choice>
                <mc:Fallback>
                  <p:oleObj name="公式" r:id="rId11" imgW="203200" imgH="393700" progId="Equation.3">
                    <p:embed/>
                    <p:pic>
                      <p:nvPicPr>
                        <p:cNvPr id="0" name="图片 1126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559" y="2024"/>
                          <a:ext cx="257" cy="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6" name="Object 14"/>
            <p:cNvGraphicFramePr>
              <a:graphicFrameLocks noChangeAspect="1"/>
            </p:cNvGraphicFramePr>
            <p:nvPr/>
          </p:nvGraphicFramePr>
          <p:xfrm>
            <a:off x="1928" y="1979"/>
            <a:ext cx="373" cy="544"/>
          </p:xfrm>
          <a:graphic>
            <a:graphicData uri="http://schemas.openxmlformats.org/presentationml/2006/ole">
              <mc:AlternateContent xmlns:mc="http://schemas.openxmlformats.org/markup-compatibility/2006">
                <mc:Choice xmlns:v="urn:schemas-microsoft-com:vml" Requires="v">
                  <p:oleObj spid="_x0000_s11315" name="公式" r:id="rId13" imgW="444500" imgH="647700" progId="Equation.3">
                    <p:embed/>
                  </p:oleObj>
                </mc:Choice>
                <mc:Fallback>
                  <p:oleObj name="公式" r:id="rId13" imgW="444500" imgH="647700" progId="Equation.3">
                    <p:embed/>
                    <p:pic>
                      <p:nvPicPr>
                        <p:cNvPr id="0" name="图片 1127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928" y="1979"/>
                          <a:ext cx="373" cy="5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7" name="Object 15"/>
            <p:cNvGraphicFramePr>
              <a:graphicFrameLocks noChangeAspect="1"/>
            </p:cNvGraphicFramePr>
            <p:nvPr/>
          </p:nvGraphicFramePr>
          <p:xfrm>
            <a:off x="2516" y="2024"/>
            <a:ext cx="258" cy="499"/>
          </p:xfrm>
          <a:graphic>
            <a:graphicData uri="http://schemas.openxmlformats.org/presentationml/2006/ole">
              <mc:AlternateContent xmlns:mc="http://schemas.openxmlformats.org/markup-compatibility/2006">
                <mc:Choice xmlns:v="urn:schemas-microsoft-com:vml" Requires="v">
                  <p:oleObj spid="_x0000_s11316" name="公式" r:id="rId15" imgW="203200" imgH="393700" progId="Equation.3">
                    <p:embed/>
                  </p:oleObj>
                </mc:Choice>
                <mc:Fallback>
                  <p:oleObj name="公式" r:id="rId15" imgW="203200" imgH="393700" progId="Equation.3">
                    <p:embed/>
                    <p:pic>
                      <p:nvPicPr>
                        <p:cNvPr id="0" name="图片 1127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516" y="2024"/>
                          <a:ext cx="258" cy="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8" name="Object 17"/>
            <p:cNvGraphicFramePr>
              <a:graphicFrameLocks noChangeAspect="1"/>
            </p:cNvGraphicFramePr>
            <p:nvPr/>
          </p:nvGraphicFramePr>
          <p:xfrm>
            <a:off x="536" y="2478"/>
            <a:ext cx="303" cy="545"/>
          </p:xfrm>
          <a:graphic>
            <a:graphicData uri="http://schemas.openxmlformats.org/presentationml/2006/ole">
              <mc:AlternateContent xmlns:mc="http://schemas.openxmlformats.org/markup-compatibility/2006">
                <mc:Choice xmlns:v="urn:schemas-microsoft-com:vml" Requires="v">
                  <p:oleObj spid="_x0000_s11317" name="公式" r:id="rId17" imgW="152400" imgH="393700" progId="Equation.3">
                    <p:embed/>
                  </p:oleObj>
                </mc:Choice>
                <mc:Fallback>
                  <p:oleObj name="公式" r:id="rId17" imgW="152400" imgH="393700" progId="Equation.3">
                    <p:embed/>
                    <p:pic>
                      <p:nvPicPr>
                        <p:cNvPr id="0" name="图片 1127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36" y="2478"/>
                          <a:ext cx="303" cy="5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9" name="Object 18"/>
            <p:cNvGraphicFramePr>
              <a:graphicFrameLocks noChangeAspect="1"/>
            </p:cNvGraphicFramePr>
            <p:nvPr/>
          </p:nvGraphicFramePr>
          <p:xfrm>
            <a:off x="1301" y="2523"/>
            <a:ext cx="403" cy="544"/>
          </p:xfrm>
          <a:graphic>
            <a:graphicData uri="http://schemas.openxmlformats.org/presentationml/2006/ole">
              <mc:AlternateContent xmlns:mc="http://schemas.openxmlformats.org/markup-compatibility/2006">
                <mc:Choice xmlns:v="urn:schemas-microsoft-com:vml" Requires="v">
                  <p:oleObj spid="_x0000_s11318" name="公式" r:id="rId19" imgW="330200" imgH="444500" progId="Equation.3">
                    <p:embed/>
                  </p:oleObj>
                </mc:Choice>
                <mc:Fallback>
                  <p:oleObj name="公式" r:id="rId19" imgW="330200" imgH="444500" progId="Equation.3">
                    <p:embed/>
                    <p:pic>
                      <p:nvPicPr>
                        <p:cNvPr id="0" name="图片 1127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301" y="2523"/>
                          <a:ext cx="403" cy="5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50" name="Object 19"/>
            <p:cNvGraphicFramePr>
              <a:graphicFrameLocks noChangeAspect="1"/>
            </p:cNvGraphicFramePr>
            <p:nvPr/>
          </p:nvGraphicFramePr>
          <p:xfrm>
            <a:off x="2019" y="2522"/>
            <a:ext cx="303" cy="545"/>
          </p:xfrm>
          <a:graphic>
            <a:graphicData uri="http://schemas.openxmlformats.org/presentationml/2006/ole">
              <mc:AlternateContent xmlns:mc="http://schemas.openxmlformats.org/markup-compatibility/2006">
                <mc:Choice xmlns:v="urn:schemas-microsoft-com:vml" Requires="v">
                  <p:oleObj spid="_x0000_s11319" name="公式" r:id="rId21" imgW="152400" imgH="393700" progId="Equation.3">
                    <p:embed/>
                  </p:oleObj>
                </mc:Choice>
                <mc:Fallback>
                  <p:oleObj name="公式" r:id="rId21" imgW="152400" imgH="393700" progId="Equation.3">
                    <p:embed/>
                    <p:pic>
                      <p:nvPicPr>
                        <p:cNvPr id="0" name="图片 1127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019" y="2522"/>
                          <a:ext cx="303" cy="5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5" name="Group 28"/>
          <p:cNvGrpSpPr/>
          <p:nvPr/>
        </p:nvGrpSpPr>
        <p:grpSpPr bwMode="auto">
          <a:xfrm>
            <a:off x="838200" y="5157788"/>
            <a:ext cx="6972300" cy="968375"/>
            <a:chOff x="735" y="3002"/>
            <a:chExt cx="4392" cy="610"/>
          </a:xfrm>
        </p:grpSpPr>
        <p:sp>
          <p:nvSpPr>
            <p:cNvPr id="10267" name="Text Box 25"/>
            <p:cNvSpPr txBox="1">
              <a:spLocks noChangeArrowheads="1"/>
            </p:cNvSpPr>
            <p:nvPr/>
          </p:nvSpPr>
          <p:spPr bwMode="auto">
            <a:xfrm>
              <a:off x="735" y="3002"/>
              <a:ext cx="4392" cy="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r>
                <a:rPr lang="zh-CN" altLang="en-US" sz="2800">
                  <a:solidFill>
                    <a:srgbClr val="000000"/>
                  </a:solidFill>
                </a:rPr>
                <a:t>（</a:t>
              </a:r>
              <a:r>
                <a:rPr lang="en-US" altLang="zh-CN" sz="2800">
                  <a:solidFill>
                    <a:srgbClr val="000000"/>
                  </a:solidFill>
                </a:rPr>
                <a:t>3</a:t>
              </a:r>
              <a:r>
                <a:rPr lang="zh-CN" altLang="en-US" sz="2800">
                  <a:solidFill>
                    <a:srgbClr val="000000"/>
                  </a:solidFill>
                </a:rPr>
                <a:t>）因为          </a:t>
              </a:r>
              <a:r>
                <a:rPr lang="en-US" altLang="zh-CN" sz="2800">
                  <a:solidFill>
                    <a:srgbClr val="000000"/>
                  </a:solidFill>
                </a:rPr>
                <a:t>=0.64,</a:t>
              </a:r>
              <a:r>
                <a:rPr lang="zh-CN" altLang="en-US" sz="2800">
                  <a:solidFill>
                    <a:srgbClr val="000000"/>
                  </a:solidFill>
                </a:rPr>
                <a:t>所以</a:t>
              </a:r>
              <a:r>
                <a:rPr lang="en-US" altLang="zh-CN" sz="2800">
                  <a:solidFill>
                    <a:srgbClr val="000000"/>
                  </a:solidFill>
                </a:rPr>
                <a:t>0.64</a:t>
              </a:r>
              <a:r>
                <a:rPr lang="zh-CN" altLang="en-US" sz="2800">
                  <a:solidFill>
                    <a:srgbClr val="000000"/>
                  </a:solidFill>
                </a:rPr>
                <a:t>的算术平方</a:t>
              </a:r>
            </a:p>
            <a:p>
              <a:pPr eaLnBrk="1" fontAlgn="base" hangingPunct="1">
                <a:spcBef>
                  <a:spcPct val="0"/>
                </a:spcBef>
                <a:spcAft>
                  <a:spcPct val="0"/>
                </a:spcAft>
              </a:pPr>
              <a:r>
                <a:rPr lang="zh-CN" altLang="en-US" sz="2800">
                  <a:solidFill>
                    <a:srgbClr val="000000"/>
                  </a:solidFill>
                </a:rPr>
                <a:t>根为</a:t>
              </a:r>
              <a:r>
                <a:rPr lang="en-US" altLang="zh-CN" sz="2800">
                  <a:solidFill>
                    <a:srgbClr val="000000"/>
                  </a:solidFill>
                </a:rPr>
                <a:t>0.8,</a:t>
              </a:r>
              <a:r>
                <a:rPr lang="zh-CN" altLang="en-US" sz="2800">
                  <a:solidFill>
                    <a:srgbClr val="000000"/>
                  </a:solidFill>
                </a:rPr>
                <a:t>即              </a:t>
              </a:r>
              <a:r>
                <a:rPr lang="en-US" altLang="zh-CN" sz="2800">
                  <a:solidFill>
                    <a:srgbClr val="000000"/>
                  </a:solidFill>
                </a:rPr>
                <a:t>=0.8</a:t>
              </a:r>
              <a:r>
                <a:rPr lang="zh-CN" altLang="en-US" sz="2800">
                  <a:solidFill>
                    <a:srgbClr val="000000"/>
                  </a:solidFill>
                </a:rPr>
                <a:t>。</a:t>
              </a:r>
            </a:p>
          </p:txBody>
        </p:sp>
        <p:graphicFrame>
          <p:nvGraphicFramePr>
            <p:cNvPr id="10243" name="Object 26"/>
            <p:cNvGraphicFramePr>
              <a:graphicFrameLocks noChangeAspect="1"/>
            </p:cNvGraphicFramePr>
            <p:nvPr/>
          </p:nvGraphicFramePr>
          <p:xfrm>
            <a:off x="1896" y="3022"/>
            <a:ext cx="426" cy="323"/>
          </p:xfrm>
          <a:graphic>
            <a:graphicData uri="http://schemas.openxmlformats.org/presentationml/2006/ole">
              <mc:AlternateContent xmlns:mc="http://schemas.openxmlformats.org/markup-compatibility/2006">
                <mc:Choice xmlns:v="urn:schemas-microsoft-com:vml" Requires="v">
                  <p:oleObj spid="_x0000_s11320" name="公式" r:id="rId23" imgW="368300" imgH="279400" progId="Equation.3">
                    <p:embed/>
                  </p:oleObj>
                </mc:Choice>
                <mc:Fallback>
                  <p:oleObj name="公式" r:id="rId23" imgW="368300" imgH="279400" progId="Equation.3">
                    <p:embed/>
                    <p:pic>
                      <p:nvPicPr>
                        <p:cNvPr id="0" name="图片 11275"/>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896" y="3022"/>
                          <a:ext cx="426" cy="3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4" name="Object 27"/>
            <p:cNvGraphicFramePr>
              <a:graphicFrameLocks noChangeAspect="1"/>
            </p:cNvGraphicFramePr>
            <p:nvPr/>
          </p:nvGraphicFramePr>
          <p:xfrm>
            <a:off x="2078" y="3268"/>
            <a:ext cx="651" cy="344"/>
          </p:xfrm>
          <a:graphic>
            <a:graphicData uri="http://schemas.openxmlformats.org/presentationml/2006/ole">
              <mc:AlternateContent xmlns:mc="http://schemas.openxmlformats.org/markup-compatibility/2006">
                <mc:Choice xmlns:v="urn:schemas-microsoft-com:vml" Requires="v">
                  <p:oleObj spid="_x0000_s11321" name="公式" r:id="rId25" imgW="431800" imgH="228600" progId="Equation.3">
                    <p:embed/>
                  </p:oleObj>
                </mc:Choice>
                <mc:Fallback>
                  <p:oleObj name="公式" r:id="rId25" imgW="431800" imgH="228600" progId="Equation.3">
                    <p:embed/>
                    <p:pic>
                      <p:nvPicPr>
                        <p:cNvPr id="0" name="图片 11276"/>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2078" y="3268"/>
                          <a:ext cx="651" cy="3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0258" name="Group 29"/>
          <p:cNvGrpSpPr/>
          <p:nvPr/>
        </p:nvGrpSpPr>
        <p:grpSpPr bwMode="auto">
          <a:xfrm>
            <a:off x="6727825" y="0"/>
            <a:ext cx="2416175" cy="1768475"/>
            <a:chOff x="96" y="3360"/>
            <a:chExt cx="2112" cy="1114"/>
          </a:xfrm>
        </p:grpSpPr>
        <p:sp>
          <p:nvSpPr>
            <p:cNvPr id="15390" name="Rectangle 30"/>
            <p:cNvSpPr>
              <a:spLocks noChangeArrowheads="1"/>
            </p:cNvSpPr>
            <p:nvPr/>
          </p:nvSpPr>
          <p:spPr bwMode="auto">
            <a:xfrm>
              <a:off x="240" y="3706"/>
              <a:ext cx="1776" cy="384"/>
            </a:xfrm>
            <a:prstGeom prst="rect">
              <a:avLst/>
            </a:prstGeom>
            <a:gradFill rotWithShape="0">
              <a:gsLst>
                <a:gs pos="0">
                  <a:srgbClr val="00CC99"/>
                </a:gs>
                <a:gs pos="50000">
                  <a:schemeClr val="bg1"/>
                </a:gs>
                <a:gs pos="100000">
                  <a:srgbClr val="00CC99"/>
                </a:gs>
              </a:gsLst>
              <a:lin ang="0" scaled="1"/>
            </a:gradFill>
            <a:ln w="9525">
              <a:solidFill>
                <a:srgbClr val="339966"/>
              </a:solidFill>
              <a:miter lim="800000"/>
            </a:ln>
            <a:effectLst/>
          </p:spPr>
          <p:txBody>
            <a:bodyPr wrap="none" anchor="ctr"/>
            <a:lstStyle/>
            <a:p>
              <a:pPr fontAlgn="base">
                <a:spcBef>
                  <a:spcPct val="0"/>
                </a:spcBef>
                <a:spcAft>
                  <a:spcPct val="0"/>
                </a:spcAft>
                <a:defRPr/>
              </a:pPr>
              <a:endParaRPr lang="zh-CN" altLang="en-US" sz="3600">
                <a:solidFill>
                  <a:srgbClr val="000000"/>
                </a:solidFill>
                <a:ea typeface="隶书" panose="02010509060101010101" charset="-122"/>
              </a:endParaRPr>
            </a:p>
          </p:txBody>
        </p:sp>
        <p:sp>
          <p:nvSpPr>
            <p:cNvPr id="10260" name="Freeform 31"/>
            <p:cNvSpPr/>
            <p:nvPr/>
          </p:nvSpPr>
          <p:spPr bwMode="auto">
            <a:xfrm>
              <a:off x="480" y="3360"/>
              <a:ext cx="432" cy="720"/>
            </a:xfrm>
            <a:custGeom>
              <a:avLst/>
              <a:gdLst>
                <a:gd name="T0" fmla="*/ 42 w 816"/>
                <a:gd name="T1" fmla="*/ 0 h 1296"/>
                <a:gd name="T2" fmla="*/ 78 w 816"/>
                <a:gd name="T3" fmla="*/ 16 h 1296"/>
                <a:gd name="T4" fmla="*/ 78 w 816"/>
                <a:gd name="T5" fmla="*/ 33 h 1296"/>
                <a:gd name="T6" fmla="*/ 121 w 816"/>
                <a:gd name="T7" fmla="*/ 74 h 1296"/>
                <a:gd name="T8" fmla="*/ 93 w 816"/>
                <a:gd name="T9" fmla="*/ 82 h 1296"/>
                <a:gd name="T10" fmla="*/ 107 w 816"/>
                <a:gd name="T11" fmla="*/ 99 h 1296"/>
                <a:gd name="T12" fmla="*/ 93 w 816"/>
                <a:gd name="T13" fmla="*/ 107 h 1296"/>
                <a:gd name="T14" fmla="*/ 107 w 816"/>
                <a:gd name="T15" fmla="*/ 107 h 1296"/>
                <a:gd name="T16" fmla="*/ 114 w 816"/>
                <a:gd name="T17" fmla="*/ 140 h 1296"/>
                <a:gd name="T18" fmla="*/ 71 w 816"/>
                <a:gd name="T19" fmla="*/ 181 h 1296"/>
                <a:gd name="T20" fmla="*/ 57 w 816"/>
                <a:gd name="T21" fmla="*/ 222 h 1296"/>
                <a:gd name="T22" fmla="*/ 0 w 816"/>
                <a:gd name="T23" fmla="*/ 222 h 1296"/>
                <a:gd name="T24" fmla="*/ 0 w 816"/>
                <a:gd name="T25" fmla="*/ 0 h 1296"/>
                <a:gd name="T26" fmla="*/ 42 w 816"/>
                <a:gd name="T27" fmla="*/ 0 h 1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16"/>
                <a:gd name="T43" fmla="*/ 0 h 1296"/>
                <a:gd name="T44" fmla="*/ 816 w 816"/>
                <a:gd name="T45" fmla="*/ 1296 h 129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16" h="1296">
                  <a:moveTo>
                    <a:pt x="288" y="0"/>
                  </a:moveTo>
                  <a:lnTo>
                    <a:pt x="528" y="96"/>
                  </a:lnTo>
                  <a:lnTo>
                    <a:pt x="528" y="192"/>
                  </a:lnTo>
                  <a:lnTo>
                    <a:pt x="816" y="432"/>
                  </a:lnTo>
                  <a:lnTo>
                    <a:pt x="624" y="480"/>
                  </a:lnTo>
                  <a:lnTo>
                    <a:pt x="720" y="576"/>
                  </a:lnTo>
                  <a:lnTo>
                    <a:pt x="624" y="624"/>
                  </a:lnTo>
                  <a:lnTo>
                    <a:pt x="720" y="624"/>
                  </a:lnTo>
                  <a:lnTo>
                    <a:pt x="768" y="816"/>
                  </a:lnTo>
                  <a:lnTo>
                    <a:pt x="480" y="1056"/>
                  </a:lnTo>
                  <a:lnTo>
                    <a:pt x="384" y="1296"/>
                  </a:lnTo>
                  <a:lnTo>
                    <a:pt x="0" y="1296"/>
                  </a:lnTo>
                  <a:lnTo>
                    <a:pt x="0" y="0"/>
                  </a:lnTo>
                  <a:lnTo>
                    <a:pt x="288" y="0"/>
                  </a:lnTo>
                  <a:close/>
                </a:path>
              </a:pathLst>
            </a:custGeom>
            <a:gradFill rotWithShape="0">
              <a:gsLst>
                <a:gs pos="0">
                  <a:srgbClr val="FFFF00"/>
                </a:gs>
                <a:gs pos="100000">
                  <a:srgbClr val="AEE4C9"/>
                </a:gs>
              </a:gsLst>
              <a:lin ang="18900000" scaled="1"/>
            </a:gradFill>
            <a:ln w="9525">
              <a:solidFill>
                <a:schemeClr val="tx1"/>
              </a:solidFill>
              <a:round/>
            </a:ln>
          </p:spPr>
          <p:txBody>
            <a:bodyPr/>
            <a:lstStyle/>
            <a:p>
              <a:pPr fontAlgn="base">
                <a:spcBef>
                  <a:spcPct val="0"/>
                </a:spcBef>
                <a:spcAft>
                  <a:spcPct val="0"/>
                </a:spcAft>
              </a:pPr>
              <a:endParaRPr lang="zh-CN" altLang="en-US" sz="3600">
                <a:solidFill>
                  <a:srgbClr val="000000"/>
                </a:solidFill>
                <a:ea typeface="隶书" panose="02010509060101010101" charset="-122"/>
              </a:endParaRPr>
            </a:p>
          </p:txBody>
        </p:sp>
        <p:sp>
          <p:nvSpPr>
            <p:cNvPr id="10261" name="Freeform 32"/>
            <p:cNvSpPr/>
            <p:nvPr/>
          </p:nvSpPr>
          <p:spPr bwMode="auto">
            <a:xfrm>
              <a:off x="96" y="3360"/>
              <a:ext cx="432" cy="720"/>
            </a:xfrm>
            <a:custGeom>
              <a:avLst/>
              <a:gdLst>
                <a:gd name="T0" fmla="*/ 289 w 528"/>
                <a:gd name="T1" fmla="*/ 41 h 1200"/>
                <a:gd name="T2" fmla="*/ 289 w 528"/>
                <a:gd name="T3" fmla="*/ 259 h 1200"/>
                <a:gd name="T4" fmla="*/ 131 w 528"/>
                <a:gd name="T5" fmla="*/ 259 h 1200"/>
                <a:gd name="T6" fmla="*/ 79 w 528"/>
                <a:gd name="T7" fmla="*/ 208 h 1200"/>
                <a:gd name="T8" fmla="*/ 0 w 528"/>
                <a:gd name="T9" fmla="*/ 176 h 1200"/>
                <a:gd name="T10" fmla="*/ 26 w 528"/>
                <a:gd name="T11" fmla="*/ 145 h 1200"/>
                <a:gd name="T12" fmla="*/ 79 w 528"/>
                <a:gd name="T13" fmla="*/ 145 h 1200"/>
                <a:gd name="T14" fmla="*/ 26 w 528"/>
                <a:gd name="T15" fmla="*/ 125 h 1200"/>
                <a:gd name="T16" fmla="*/ 79 w 528"/>
                <a:gd name="T17" fmla="*/ 104 h 1200"/>
                <a:gd name="T18" fmla="*/ 0 w 528"/>
                <a:gd name="T19" fmla="*/ 93 h 1200"/>
                <a:gd name="T20" fmla="*/ 105 w 528"/>
                <a:gd name="T21" fmla="*/ 52 h 1200"/>
                <a:gd name="T22" fmla="*/ 79 w 528"/>
                <a:gd name="T23" fmla="*/ 31 h 1200"/>
                <a:gd name="T24" fmla="*/ 210 w 528"/>
                <a:gd name="T25" fmla="*/ 0 h 1200"/>
                <a:gd name="T26" fmla="*/ 289 w 528"/>
                <a:gd name="T27" fmla="*/ 0 h 1200"/>
                <a:gd name="T28" fmla="*/ 289 w 528"/>
                <a:gd name="T29" fmla="*/ 259 h 12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28"/>
                <a:gd name="T46" fmla="*/ 0 h 1200"/>
                <a:gd name="T47" fmla="*/ 528 w 528"/>
                <a:gd name="T48" fmla="*/ 1200 h 120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28" h="1200">
                  <a:moveTo>
                    <a:pt x="528" y="192"/>
                  </a:moveTo>
                  <a:lnTo>
                    <a:pt x="528" y="1200"/>
                  </a:lnTo>
                  <a:lnTo>
                    <a:pt x="240" y="1200"/>
                  </a:lnTo>
                  <a:lnTo>
                    <a:pt x="144" y="960"/>
                  </a:lnTo>
                  <a:lnTo>
                    <a:pt x="0" y="816"/>
                  </a:lnTo>
                  <a:lnTo>
                    <a:pt x="48" y="672"/>
                  </a:lnTo>
                  <a:lnTo>
                    <a:pt x="144" y="672"/>
                  </a:lnTo>
                  <a:lnTo>
                    <a:pt x="48" y="576"/>
                  </a:lnTo>
                  <a:lnTo>
                    <a:pt x="144" y="480"/>
                  </a:lnTo>
                  <a:lnTo>
                    <a:pt x="0" y="432"/>
                  </a:lnTo>
                  <a:lnTo>
                    <a:pt x="192" y="240"/>
                  </a:lnTo>
                  <a:lnTo>
                    <a:pt x="144" y="144"/>
                  </a:lnTo>
                  <a:lnTo>
                    <a:pt x="384" y="0"/>
                  </a:lnTo>
                  <a:lnTo>
                    <a:pt x="528" y="0"/>
                  </a:lnTo>
                  <a:lnTo>
                    <a:pt x="528" y="1200"/>
                  </a:lnTo>
                </a:path>
              </a:pathLst>
            </a:custGeom>
            <a:gradFill rotWithShape="0">
              <a:gsLst>
                <a:gs pos="0">
                  <a:srgbClr val="CFEFDF"/>
                </a:gs>
                <a:gs pos="100000">
                  <a:srgbClr val="FFFF00"/>
                </a:gs>
              </a:gsLst>
              <a:lin ang="2700000" scaled="1"/>
            </a:gradFill>
            <a:ln w="9525">
              <a:solidFill>
                <a:schemeClr val="tx1"/>
              </a:solidFill>
              <a:round/>
            </a:ln>
          </p:spPr>
          <p:txBody>
            <a:bodyPr/>
            <a:lstStyle/>
            <a:p>
              <a:pPr fontAlgn="base">
                <a:spcBef>
                  <a:spcPct val="0"/>
                </a:spcBef>
                <a:spcAft>
                  <a:spcPct val="0"/>
                </a:spcAft>
              </a:pPr>
              <a:endParaRPr lang="zh-CN" altLang="en-US" sz="3600">
                <a:solidFill>
                  <a:srgbClr val="000000"/>
                </a:solidFill>
                <a:ea typeface="隶书" panose="02010509060101010101" charset="-122"/>
              </a:endParaRPr>
            </a:p>
          </p:txBody>
        </p:sp>
        <p:sp>
          <p:nvSpPr>
            <p:cNvPr id="15393" name="Text Box 33"/>
            <p:cNvSpPr txBox="1">
              <a:spLocks noChangeArrowheads="1"/>
            </p:cNvSpPr>
            <p:nvPr/>
          </p:nvSpPr>
          <p:spPr bwMode="auto">
            <a:xfrm>
              <a:off x="720" y="3648"/>
              <a:ext cx="1488" cy="826"/>
            </a:xfrm>
            <a:prstGeom prst="rect">
              <a:avLst/>
            </a:prstGeom>
            <a:noFill/>
            <a:ln w="9525">
              <a:noFill/>
              <a:miter lim="800000"/>
            </a:ln>
            <a:effectLst/>
          </p:spPr>
          <p:txBody>
            <a:bodyPr>
              <a:spAutoFit/>
            </a:bodyPr>
            <a:lstStyle/>
            <a:p>
              <a:pPr eaLnBrk="0" fontAlgn="base" hangingPunct="0">
                <a:spcBef>
                  <a:spcPct val="0"/>
                </a:spcBef>
                <a:spcAft>
                  <a:spcPct val="0"/>
                </a:spcAft>
                <a:defRPr/>
              </a:pPr>
              <a:r>
                <a:rPr lang="zh-CN" altLang="en-US" sz="4000" b="1">
                  <a:solidFill>
                    <a:srgbClr val="000000"/>
                  </a:solidFill>
                  <a:effectLst>
                    <a:outerShdw blurRad="38100" dist="38100" dir="2700000" algn="tl">
                      <a:srgbClr val="C0C0C0"/>
                    </a:outerShdw>
                  </a:effectLst>
                  <a:latin typeface="黑体" panose="02010609060101010101" pitchFamily="49" charset="-122"/>
                  <a:ea typeface="黑体" panose="02010609060101010101" pitchFamily="49" charset="-122"/>
                </a:rPr>
                <a:t>学以致用</a:t>
              </a:r>
            </a:p>
          </p:txBody>
        </p:sp>
        <p:grpSp>
          <p:nvGrpSpPr>
            <p:cNvPr id="10263" name="Group 34"/>
            <p:cNvGrpSpPr/>
            <p:nvPr/>
          </p:nvGrpSpPr>
          <p:grpSpPr bwMode="auto">
            <a:xfrm>
              <a:off x="288" y="3360"/>
              <a:ext cx="384" cy="720"/>
              <a:chOff x="2256" y="2352"/>
              <a:chExt cx="384" cy="720"/>
            </a:xfrm>
          </p:grpSpPr>
          <p:pic>
            <p:nvPicPr>
              <p:cNvPr id="10265" name="Picture 35" descr="0"/>
              <p:cNvPicPr>
                <a:picLocks noChangeAspect="1" noChangeArrowheads="1" noCrop="1"/>
              </p:cNvPicPr>
              <p:nvPr/>
            </p:nvPicPr>
            <p:blipFill>
              <a:blip r:embed="rId27"/>
              <a:srcRect/>
              <a:stretch>
                <a:fillRect/>
              </a:stretch>
            </p:blipFill>
            <p:spPr bwMode="auto">
              <a:xfrm>
                <a:off x="2256" y="2352"/>
                <a:ext cx="384"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6" name="Line 36"/>
              <p:cNvSpPr>
                <a:spLocks noChangeShapeType="1"/>
              </p:cNvSpPr>
              <p:nvPr/>
            </p:nvSpPr>
            <p:spPr bwMode="auto">
              <a:xfrm>
                <a:off x="2304" y="2352"/>
                <a:ext cx="336" cy="0"/>
              </a:xfrm>
              <a:prstGeom prst="line">
                <a:avLst/>
              </a:prstGeom>
              <a:noFill/>
              <a:ln w="9525">
                <a:solidFill>
                  <a:srgbClr val="339933"/>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grpSp>
        <p:sp>
          <p:nvSpPr>
            <p:cNvPr id="15397" name="Text Box 37" descr="PE03255_"/>
            <p:cNvSpPr txBox="1">
              <a:spLocks noChangeArrowheads="1"/>
            </p:cNvSpPr>
            <p:nvPr/>
          </p:nvSpPr>
          <p:spPr bwMode="auto">
            <a:xfrm>
              <a:off x="1296" y="3802"/>
              <a:ext cx="576" cy="288"/>
            </a:xfrm>
            <a:prstGeom prst="rect">
              <a:avLst/>
            </a:prstGeom>
            <a:noFill/>
            <a:ln w="9525">
              <a:noFill/>
              <a:miter lim="800000"/>
              <a:headEnd type="none" w="sm" len="sm"/>
              <a:tailEnd type="none" w="sm" len="sm"/>
            </a:ln>
            <a:effectLst/>
          </p:spPr>
          <p:txBody>
            <a:bodyPr>
              <a:spAutoFit/>
            </a:bodyPr>
            <a:lstStyle/>
            <a:p>
              <a:pPr eaLnBrk="0" fontAlgn="base" hangingPunct="0">
                <a:spcBef>
                  <a:spcPct val="0"/>
                </a:spcBef>
                <a:spcAft>
                  <a:spcPct val="0"/>
                </a:spcAft>
                <a:defRPr/>
              </a:pPr>
              <a:endParaRPr lang="en-US" sz="2400" b="1">
                <a:solidFill>
                  <a:srgbClr val="000000"/>
                </a:solidFill>
                <a:effectLst>
                  <a:outerShdw blurRad="38100" dist="38100" dir="2700000" algn="tl">
                    <a:srgbClr val="C0C0C0"/>
                  </a:outerShdw>
                </a:effectLst>
                <a:latin typeface="黑体" panose="02010609060101010101" pitchFamily="49" charset="-122"/>
                <a:ea typeface="黑体" panose="02010609060101010101" pitchFamily="49" charset="-122"/>
              </a:endParaRPr>
            </a:p>
          </p:txBody>
        </p:sp>
      </p:grpSp>
      <p:sp>
        <p:nvSpPr>
          <p:cNvPr id="10274" name="Rectangle 34"/>
          <p:cNvSpPr>
            <a:spLocks noChangeArrowheads="1"/>
          </p:cNvSpPr>
          <p:nvPr/>
        </p:nvSpPr>
        <p:spPr bwMode="auto">
          <a:xfrm>
            <a:off x="971550" y="1557338"/>
            <a:ext cx="7416800" cy="946150"/>
          </a:xfrm>
          <a:prstGeom prst="rect">
            <a:avLst/>
          </a:prstGeom>
          <a:noFill/>
          <a:ln>
            <a:noFill/>
          </a:ln>
          <a:effectLst>
            <a:prstShdw prst="shdw11">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fontAlgn="base">
              <a:spcBef>
                <a:spcPct val="0"/>
              </a:spcBef>
              <a:spcAft>
                <a:spcPct val="0"/>
              </a:spcAft>
            </a:pPr>
            <a:r>
              <a:rPr lang="zh-CN" altLang="en-US" sz="2800" dirty="0">
                <a:solidFill>
                  <a:srgbClr val="000000"/>
                </a:solidFill>
                <a:ea typeface="隶书" panose="02010509060101010101" charset="-122"/>
              </a:rPr>
              <a:t>解</a:t>
            </a:r>
            <a:r>
              <a:rPr lang="zh-CN" altLang="en-US" sz="2800" dirty="0">
                <a:solidFill>
                  <a:srgbClr val="000000"/>
                </a:solidFill>
                <a:ea typeface="隶书" panose="02010509060101010101" charset="-122"/>
                <a:sym typeface="Wingdings" panose="05000000000000000000" pitchFamily="2" charset="2"/>
              </a:rPr>
              <a:t>：（</a:t>
            </a:r>
            <a:r>
              <a:rPr lang="en-US" altLang="zh-CN" sz="2800" dirty="0">
                <a:solidFill>
                  <a:srgbClr val="000000"/>
                </a:solidFill>
                <a:ea typeface="隶书" panose="02010509060101010101" charset="-122"/>
                <a:sym typeface="Wingdings" panose="05000000000000000000" pitchFamily="2" charset="2"/>
              </a:rPr>
              <a:t>1</a:t>
            </a:r>
            <a:r>
              <a:rPr lang="zh-CN" altLang="en-US" sz="2800" dirty="0">
                <a:solidFill>
                  <a:srgbClr val="000000"/>
                </a:solidFill>
                <a:ea typeface="隶书" panose="02010509060101010101" charset="-122"/>
                <a:sym typeface="Wingdings" panose="05000000000000000000" pitchFamily="2" charset="2"/>
              </a:rPr>
              <a:t>）因为             ，所以</a:t>
            </a:r>
            <a:r>
              <a:rPr lang="en-US" altLang="zh-CN" sz="2800" dirty="0">
                <a:solidFill>
                  <a:srgbClr val="000000"/>
                </a:solidFill>
                <a:ea typeface="隶书" panose="02010509060101010101" charset="-122"/>
                <a:sym typeface="Wingdings" panose="05000000000000000000" pitchFamily="2" charset="2"/>
              </a:rPr>
              <a:t>49</a:t>
            </a:r>
            <a:r>
              <a:rPr lang="zh-CN" altLang="en-US" sz="2800" dirty="0">
                <a:solidFill>
                  <a:srgbClr val="000000"/>
                </a:solidFill>
                <a:ea typeface="隶书" panose="02010509060101010101" charset="-122"/>
                <a:sym typeface="Wingdings" panose="05000000000000000000" pitchFamily="2" charset="2"/>
              </a:rPr>
              <a:t>的算术平方根为</a:t>
            </a:r>
            <a:r>
              <a:rPr lang="en-US" altLang="zh-CN" sz="2800" dirty="0">
                <a:solidFill>
                  <a:srgbClr val="000000"/>
                </a:solidFill>
                <a:ea typeface="隶书" panose="02010509060101010101" charset="-122"/>
                <a:sym typeface="Wingdings" panose="05000000000000000000" pitchFamily="2" charset="2"/>
              </a:rPr>
              <a:t>7</a:t>
            </a:r>
            <a:r>
              <a:rPr lang="zh-CN" altLang="en-US" sz="2800" dirty="0">
                <a:solidFill>
                  <a:srgbClr val="000000"/>
                </a:solidFill>
                <a:ea typeface="隶书" panose="02010509060101010101" charset="-122"/>
                <a:sym typeface="Wingdings" panose="05000000000000000000" pitchFamily="2" charset="2"/>
              </a:rPr>
              <a:t>，即       </a:t>
            </a:r>
            <a:r>
              <a:rPr lang="en-US" altLang="zh-CN" sz="2800" dirty="0">
                <a:solidFill>
                  <a:srgbClr val="000000"/>
                </a:solidFill>
                <a:ea typeface="隶书" panose="02010509060101010101" charset="-122"/>
                <a:sym typeface="Wingdings" panose="05000000000000000000" pitchFamily="2" charset="2"/>
              </a:rPr>
              <a:t>=7</a:t>
            </a:r>
            <a:r>
              <a:rPr lang="zh-CN" altLang="en-US" sz="2800" dirty="0">
                <a:solidFill>
                  <a:srgbClr val="000000"/>
                </a:solidFill>
                <a:ea typeface="隶书" panose="02010509060101010101" charset="-122"/>
                <a:sym typeface="Wingdings" panose="05000000000000000000" pitchFamily="2" charset="2"/>
              </a:rPr>
              <a:t>。</a:t>
            </a:r>
          </a:p>
        </p:txBody>
      </p:sp>
      <p:graphicFrame>
        <p:nvGraphicFramePr>
          <p:cNvPr id="10279" name="Object 39"/>
          <p:cNvGraphicFramePr>
            <a:graphicFrameLocks noChangeAspect="1"/>
          </p:cNvGraphicFramePr>
          <p:nvPr/>
        </p:nvGraphicFramePr>
        <p:xfrm>
          <a:off x="3563938" y="1557338"/>
          <a:ext cx="863600" cy="474662"/>
        </p:xfrm>
        <a:graphic>
          <a:graphicData uri="http://schemas.openxmlformats.org/presentationml/2006/ole">
            <mc:AlternateContent xmlns:mc="http://schemas.openxmlformats.org/markup-compatibility/2006">
              <mc:Choice xmlns:v="urn:schemas-microsoft-com:vml" Requires="v">
                <p:oleObj spid="_x0000_s11322" name="公式" r:id="rId28" imgW="508000" imgH="279400" progId="Equation.3">
                  <p:embed/>
                </p:oleObj>
              </mc:Choice>
              <mc:Fallback>
                <p:oleObj name="公式" r:id="rId28" imgW="508000" imgH="279400" progId="Equation.3">
                  <p:embed/>
                  <p:pic>
                    <p:nvPicPr>
                      <p:cNvPr id="0" name="图片 11277"/>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3563938" y="1557338"/>
                        <a:ext cx="863600" cy="474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80" name="Object 40"/>
          <p:cNvGraphicFramePr>
            <a:graphicFrameLocks noChangeAspect="1"/>
          </p:cNvGraphicFramePr>
          <p:nvPr/>
        </p:nvGraphicFramePr>
        <p:xfrm>
          <a:off x="2411413" y="1989138"/>
          <a:ext cx="539750" cy="388937"/>
        </p:xfrm>
        <a:graphic>
          <a:graphicData uri="http://schemas.openxmlformats.org/presentationml/2006/ole">
            <mc:AlternateContent xmlns:mc="http://schemas.openxmlformats.org/markup-compatibility/2006">
              <mc:Choice xmlns:v="urn:schemas-microsoft-com:vml" Requires="v">
                <p:oleObj spid="_x0000_s11323" name="公式" r:id="rId30" imgW="317500" imgH="228600" progId="Equation.3">
                  <p:embed/>
                </p:oleObj>
              </mc:Choice>
              <mc:Fallback>
                <p:oleObj name="公式" r:id="rId30" imgW="317500" imgH="228600" progId="Equation.3">
                  <p:embed/>
                  <p:pic>
                    <p:nvPicPr>
                      <p:cNvPr id="0" name="图片 11278"/>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2411413" y="1989138"/>
                        <a:ext cx="539750" cy="388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79"/>
                                        </p:tgtEl>
                                        <p:attrNameLst>
                                          <p:attrName>style.visibility</p:attrName>
                                        </p:attrNameLst>
                                      </p:cBhvr>
                                      <p:to>
                                        <p:strVal val="visible"/>
                                      </p:to>
                                    </p:set>
                                    <p:animEffect transition="in" filter="blinds(horizontal)">
                                      <p:cBhvr>
                                        <p:cTn id="7" dur="500"/>
                                        <p:tgtEl>
                                          <p:spTgt spid="10279"/>
                                        </p:tgtEl>
                                      </p:cBhvr>
                                    </p:animEffect>
                                  </p:childTnLst>
                                </p:cTn>
                              </p:par>
                              <p:par>
                                <p:cTn id="8" presetID="3" presetClass="entr" presetSubtype="10" fill="hold" nodeType="withEffect">
                                  <p:stCondLst>
                                    <p:cond delay="0"/>
                                  </p:stCondLst>
                                  <p:childTnLst>
                                    <p:set>
                                      <p:cBhvr>
                                        <p:cTn id="9" dur="1" fill="hold">
                                          <p:stCondLst>
                                            <p:cond delay="0"/>
                                          </p:stCondLst>
                                        </p:cTn>
                                        <p:tgtEl>
                                          <p:spTgt spid="10280"/>
                                        </p:tgtEl>
                                        <p:attrNameLst>
                                          <p:attrName>style.visibility</p:attrName>
                                        </p:attrNameLst>
                                      </p:cBhvr>
                                      <p:to>
                                        <p:strVal val="visible"/>
                                      </p:to>
                                    </p:set>
                                    <p:animEffect transition="in" filter="blinds(horizontal)">
                                      <p:cBhvr>
                                        <p:cTn id="10" dur="500"/>
                                        <p:tgtEl>
                                          <p:spTgt spid="1028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0274"/>
                                        </p:tgtEl>
                                        <p:attrNameLst>
                                          <p:attrName>style.visibility</p:attrName>
                                        </p:attrNameLst>
                                      </p:cBhvr>
                                      <p:to>
                                        <p:strVal val="visible"/>
                                      </p:to>
                                    </p:set>
                                    <p:animEffect transition="in" filter="blinds(horizontal)">
                                      <p:cBhvr>
                                        <p:cTn id="13" dur="500"/>
                                        <p:tgtEl>
                                          <p:spTgt spid="10274"/>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diamond(in)">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diamond(in)">
                                      <p:cBhvr>
                                        <p:cTn id="23" dur="10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diamond(in)">
                                      <p:cBhvr>
                                        <p:cTn id="2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3"/>
          <p:cNvSpPr txBox="1">
            <a:spLocks noChangeArrowheads="1"/>
          </p:cNvSpPr>
          <p:nvPr/>
        </p:nvSpPr>
        <p:spPr bwMode="auto">
          <a:xfrm>
            <a:off x="447675" y="9144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endParaRPr lang="zh-CN" altLang="zh-CN" sz="1800">
              <a:solidFill>
                <a:srgbClr val="000000"/>
              </a:solidFill>
              <a:ea typeface="宋体" panose="02010600030101010101" pitchFamily="2" charset="-122"/>
            </a:endParaRPr>
          </a:p>
        </p:txBody>
      </p:sp>
      <p:sp>
        <p:nvSpPr>
          <p:cNvPr id="11268" name="Text Box 4"/>
          <p:cNvSpPr txBox="1">
            <a:spLocks noChangeArrowheads="1"/>
          </p:cNvSpPr>
          <p:nvPr/>
        </p:nvSpPr>
        <p:spPr bwMode="auto">
          <a:xfrm>
            <a:off x="2535238" y="679450"/>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endParaRPr lang="zh-CN" altLang="zh-CN">
              <a:solidFill>
                <a:srgbClr val="000000"/>
              </a:solidFill>
            </a:endParaRPr>
          </a:p>
        </p:txBody>
      </p:sp>
      <p:sp>
        <p:nvSpPr>
          <p:cNvPr id="11269" name="Text Box 5"/>
          <p:cNvSpPr txBox="1">
            <a:spLocks noChangeArrowheads="1"/>
          </p:cNvSpPr>
          <p:nvPr/>
        </p:nvSpPr>
        <p:spPr bwMode="auto">
          <a:xfrm>
            <a:off x="250825" y="1038225"/>
            <a:ext cx="80645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r>
              <a:rPr lang="zh-CN" altLang="en-US" sz="2800" b="1">
                <a:solidFill>
                  <a:srgbClr val="000000"/>
                </a:solidFill>
              </a:rPr>
              <a:t>例</a:t>
            </a:r>
            <a:r>
              <a:rPr lang="en-US" altLang="zh-CN" sz="2800" b="1">
                <a:solidFill>
                  <a:srgbClr val="000000"/>
                </a:solidFill>
              </a:rPr>
              <a:t>2</a:t>
            </a:r>
            <a:r>
              <a:rPr lang="zh-CN" altLang="en-US" sz="2800" b="1">
                <a:solidFill>
                  <a:srgbClr val="000000"/>
                </a:solidFill>
              </a:rPr>
              <a:t>  铺一间面积为</a:t>
            </a:r>
            <a:r>
              <a:rPr lang="en-US" altLang="zh-CN" sz="2800" b="1">
                <a:solidFill>
                  <a:srgbClr val="000000"/>
                </a:solidFill>
              </a:rPr>
              <a:t>60m</a:t>
            </a:r>
            <a:r>
              <a:rPr lang="en-US" altLang="zh-CN" sz="2800" b="1" baseline="30000">
                <a:solidFill>
                  <a:srgbClr val="000000"/>
                </a:solidFill>
              </a:rPr>
              <a:t>2</a:t>
            </a:r>
            <a:r>
              <a:rPr lang="zh-CN" altLang="en-US" sz="2800" b="1">
                <a:solidFill>
                  <a:srgbClr val="000000"/>
                </a:solidFill>
              </a:rPr>
              <a:t>的教室的地面，需用大小完全相同的</a:t>
            </a:r>
            <a:r>
              <a:rPr lang="en-US" altLang="zh-CN" sz="2800" b="1">
                <a:solidFill>
                  <a:srgbClr val="000000"/>
                </a:solidFill>
              </a:rPr>
              <a:t>240</a:t>
            </a:r>
            <a:r>
              <a:rPr lang="zh-CN" altLang="en-US" sz="2800" b="1">
                <a:solidFill>
                  <a:srgbClr val="000000"/>
                </a:solidFill>
              </a:rPr>
              <a:t>块正方形地板砖，每块地板砖的边长是多少</a:t>
            </a:r>
            <a:r>
              <a:rPr lang="en-US" altLang="zh-CN" sz="2800" b="1">
                <a:solidFill>
                  <a:srgbClr val="000000"/>
                </a:solidFill>
              </a:rPr>
              <a:t>?</a:t>
            </a:r>
            <a:endParaRPr lang="zh-CN" altLang="en-US" sz="2800" b="1">
              <a:solidFill>
                <a:srgbClr val="000000"/>
              </a:solidFill>
            </a:endParaRPr>
          </a:p>
        </p:txBody>
      </p:sp>
      <p:sp>
        <p:nvSpPr>
          <p:cNvPr id="3100" name="Text Box 12"/>
          <p:cNvSpPr txBox="1">
            <a:spLocks noChangeArrowheads="1"/>
          </p:cNvSpPr>
          <p:nvPr/>
        </p:nvSpPr>
        <p:spPr bwMode="auto">
          <a:xfrm>
            <a:off x="285750" y="2571750"/>
            <a:ext cx="7129463" cy="122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lang="zh-CN" altLang="en-US" sz="3200" b="1">
                <a:solidFill>
                  <a:srgbClr val="000000"/>
                </a:solidFill>
                <a:ea typeface="宋体" panose="02010600030101010101" pitchFamily="2" charset="-122"/>
              </a:rPr>
              <a:t>解</a:t>
            </a:r>
            <a:r>
              <a:rPr lang="en-US" altLang="zh-CN" sz="3200" b="1">
                <a:solidFill>
                  <a:srgbClr val="000000"/>
                </a:solidFill>
                <a:ea typeface="宋体" panose="02010600030101010101" pitchFamily="2" charset="-122"/>
              </a:rPr>
              <a:t>:</a:t>
            </a:r>
            <a:r>
              <a:rPr lang="en-US" altLang="zh-CN" sz="2800" b="1">
                <a:solidFill>
                  <a:srgbClr val="000000"/>
                </a:solidFill>
                <a:ea typeface="宋体" panose="02010600030101010101" pitchFamily="2" charset="-122"/>
                <a:sym typeface="Wingdings" panose="05000000000000000000" pitchFamily="2" charset="2"/>
              </a:rPr>
              <a:t>   </a:t>
            </a:r>
            <a:r>
              <a:rPr lang="zh-CN" altLang="en-US" sz="2800" b="1">
                <a:solidFill>
                  <a:srgbClr val="000000"/>
                </a:solidFill>
                <a:ea typeface="宋体" panose="02010600030101010101" pitchFamily="2" charset="-122"/>
                <a:sym typeface="Wingdings" panose="05000000000000000000" pitchFamily="2" charset="2"/>
              </a:rPr>
              <a:t>设每块地板砖的边长是</a:t>
            </a:r>
            <a:r>
              <a:rPr lang="en-US" altLang="zh-CN" sz="2800" b="1">
                <a:solidFill>
                  <a:srgbClr val="000000"/>
                </a:solidFill>
                <a:ea typeface="宋体" panose="02010600030101010101" pitchFamily="2" charset="-122"/>
                <a:sym typeface="Wingdings" panose="05000000000000000000" pitchFamily="2" charset="2"/>
              </a:rPr>
              <a:t>xm</a:t>
            </a:r>
            <a:r>
              <a:rPr lang="zh-CN" altLang="en-US" sz="2800" b="1">
                <a:solidFill>
                  <a:srgbClr val="000000"/>
                </a:solidFill>
                <a:ea typeface="宋体" panose="02010600030101010101" pitchFamily="2" charset="-122"/>
                <a:sym typeface="Wingdings" panose="05000000000000000000" pitchFamily="2" charset="2"/>
              </a:rPr>
              <a:t>，由题意得</a:t>
            </a:r>
            <a:endParaRPr lang="en-US" altLang="zh-CN" sz="2800" b="1">
              <a:solidFill>
                <a:srgbClr val="000000"/>
              </a:solidFill>
              <a:ea typeface="宋体" panose="02010600030101010101" pitchFamily="2" charset="-122"/>
              <a:sym typeface="Wingdings" panose="05000000000000000000" pitchFamily="2" charset="2"/>
            </a:endParaRPr>
          </a:p>
          <a:p>
            <a:pPr eaLnBrk="1" fontAlgn="base" hangingPunct="1">
              <a:spcBef>
                <a:spcPct val="50000"/>
              </a:spcBef>
              <a:spcAft>
                <a:spcPct val="0"/>
              </a:spcAft>
            </a:pPr>
            <a:r>
              <a:rPr lang="en-US" altLang="zh-CN" sz="2800" b="1">
                <a:solidFill>
                  <a:srgbClr val="000000"/>
                </a:solidFill>
                <a:ea typeface="宋体" panose="02010600030101010101" pitchFamily="2" charset="-122"/>
                <a:sym typeface="Wingdings" panose="05000000000000000000" pitchFamily="2" charset="2"/>
              </a:rPr>
              <a:t>240x</a:t>
            </a:r>
            <a:r>
              <a:rPr lang="en-US" altLang="zh-CN" sz="2800" b="1" baseline="30000">
                <a:solidFill>
                  <a:srgbClr val="000000"/>
                </a:solidFill>
                <a:ea typeface="宋体" panose="02010600030101010101" pitchFamily="2" charset="-122"/>
                <a:sym typeface="Wingdings" panose="05000000000000000000" pitchFamily="2" charset="2"/>
              </a:rPr>
              <a:t>2</a:t>
            </a:r>
            <a:r>
              <a:rPr lang="en-US" altLang="zh-CN" sz="2800" b="1">
                <a:solidFill>
                  <a:srgbClr val="000000"/>
                </a:solidFill>
                <a:ea typeface="宋体" panose="02010600030101010101" pitchFamily="2" charset="-122"/>
                <a:sym typeface="Wingdings" panose="05000000000000000000" pitchFamily="2" charset="2"/>
              </a:rPr>
              <a:t>=60   </a:t>
            </a:r>
            <a:r>
              <a:rPr lang="zh-CN" altLang="en-US" sz="2800" b="1">
                <a:solidFill>
                  <a:srgbClr val="000000"/>
                </a:solidFill>
                <a:ea typeface="宋体" panose="02010600030101010101" pitchFamily="2" charset="-122"/>
                <a:sym typeface="Wingdings" panose="05000000000000000000" pitchFamily="2" charset="2"/>
              </a:rPr>
              <a:t>即</a:t>
            </a:r>
            <a:r>
              <a:rPr lang="en-US" altLang="zh-CN" sz="2800" b="1">
                <a:solidFill>
                  <a:srgbClr val="000000"/>
                </a:solidFill>
                <a:ea typeface="宋体" panose="02010600030101010101" pitchFamily="2" charset="-122"/>
                <a:sym typeface="Wingdings" panose="05000000000000000000" pitchFamily="2" charset="2"/>
              </a:rPr>
              <a:t>x</a:t>
            </a:r>
            <a:r>
              <a:rPr lang="en-US" altLang="zh-CN" sz="2800" b="1" baseline="30000">
                <a:solidFill>
                  <a:srgbClr val="000000"/>
                </a:solidFill>
                <a:ea typeface="宋体" panose="02010600030101010101" pitchFamily="2" charset="-122"/>
                <a:sym typeface="Wingdings" panose="05000000000000000000" pitchFamily="2" charset="2"/>
              </a:rPr>
              <a:t>2</a:t>
            </a:r>
            <a:r>
              <a:rPr lang="en-US" altLang="zh-CN" sz="2800" b="1">
                <a:solidFill>
                  <a:srgbClr val="000000"/>
                </a:solidFill>
                <a:ea typeface="宋体" panose="02010600030101010101" pitchFamily="2" charset="-122"/>
                <a:sym typeface="Wingdings" panose="05000000000000000000" pitchFamily="2" charset="2"/>
              </a:rPr>
              <a:t>=0.25</a:t>
            </a:r>
            <a:r>
              <a:rPr lang="zh-CN" altLang="en-US" sz="2800" b="1">
                <a:solidFill>
                  <a:srgbClr val="000000"/>
                </a:solidFill>
                <a:ea typeface="宋体" panose="02010600030101010101" pitchFamily="2" charset="-122"/>
                <a:sym typeface="Wingdings" panose="05000000000000000000" pitchFamily="2" charset="2"/>
              </a:rPr>
              <a:t>        </a:t>
            </a:r>
            <a:r>
              <a:rPr lang="en-US" altLang="zh-CN" sz="2800" b="1">
                <a:solidFill>
                  <a:srgbClr val="000000"/>
                </a:solidFill>
                <a:ea typeface="宋体" panose="02010600030101010101" pitchFamily="2" charset="-122"/>
                <a:sym typeface="Wingdings" panose="05000000000000000000" pitchFamily="2" charset="2"/>
              </a:rPr>
              <a:t>                </a:t>
            </a:r>
            <a:r>
              <a:rPr lang="zh-CN" altLang="en-US" sz="2800">
                <a:solidFill>
                  <a:srgbClr val="000000"/>
                </a:solidFill>
                <a:ea typeface="宋体" panose="02010600030101010101" pitchFamily="2" charset="-122"/>
                <a:sym typeface="Wingdings" panose="05000000000000000000" pitchFamily="2" charset="2"/>
              </a:rPr>
              <a:t>                              </a:t>
            </a:r>
            <a:endParaRPr lang="en-US" altLang="zh-CN" sz="2800">
              <a:solidFill>
                <a:srgbClr val="000000"/>
              </a:solidFill>
              <a:ea typeface="宋体" panose="02010600030101010101" pitchFamily="2" charset="-122"/>
              <a:sym typeface="Wingdings" panose="05000000000000000000" pitchFamily="2" charset="2"/>
            </a:endParaRPr>
          </a:p>
        </p:txBody>
      </p:sp>
      <p:grpSp>
        <p:nvGrpSpPr>
          <p:cNvPr id="11271" name="Group 21"/>
          <p:cNvGrpSpPr/>
          <p:nvPr/>
        </p:nvGrpSpPr>
        <p:grpSpPr bwMode="auto">
          <a:xfrm>
            <a:off x="0" y="0"/>
            <a:ext cx="3352800" cy="1023938"/>
            <a:chOff x="96" y="3360"/>
            <a:chExt cx="2112" cy="797"/>
          </a:xfrm>
        </p:grpSpPr>
        <p:sp>
          <p:nvSpPr>
            <p:cNvPr id="90134" name="Rectangle 22"/>
            <p:cNvSpPr>
              <a:spLocks noChangeArrowheads="1"/>
            </p:cNvSpPr>
            <p:nvPr/>
          </p:nvSpPr>
          <p:spPr bwMode="auto">
            <a:xfrm>
              <a:off x="240" y="3706"/>
              <a:ext cx="1776" cy="384"/>
            </a:xfrm>
            <a:prstGeom prst="rect">
              <a:avLst/>
            </a:prstGeom>
            <a:gradFill rotWithShape="0">
              <a:gsLst>
                <a:gs pos="0">
                  <a:srgbClr val="00CC99"/>
                </a:gs>
                <a:gs pos="50000">
                  <a:schemeClr val="bg1"/>
                </a:gs>
                <a:gs pos="100000">
                  <a:srgbClr val="00CC99"/>
                </a:gs>
              </a:gsLst>
              <a:lin ang="0" scaled="1"/>
            </a:gradFill>
            <a:ln w="9525">
              <a:solidFill>
                <a:srgbClr val="339966"/>
              </a:solidFill>
              <a:miter lim="800000"/>
            </a:ln>
            <a:effectLst/>
          </p:spPr>
          <p:txBody>
            <a:bodyPr wrap="none" anchor="ctr"/>
            <a:lstStyle/>
            <a:p>
              <a:pPr fontAlgn="base">
                <a:spcBef>
                  <a:spcPct val="0"/>
                </a:spcBef>
                <a:spcAft>
                  <a:spcPct val="0"/>
                </a:spcAft>
                <a:defRPr/>
              </a:pPr>
              <a:endParaRPr lang="zh-CN" altLang="en-US" sz="3600">
                <a:solidFill>
                  <a:srgbClr val="000000"/>
                </a:solidFill>
                <a:ea typeface="隶书" panose="02010509060101010101" charset="-122"/>
              </a:endParaRPr>
            </a:p>
          </p:txBody>
        </p:sp>
        <p:sp>
          <p:nvSpPr>
            <p:cNvPr id="11276" name="Freeform 23"/>
            <p:cNvSpPr/>
            <p:nvPr/>
          </p:nvSpPr>
          <p:spPr bwMode="auto">
            <a:xfrm>
              <a:off x="480" y="3360"/>
              <a:ext cx="432" cy="720"/>
            </a:xfrm>
            <a:custGeom>
              <a:avLst/>
              <a:gdLst>
                <a:gd name="T0" fmla="*/ 80 w 816"/>
                <a:gd name="T1" fmla="*/ 0 h 1296"/>
                <a:gd name="T2" fmla="*/ 148 w 816"/>
                <a:gd name="T3" fmla="*/ 29 h 1296"/>
                <a:gd name="T4" fmla="*/ 148 w 816"/>
                <a:gd name="T5" fmla="*/ 59 h 1296"/>
                <a:gd name="T6" fmla="*/ 229 w 816"/>
                <a:gd name="T7" fmla="*/ 133 h 1296"/>
                <a:gd name="T8" fmla="*/ 175 w 816"/>
                <a:gd name="T9" fmla="*/ 148 h 1296"/>
                <a:gd name="T10" fmla="*/ 202 w 816"/>
                <a:gd name="T11" fmla="*/ 178 h 1296"/>
                <a:gd name="T12" fmla="*/ 175 w 816"/>
                <a:gd name="T13" fmla="*/ 193 h 1296"/>
                <a:gd name="T14" fmla="*/ 202 w 816"/>
                <a:gd name="T15" fmla="*/ 193 h 1296"/>
                <a:gd name="T16" fmla="*/ 215 w 816"/>
                <a:gd name="T17" fmla="*/ 252 h 1296"/>
                <a:gd name="T18" fmla="*/ 134 w 816"/>
                <a:gd name="T19" fmla="*/ 326 h 1296"/>
                <a:gd name="T20" fmla="*/ 107 w 816"/>
                <a:gd name="T21" fmla="*/ 400 h 1296"/>
                <a:gd name="T22" fmla="*/ 0 w 816"/>
                <a:gd name="T23" fmla="*/ 400 h 1296"/>
                <a:gd name="T24" fmla="*/ 0 w 816"/>
                <a:gd name="T25" fmla="*/ 0 h 1296"/>
                <a:gd name="T26" fmla="*/ 80 w 816"/>
                <a:gd name="T27" fmla="*/ 0 h 1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16"/>
                <a:gd name="T43" fmla="*/ 0 h 1296"/>
                <a:gd name="T44" fmla="*/ 816 w 816"/>
                <a:gd name="T45" fmla="*/ 1296 h 129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16" h="1296">
                  <a:moveTo>
                    <a:pt x="288" y="0"/>
                  </a:moveTo>
                  <a:lnTo>
                    <a:pt x="528" y="96"/>
                  </a:lnTo>
                  <a:lnTo>
                    <a:pt x="528" y="192"/>
                  </a:lnTo>
                  <a:lnTo>
                    <a:pt x="816" y="432"/>
                  </a:lnTo>
                  <a:lnTo>
                    <a:pt x="624" y="480"/>
                  </a:lnTo>
                  <a:lnTo>
                    <a:pt x="720" y="576"/>
                  </a:lnTo>
                  <a:lnTo>
                    <a:pt x="624" y="624"/>
                  </a:lnTo>
                  <a:lnTo>
                    <a:pt x="720" y="624"/>
                  </a:lnTo>
                  <a:lnTo>
                    <a:pt x="768" y="816"/>
                  </a:lnTo>
                  <a:lnTo>
                    <a:pt x="480" y="1056"/>
                  </a:lnTo>
                  <a:lnTo>
                    <a:pt x="384" y="1296"/>
                  </a:lnTo>
                  <a:lnTo>
                    <a:pt x="0" y="1296"/>
                  </a:lnTo>
                  <a:lnTo>
                    <a:pt x="0" y="0"/>
                  </a:lnTo>
                  <a:lnTo>
                    <a:pt x="288" y="0"/>
                  </a:lnTo>
                  <a:close/>
                </a:path>
              </a:pathLst>
            </a:custGeom>
            <a:gradFill rotWithShape="0">
              <a:gsLst>
                <a:gs pos="0">
                  <a:srgbClr val="FFFF00"/>
                </a:gs>
                <a:gs pos="100000">
                  <a:srgbClr val="AEE4C9"/>
                </a:gs>
              </a:gsLst>
              <a:lin ang="18900000" scaled="1"/>
            </a:gradFill>
            <a:ln w="9525">
              <a:solidFill>
                <a:schemeClr val="tx1"/>
              </a:solidFill>
              <a:round/>
            </a:ln>
          </p:spPr>
          <p:txBody>
            <a:bodyPr/>
            <a:lstStyle/>
            <a:p>
              <a:pPr fontAlgn="base">
                <a:spcBef>
                  <a:spcPct val="0"/>
                </a:spcBef>
                <a:spcAft>
                  <a:spcPct val="0"/>
                </a:spcAft>
              </a:pPr>
              <a:endParaRPr lang="zh-CN" altLang="en-US" sz="3600">
                <a:solidFill>
                  <a:srgbClr val="000000"/>
                </a:solidFill>
                <a:ea typeface="隶书" panose="02010509060101010101" charset="-122"/>
              </a:endParaRPr>
            </a:p>
          </p:txBody>
        </p:sp>
        <p:sp>
          <p:nvSpPr>
            <p:cNvPr id="11277" name="Freeform 24"/>
            <p:cNvSpPr/>
            <p:nvPr/>
          </p:nvSpPr>
          <p:spPr bwMode="auto">
            <a:xfrm>
              <a:off x="96" y="3360"/>
              <a:ext cx="432" cy="720"/>
            </a:xfrm>
            <a:custGeom>
              <a:avLst/>
              <a:gdLst>
                <a:gd name="T0" fmla="*/ 353 w 528"/>
                <a:gd name="T1" fmla="*/ 69 h 1200"/>
                <a:gd name="T2" fmla="*/ 353 w 528"/>
                <a:gd name="T3" fmla="*/ 432 h 1200"/>
                <a:gd name="T4" fmla="*/ 160 w 528"/>
                <a:gd name="T5" fmla="*/ 432 h 1200"/>
                <a:gd name="T6" fmla="*/ 97 w 528"/>
                <a:gd name="T7" fmla="*/ 346 h 1200"/>
                <a:gd name="T8" fmla="*/ 0 w 528"/>
                <a:gd name="T9" fmla="*/ 294 h 1200"/>
                <a:gd name="T10" fmla="*/ 32 w 528"/>
                <a:gd name="T11" fmla="*/ 242 h 1200"/>
                <a:gd name="T12" fmla="*/ 97 w 528"/>
                <a:gd name="T13" fmla="*/ 242 h 1200"/>
                <a:gd name="T14" fmla="*/ 32 w 528"/>
                <a:gd name="T15" fmla="*/ 208 h 1200"/>
                <a:gd name="T16" fmla="*/ 97 w 528"/>
                <a:gd name="T17" fmla="*/ 173 h 1200"/>
                <a:gd name="T18" fmla="*/ 0 w 528"/>
                <a:gd name="T19" fmla="*/ 155 h 1200"/>
                <a:gd name="T20" fmla="*/ 128 w 528"/>
                <a:gd name="T21" fmla="*/ 86 h 1200"/>
                <a:gd name="T22" fmla="*/ 97 w 528"/>
                <a:gd name="T23" fmla="*/ 52 h 1200"/>
                <a:gd name="T24" fmla="*/ 257 w 528"/>
                <a:gd name="T25" fmla="*/ 0 h 1200"/>
                <a:gd name="T26" fmla="*/ 353 w 528"/>
                <a:gd name="T27" fmla="*/ 0 h 1200"/>
                <a:gd name="T28" fmla="*/ 353 w 528"/>
                <a:gd name="T29" fmla="*/ 432 h 12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28"/>
                <a:gd name="T46" fmla="*/ 0 h 1200"/>
                <a:gd name="T47" fmla="*/ 528 w 528"/>
                <a:gd name="T48" fmla="*/ 1200 h 120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28" h="1200">
                  <a:moveTo>
                    <a:pt x="528" y="192"/>
                  </a:moveTo>
                  <a:lnTo>
                    <a:pt x="528" y="1200"/>
                  </a:lnTo>
                  <a:lnTo>
                    <a:pt x="240" y="1200"/>
                  </a:lnTo>
                  <a:lnTo>
                    <a:pt x="144" y="960"/>
                  </a:lnTo>
                  <a:lnTo>
                    <a:pt x="0" y="816"/>
                  </a:lnTo>
                  <a:lnTo>
                    <a:pt x="48" y="672"/>
                  </a:lnTo>
                  <a:lnTo>
                    <a:pt x="144" y="672"/>
                  </a:lnTo>
                  <a:lnTo>
                    <a:pt x="48" y="576"/>
                  </a:lnTo>
                  <a:lnTo>
                    <a:pt x="144" y="480"/>
                  </a:lnTo>
                  <a:lnTo>
                    <a:pt x="0" y="432"/>
                  </a:lnTo>
                  <a:lnTo>
                    <a:pt x="192" y="240"/>
                  </a:lnTo>
                  <a:lnTo>
                    <a:pt x="144" y="144"/>
                  </a:lnTo>
                  <a:lnTo>
                    <a:pt x="384" y="0"/>
                  </a:lnTo>
                  <a:lnTo>
                    <a:pt x="528" y="0"/>
                  </a:lnTo>
                  <a:lnTo>
                    <a:pt x="528" y="1200"/>
                  </a:lnTo>
                </a:path>
              </a:pathLst>
            </a:custGeom>
            <a:gradFill rotWithShape="0">
              <a:gsLst>
                <a:gs pos="0">
                  <a:srgbClr val="CFEFDF"/>
                </a:gs>
                <a:gs pos="100000">
                  <a:srgbClr val="FFFF00"/>
                </a:gs>
              </a:gsLst>
              <a:lin ang="2700000" scaled="1"/>
            </a:gradFill>
            <a:ln w="9525">
              <a:solidFill>
                <a:schemeClr val="tx1"/>
              </a:solidFill>
              <a:round/>
            </a:ln>
          </p:spPr>
          <p:txBody>
            <a:bodyPr/>
            <a:lstStyle/>
            <a:p>
              <a:pPr fontAlgn="base">
                <a:spcBef>
                  <a:spcPct val="0"/>
                </a:spcBef>
                <a:spcAft>
                  <a:spcPct val="0"/>
                </a:spcAft>
              </a:pPr>
              <a:endParaRPr lang="zh-CN" altLang="en-US" sz="3600">
                <a:solidFill>
                  <a:srgbClr val="000000"/>
                </a:solidFill>
                <a:ea typeface="隶书" panose="02010509060101010101" charset="-122"/>
              </a:endParaRPr>
            </a:p>
          </p:txBody>
        </p:sp>
        <p:sp>
          <p:nvSpPr>
            <p:cNvPr id="90137" name="Text Box 25"/>
            <p:cNvSpPr txBox="1">
              <a:spLocks noChangeArrowheads="1"/>
            </p:cNvSpPr>
            <p:nvPr/>
          </p:nvSpPr>
          <p:spPr bwMode="auto">
            <a:xfrm>
              <a:off x="720" y="3648"/>
              <a:ext cx="1488" cy="404"/>
            </a:xfrm>
            <a:prstGeom prst="rect">
              <a:avLst/>
            </a:prstGeom>
            <a:noFill/>
            <a:ln w="9525">
              <a:noFill/>
              <a:miter lim="800000"/>
            </a:ln>
            <a:effectLst/>
          </p:spPr>
          <p:txBody>
            <a:bodyPr>
              <a:spAutoFit/>
            </a:bodyPr>
            <a:lstStyle/>
            <a:p>
              <a:pPr eaLnBrk="0" fontAlgn="base" hangingPunct="0">
                <a:spcBef>
                  <a:spcPct val="0"/>
                </a:spcBef>
                <a:spcAft>
                  <a:spcPct val="0"/>
                </a:spcAft>
                <a:defRPr/>
              </a:pPr>
              <a:r>
                <a:rPr lang="en-US" altLang="zh-CN" sz="2800" b="1">
                  <a:solidFill>
                    <a:srgbClr val="000000"/>
                  </a:solidFill>
                  <a:effectLst>
                    <a:outerShdw blurRad="38100" dist="38100" dir="2700000" algn="tl">
                      <a:srgbClr val="C0C0C0"/>
                    </a:outerShdw>
                  </a:effectLst>
                  <a:latin typeface="黑体" panose="02010609060101010101" pitchFamily="49" charset="-122"/>
                  <a:ea typeface="黑体" panose="02010609060101010101" pitchFamily="49" charset="-122"/>
                </a:rPr>
                <a:t>  </a:t>
              </a:r>
              <a:r>
                <a:rPr lang="zh-CN" altLang="en-US" sz="2800" b="1">
                  <a:solidFill>
                    <a:srgbClr val="000000"/>
                  </a:solidFill>
                  <a:effectLst>
                    <a:outerShdw blurRad="38100" dist="38100" dir="2700000" algn="tl">
                      <a:srgbClr val="C0C0C0"/>
                    </a:outerShdw>
                  </a:effectLst>
                  <a:latin typeface="黑体" panose="02010609060101010101" pitchFamily="49" charset="-122"/>
                  <a:ea typeface="黑体" panose="02010609060101010101" pitchFamily="49" charset="-122"/>
                </a:rPr>
                <a:t>学以致用</a:t>
              </a:r>
            </a:p>
          </p:txBody>
        </p:sp>
        <p:grpSp>
          <p:nvGrpSpPr>
            <p:cNvPr id="11279" name="Group 26"/>
            <p:cNvGrpSpPr/>
            <p:nvPr/>
          </p:nvGrpSpPr>
          <p:grpSpPr bwMode="auto">
            <a:xfrm>
              <a:off x="288" y="3360"/>
              <a:ext cx="384" cy="720"/>
              <a:chOff x="2256" y="2352"/>
              <a:chExt cx="384" cy="720"/>
            </a:xfrm>
          </p:grpSpPr>
          <p:pic>
            <p:nvPicPr>
              <p:cNvPr id="11281" name="Picture 27" descr="0"/>
              <p:cNvPicPr>
                <a:picLocks noChangeAspect="1" noChangeArrowheads="1" noCrop="1"/>
              </p:cNvPicPr>
              <p:nvPr/>
            </p:nvPicPr>
            <p:blipFill>
              <a:blip r:embed="rId3"/>
              <a:srcRect/>
              <a:stretch>
                <a:fillRect/>
              </a:stretch>
            </p:blipFill>
            <p:spPr bwMode="auto">
              <a:xfrm>
                <a:off x="2256" y="2352"/>
                <a:ext cx="384"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82" name="Line 28"/>
              <p:cNvSpPr>
                <a:spLocks noChangeShapeType="1"/>
              </p:cNvSpPr>
              <p:nvPr/>
            </p:nvSpPr>
            <p:spPr bwMode="auto">
              <a:xfrm>
                <a:off x="2304" y="2352"/>
                <a:ext cx="336" cy="0"/>
              </a:xfrm>
              <a:prstGeom prst="line">
                <a:avLst/>
              </a:prstGeom>
              <a:noFill/>
              <a:ln w="9525">
                <a:solidFill>
                  <a:srgbClr val="339933"/>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grpSp>
        <p:sp>
          <p:nvSpPr>
            <p:cNvPr id="90141" name="Text Box 29" descr="PE03255_"/>
            <p:cNvSpPr txBox="1">
              <a:spLocks noChangeArrowheads="1"/>
            </p:cNvSpPr>
            <p:nvPr/>
          </p:nvSpPr>
          <p:spPr bwMode="auto">
            <a:xfrm>
              <a:off x="1296" y="3801"/>
              <a:ext cx="576" cy="356"/>
            </a:xfrm>
            <a:prstGeom prst="rect">
              <a:avLst/>
            </a:prstGeom>
            <a:noFill/>
            <a:ln w="9525">
              <a:noFill/>
              <a:miter lim="800000"/>
              <a:headEnd type="none" w="sm" len="sm"/>
              <a:tailEnd type="none" w="sm" len="sm"/>
            </a:ln>
            <a:effectLst/>
          </p:spPr>
          <p:txBody>
            <a:bodyPr>
              <a:spAutoFit/>
            </a:bodyPr>
            <a:lstStyle/>
            <a:p>
              <a:pPr eaLnBrk="0" fontAlgn="base" hangingPunct="0">
                <a:spcBef>
                  <a:spcPct val="0"/>
                </a:spcBef>
                <a:spcAft>
                  <a:spcPct val="0"/>
                </a:spcAft>
                <a:defRPr/>
              </a:pPr>
              <a:endParaRPr lang="en-US" sz="2400" b="1">
                <a:solidFill>
                  <a:srgbClr val="000000"/>
                </a:solidFill>
                <a:effectLst>
                  <a:outerShdw blurRad="38100" dist="38100" dir="2700000" algn="tl">
                    <a:srgbClr val="C0C0C0"/>
                  </a:outerShdw>
                </a:effectLst>
                <a:latin typeface="黑体" panose="02010609060101010101" pitchFamily="49" charset="-122"/>
                <a:ea typeface="黑体" panose="02010609060101010101" pitchFamily="49" charset="-122"/>
              </a:endParaRPr>
            </a:p>
          </p:txBody>
        </p:sp>
      </p:grpSp>
      <p:grpSp>
        <p:nvGrpSpPr>
          <p:cNvPr id="4" name="Group 18"/>
          <p:cNvGrpSpPr/>
          <p:nvPr/>
        </p:nvGrpSpPr>
        <p:grpSpPr bwMode="auto">
          <a:xfrm>
            <a:off x="2411413" y="3933825"/>
            <a:ext cx="2749550" cy="641350"/>
            <a:chOff x="1655" y="2976"/>
            <a:chExt cx="1732" cy="404"/>
          </a:xfrm>
        </p:grpSpPr>
        <p:graphicFrame>
          <p:nvGraphicFramePr>
            <p:cNvPr id="11266" name="Object 16"/>
            <p:cNvGraphicFramePr>
              <a:graphicFrameLocks noChangeAspect="1"/>
            </p:cNvGraphicFramePr>
            <p:nvPr/>
          </p:nvGraphicFramePr>
          <p:xfrm>
            <a:off x="2064" y="2976"/>
            <a:ext cx="680" cy="371"/>
          </p:xfrm>
          <a:graphic>
            <a:graphicData uri="http://schemas.openxmlformats.org/presentationml/2006/ole">
              <mc:AlternateContent xmlns:mc="http://schemas.openxmlformats.org/markup-compatibility/2006">
                <mc:Choice xmlns:v="urn:schemas-microsoft-com:vml" Requires="v">
                  <p:oleObj spid="_x0000_s12295" name="公式" r:id="rId4" imgW="419100" imgH="228600" progId="Equation.3">
                    <p:embed/>
                  </p:oleObj>
                </mc:Choice>
                <mc:Fallback>
                  <p:oleObj name="公式" r:id="rId4" imgW="419100" imgH="228600" progId="Equation.3">
                    <p:embed/>
                    <p:pic>
                      <p:nvPicPr>
                        <p:cNvPr id="0" name="图片 1228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64" y="2976"/>
                          <a:ext cx="680" cy="3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74" name="Rectangle 17"/>
            <p:cNvSpPr>
              <a:spLocks noChangeArrowheads="1"/>
            </p:cNvSpPr>
            <p:nvPr/>
          </p:nvSpPr>
          <p:spPr bwMode="auto">
            <a:xfrm>
              <a:off x="1655" y="2976"/>
              <a:ext cx="173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ltLang="zh-CN" sz="3600" b="1">
                  <a:solidFill>
                    <a:srgbClr val="000000"/>
                  </a:solidFill>
                  <a:ea typeface="隶书" panose="02010509060101010101" charset="-122"/>
                  <a:sym typeface="Wingdings" panose="05000000000000000000" pitchFamily="2" charset="2"/>
                </a:rPr>
                <a:t>x=         =0.5</a:t>
              </a:r>
              <a:endParaRPr lang="zh-CN" altLang="en-US" sz="3600" b="1">
                <a:solidFill>
                  <a:srgbClr val="000000"/>
                </a:solidFill>
                <a:ea typeface="隶书" panose="02010509060101010101" charset="-122"/>
                <a:sym typeface="Wingdings" panose="05000000000000000000" pitchFamily="2" charset="2"/>
              </a:endParaRPr>
            </a:p>
          </p:txBody>
        </p:sp>
      </p:grpSp>
      <p:sp>
        <p:nvSpPr>
          <p:cNvPr id="18" name="矩形 17"/>
          <p:cNvSpPr>
            <a:spLocks noChangeArrowheads="1"/>
          </p:cNvSpPr>
          <p:nvPr/>
        </p:nvSpPr>
        <p:spPr bwMode="auto">
          <a:xfrm>
            <a:off x="1428750" y="4786313"/>
            <a:ext cx="58689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kumimoji="1" lang="en-US" altLang="zh-CN" sz="3600" b="1">
                <a:solidFill>
                  <a:srgbClr val="000000"/>
                </a:solidFill>
                <a:latin typeface="Times New Roman" panose="02020603050405020304" pitchFamily="18" charset="0"/>
                <a:ea typeface="隶书" panose="02010509060101010101" charset="-122"/>
              </a:rPr>
              <a:t>∴</a:t>
            </a:r>
            <a:r>
              <a:rPr lang="zh-CN" altLang="en-US" sz="3600" b="1">
                <a:solidFill>
                  <a:srgbClr val="000000"/>
                </a:solidFill>
                <a:sym typeface="Wingdings" panose="05000000000000000000" pitchFamily="2" charset="2"/>
              </a:rPr>
              <a:t>每块地板砖的边长是</a:t>
            </a:r>
            <a:r>
              <a:rPr lang="en-US" altLang="zh-CN" sz="3600" b="1">
                <a:solidFill>
                  <a:srgbClr val="000000"/>
                </a:solidFill>
                <a:sym typeface="Wingdings" panose="05000000000000000000" pitchFamily="2" charset="2"/>
              </a:rPr>
              <a:t>0.5m</a:t>
            </a:r>
            <a:endParaRPr lang="zh-CN" altLang="en-US" sz="3600">
              <a:solidFill>
                <a:srgbClr val="000000"/>
              </a:solidFill>
              <a:ea typeface="隶书" panose="02010509060101010101"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100"/>
                                        </p:tgtEl>
                                        <p:attrNameLst>
                                          <p:attrName>style.visibility</p:attrName>
                                        </p:attrNameLst>
                                      </p:cBhvr>
                                      <p:to>
                                        <p:strVal val="visible"/>
                                      </p:to>
                                    </p:set>
                                    <p:animEffect transition="in" filter="slide(fromBottom)">
                                      <p:cBhvr>
                                        <p:cTn id="7" dur="500"/>
                                        <p:tgtEl>
                                          <p:spTgt spid="310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slide(fromBottom)">
                                      <p:cBhvr>
                                        <p:cTn id="1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0" grpId="0"/>
      <p:bldP spid="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914400" y="2133600"/>
            <a:ext cx="8534400" cy="3902075"/>
          </a:xfrm>
          <a:prstGeom prst="rect">
            <a:avLst/>
          </a:prstGeom>
          <a:noFill/>
          <a:ln w="9525">
            <a:noFill/>
            <a:miter lim="800000"/>
          </a:ln>
        </p:spPr>
        <p:txBody>
          <a:bodyPr>
            <a:spAutoFit/>
          </a:bodyPr>
          <a:lstStyle/>
          <a:p>
            <a:pPr fontAlgn="base">
              <a:spcBef>
                <a:spcPct val="50000"/>
              </a:spcBef>
              <a:spcAft>
                <a:spcPct val="0"/>
              </a:spcAft>
              <a:defRPr/>
            </a:pPr>
            <a:r>
              <a:rPr lang="zh-CN" altLang="en-US" sz="2500" dirty="0">
                <a:solidFill>
                  <a:srgbClr val="000000"/>
                </a:solidFill>
                <a:effectLst>
                  <a:outerShdw blurRad="38100" dist="38100" dir="2700000" algn="tl">
                    <a:srgbClr val="C0C0C0"/>
                  </a:outerShdw>
                </a:effectLst>
                <a:ea typeface="隶书" panose="02010509060101010101" charset="-122"/>
              </a:rPr>
              <a:t>1、</a:t>
            </a:r>
            <a:r>
              <a:rPr lang="zh-CN" altLang="en-US" sz="2500" dirty="0">
                <a:solidFill>
                  <a:srgbClr val="000000"/>
                </a:solidFill>
                <a:effectLst>
                  <a:outerShdw blurRad="38100" dist="38100" dir="2700000" algn="tl">
                    <a:srgbClr val="C0C0C0"/>
                  </a:outerShdw>
                </a:effectLst>
                <a:ea typeface="楷体_GB2312" pitchFamily="49" charset="-122"/>
              </a:rPr>
              <a:t>算术平方根等于它本身的有___________。</a:t>
            </a:r>
          </a:p>
          <a:p>
            <a:pPr fontAlgn="base">
              <a:spcBef>
                <a:spcPct val="50000"/>
              </a:spcBef>
              <a:spcAft>
                <a:spcPct val="0"/>
              </a:spcAft>
              <a:defRPr/>
            </a:pPr>
            <a:r>
              <a:rPr lang="zh-CN" altLang="en-US" sz="2500" dirty="0">
                <a:solidFill>
                  <a:srgbClr val="000000"/>
                </a:solidFill>
                <a:effectLst>
                  <a:outerShdw blurRad="38100" dist="38100" dir="2700000" algn="tl">
                    <a:srgbClr val="C0C0C0"/>
                  </a:outerShdw>
                </a:effectLst>
                <a:ea typeface="楷体_GB2312" pitchFamily="49" charset="-122"/>
              </a:rPr>
              <a:t>2、算术平方根是9的数是_______。</a:t>
            </a:r>
          </a:p>
          <a:p>
            <a:pPr fontAlgn="base">
              <a:spcBef>
                <a:spcPct val="50000"/>
              </a:spcBef>
              <a:spcAft>
                <a:spcPct val="0"/>
              </a:spcAft>
              <a:defRPr/>
            </a:pPr>
            <a:r>
              <a:rPr lang="zh-CN" altLang="en-US" sz="2500" dirty="0">
                <a:solidFill>
                  <a:srgbClr val="000000"/>
                </a:solidFill>
                <a:effectLst>
                  <a:outerShdw blurRad="38100" dist="38100" dir="2700000" algn="tl">
                    <a:srgbClr val="C0C0C0"/>
                  </a:outerShdw>
                </a:effectLst>
                <a:ea typeface="楷体_GB2312" pitchFamily="49" charset="-122"/>
              </a:rPr>
              <a:t>3、       的算术平方根是________。</a:t>
            </a:r>
          </a:p>
          <a:p>
            <a:pPr fontAlgn="base">
              <a:spcBef>
                <a:spcPct val="50000"/>
              </a:spcBef>
              <a:spcAft>
                <a:spcPct val="0"/>
              </a:spcAft>
              <a:defRPr/>
            </a:pPr>
            <a:r>
              <a:rPr lang="zh-CN" altLang="en-US" sz="2500" dirty="0">
                <a:solidFill>
                  <a:srgbClr val="000000"/>
                </a:solidFill>
                <a:effectLst>
                  <a:outerShdw blurRad="38100" dist="38100" dir="2700000" algn="tl">
                    <a:srgbClr val="C0C0C0"/>
                  </a:outerShdw>
                </a:effectLst>
                <a:ea typeface="楷体_GB2312" pitchFamily="49" charset="-122"/>
              </a:rPr>
              <a:t>4、填“√”“×”。</a:t>
            </a:r>
          </a:p>
          <a:p>
            <a:pPr fontAlgn="base">
              <a:spcBef>
                <a:spcPct val="50000"/>
              </a:spcBef>
              <a:spcAft>
                <a:spcPct val="0"/>
              </a:spcAft>
              <a:defRPr/>
            </a:pPr>
            <a:r>
              <a:rPr lang="zh-CN" altLang="en-US" sz="2500" dirty="0">
                <a:solidFill>
                  <a:srgbClr val="000000"/>
                </a:solidFill>
                <a:effectLst>
                  <a:outerShdw blurRad="38100" dist="38100" dir="2700000" algn="tl">
                    <a:srgbClr val="C0C0C0"/>
                  </a:outerShdw>
                </a:effectLst>
                <a:ea typeface="楷体_GB2312" pitchFamily="49" charset="-122"/>
              </a:rPr>
              <a:t>①1的算术平方根是1           ②–1是1的算术平方根之一</a:t>
            </a:r>
          </a:p>
          <a:p>
            <a:pPr fontAlgn="base">
              <a:spcBef>
                <a:spcPct val="50000"/>
              </a:spcBef>
              <a:spcAft>
                <a:spcPct val="0"/>
              </a:spcAft>
              <a:defRPr/>
            </a:pPr>
            <a:r>
              <a:rPr lang="zh-CN" altLang="en-US" sz="2500" dirty="0">
                <a:solidFill>
                  <a:srgbClr val="000000"/>
                </a:solidFill>
                <a:effectLst>
                  <a:outerShdw blurRad="38100" dist="38100" dir="2700000" algn="tl">
                    <a:srgbClr val="C0C0C0"/>
                  </a:outerShdw>
                </a:effectLst>
                <a:ea typeface="楷体_GB2312" pitchFamily="49" charset="-122"/>
              </a:rPr>
              <a:t>③0.1的算术平方根是0.01   ④1是1的算术平方根</a:t>
            </a:r>
          </a:p>
          <a:p>
            <a:pPr fontAlgn="base">
              <a:spcBef>
                <a:spcPct val="50000"/>
              </a:spcBef>
              <a:spcAft>
                <a:spcPct val="0"/>
              </a:spcAft>
              <a:defRPr/>
            </a:pPr>
            <a:r>
              <a:rPr lang="zh-CN" altLang="en-US" sz="2500" dirty="0">
                <a:solidFill>
                  <a:srgbClr val="000000"/>
                </a:solidFill>
                <a:effectLst>
                  <a:outerShdw blurRad="38100" dist="38100" dir="2700000" algn="tl">
                    <a:srgbClr val="C0C0C0"/>
                  </a:outerShdw>
                </a:effectLst>
                <a:ea typeface="楷体_GB2312" pitchFamily="49" charset="-122"/>
              </a:rPr>
              <a:t>⑤–1的算术平方根是–1       ⑥</a:t>
            </a:r>
          </a:p>
        </p:txBody>
      </p:sp>
      <p:graphicFrame>
        <p:nvGraphicFramePr>
          <p:cNvPr id="14339" name="Object 2"/>
          <p:cNvGraphicFramePr>
            <a:graphicFrameLocks noChangeAspect="1"/>
          </p:cNvGraphicFramePr>
          <p:nvPr/>
        </p:nvGraphicFramePr>
        <p:xfrm>
          <a:off x="5029200" y="5545138"/>
          <a:ext cx="1447800" cy="474662"/>
        </p:xfrm>
        <a:graphic>
          <a:graphicData uri="http://schemas.openxmlformats.org/presentationml/2006/ole">
            <mc:AlternateContent xmlns:mc="http://schemas.openxmlformats.org/markup-compatibility/2006">
              <mc:Choice xmlns:v="urn:schemas-microsoft-com:vml" Requires="v">
                <p:oleObj spid="_x0000_s13322" r:id="rId3" imgW="698500" imgH="228600" progId="Equation.3">
                  <p:embed/>
                </p:oleObj>
              </mc:Choice>
              <mc:Fallback>
                <p:oleObj r:id="rId3" imgW="698500" imgH="228600" progId="Equation.3">
                  <p:embed/>
                  <p:pic>
                    <p:nvPicPr>
                      <p:cNvPr id="0" name="图片 133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5545138"/>
                        <a:ext cx="1447800" cy="474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340" name="Text Box 4"/>
          <p:cNvSpPr txBox="1">
            <a:spLocks noChangeArrowheads="1"/>
          </p:cNvSpPr>
          <p:nvPr/>
        </p:nvSpPr>
        <p:spPr bwMode="auto">
          <a:xfrm>
            <a:off x="5715000" y="2133600"/>
            <a:ext cx="1809750" cy="473075"/>
          </a:xfrm>
          <a:prstGeom prst="rect">
            <a:avLst/>
          </a:prstGeom>
          <a:noFill/>
          <a:ln w="9525">
            <a:noFill/>
            <a:miter lim="800000"/>
          </a:ln>
        </p:spPr>
        <p:txBody>
          <a:bodyPr>
            <a:spAutoFit/>
          </a:bodyPr>
          <a:lstStyle/>
          <a:p>
            <a:pPr fontAlgn="base">
              <a:spcBef>
                <a:spcPct val="50000"/>
              </a:spcBef>
              <a:spcAft>
                <a:spcPct val="0"/>
              </a:spcAft>
              <a:defRPr/>
            </a:pPr>
            <a:r>
              <a:rPr lang="zh-CN" altLang="en-US" sz="2500">
                <a:solidFill>
                  <a:srgbClr val="FF0000"/>
                </a:solidFill>
                <a:effectLst>
                  <a:outerShdw blurRad="38100" dist="38100" dir="2700000" algn="tl">
                    <a:srgbClr val="C0C0C0"/>
                  </a:outerShdw>
                </a:effectLst>
                <a:ea typeface="隶书" panose="02010509060101010101" charset="-122"/>
              </a:rPr>
              <a:t>0、1</a:t>
            </a:r>
          </a:p>
        </p:txBody>
      </p:sp>
      <p:sp>
        <p:nvSpPr>
          <p:cNvPr id="14341" name="Text Box 5"/>
          <p:cNvSpPr txBox="1">
            <a:spLocks noChangeArrowheads="1"/>
          </p:cNvSpPr>
          <p:nvPr/>
        </p:nvSpPr>
        <p:spPr bwMode="auto">
          <a:xfrm>
            <a:off x="4800600" y="2727325"/>
            <a:ext cx="838200" cy="473075"/>
          </a:xfrm>
          <a:prstGeom prst="rect">
            <a:avLst/>
          </a:prstGeom>
          <a:noFill/>
          <a:ln w="9525">
            <a:noFill/>
            <a:miter lim="800000"/>
          </a:ln>
        </p:spPr>
        <p:txBody>
          <a:bodyPr>
            <a:spAutoFit/>
          </a:bodyPr>
          <a:lstStyle/>
          <a:p>
            <a:pPr fontAlgn="base">
              <a:spcBef>
                <a:spcPct val="50000"/>
              </a:spcBef>
              <a:spcAft>
                <a:spcPct val="0"/>
              </a:spcAft>
              <a:defRPr/>
            </a:pPr>
            <a:r>
              <a:rPr lang="zh-CN" altLang="en-US" sz="2500">
                <a:solidFill>
                  <a:srgbClr val="FF0000"/>
                </a:solidFill>
                <a:effectLst>
                  <a:outerShdw blurRad="38100" dist="38100" dir="2700000" algn="tl">
                    <a:srgbClr val="C0C0C0"/>
                  </a:outerShdw>
                </a:effectLst>
                <a:ea typeface="隶书" panose="02010509060101010101" charset="-122"/>
              </a:rPr>
              <a:t>81</a:t>
            </a:r>
          </a:p>
        </p:txBody>
      </p:sp>
      <p:grpSp>
        <p:nvGrpSpPr>
          <p:cNvPr id="2" name="Group 6"/>
          <p:cNvGrpSpPr/>
          <p:nvPr/>
        </p:nvGrpSpPr>
        <p:grpSpPr bwMode="auto">
          <a:xfrm>
            <a:off x="1066800" y="4419600"/>
            <a:ext cx="381000" cy="457200"/>
            <a:chOff x="0" y="0"/>
            <a:chExt cx="240" cy="288"/>
          </a:xfrm>
        </p:grpSpPr>
        <p:sp>
          <p:nvSpPr>
            <p:cNvPr id="12315" name="Line 7"/>
            <p:cNvSpPr>
              <a:spLocks noChangeShapeType="1"/>
            </p:cNvSpPr>
            <p:nvPr/>
          </p:nvSpPr>
          <p:spPr bwMode="auto">
            <a:xfrm>
              <a:off x="0" y="192"/>
              <a:ext cx="96" cy="96"/>
            </a:xfrm>
            <a:prstGeom prst="line">
              <a:avLst/>
            </a:prstGeom>
            <a:noFill/>
            <a:ln w="25400">
              <a:solidFill>
                <a:srgbClr val="FF0000"/>
              </a:solidFill>
              <a:round/>
            </a:ln>
            <a:extLst>
              <a:ext uri="{909E8E84-426E-40DD-AFC4-6F175D3DCCD1}">
                <a14:hiddenFill xmlns:a14="http://schemas.microsoft.com/office/drawing/2010/main">
                  <a:noFill/>
                </a14:hiddenFill>
              </a:ext>
            </a:extLst>
          </p:spPr>
          <p:txBody>
            <a:bodyPr>
              <a:spAutoFit/>
            </a:bodyPr>
            <a:lstStyle/>
            <a:p>
              <a:pPr fontAlgn="base">
                <a:spcBef>
                  <a:spcPct val="0"/>
                </a:spcBef>
                <a:spcAft>
                  <a:spcPct val="0"/>
                </a:spcAft>
              </a:pPr>
              <a:endParaRPr lang="zh-CN" altLang="en-US">
                <a:solidFill>
                  <a:srgbClr val="000000"/>
                </a:solidFill>
              </a:endParaRPr>
            </a:p>
          </p:txBody>
        </p:sp>
        <p:sp>
          <p:nvSpPr>
            <p:cNvPr id="12316" name="Line 8"/>
            <p:cNvSpPr>
              <a:spLocks noChangeShapeType="1"/>
            </p:cNvSpPr>
            <p:nvPr/>
          </p:nvSpPr>
          <p:spPr bwMode="auto">
            <a:xfrm flipV="1">
              <a:off x="96" y="0"/>
              <a:ext cx="144" cy="288"/>
            </a:xfrm>
            <a:prstGeom prst="line">
              <a:avLst/>
            </a:prstGeom>
            <a:noFill/>
            <a:ln w="25400">
              <a:solidFill>
                <a:srgbClr val="FF0000"/>
              </a:solidFill>
              <a:round/>
            </a:ln>
            <a:extLst>
              <a:ext uri="{909E8E84-426E-40DD-AFC4-6F175D3DCCD1}">
                <a14:hiddenFill xmlns:a14="http://schemas.microsoft.com/office/drawing/2010/main">
                  <a:noFill/>
                </a14:hiddenFill>
              </a:ext>
            </a:extLst>
          </p:spPr>
          <p:txBody>
            <a:bodyPr>
              <a:spAutoFit/>
            </a:bodyPr>
            <a:lstStyle/>
            <a:p>
              <a:pPr fontAlgn="base">
                <a:spcBef>
                  <a:spcPct val="0"/>
                </a:spcBef>
                <a:spcAft>
                  <a:spcPct val="0"/>
                </a:spcAft>
              </a:pPr>
              <a:endParaRPr lang="zh-CN" altLang="en-US">
                <a:solidFill>
                  <a:srgbClr val="000000"/>
                </a:solidFill>
              </a:endParaRPr>
            </a:p>
          </p:txBody>
        </p:sp>
      </p:grpSp>
      <p:grpSp>
        <p:nvGrpSpPr>
          <p:cNvPr id="3" name="Group 9"/>
          <p:cNvGrpSpPr/>
          <p:nvPr/>
        </p:nvGrpSpPr>
        <p:grpSpPr bwMode="auto">
          <a:xfrm>
            <a:off x="4724400" y="5029200"/>
            <a:ext cx="381000" cy="457200"/>
            <a:chOff x="0" y="0"/>
            <a:chExt cx="240" cy="288"/>
          </a:xfrm>
        </p:grpSpPr>
        <p:sp>
          <p:nvSpPr>
            <p:cNvPr id="12313" name="Line 10"/>
            <p:cNvSpPr>
              <a:spLocks noChangeShapeType="1"/>
            </p:cNvSpPr>
            <p:nvPr/>
          </p:nvSpPr>
          <p:spPr bwMode="auto">
            <a:xfrm>
              <a:off x="0" y="192"/>
              <a:ext cx="96" cy="96"/>
            </a:xfrm>
            <a:prstGeom prst="line">
              <a:avLst/>
            </a:prstGeom>
            <a:noFill/>
            <a:ln w="25400">
              <a:solidFill>
                <a:srgbClr val="FF0000"/>
              </a:solidFill>
              <a:round/>
            </a:ln>
            <a:extLst>
              <a:ext uri="{909E8E84-426E-40DD-AFC4-6F175D3DCCD1}">
                <a14:hiddenFill xmlns:a14="http://schemas.microsoft.com/office/drawing/2010/main">
                  <a:noFill/>
                </a14:hiddenFill>
              </a:ext>
            </a:extLst>
          </p:spPr>
          <p:txBody>
            <a:bodyPr>
              <a:spAutoFit/>
            </a:bodyPr>
            <a:lstStyle/>
            <a:p>
              <a:pPr fontAlgn="base">
                <a:spcBef>
                  <a:spcPct val="0"/>
                </a:spcBef>
                <a:spcAft>
                  <a:spcPct val="0"/>
                </a:spcAft>
              </a:pPr>
              <a:endParaRPr lang="zh-CN" altLang="en-US">
                <a:solidFill>
                  <a:srgbClr val="000000"/>
                </a:solidFill>
              </a:endParaRPr>
            </a:p>
          </p:txBody>
        </p:sp>
        <p:sp>
          <p:nvSpPr>
            <p:cNvPr id="12314" name="Line 11"/>
            <p:cNvSpPr>
              <a:spLocks noChangeShapeType="1"/>
            </p:cNvSpPr>
            <p:nvPr/>
          </p:nvSpPr>
          <p:spPr bwMode="auto">
            <a:xfrm flipV="1">
              <a:off x="96" y="0"/>
              <a:ext cx="144" cy="288"/>
            </a:xfrm>
            <a:prstGeom prst="line">
              <a:avLst/>
            </a:prstGeom>
            <a:noFill/>
            <a:ln w="25400">
              <a:solidFill>
                <a:srgbClr val="FF0000"/>
              </a:solidFill>
              <a:round/>
            </a:ln>
            <a:extLst>
              <a:ext uri="{909E8E84-426E-40DD-AFC4-6F175D3DCCD1}">
                <a14:hiddenFill xmlns:a14="http://schemas.microsoft.com/office/drawing/2010/main">
                  <a:noFill/>
                </a14:hiddenFill>
              </a:ext>
            </a:extLst>
          </p:spPr>
          <p:txBody>
            <a:bodyPr>
              <a:spAutoFit/>
            </a:bodyPr>
            <a:lstStyle/>
            <a:p>
              <a:pPr fontAlgn="base">
                <a:spcBef>
                  <a:spcPct val="0"/>
                </a:spcBef>
                <a:spcAft>
                  <a:spcPct val="0"/>
                </a:spcAft>
              </a:pPr>
              <a:endParaRPr lang="zh-CN" altLang="en-US">
                <a:solidFill>
                  <a:srgbClr val="000000"/>
                </a:solidFill>
              </a:endParaRPr>
            </a:p>
          </p:txBody>
        </p:sp>
      </p:grpSp>
      <p:grpSp>
        <p:nvGrpSpPr>
          <p:cNvPr id="4" name="Group 12"/>
          <p:cNvGrpSpPr/>
          <p:nvPr/>
        </p:nvGrpSpPr>
        <p:grpSpPr bwMode="auto">
          <a:xfrm>
            <a:off x="990600" y="5029200"/>
            <a:ext cx="381000" cy="381000"/>
            <a:chOff x="0" y="0"/>
            <a:chExt cx="240" cy="240"/>
          </a:xfrm>
        </p:grpSpPr>
        <p:sp>
          <p:nvSpPr>
            <p:cNvPr id="12311" name="Line 13"/>
            <p:cNvSpPr>
              <a:spLocks noChangeShapeType="1"/>
            </p:cNvSpPr>
            <p:nvPr/>
          </p:nvSpPr>
          <p:spPr bwMode="auto">
            <a:xfrm>
              <a:off x="0" y="0"/>
              <a:ext cx="240" cy="240"/>
            </a:xfrm>
            <a:prstGeom prst="line">
              <a:avLst/>
            </a:prstGeom>
            <a:noFill/>
            <a:ln w="25400">
              <a:solidFill>
                <a:srgbClr val="FF0000"/>
              </a:solidFill>
              <a:round/>
            </a:ln>
            <a:extLst>
              <a:ext uri="{909E8E84-426E-40DD-AFC4-6F175D3DCCD1}">
                <a14:hiddenFill xmlns:a14="http://schemas.microsoft.com/office/drawing/2010/main">
                  <a:noFill/>
                </a14:hiddenFill>
              </a:ext>
            </a:extLst>
          </p:spPr>
          <p:txBody>
            <a:bodyPr>
              <a:spAutoFit/>
            </a:bodyPr>
            <a:lstStyle/>
            <a:p>
              <a:pPr fontAlgn="base">
                <a:spcBef>
                  <a:spcPct val="0"/>
                </a:spcBef>
                <a:spcAft>
                  <a:spcPct val="0"/>
                </a:spcAft>
              </a:pPr>
              <a:endParaRPr lang="zh-CN" altLang="en-US">
                <a:solidFill>
                  <a:srgbClr val="000000"/>
                </a:solidFill>
              </a:endParaRPr>
            </a:p>
          </p:txBody>
        </p:sp>
        <p:sp>
          <p:nvSpPr>
            <p:cNvPr id="12312" name="Line 14"/>
            <p:cNvSpPr>
              <a:spLocks noChangeShapeType="1"/>
            </p:cNvSpPr>
            <p:nvPr/>
          </p:nvSpPr>
          <p:spPr bwMode="auto">
            <a:xfrm flipV="1">
              <a:off x="0" y="0"/>
              <a:ext cx="240" cy="240"/>
            </a:xfrm>
            <a:prstGeom prst="line">
              <a:avLst/>
            </a:prstGeom>
            <a:noFill/>
            <a:ln w="25400">
              <a:solidFill>
                <a:srgbClr val="FF0000"/>
              </a:solidFill>
              <a:round/>
            </a:ln>
            <a:extLst>
              <a:ext uri="{909E8E84-426E-40DD-AFC4-6F175D3DCCD1}">
                <a14:hiddenFill xmlns:a14="http://schemas.microsoft.com/office/drawing/2010/main">
                  <a:noFill/>
                </a14:hiddenFill>
              </a:ext>
            </a:extLst>
          </p:spPr>
          <p:txBody>
            <a:bodyPr>
              <a:spAutoFit/>
            </a:bodyPr>
            <a:lstStyle/>
            <a:p>
              <a:pPr fontAlgn="base">
                <a:spcBef>
                  <a:spcPct val="0"/>
                </a:spcBef>
                <a:spcAft>
                  <a:spcPct val="0"/>
                </a:spcAft>
              </a:pPr>
              <a:endParaRPr lang="zh-CN" altLang="en-US">
                <a:solidFill>
                  <a:srgbClr val="000000"/>
                </a:solidFill>
              </a:endParaRPr>
            </a:p>
          </p:txBody>
        </p:sp>
      </p:grpSp>
      <p:grpSp>
        <p:nvGrpSpPr>
          <p:cNvPr id="5" name="Group 15"/>
          <p:cNvGrpSpPr/>
          <p:nvPr/>
        </p:nvGrpSpPr>
        <p:grpSpPr bwMode="auto">
          <a:xfrm>
            <a:off x="4724400" y="4419600"/>
            <a:ext cx="381000" cy="381000"/>
            <a:chOff x="0" y="0"/>
            <a:chExt cx="240" cy="240"/>
          </a:xfrm>
        </p:grpSpPr>
        <p:sp>
          <p:nvSpPr>
            <p:cNvPr id="12309" name="Line 16"/>
            <p:cNvSpPr>
              <a:spLocks noChangeShapeType="1"/>
            </p:cNvSpPr>
            <p:nvPr/>
          </p:nvSpPr>
          <p:spPr bwMode="auto">
            <a:xfrm>
              <a:off x="0" y="0"/>
              <a:ext cx="240" cy="240"/>
            </a:xfrm>
            <a:prstGeom prst="line">
              <a:avLst/>
            </a:prstGeom>
            <a:noFill/>
            <a:ln w="25400">
              <a:solidFill>
                <a:srgbClr val="FF0000"/>
              </a:solidFill>
              <a:round/>
            </a:ln>
            <a:extLst>
              <a:ext uri="{909E8E84-426E-40DD-AFC4-6F175D3DCCD1}">
                <a14:hiddenFill xmlns:a14="http://schemas.microsoft.com/office/drawing/2010/main">
                  <a:noFill/>
                </a14:hiddenFill>
              </a:ext>
            </a:extLst>
          </p:spPr>
          <p:txBody>
            <a:bodyPr>
              <a:spAutoFit/>
            </a:bodyPr>
            <a:lstStyle/>
            <a:p>
              <a:pPr fontAlgn="base">
                <a:spcBef>
                  <a:spcPct val="0"/>
                </a:spcBef>
                <a:spcAft>
                  <a:spcPct val="0"/>
                </a:spcAft>
              </a:pPr>
              <a:endParaRPr lang="zh-CN" altLang="en-US">
                <a:solidFill>
                  <a:srgbClr val="000000"/>
                </a:solidFill>
              </a:endParaRPr>
            </a:p>
          </p:txBody>
        </p:sp>
        <p:sp>
          <p:nvSpPr>
            <p:cNvPr id="12310" name="Line 17"/>
            <p:cNvSpPr>
              <a:spLocks noChangeShapeType="1"/>
            </p:cNvSpPr>
            <p:nvPr/>
          </p:nvSpPr>
          <p:spPr bwMode="auto">
            <a:xfrm flipV="1">
              <a:off x="0" y="0"/>
              <a:ext cx="240" cy="240"/>
            </a:xfrm>
            <a:prstGeom prst="line">
              <a:avLst/>
            </a:prstGeom>
            <a:noFill/>
            <a:ln w="25400">
              <a:solidFill>
                <a:srgbClr val="FF0000"/>
              </a:solidFill>
              <a:round/>
            </a:ln>
            <a:extLst>
              <a:ext uri="{909E8E84-426E-40DD-AFC4-6F175D3DCCD1}">
                <a14:hiddenFill xmlns:a14="http://schemas.microsoft.com/office/drawing/2010/main">
                  <a:noFill/>
                </a14:hiddenFill>
              </a:ext>
            </a:extLst>
          </p:spPr>
          <p:txBody>
            <a:bodyPr>
              <a:spAutoFit/>
            </a:bodyPr>
            <a:lstStyle/>
            <a:p>
              <a:pPr fontAlgn="base">
                <a:spcBef>
                  <a:spcPct val="0"/>
                </a:spcBef>
                <a:spcAft>
                  <a:spcPct val="0"/>
                </a:spcAft>
              </a:pPr>
              <a:endParaRPr lang="zh-CN" altLang="en-US">
                <a:solidFill>
                  <a:srgbClr val="000000"/>
                </a:solidFill>
              </a:endParaRPr>
            </a:p>
          </p:txBody>
        </p:sp>
      </p:grpSp>
      <p:grpSp>
        <p:nvGrpSpPr>
          <p:cNvPr id="6" name="Group 18"/>
          <p:cNvGrpSpPr/>
          <p:nvPr/>
        </p:nvGrpSpPr>
        <p:grpSpPr bwMode="auto">
          <a:xfrm>
            <a:off x="990600" y="5562600"/>
            <a:ext cx="381000" cy="381000"/>
            <a:chOff x="0" y="0"/>
            <a:chExt cx="240" cy="240"/>
          </a:xfrm>
        </p:grpSpPr>
        <p:sp>
          <p:nvSpPr>
            <p:cNvPr id="12307" name="Line 19"/>
            <p:cNvSpPr>
              <a:spLocks noChangeShapeType="1"/>
            </p:cNvSpPr>
            <p:nvPr/>
          </p:nvSpPr>
          <p:spPr bwMode="auto">
            <a:xfrm>
              <a:off x="0" y="0"/>
              <a:ext cx="240" cy="240"/>
            </a:xfrm>
            <a:prstGeom prst="line">
              <a:avLst/>
            </a:prstGeom>
            <a:noFill/>
            <a:ln w="25400">
              <a:solidFill>
                <a:srgbClr val="FF0000"/>
              </a:solidFill>
              <a:round/>
            </a:ln>
            <a:extLst>
              <a:ext uri="{909E8E84-426E-40DD-AFC4-6F175D3DCCD1}">
                <a14:hiddenFill xmlns:a14="http://schemas.microsoft.com/office/drawing/2010/main">
                  <a:noFill/>
                </a14:hiddenFill>
              </a:ext>
            </a:extLst>
          </p:spPr>
          <p:txBody>
            <a:bodyPr>
              <a:spAutoFit/>
            </a:bodyPr>
            <a:lstStyle/>
            <a:p>
              <a:pPr fontAlgn="base">
                <a:spcBef>
                  <a:spcPct val="0"/>
                </a:spcBef>
                <a:spcAft>
                  <a:spcPct val="0"/>
                </a:spcAft>
              </a:pPr>
              <a:endParaRPr lang="zh-CN" altLang="en-US">
                <a:solidFill>
                  <a:srgbClr val="000000"/>
                </a:solidFill>
              </a:endParaRPr>
            </a:p>
          </p:txBody>
        </p:sp>
        <p:sp>
          <p:nvSpPr>
            <p:cNvPr id="12308" name="Line 20"/>
            <p:cNvSpPr>
              <a:spLocks noChangeShapeType="1"/>
            </p:cNvSpPr>
            <p:nvPr/>
          </p:nvSpPr>
          <p:spPr bwMode="auto">
            <a:xfrm flipV="1">
              <a:off x="0" y="0"/>
              <a:ext cx="240" cy="240"/>
            </a:xfrm>
            <a:prstGeom prst="line">
              <a:avLst/>
            </a:prstGeom>
            <a:noFill/>
            <a:ln w="25400">
              <a:solidFill>
                <a:srgbClr val="FF0000"/>
              </a:solidFill>
              <a:round/>
            </a:ln>
            <a:extLst>
              <a:ext uri="{909E8E84-426E-40DD-AFC4-6F175D3DCCD1}">
                <a14:hiddenFill xmlns:a14="http://schemas.microsoft.com/office/drawing/2010/main">
                  <a:noFill/>
                </a14:hiddenFill>
              </a:ext>
            </a:extLst>
          </p:spPr>
          <p:txBody>
            <a:bodyPr>
              <a:spAutoFit/>
            </a:bodyPr>
            <a:lstStyle/>
            <a:p>
              <a:pPr fontAlgn="base">
                <a:spcBef>
                  <a:spcPct val="0"/>
                </a:spcBef>
                <a:spcAft>
                  <a:spcPct val="0"/>
                </a:spcAft>
              </a:pPr>
              <a:endParaRPr lang="zh-CN" altLang="en-US">
                <a:solidFill>
                  <a:srgbClr val="000000"/>
                </a:solidFill>
              </a:endParaRPr>
            </a:p>
          </p:txBody>
        </p:sp>
      </p:grpSp>
      <p:grpSp>
        <p:nvGrpSpPr>
          <p:cNvPr id="7" name="Group 21"/>
          <p:cNvGrpSpPr/>
          <p:nvPr/>
        </p:nvGrpSpPr>
        <p:grpSpPr bwMode="auto">
          <a:xfrm>
            <a:off x="4724400" y="5562600"/>
            <a:ext cx="381000" cy="381000"/>
            <a:chOff x="0" y="0"/>
            <a:chExt cx="240" cy="240"/>
          </a:xfrm>
        </p:grpSpPr>
        <p:sp>
          <p:nvSpPr>
            <p:cNvPr id="12305" name="Line 22"/>
            <p:cNvSpPr>
              <a:spLocks noChangeShapeType="1"/>
            </p:cNvSpPr>
            <p:nvPr/>
          </p:nvSpPr>
          <p:spPr bwMode="auto">
            <a:xfrm>
              <a:off x="0" y="0"/>
              <a:ext cx="240" cy="240"/>
            </a:xfrm>
            <a:prstGeom prst="line">
              <a:avLst/>
            </a:prstGeom>
            <a:noFill/>
            <a:ln w="25400">
              <a:solidFill>
                <a:srgbClr val="FF0000"/>
              </a:solidFill>
              <a:round/>
            </a:ln>
            <a:extLst>
              <a:ext uri="{909E8E84-426E-40DD-AFC4-6F175D3DCCD1}">
                <a14:hiddenFill xmlns:a14="http://schemas.microsoft.com/office/drawing/2010/main">
                  <a:noFill/>
                </a14:hiddenFill>
              </a:ext>
            </a:extLst>
          </p:spPr>
          <p:txBody>
            <a:bodyPr>
              <a:spAutoFit/>
            </a:bodyPr>
            <a:lstStyle/>
            <a:p>
              <a:pPr fontAlgn="base">
                <a:spcBef>
                  <a:spcPct val="0"/>
                </a:spcBef>
                <a:spcAft>
                  <a:spcPct val="0"/>
                </a:spcAft>
              </a:pPr>
              <a:endParaRPr lang="zh-CN" altLang="en-US">
                <a:solidFill>
                  <a:srgbClr val="000000"/>
                </a:solidFill>
              </a:endParaRPr>
            </a:p>
          </p:txBody>
        </p:sp>
        <p:sp>
          <p:nvSpPr>
            <p:cNvPr id="12306" name="Line 23"/>
            <p:cNvSpPr>
              <a:spLocks noChangeShapeType="1"/>
            </p:cNvSpPr>
            <p:nvPr/>
          </p:nvSpPr>
          <p:spPr bwMode="auto">
            <a:xfrm flipV="1">
              <a:off x="0" y="0"/>
              <a:ext cx="240" cy="240"/>
            </a:xfrm>
            <a:prstGeom prst="line">
              <a:avLst/>
            </a:prstGeom>
            <a:noFill/>
            <a:ln w="25400">
              <a:solidFill>
                <a:srgbClr val="FF0000"/>
              </a:solidFill>
              <a:round/>
            </a:ln>
            <a:extLst>
              <a:ext uri="{909E8E84-426E-40DD-AFC4-6F175D3DCCD1}">
                <a14:hiddenFill xmlns:a14="http://schemas.microsoft.com/office/drawing/2010/main">
                  <a:noFill/>
                </a14:hiddenFill>
              </a:ext>
            </a:extLst>
          </p:spPr>
          <p:txBody>
            <a:bodyPr>
              <a:spAutoFit/>
            </a:bodyPr>
            <a:lstStyle/>
            <a:p>
              <a:pPr fontAlgn="base">
                <a:spcBef>
                  <a:spcPct val="0"/>
                </a:spcBef>
                <a:spcAft>
                  <a:spcPct val="0"/>
                </a:spcAft>
              </a:pPr>
              <a:endParaRPr lang="zh-CN" altLang="en-US">
                <a:solidFill>
                  <a:srgbClr val="000000"/>
                </a:solidFill>
              </a:endParaRPr>
            </a:p>
          </p:txBody>
        </p:sp>
      </p:grpSp>
      <p:graphicFrame>
        <p:nvGraphicFramePr>
          <p:cNvPr id="14360" name="Object 3"/>
          <p:cNvGraphicFramePr>
            <a:graphicFrameLocks noChangeAspect="1"/>
          </p:cNvGraphicFramePr>
          <p:nvPr/>
        </p:nvGraphicFramePr>
        <p:xfrm>
          <a:off x="1447800" y="3276600"/>
          <a:ext cx="609600" cy="457200"/>
        </p:xfrm>
        <a:graphic>
          <a:graphicData uri="http://schemas.openxmlformats.org/presentationml/2006/ole">
            <mc:AlternateContent xmlns:mc="http://schemas.openxmlformats.org/markup-compatibility/2006">
              <mc:Choice xmlns:v="urn:schemas-microsoft-com:vml" Requires="v">
                <p:oleObj spid="_x0000_s13323" r:id="rId5" imgW="304800" imgH="228600" progId="Equation.3">
                  <p:embed/>
                </p:oleObj>
              </mc:Choice>
              <mc:Fallback>
                <p:oleObj r:id="rId5" imgW="304800" imgH="228600" progId="Equation.3">
                  <p:embed/>
                  <p:pic>
                    <p:nvPicPr>
                      <p:cNvPr id="0" name="图片 133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7800" y="3276600"/>
                        <a:ext cx="609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361" name="Text Box 25"/>
          <p:cNvSpPr txBox="1">
            <a:spLocks noChangeArrowheads="1"/>
          </p:cNvSpPr>
          <p:nvPr/>
        </p:nvSpPr>
        <p:spPr bwMode="auto">
          <a:xfrm>
            <a:off x="4724400" y="3276600"/>
            <a:ext cx="533400" cy="473075"/>
          </a:xfrm>
          <a:prstGeom prst="rect">
            <a:avLst/>
          </a:prstGeom>
          <a:noFill/>
          <a:ln w="9525">
            <a:noFill/>
            <a:miter lim="800000"/>
          </a:ln>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lang="zh-CN" altLang="en-US" sz="2500">
                <a:solidFill>
                  <a:srgbClr val="FF0000"/>
                </a:solidFill>
                <a:effectLst>
                  <a:outerShdw blurRad="38100" dist="38100" dir="2700000" algn="tl">
                    <a:srgbClr val="C0C0C0"/>
                  </a:outerShdw>
                </a:effectLst>
              </a:rPr>
              <a:t>3</a:t>
            </a:r>
          </a:p>
        </p:txBody>
      </p:sp>
      <p:sp>
        <p:nvSpPr>
          <p:cNvPr id="14362" name="Rectangle 26"/>
          <p:cNvSpPr>
            <a:spLocks noChangeArrowheads="1"/>
          </p:cNvSpPr>
          <p:nvPr/>
        </p:nvSpPr>
        <p:spPr bwMode="auto">
          <a:xfrm>
            <a:off x="1447800" y="3276600"/>
            <a:ext cx="609600" cy="5334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fontAlgn="base">
              <a:spcBef>
                <a:spcPct val="50000"/>
              </a:spcBef>
              <a:spcAft>
                <a:spcPct val="0"/>
              </a:spcAft>
            </a:pPr>
            <a:r>
              <a:rPr lang="zh-CN" altLang="en-US" sz="2900">
                <a:solidFill>
                  <a:srgbClr val="FF0000"/>
                </a:solidFill>
                <a:ea typeface="隶书" panose="02010509060101010101" charset="-122"/>
              </a:rPr>
              <a:t>9</a:t>
            </a:r>
          </a:p>
        </p:txBody>
      </p:sp>
      <p:sp>
        <p:nvSpPr>
          <p:cNvPr id="12303" name="Rectangle 27"/>
          <p:cNvSpPr>
            <a:spLocks noGrp="1" noChangeArrowheads="1"/>
          </p:cNvSpPr>
          <p:nvPr/>
        </p:nvSpPr>
        <p:spPr bwMode="auto">
          <a:xfrm>
            <a:off x="3276600" y="685800"/>
            <a:ext cx="2514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r>
              <a:rPr lang="zh-CN" altLang="en-US" sz="3200" b="1" dirty="0">
                <a:solidFill>
                  <a:srgbClr val="0000FF"/>
                </a:solidFill>
                <a:ea typeface="黑体" panose="02010609060101010101" pitchFamily="49" charset="-122"/>
              </a:rPr>
              <a:t>达标检测</a:t>
            </a:r>
          </a:p>
        </p:txBody>
      </p:sp>
      <p:sp>
        <p:nvSpPr>
          <p:cNvPr id="12304" name="AutoShape 28"/>
          <p:cNvSpPr>
            <a:spLocks noChangeArrowheads="1"/>
          </p:cNvSpPr>
          <p:nvPr/>
        </p:nvSpPr>
        <p:spPr bwMode="auto">
          <a:xfrm>
            <a:off x="1524000" y="457200"/>
            <a:ext cx="6096000" cy="1371600"/>
          </a:xfrm>
          <a:prstGeom prst="ribbon2">
            <a:avLst>
              <a:gd name="adj1" fmla="val 12500"/>
              <a:gd name="adj2" fmla="val 50000"/>
            </a:avLst>
          </a:prstGeom>
          <a:noFill/>
          <a:ln w="9525">
            <a:solidFill>
              <a:srgbClr val="0000FF"/>
            </a:solidFill>
            <a:round/>
          </a:ln>
          <a:effectLst>
            <a:prstShdw prst="shdw11">
              <a:schemeClr val="bg2">
                <a:alpha val="50000"/>
              </a:schemeClr>
            </a:prstShdw>
          </a:effectLst>
          <a:extLst>
            <a:ext uri="{909E8E84-426E-40DD-AFC4-6F175D3DCCD1}">
              <a14:hiddenFill xmlns:a14="http://schemas.microsoft.com/office/drawing/2010/main">
                <a:solidFill>
                  <a:srgbClr val="FFFFFF"/>
                </a:solidFill>
              </a14:hiddenFill>
            </a:ext>
          </a:extLst>
        </p:spPr>
        <p:txBody>
          <a:bodyPr anchor="ctr">
            <a:spAutoFit/>
          </a:bodyPr>
          <a:lstStyle/>
          <a:p>
            <a:pPr fontAlgn="base">
              <a:spcBef>
                <a:spcPct val="0"/>
              </a:spcBef>
              <a:spcAft>
                <a:spcPct val="0"/>
              </a:spcAft>
            </a:pPr>
            <a:endParaRPr lang="zh-CN" altLang="en-US" sz="3600">
              <a:solidFill>
                <a:srgbClr val="000000"/>
              </a:solidFill>
              <a:ea typeface="隶书" panose="02010509060101010101"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wipe(left)">
                                      <p:cBhvr>
                                        <p:cTn id="7" dur="500"/>
                                        <p:tgtEl>
                                          <p:spTgt spid="14338">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4338">
                                            <p:txEl>
                                              <p:pRg st="1" end="1"/>
                                            </p:txEl>
                                          </p:spTgt>
                                        </p:tgtEl>
                                        <p:attrNameLst>
                                          <p:attrName>style.visibility</p:attrName>
                                        </p:attrNameLst>
                                      </p:cBhvr>
                                      <p:to>
                                        <p:strVal val="visible"/>
                                      </p:to>
                                    </p:set>
                                    <p:animEffect transition="in" filter="wipe(left)">
                                      <p:cBhvr>
                                        <p:cTn id="11" dur="500"/>
                                        <p:tgtEl>
                                          <p:spTgt spid="14338">
                                            <p:txEl>
                                              <p:pRg st="1" end="1"/>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4338">
                                            <p:txEl>
                                              <p:pRg st="2" end="2"/>
                                            </p:txEl>
                                          </p:spTgt>
                                        </p:tgtEl>
                                        <p:attrNameLst>
                                          <p:attrName>style.visibility</p:attrName>
                                        </p:attrNameLst>
                                      </p:cBhvr>
                                      <p:to>
                                        <p:strVal val="visible"/>
                                      </p:to>
                                    </p:set>
                                    <p:animEffect transition="in" filter="wipe(left)">
                                      <p:cBhvr>
                                        <p:cTn id="15" dur="500"/>
                                        <p:tgtEl>
                                          <p:spTgt spid="14338">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14340"/>
                                        </p:tgtEl>
                                        <p:attrNameLst>
                                          <p:attrName>style.visibility</p:attrName>
                                        </p:attrNameLst>
                                      </p:cBhvr>
                                      <p:to>
                                        <p:strVal val="visible"/>
                                      </p:to>
                                    </p:set>
                                    <p:anim calcmode="lin" valueType="num">
                                      <p:cBhvr additive="base">
                                        <p:cTn id="20" dur="500" fill="hold"/>
                                        <p:tgtEl>
                                          <p:spTgt spid="14340"/>
                                        </p:tgtEl>
                                        <p:attrNameLst>
                                          <p:attrName>ppt_x</p:attrName>
                                        </p:attrNameLst>
                                      </p:cBhvr>
                                      <p:tavLst>
                                        <p:tav tm="0">
                                          <p:val>
                                            <p:strVal val="0-#ppt_w/2"/>
                                          </p:val>
                                        </p:tav>
                                        <p:tav tm="100000">
                                          <p:val>
                                            <p:strVal val="#ppt_x"/>
                                          </p:val>
                                        </p:tav>
                                      </p:tavLst>
                                    </p:anim>
                                    <p:anim calcmode="lin" valueType="num">
                                      <p:cBhvr additive="base">
                                        <p:cTn id="21" dur="500" fill="hold"/>
                                        <p:tgtEl>
                                          <p:spTgt spid="14340"/>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2" fill="hold" grpId="0" nodeType="clickEffect">
                                  <p:stCondLst>
                                    <p:cond delay="0"/>
                                  </p:stCondLst>
                                  <p:childTnLst>
                                    <p:set>
                                      <p:cBhvr>
                                        <p:cTn id="25" dur="1" fill="hold">
                                          <p:stCondLst>
                                            <p:cond delay="0"/>
                                          </p:stCondLst>
                                        </p:cTn>
                                        <p:tgtEl>
                                          <p:spTgt spid="14341"/>
                                        </p:tgtEl>
                                        <p:attrNameLst>
                                          <p:attrName>style.visibility</p:attrName>
                                        </p:attrNameLst>
                                      </p:cBhvr>
                                      <p:to>
                                        <p:strVal val="visible"/>
                                      </p:to>
                                    </p:set>
                                    <p:anim calcmode="lin" valueType="num">
                                      <p:cBhvr additive="base">
                                        <p:cTn id="26" dur="500" fill="hold"/>
                                        <p:tgtEl>
                                          <p:spTgt spid="14341"/>
                                        </p:tgtEl>
                                        <p:attrNameLst>
                                          <p:attrName>ppt_x</p:attrName>
                                        </p:attrNameLst>
                                      </p:cBhvr>
                                      <p:tavLst>
                                        <p:tav tm="0">
                                          <p:val>
                                            <p:strVal val="1+#ppt_w/2"/>
                                          </p:val>
                                        </p:tav>
                                        <p:tav tm="100000">
                                          <p:val>
                                            <p:strVal val="#ppt_x"/>
                                          </p:val>
                                        </p:tav>
                                      </p:tavLst>
                                    </p:anim>
                                    <p:anim calcmode="lin" valueType="num">
                                      <p:cBhvr additive="base">
                                        <p:cTn id="27" dur="500" fill="hold"/>
                                        <p:tgtEl>
                                          <p:spTgt spid="14341"/>
                                        </p:tgtEl>
                                        <p:attrNameLst>
                                          <p:attrName>ppt_y</p:attrName>
                                        </p:attrNameLst>
                                      </p:cBhvr>
                                      <p:tavLst>
                                        <p:tav tm="0">
                                          <p:val>
                                            <p:strVal val="#ppt_y"/>
                                          </p:val>
                                        </p:tav>
                                        <p:tav tm="100000">
                                          <p:val>
                                            <p:strVal val="#ppt_y"/>
                                          </p:val>
                                        </p:tav>
                                      </p:tavLst>
                                    </p:anim>
                                  </p:childTnLst>
                                </p:cTn>
                              </p:par>
                              <p:par>
                                <p:cTn id="28" presetID="22" presetClass="entr" presetSubtype="8" fill="hold" nodeType="withEffect">
                                  <p:stCondLst>
                                    <p:cond delay="0"/>
                                  </p:stCondLst>
                                  <p:childTnLst>
                                    <p:set>
                                      <p:cBhvr>
                                        <p:cTn id="29" dur="1" fill="hold">
                                          <p:stCondLst>
                                            <p:cond delay="0"/>
                                          </p:stCondLst>
                                        </p:cTn>
                                        <p:tgtEl>
                                          <p:spTgt spid="14360"/>
                                        </p:tgtEl>
                                        <p:attrNameLst>
                                          <p:attrName>style.visibility</p:attrName>
                                        </p:attrNameLst>
                                      </p:cBhvr>
                                      <p:to>
                                        <p:strVal val="visible"/>
                                      </p:to>
                                    </p:set>
                                    <p:animEffect transition="in" filter="wipe(left)">
                                      <p:cBhvr>
                                        <p:cTn id="30" dur="500"/>
                                        <p:tgtEl>
                                          <p:spTgt spid="14360"/>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4362"/>
                                        </p:tgtEl>
                                        <p:attrNameLst>
                                          <p:attrName>style.visibility</p:attrName>
                                        </p:attrNameLst>
                                      </p:cBhvr>
                                      <p:to>
                                        <p:strVal val="visible"/>
                                      </p:to>
                                    </p:set>
                                    <p:animEffect transition="in" filter="dissolve">
                                      <p:cBhvr>
                                        <p:cTn id="35" dur="500"/>
                                        <p:tgtEl>
                                          <p:spTgt spid="14362"/>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2" fill="hold" grpId="0" nodeType="clickEffect">
                                  <p:stCondLst>
                                    <p:cond delay="0"/>
                                  </p:stCondLst>
                                  <p:childTnLst>
                                    <p:set>
                                      <p:cBhvr>
                                        <p:cTn id="39" dur="1" fill="hold">
                                          <p:stCondLst>
                                            <p:cond delay="0"/>
                                          </p:stCondLst>
                                        </p:cTn>
                                        <p:tgtEl>
                                          <p:spTgt spid="14361"/>
                                        </p:tgtEl>
                                        <p:attrNameLst>
                                          <p:attrName>style.visibility</p:attrName>
                                        </p:attrNameLst>
                                      </p:cBhvr>
                                      <p:to>
                                        <p:strVal val="visible"/>
                                      </p:to>
                                    </p:set>
                                    <p:anim calcmode="lin" valueType="num">
                                      <p:cBhvr additive="base">
                                        <p:cTn id="40" dur="500" fill="hold"/>
                                        <p:tgtEl>
                                          <p:spTgt spid="14361"/>
                                        </p:tgtEl>
                                        <p:attrNameLst>
                                          <p:attrName>ppt_x</p:attrName>
                                        </p:attrNameLst>
                                      </p:cBhvr>
                                      <p:tavLst>
                                        <p:tav tm="0">
                                          <p:val>
                                            <p:strVal val="1+#ppt_w/2"/>
                                          </p:val>
                                        </p:tav>
                                        <p:tav tm="100000">
                                          <p:val>
                                            <p:strVal val="#ppt_x"/>
                                          </p:val>
                                        </p:tav>
                                      </p:tavLst>
                                    </p:anim>
                                    <p:anim calcmode="lin" valueType="num">
                                      <p:cBhvr additive="base">
                                        <p:cTn id="41" dur="500" fill="hold"/>
                                        <p:tgtEl>
                                          <p:spTgt spid="14361"/>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14338">
                                            <p:txEl>
                                              <p:pRg st="3" end="3"/>
                                            </p:txEl>
                                          </p:spTgt>
                                        </p:tgtEl>
                                        <p:attrNameLst>
                                          <p:attrName>style.visibility</p:attrName>
                                        </p:attrNameLst>
                                      </p:cBhvr>
                                      <p:to>
                                        <p:strVal val="visible"/>
                                      </p:to>
                                    </p:set>
                                    <p:animEffect transition="in" filter="wipe(left)">
                                      <p:cBhvr>
                                        <p:cTn id="46" dur="500"/>
                                        <p:tgtEl>
                                          <p:spTgt spid="14338">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14338">
                                            <p:txEl>
                                              <p:pRg st="4" end="4"/>
                                            </p:txEl>
                                          </p:spTgt>
                                        </p:tgtEl>
                                        <p:attrNameLst>
                                          <p:attrName>style.visibility</p:attrName>
                                        </p:attrNameLst>
                                      </p:cBhvr>
                                      <p:to>
                                        <p:strVal val="visible"/>
                                      </p:to>
                                    </p:set>
                                    <p:animEffect transition="in" filter="wipe(left)">
                                      <p:cBhvr>
                                        <p:cTn id="51" dur="500"/>
                                        <p:tgtEl>
                                          <p:spTgt spid="14338">
                                            <p:txEl>
                                              <p:pRg st="4" end="4"/>
                                            </p:txEl>
                                          </p:spTgt>
                                        </p:tgtEl>
                                      </p:cBhvr>
                                    </p:animEffect>
                                  </p:childTnLst>
                                </p:cTn>
                              </p:par>
                              <p:par>
                                <p:cTn id="52" presetID="22" presetClass="entr" presetSubtype="8" fill="hold" nodeType="withEffect">
                                  <p:stCondLst>
                                    <p:cond delay="0"/>
                                  </p:stCondLst>
                                  <p:childTnLst>
                                    <p:set>
                                      <p:cBhvr>
                                        <p:cTn id="53" dur="1" fill="hold">
                                          <p:stCondLst>
                                            <p:cond delay="0"/>
                                          </p:stCondLst>
                                        </p:cTn>
                                        <p:tgtEl>
                                          <p:spTgt spid="14338">
                                            <p:txEl>
                                              <p:pRg st="5" end="5"/>
                                            </p:txEl>
                                          </p:spTgt>
                                        </p:tgtEl>
                                        <p:attrNameLst>
                                          <p:attrName>style.visibility</p:attrName>
                                        </p:attrNameLst>
                                      </p:cBhvr>
                                      <p:to>
                                        <p:strVal val="visible"/>
                                      </p:to>
                                    </p:set>
                                    <p:animEffect transition="in" filter="wipe(left)">
                                      <p:cBhvr>
                                        <p:cTn id="54" dur="500"/>
                                        <p:tgtEl>
                                          <p:spTgt spid="14338">
                                            <p:txEl>
                                              <p:pRg st="5" end="5"/>
                                            </p:txEl>
                                          </p:spTgt>
                                        </p:tgtEl>
                                      </p:cBhvr>
                                    </p:animEffect>
                                  </p:childTnLst>
                                </p:cTn>
                              </p:par>
                              <p:par>
                                <p:cTn id="55" presetID="22" presetClass="entr" presetSubtype="8" fill="hold" nodeType="withEffect">
                                  <p:stCondLst>
                                    <p:cond delay="0"/>
                                  </p:stCondLst>
                                  <p:childTnLst>
                                    <p:set>
                                      <p:cBhvr>
                                        <p:cTn id="56" dur="1" fill="hold">
                                          <p:stCondLst>
                                            <p:cond delay="0"/>
                                          </p:stCondLst>
                                        </p:cTn>
                                        <p:tgtEl>
                                          <p:spTgt spid="14338">
                                            <p:txEl>
                                              <p:pRg st="6" end="6"/>
                                            </p:txEl>
                                          </p:spTgt>
                                        </p:tgtEl>
                                        <p:attrNameLst>
                                          <p:attrName>style.visibility</p:attrName>
                                        </p:attrNameLst>
                                      </p:cBhvr>
                                      <p:to>
                                        <p:strVal val="visible"/>
                                      </p:to>
                                    </p:set>
                                    <p:animEffect transition="in" filter="wipe(left)">
                                      <p:cBhvr>
                                        <p:cTn id="57" dur="500"/>
                                        <p:tgtEl>
                                          <p:spTgt spid="14338">
                                            <p:txEl>
                                              <p:pRg st="6" end="6"/>
                                            </p:txEl>
                                          </p:spTgt>
                                        </p:tgtEl>
                                      </p:cBhvr>
                                    </p:animEffect>
                                  </p:childTnLst>
                                </p:cTn>
                              </p:par>
                            </p:childTnLst>
                          </p:cTn>
                        </p:par>
                        <p:par>
                          <p:cTn id="58" fill="hold">
                            <p:stCondLst>
                              <p:cond delay="500"/>
                            </p:stCondLst>
                            <p:childTnLst>
                              <p:par>
                                <p:cTn id="59" presetID="22" presetClass="entr" presetSubtype="8" fill="hold" nodeType="afterEffect">
                                  <p:stCondLst>
                                    <p:cond delay="0"/>
                                  </p:stCondLst>
                                  <p:childTnLst>
                                    <p:set>
                                      <p:cBhvr>
                                        <p:cTn id="60" dur="1" fill="hold">
                                          <p:stCondLst>
                                            <p:cond delay="0"/>
                                          </p:stCondLst>
                                        </p:cTn>
                                        <p:tgtEl>
                                          <p:spTgt spid="14339"/>
                                        </p:tgtEl>
                                        <p:attrNameLst>
                                          <p:attrName>style.visibility</p:attrName>
                                        </p:attrNameLst>
                                      </p:cBhvr>
                                      <p:to>
                                        <p:strVal val="visible"/>
                                      </p:to>
                                    </p:set>
                                    <p:animEffect transition="in" filter="wipe(left)">
                                      <p:cBhvr>
                                        <p:cTn id="61" dur="500"/>
                                        <p:tgtEl>
                                          <p:spTgt spid="14339"/>
                                        </p:tgtEl>
                                      </p:cBhvr>
                                    </p:animEffect>
                                  </p:childTnLst>
                                </p:cTn>
                              </p:par>
                            </p:childTnLst>
                          </p:cTn>
                        </p:par>
                      </p:childTnLst>
                    </p:cTn>
                  </p:par>
                  <p:par>
                    <p:cTn id="62" fill="hold">
                      <p:stCondLst>
                        <p:cond delay="indefinite"/>
                      </p:stCondLst>
                      <p:childTnLst>
                        <p:par>
                          <p:cTn id="63" fill="hold">
                            <p:stCondLst>
                              <p:cond delay="0"/>
                            </p:stCondLst>
                            <p:childTnLst>
                              <p:par>
                                <p:cTn id="64" presetID="9" presetClass="entr" presetSubtype="0" fill="hold" nodeType="clickEffect">
                                  <p:stCondLst>
                                    <p:cond delay="0"/>
                                  </p:stCondLst>
                                  <p:childTnLst>
                                    <p:set>
                                      <p:cBhvr>
                                        <p:cTn id="65" dur="1" fill="hold">
                                          <p:stCondLst>
                                            <p:cond delay="0"/>
                                          </p:stCondLst>
                                        </p:cTn>
                                        <p:tgtEl>
                                          <p:spTgt spid="2"/>
                                        </p:tgtEl>
                                        <p:attrNameLst>
                                          <p:attrName>style.visibility</p:attrName>
                                        </p:attrNameLst>
                                      </p:cBhvr>
                                      <p:to>
                                        <p:strVal val="visible"/>
                                      </p:to>
                                    </p:set>
                                    <p:animEffect transition="in" filter="dissolve">
                                      <p:cBhvr>
                                        <p:cTn id="66" dur="500"/>
                                        <p:tgtEl>
                                          <p:spTgt spid="2"/>
                                        </p:tgtEl>
                                      </p:cBhvr>
                                    </p:animEffect>
                                  </p:childTnLst>
                                </p:cTn>
                              </p:par>
                            </p:childTnLst>
                          </p:cTn>
                        </p:par>
                      </p:childTnLst>
                    </p:cTn>
                  </p:par>
                  <p:par>
                    <p:cTn id="67" fill="hold">
                      <p:stCondLst>
                        <p:cond delay="indefinite"/>
                      </p:stCondLst>
                      <p:childTnLst>
                        <p:par>
                          <p:cTn id="68" fill="hold">
                            <p:stCondLst>
                              <p:cond delay="0"/>
                            </p:stCondLst>
                            <p:childTnLst>
                              <p:par>
                                <p:cTn id="69" presetID="9" presetClass="entr" presetSubtype="0" fill="hold" nodeType="clickEffect">
                                  <p:stCondLst>
                                    <p:cond delay="0"/>
                                  </p:stCondLst>
                                  <p:childTnLst>
                                    <p:set>
                                      <p:cBhvr>
                                        <p:cTn id="70" dur="1" fill="hold">
                                          <p:stCondLst>
                                            <p:cond delay="0"/>
                                          </p:stCondLst>
                                        </p:cTn>
                                        <p:tgtEl>
                                          <p:spTgt spid="5"/>
                                        </p:tgtEl>
                                        <p:attrNameLst>
                                          <p:attrName>style.visibility</p:attrName>
                                        </p:attrNameLst>
                                      </p:cBhvr>
                                      <p:to>
                                        <p:strVal val="visible"/>
                                      </p:to>
                                    </p:set>
                                    <p:animEffect transition="in" filter="dissolve">
                                      <p:cBhvr>
                                        <p:cTn id="71" dur="500"/>
                                        <p:tgtEl>
                                          <p:spTgt spid="5"/>
                                        </p:tgtEl>
                                      </p:cBhvr>
                                    </p:animEffect>
                                  </p:childTnLst>
                                </p:cTn>
                              </p:par>
                            </p:childTnLst>
                          </p:cTn>
                        </p:par>
                      </p:childTnLst>
                    </p:cTn>
                  </p:par>
                  <p:par>
                    <p:cTn id="72" fill="hold">
                      <p:stCondLst>
                        <p:cond delay="indefinite"/>
                      </p:stCondLst>
                      <p:childTnLst>
                        <p:par>
                          <p:cTn id="73" fill="hold">
                            <p:stCondLst>
                              <p:cond delay="0"/>
                            </p:stCondLst>
                            <p:childTnLst>
                              <p:par>
                                <p:cTn id="74" presetID="9" presetClass="entr" presetSubtype="0" fill="hold" nodeType="clickEffect">
                                  <p:stCondLst>
                                    <p:cond delay="0"/>
                                  </p:stCondLst>
                                  <p:childTnLst>
                                    <p:set>
                                      <p:cBhvr>
                                        <p:cTn id="75" dur="1" fill="hold">
                                          <p:stCondLst>
                                            <p:cond delay="0"/>
                                          </p:stCondLst>
                                        </p:cTn>
                                        <p:tgtEl>
                                          <p:spTgt spid="4"/>
                                        </p:tgtEl>
                                        <p:attrNameLst>
                                          <p:attrName>style.visibility</p:attrName>
                                        </p:attrNameLst>
                                      </p:cBhvr>
                                      <p:to>
                                        <p:strVal val="visible"/>
                                      </p:to>
                                    </p:set>
                                    <p:animEffect transition="in" filter="dissolve">
                                      <p:cBhvr>
                                        <p:cTn id="76" dur="500"/>
                                        <p:tgtEl>
                                          <p:spTgt spid="4"/>
                                        </p:tgtEl>
                                      </p:cBhvr>
                                    </p:animEffect>
                                  </p:childTnLst>
                                </p:cTn>
                              </p:par>
                            </p:childTnLst>
                          </p:cTn>
                        </p:par>
                      </p:childTnLst>
                    </p:cTn>
                  </p:par>
                  <p:par>
                    <p:cTn id="77" fill="hold">
                      <p:stCondLst>
                        <p:cond delay="indefinite"/>
                      </p:stCondLst>
                      <p:childTnLst>
                        <p:par>
                          <p:cTn id="78" fill="hold">
                            <p:stCondLst>
                              <p:cond delay="0"/>
                            </p:stCondLst>
                            <p:childTnLst>
                              <p:par>
                                <p:cTn id="79" presetID="9" presetClass="entr" presetSubtype="0" fill="hold" nodeType="clickEffect">
                                  <p:stCondLst>
                                    <p:cond delay="0"/>
                                  </p:stCondLst>
                                  <p:childTnLst>
                                    <p:set>
                                      <p:cBhvr>
                                        <p:cTn id="80" dur="1" fill="hold">
                                          <p:stCondLst>
                                            <p:cond delay="0"/>
                                          </p:stCondLst>
                                        </p:cTn>
                                        <p:tgtEl>
                                          <p:spTgt spid="3"/>
                                        </p:tgtEl>
                                        <p:attrNameLst>
                                          <p:attrName>style.visibility</p:attrName>
                                        </p:attrNameLst>
                                      </p:cBhvr>
                                      <p:to>
                                        <p:strVal val="visible"/>
                                      </p:to>
                                    </p:set>
                                    <p:animEffect transition="in" filter="dissolve">
                                      <p:cBhvr>
                                        <p:cTn id="81" dur="500"/>
                                        <p:tgtEl>
                                          <p:spTgt spid="3"/>
                                        </p:tgtEl>
                                      </p:cBhvr>
                                    </p:animEffect>
                                  </p:childTnLst>
                                </p:cTn>
                              </p:par>
                            </p:childTnLst>
                          </p:cTn>
                        </p:par>
                      </p:childTnLst>
                    </p:cTn>
                  </p:par>
                  <p:par>
                    <p:cTn id="82" fill="hold">
                      <p:stCondLst>
                        <p:cond delay="indefinite"/>
                      </p:stCondLst>
                      <p:childTnLst>
                        <p:par>
                          <p:cTn id="83" fill="hold">
                            <p:stCondLst>
                              <p:cond delay="0"/>
                            </p:stCondLst>
                            <p:childTnLst>
                              <p:par>
                                <p:cTn id="84" presetID="9" presetClass="entr" presetSubtype="0" fill="hold" nodeType="clickEffect">
                                  <p:stCondLst>
                                    <p:cond delay="0"/>
                                  </p:stCondLst>
                                  <p:childTnLst>
                                    <p:set>
                                      <p:cBhvr>
                                        <p:cTn id="85" dur="1" fill="hold">
                                          <p:stCondLst>
                                            <p:cond delay="0"/>
                                          </p:stCondLst>
                                        </p:cTn>
                                        <p:tgtEl>
                                          <p:spTgt spid="6"/>
                                        </p:tgtEl>
                                        <p:attrNameLst>
                                          <p:attrName>style.visibility</p:attrName>
                                        </p:attrNameLst>
                                      </p:cBhvr>
                                      <p:to>
                                        <p:strVal val="visible"/>
                                      </p:to>
                                    </p:set>
                                    <p:animEffect transition="in" filter="dissolve">
                                      <p:cBhvr>
                                        <p:cTn id="86" dur="500"/>
                                        <p:tgtEl>
                                          <p:spTgt spid="6"/>
                                        </p:tgtEl>
                                      </p:cBhvr>
                                    </p:animEffect>
                                  </p:childTnLst>
                                </p:cTn>
                              </p:par>
                            </p:childTnLst>
                          </p:cTn>
                        </p:par>
                      </p:childTnLst>
                    </p:cTn>
                  </p:par>
                  <p:par>
                    <p:cTn id="87" fill="hold">
                      <p:stCondLst>
                        <p:cond delay="indefinite"/>
                      </p:stCondLst>
                      <p:childTnLst>
                        <p:par>
                          <p:cTn id="88" fill="hold">
                            <p:stCondLst>
                              <p:cond delay="0"/>
                            </p:stCondLst>
                            <p:childTnLst>
                              <p:par>
                                <p:cTn id="89" presetID="9" presetClass="entr" presetSubtype="0" fill="hold" nodeType="clickEffect">
                                  <p:stCondLst>
                                    <p:cond delay="0"/>
                                  </p:stCondLst>
                                  <p:childTnLst>
                                    <p:set>
                                      <p:cBhvr>
                                        <p:cTn id="90" dur="1" fill="hold">
                                          <p:stCondLst>
                                            <p:cond delay="0"/>
                                          </p:stCondLst>
                                        </p:cTn>
                                        <p:tgtEl>
                                          <p:spTgt spid="7"/>
                                        </p:tgtEl>
                                        <p:attrNameLst>
                                          <p:attrName>style.visibility</p:attrName>
                                        </p:attrNameLst>
                                      </p:cBhvr>
                                      <p:to>
                                        <p:strVal val="visible"/>
                                      </p:to>
                                    </p:set>
                                    <p:animEffect transition="in" filter="dissolve">
                                      <p:cBhvr>
                                        <p:cTn id="9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utoUpdateAnimBg="0"/>
      <p:bldP spid="14341" grpId="0" autoUpdateAnimBg="0"/>
      <p:bldP spid="14361" grpId="0" autoUpdateAnimBg="0"/>
      <p:bldP spid="14362" grpId="0" bldLvl="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24" name="Group 3"/>
          <p:cNvGrpSpPr/>
          <p:nvPr/>
        </p:nvGrpSpPr>
        <p:grpSpPr bwMode="auto">
          <a:xfrm>
            <a:off x="0" y="620713"/>
            <a:ext cx="9144000" cy="576262"/>
            <a:chOff x="0" y="981"/>
            <a:chExt cx="5760" cy="363"/>
          </a:xfrm>
        </p:grpSpPr>
        <p:sp>
          <p:nvSpPr>
            <p:cNvPr id="13385" name="Text Box 4"/>
            <p:cNvSpPr txBox="1">
              <a:spLocks noChangeArrowheads="1"/>
            </p:cNvSpPr>
            <p:nvPr/>
          </p:nvSpPr>
          <p:spPr bwMode="auto">
            <a:xfrm>
              <a:off x="0" y="981"/>
              <a:ext cx="551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kumimoji="1" lang="en-US" altLang="zh-CN" sz="2800" b="1" dirty="0">
                  <a:solidFill>
                    <a:srgbClr val="000000"/>
                  </a:solidFill>
                  <a:latin typeface="Batang" pitchFamily="18" charset="-127"/>
                  <a:ea typeface="Batang" pitchFamily="18" charset="-127"/>
                </a:rPr>
                <a:t>①</a:t>
              </a:r>
              <a:r>
                <a:rPr kumimoji="1" lang="en-US" altLang="zh-CN" sz="2800" b="1" dirty="0">
                  <a:solidFill>
                    <a:srgbClr val="000000"/>
                  </a:solidFill>
                  <a:latin typeface="BatangChe" pitchFamily="49" charset="-127"/>
                  <a:ea typeface="BatangChe" pitchFamily="49" charset="-127"/>
                </a:rPr>
                <a:t>∵(±13)</a:t>
              </a:r>
              <a:r>
                <a:rPr kumimoji="1" lang="en-US" altLang="zh-CN" sz="2800" b="1" baseline="30000" dirty="0">
                  <a:solidFill>
                    <a:srgbClr val="000000"/>
                  </a:solidFill>
                  <a:latin typeface="BatangChe" pitchFamily="49" charset="-127"/>
                  <a:ea typeface="BatangChe" pitchFamily="49" charset="-127"/>
                </a:rPr>
                <a:t>2</a:t>
              </a:r>
              <a:r>
                <a:rPr kumimoji="1" lang="en-US" altLang="zh-CN" sz="2800" b="1" dirty="0">
                  <a:solidFill>
                    <a:srgbClr val="000000"/>
                  </a:solidFill>
                  <a:latin typeface="BatangChe" pitchFamily="49" charset="-127"/>
                  <a:ea typeface="BatangChe" pitchFamily="49" charset="-127"/>
                </a:rPr>
                <a:t>=169,∴169</a:t>
              </a:r>
              <a:r>
                <a:rPr kumimoji="1" lang="zh-CN" altLang="en-US" sz="2800" b="1" dirty="0">
                  <a:solidFill>
                    <a:srgbClr val="000000"/>
                  </a:solidFill>
                  <a:latin typeface="BatangChe" pitchFamily="49" charset="-127"/>
                  <a:ea typeface="BatangChe" pitchFamily="49" charset="-127"/>
                </a:rPr>
                <a:t>的算术平方根是</a:t>
              </a:r>
              <a:r>
                <a:rPr kumimoji="1" lang="en-US" altLang="zh-CN" sz="2800" b="1" dirty="0">
                  <a:solidFill>
                    <a:srgbClr val="000000"/>
                  </a:solidFill>
                  <a:latin typeface="BatangChe" pitchFamily="49" charset="-127"/>
                  <a:ea typeface="BatangChe" pitchFamily="49" charset="-127"/>
                </a:rPr>
                <a:t>___,</a:t>
              </a:r>
              <a:r>
                <a:rPr kumimoji="1" lang="zh-CN" altLang="en-US" sz="2800" b="1" dirty="0">
                  <a:solidFill>
                    <a:srgbClr val="000000"/>
                  </a:solidFill>
                  <a:latin typeface="BatangChe" pitchFamily="49" charset="-127"/>
                  <a:ea typeface="BatangChe" pitchFamily="49" charset="-127"/>
                </a:rPr>
                <a:t>即</a:t>
              </a:r>
            </a:p>
          </p:txBody>
        </p:sp>
        <p:graphicFrame>
          <p:nvGraphicFramePr>
            <p:cNvPr id="13323" name="Object 11"/>
            <p:cNvGraphicFramePr>
              <a:graphicFrameLocks noChangeAspect="1"/>
            </p:cNvGraphicFramePr>
            <p:nvPr/>
          </p:nvGraphicFramePr>
          <p:xfrm>
            <a:off x="4553" y="981"/>
            <a:ext cx="1207" cy="363"/>
          </p:xfrm>
          <a:graphic>
            <a:graphicData uri="http://schemas.openxmlformats.org/presentationml/2006/ole">
              <mc:AlternateContent xmlns:mc="http://schemas.openxmlformats.org/markup-compatibility/2006">
                <mc:Choice xmlns:v="urn:schemas-microsoft-com:vml" Requires="v">
                  <p:oleObj spid="_x0000_s14370" name="公式" r:id="rId4" imgW="723900" imgH="228600" progId="Equation.3">
                    <p:embed/>
                  </p:oleObj>
                </mc:Choice>
                <mc:Fallback>
                  <p:oleObj name="公式" r:id="rId4" imgW="723900" imgH="228600" progId="Equation.3">
                    <p:embed/>
                    <p:pic>
                      <p:nvPicPr>
                        <p:cNvPr id="0" name="图片 1433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3" y="981"/>
                          <a:ext cx="1207" cy="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3" name="Group 6"/>
          <p:cNvGrpSpPr/>
          <p:nvPr/>
        </p:nvGrpSpPr>
        <p:grpSpPr bwMode="auto">
          <a:xfrm>
            <a:off x="6516688" y="1052513"/>
            <a:ext cx="360362" cy="944562"/>
            <a:chOff x="3651" y="1797"/>
            <a:chExt cx="227" cy="604"/>
          </a:xfrm>
        </p:grpSpPr>
        <p:sp>
          <p:nvSpPr>
            <p:cNvPr id="13382" name="Rectangle 7"/>
            <p:cNvSpPr>
              <a:spLocks noChangeArrowheads="1"/>
            </p:cNvSpPr>
            <p:nvPr/>
          </p:nvSpPr>
          <p:spPr bwMode="auto">
            <a:xfrm>
              <a:off x="3651" y="1797"/>
              <a:ext cx="226" cy="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kumimoji="1" lang="en-US" altLang="zh-CN" sz="2800" b="1">
                  <a:solidFill>
                    <a:srgbClr val="000000"/>
                  </a:solidFill>
                  <a:latin typeface="BatangChe" pitchFamily="49" charset="-127"/>
                  <a:ea typeface="BatangChe" pitchFamily="49" charset="-127"/>
                </a:rPr>
                <a:t>3</a:t>
              </a:r>
            </a:p>
          </p:txBody>
        </p:sp>
        <p:sp>
          <p:nvSpPr>
            <p:cNvPr id="13383" name="Rectangle 8"/>
            <p:cNvSpPr>
              <a:spLocks noChangeArrowheads="1"/>
            </p:cNvSpPr>
            <p:nvPr/>
          </p:nvSpPr>
          <p:spPr bwMode="auto">
            <a:xfrm>
              <a:off x="3651" y="2069"/>
              <a:ext cx="226" cy="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kumimoji="1" lang="en-US" altLang="zh-CN" sz="2800" b="1">
                  <a:solidFill>
                    <a:srgbClr val="000000"/>
                  </a:solidFill>
                  <a:latin typeface="BatangChe" pitchFamily="49" charset="-127"/>
                  <a:ea typeface="BatangChe" pitchFamily="49" charset="-127"/>
                </a:rPr>
                <a:t>2</a:t>
              </a:r>
            </a:p>
          </p:txBody>
        </p:sp>
        <p:sp>
          <p:nvSpPr>
            <p:cNvPr id="13384" name="Line 9"/>
            <p:cNvSpPr>
              <a:spLocks noChangeShapeType="1"/>
            </p:cNvSpPr>
            <p:nvPr/>
          </p:nvSpPr>
          <p:spPr bwMode="auto">
            <a:xfrm>
              <a:off x="3651" y="2115"/>
              <a:ext cx="227"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grpSp>
      <p:grpSp>
        <p:nvGrpSpPr>
          <p:cNvPr id="13326" name="Group 10"/>
          <p:cNvGrpSpPr/>
          <p:nvPr/>
        </p:nvGrpSpPr>
        <p:grpSpPr bwMode="auto">
          <a:xfrm>
            <a:off x="0" y="1196975"/>
            <a:ext cx="9390063" cy="950913"/>
            <a:chOff x="0" y="1162"/>
            <a:chExt cx="5915" cy="599"/>
          </a:xfrm>
        </p:grpSpPr>
        <p:sp>
          <p:nvSpPr>
            <p:cNvPr id="13365" name="Text Box 11"/>
            <p:cNvSpPr txBox="1">
              <a:spLocks noChangeArrowheads="1"/>
            </p:cNvSpPr>
            <p:nvPr/>
          </p:nvSpPr>
          <p:spPr bwMode="auto">
            <a:xfrm>
              <a:off x="0" y="1298"/>
              <a:ext cx="551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kumimoji="1" lang="en-US" altLang="zh-CN" sz="2800" b="1">
                  <a:solidFill>
                    <a:srgbClr val="000000"/>
                  </a:solidFill>
                  <a:latin typeface="Batang" pitchFamily="18" charset="-127"/>
                  <a:ea typeface="Batang" pitchFamily="18" charset="-127"/>
                </a:rPr>
                <a:t>②</a:t>
              </a:r>
              <a:r>
                <a:rPr kumimoji="1" lang="en-US" altLang="zh-CN" sz="2800" b="1">
                  <a:solidFill>
                    <a:srgbClr val="000000"/>
                  </a:solidFill>
                  <a:latin typeface="BatangChe" pitchFamily="49" charset="-127"/>
                  <a:ea typeface="BatangChe" pitchFamily="49" charset="-127"/>
                </a:rPr>
                <a:t>∵(±   )</a:t>
              </a:r>
              <a:r>
                <a:rPr kumimoji="1" lang="en-US" altLang="zh-CN" sz="2800" b="1" baseline="30000">
                  <a:solidFill>
                    <a:srgbClr val="000000"/>
                  </a:solidFill>
                  <a:latin typeface="BatangChe" pitchFamily="49" charset="-127"/>
                  <a:ea typeface="BatangChe" pitchFamily="49" charset="-127"/>
                </a:rPr>
                <a:t>2</a:t>
              </a:r>
              <a:r>
                <a:rPr kumimoji="1" lang="en-US" altLang="zh-CN" sz="2800" b="1">
                  <a:solidFill>
                    <a:srgbClr val="000000"/>
                  </a:solidFill>
                  <a:latin typeface="BatangChe" pitchFamily="49" charset="-127"/>
                  <a:ea typeface="BatangChe" pitchFamily="49" charset="-127"/>
                </a:rPr>
                <a:t>=   ,∴   </a:t>
              </a:r>
              <a:r>
                <a:rPr kumimoji="1" lang="zh-CN" altLang="en-US" sz="2800" b="1">
                  <a:solidFill>
                    <a:srgbClr val="000000"/>
                  </a:solidFill>
                  <a:latin typeface="BatangChe" pitchFamily="49" charset="-127"/>
                  <a:ea typeface="BatangChe" pitchFamily="49" charset="-127"/>
                </a:rPr>
                <a:t>的算术平方根是</a:t>
              </a:r>
              <a:r>
                <a:rPr kumimoji="1" lang="en-US" altLang="zh-CN" sz="2800" b="1">
                  <a:solidFill>
                    <a:srgbClr val="000000"/>
                  </a:solidFill>
                  <a:latin typeface="BatangChe" pitchFamily="49" charset="-127"/>
                  <a:ea typeface="BatangChe" pitchFamily="49" charset="-127"/>
                </a:rPr>
                <a:t>___,</a:t>
              </a:r>
              <a:r>
                <a:rPr kumimoji="1" lang="zh-CN" altLang="en-US" sz="2800" b="1">
                  <a:solidFill>
                    <a:srgbClr val="000000"/>
                  </a:solidFill>
                  <a:latin typeface="BatangChe" pitchFamily="49" charset="-127"/>
                  <a:ea typeface="BatangChe" pitchFamily="49" charset="-127"/>
                </a:rPr>
                <a:t>即</a:t>
              </a:r>
            </a:p>
          </p:txBody>
        </p:sp>
        <p:grpSp>
          <p:nvGrpSpPr>
            <p:cNvPr id="13366" name="Group 12"/>
            <p:cNvGrpSpPr/>
            <p:nvPr/>
          </p:nvGrpSpPr>
          <p:grpSpPr bwMode="auto">
            <a:xfrm>
              <a:off x="884" y="1162"/>
              <a:ext cx="227" cy="599"/>
              <a:chOff x="3651" y="1797"/>
              <a:chExt cx="227" cy="599"/>
            </a:xfrm>
          </p:grpSpPr>
          <p:sp>
            <p:nvSpPr>
              <p:cNvPr id="13379" name="Rectangle 13"/>
              <p:cNvSpPr>
                <a:spLocks noChangeArrowheads="1"/>
              </p:cNvSpPr>
              <p:nvPr/>
            </p:nvSpPr>
            <p:spPr bwMode="auto">
              <a:xfrm>
                <a:off x="3651" y="1797"/>
                <a:ext cx="22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kumimoji="1" lang="en-US" altLang="zh-CN" sz="2800" b="1">
                    <a:solidFill>
                      <a:srgbClr val="000000"/>
                    </a:solidFill>
                    <a:latin typeface="BatangChe" pitchFamily="49" charset="-127"/>
                    <a:ea typeface="BatangChe" pitchFamily="49" charset="-127"/>
                  </a:rPr>
                  <a:t>3</a:t>
                </a:r>
              </a:p>
            </p:txBody>
          </p:sp>
          <p:sp>
            <p:nvSpPr>
              <p:cNvPr id="13380" name="Rectangle 14"/>
              <p:cNvSpPr>
                <a:spLocks noChangeArrowheads="1"/>
              </p:cNvSpPr>
              <p:nvPr/>
            </p:nvSpPr>
            <p:spPr bwMode="auto">
              <a:xfrm>
                <a:off x="3651" y="2069"/>
                <a:ext cx="22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kumimoji="1" lang="en-US" altLang="zh-CN" sz="2800" b="1">
                    <a:solidFill>
                      <a:srgbClr val="000000"/>
                    </a:solidFill>
                    <a:latin typeface="BatangChe" pitchFamily="49" charset="-127"/>
                    <a:ea typeface="BatangChe" pitchFamily="49" charset="-127"/>
                  </a:rPr>
                  <a:t>2</a:t>
                </a:r>
              </a:p>
            </p:txBody>
          </p:sp>
          <p:sp>
            <p:nvSpPr>
              <p:cNvPr id="13381" name="Line 15"/>
              <p:cNvSpPr>
                <a:spLocks noChangeShapeType="1"/>
              </p:cNvSpPr>
              <p:nvPr/>
            </p:nvSpPr>
            <p:spPr bwMode="auto">
              <a:xfrm>
                <a:off x="3651" y="2115"/>
                <a:ext cx="227"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grpSp>
        <p:grpSp>
          <p:nvGrpSpPr>
            <p:cNvPr id="13367" name="Group 16"/>
            <p:cNvGrpSpPr/>
            <p:nvPr/>
          </p:nvGrpSpPr>
          <p:grpSpPr bwMode="auto">
            <a:xfrm>
              <a:off x="1429" y="1162"/>
              <a:ext cx="408" cy="599"/>
              <a:chOff x="3606" y="2523"/>
              <a:chExt cx="408" cy="599"/>
            </a:xfrm>
          </p:grpSpPr>
          <p:sp>
            <p:nvSpPr>
              <p:cNvPr id="13374" name="Rectangle 17"/>
              <p:cNvSpPr>
                <a:spLocks noChangeArrowheads="1"/>
              </p:cNvSpPr>
              <p:nvPr/>
            </p:nvSpPr>
            <p:spPr bwMode="auto">
              <a:xfrm>
                <a:off x="3606" y="2659"/>
                <a:ext cx="22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kumimoji="1" lang="en-US" altLang="zh-CN" sz="2800" b="1">
                    <a:solidFill>
                      <a:srgbClr val="000000"/>
                    </a:solidFill>
                    <a:latin typeface="BatangChe" pitchFamily="49" charset="-127"/>
                    <a:ea typeface="BatangChe" pitchFamily="49" charset="-127"/>
                  </a:rPr>
                  <a:t>2</a:t>
                </a:r>
              </a:p>
            </p:txBody>
          </p:sp>
          <p:grpSp>
            <p:nvGrpSpPr>
              <p:cNvPr id="13375" name="Group 18"/>
              <p:cNvGrpSpPr/>
              <p:nvPr/>
            </p:nvGrpSpPr>
            <p:grpSpPr bwMode="auto">
              <a:xfrm>
                <a:off x="3787" y="2523"/>
                <a:ext cx="227" cy="599"/>
                <a:chOff x="3651" y="1797"/>
                <a:chExt cx="227" cy="599"/>
              </a:xfrm>
            </p:grpSpPr>
            <p:sp>
              <p:nvSpPr>
                <p:cNvPr id="13376" name="Rectangle 19"/>
                <p:cNvSpPr>
                  <a:spLocks noChangeArrowheads="1"/>
                </p:cNvSpPr>
                <p:nvPr/>
              </p:nvSpPr>
              <p:spPr bwMode="auto">
                <a:xfrm>
                  <a:off x="3651" y="1797"/>
                  <a:ext cx="22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kumimoji="1" lang="en-US" altLang="zh-CN" sz="2800" b="1">
                      <a:solidFill>
                        <a:srgbClr val="000000"/>
                      </a:solidFill>
                      <a:latin typeface="BatangChe" pitchFamily="49" charset="-127"/>
                      <a:ea typeface="BatangChe" pitchFamily="49" charset="-127"/>
                    </a:rPr>
                    <a:t>1</a:t>
                  </a:r>
                </a:p>
              </p:txBody>
            </p:sp>
            <p:sp>
              <p:nvSpPr>
                <p:cNvPr id="13377" name="Rectangle 20"/>
                <p:cNvSpPr>
                  <a:spLocks noChangeArrowheads="1"/>
                </p:cNvSpPr>
                <p:nvPr/>
              </p:nvSpPr>
              <p:spPr bwMode="auto">
                <a:xfrm>
                  <a:off x="3651" y="2069"/>
                  <a:ext cx="22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kumimoji="1" lang="en-US" altLang="zh-CN" sz="2800" b="1">
                      <a:solidFill>
                        <a:srgbClr val="000000"/>
                      </a:solidFill>
                      <a:latin typeface="BatangChe" pitchFamily="49" charset="-127"/>
                      <a:ea typeface="BatangChe" pitchFamily="49" charset="-127"/>
                    </a:rPr>
                    <a:t>4</a:t>
                  </a:r>
                </a:p>
              </p:txBody>
            </p:sp>
            <p:sp>
              <p:nvSpPr>
                <p:cNvPr id="13378" name="Line 21"/>
                <p:cNvSpPr>
                  <a:spLocks noChangeShapeType="1"/>
                </p:cNvSpPr>
                <p:nvPr/>
              </p:nvSpPr>
              <p:spPr bwMode="auto">
                <a:xfrm>
                  <a:off x="3651" y="2115"/>
                  <a:ext cx="227"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grpSp>
        </p:grpSp>
        <p:grpSp>
          <p:nvGrpSpPr>
            <p:cNvPr id="13368" name="Group 22"/>
            <p:cNvGrpSpPr/>
            <p:nvPr/>
          </p:nvGrpSpPr>
          <p:grpSpPr bwMode="auto">
            <a:xfrm>
              <a:off x="2064" y="1162"/>
              <a:ext cx="408" cy="599"/>
              <a:chOff x="3606" y="2523"/>
              <a:chExt cx="408" cy="599"/>
            </a:xfrm>
          </p:grpSpPr>
          <p:sp>
            <p:nvSpPr>
              <p:cNvPr id="13369" name="Rectangle 23"/>
              <p:cNvSpPr>
                <a:spLocks noChangeArrowheads="1"/>
              </p:cNvSpPr>
              <p:nvPr/>
            </p:nvSpPr>
            <p:spPr bwMode="auto">
              <a:xfrm>
                <a:off x="3606" y="2659"/>
                <a:ext cx="22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kumimoji="1" lang="en-US" altLang="zh-CN" sz="2800" b="1">
                    <a:solidFill>
                      <a:srgbClr val="000000"/>
                    </a:solidFill>
                    <a:latin typeface="BatangChe" pitchFamily="49" charset="-127"/>
                    <a:ea typeface="BatangChe" pitchFamily="49" charset="-127"/>
                  </a:rPr>
                  <a:t>2</a:t>
                </a:r>
              </a:p>
            </p:txBody>
          </p:sp>
          <p:grpSp>
            <p:nvGrpSpPr>
              <p:cNvPr id="13370" name="Group 24"/>
              <p:cNvGrpSpPr/>
              <p:nvPr/>
            </p:nvGrpSpPr>
            <p:grpSpPr bwMode="auto">
              <a:xfrm>
                <a:off x="3787" y="2523"/>
                <a:ext cx="227" cy="599"/>
                <a:chOff x="3651" y="1797"/>
                <a:chExt cx="227" cy="599"/>
              </a:xfrm>
            </p:grpSpPr>
            <p:sp>
              <p:nvSpPr>
                <p:cNvPr id="13371" name="Rectangle 25"/>
                <p:cNvSpPr>
                  <a:spLocks noChangeArrowheads="1"/>
                </p:cNvSpPr>
                <p:nvPr/>
              </p:nvSpPr>
              <p:spPr bwMode="auto">
                <a:xfrm>
                  <a:off x="3651" y="1797"/>
                  <a:ext cx="22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kumimoji="1" lang="en-US" altLang="zh-CN" sz="2800" b="1">
                      <a:solidFill>
                        <a:srgbClr val="000000"/>
                      </a:solidFill>
                      <a:latin typeface="BatangChe" pitchFamily="49" charset="-127"/>
                      <a:ea typeface="BatangChe" pitchFamily="49" charset="-127"/>
                    </a:rPr>
                    <a:t>1</a:t>
                  </a:r>
                </a:p>
              </p:txBody>
            </p:sp>
            <p:sp>
              <p:nvSpPr>
                <p:cNvPr id="13372" name="Rectangle 26"/>
                <p:cNvSpPr>
                  <a:spLocks noChangeArrowheads="1"/>
                </p:cNvSpPr>
                <p:nvPr/>
              </p:nvSpPr>
              <p:spPr bwMode="auto">
                <a:xfrm>
                  <a:off x="3651" y="2069"/>
                  <a:ext cx="22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kumimoji="1" lang="en-US" altLang="zh-CN" sz="2800" b="1">
                      <a:solidFill>
                        <a:srgbClr val="000000"/>
                      </a:solidFill>
                      <a:latin typeface="BatangChe" pitchFamily="49" charset="-127"/>
                      <a:ea typeface="BatangChe" pitchFamily="49" charset="-127"/>
                    </a:rPr>
                    <a:t>4</a:t>
                  </a:r>
                </a:p>
              </p:txBody>
            </p:sp>
            <p:sp>
              <p:nvSpPr>
                <p:cNvPr id="13373" name="Line 27"/>
                <p:cNvSpPr>
                  <a:spLocks noChangeShapeType="1"/>
                </p:cNvSpPr>
                <p:nvPr/>
              </p:nvSpPr>
              <p:spPr bwMode="auto">
                <a:xfrm>
                  <a:off x="3651" y="2115"/>
                  <a:ext cx="227"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grpSp>
        </p:grpSp>
        <p:graphicFrame>
          <p:nvGraphicFramePr>
            <p:cNvPr id="13322" name="Object 10"/>
            <p:cNvGraphicFramePr>
              <a:graphicFrameLocks noChangeAspect="1"/>
            </p:cNvGraphicFramePr>
            <p:nvPr/>
          </p:nvGraphicFramePr>
          <p:xfrm>
            <a:off x="4558" y="1162"/>
            <a:ext cx="1357" cy="549"/>
          </p:xfrm>
          <a:graphic>
            <a:graphicData uri="http://schemas.openxmlformats.org/presentationml/2006/ole">
              <mc:AlternateContent xmlns:mc="http://schemas.openxmlformats.org/markup-compatibility/2006">
                <mc:Choice xmlns:v="urn:schemas-microsoft-com:vml" Requires="v">
                  <p:oleObj spid="_x0000_s14371" name="公式" r:id="rId6" imgW="698500" imgH="266700" progId="Equation.3">
                    <p:embed/>
                  </p:oleObj>
                </mc:Choice>
                <mc:Fallback>
                  <p:oleObj name="公式" r:id="rId6" imgW="698500" imgH="266700" progId="Equation.3">
                    <p:embed/>
                    <p:pic>
                      <p:nvPicPr>
                        <p:cNvPr id="0" name="图片 1433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58" y="1162"/>
                          <a:ext cx="1357" cy="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13327" name="Group 29"/>
          <p:cNvGrpSpPr/>
          <p:nvPr/>
        </p:nvGrpSpPr>
        <p:grpSpPr bwMode="auto">
          <a:xfrm>
            <a:off x="0" y="1989138"/>
            <a:ext cx="9429750" cy="576262"/>
            <a:chOff x="0" y="981"/>
            <a:chExt cx="5781" cy="363"/>
          </a:xfrm>
        </p:grpSpPr>
        <p:sp>
          <p:nvSpPr>
            <p:cNvPr id="13364" name="Text Box 30"/>
            <p:cNvSpPr txBox="1">
              <a:spLocks noChangeArrowheads="1"/>
            </p:cNvSpPr>
            <p:nvPr/>
          </p:nvSpPr>
          <p:spPr bwMode="auto">
            <a:xfrm>
              <a:off x="0" y="981"/>
              <a:ext cx="551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kumimoji="1" lang="en-US" altLang="zh-CN" sz="2800" b="1">
                  <a:solidFill>
                    <a:srgbClr val="000000"/>
                  </a:solidFill>
                  <a:latin typeface="Batang" pitchFamily="18" charset="-127"/>
                  <a:ea typeface="Batang" pitchFamily="18" charset="-127"/>
                </a:rPr>
                <a:t>③</a:t>
              </a:r>
              <a:r>
                <a:rPr kumimoji="1" lang="en-US" altLang="zh-CN" sz="2800" b="1">
                  <a:solidFill>
                    <a:srgbClr val="000000"/>
                  </a:solidFill>
                  <a:latin typeface="BatangChe" pitchFamily="49" charset="-127"/>
                  <a:ea typeface="BatangChe" pitchFamily="49" charset="-127"/>
                </a:rPr>
                <a:t>∵(     )</a:t>
              </a:r>
              <a:r>
                <a:rPr kumimoji="1" lang="en-US" altLang="zh-CN" sz="2800" b="1" baseline="30000">
                  <a:solidFill>
                    <a:srgbClr val="000000"/>
                  </a:solidFill>
                  <a:latin typeface="BatangChe" pitchFamily="49" charset="-127"/>
                  <a:ea typeface="BatangChe" pitchFamily="49" charset="-127"/>
                </a:rPr>
                <a:t>2</a:t>
              </a:r>
              <a:r>
                <a:rPr kumimoji="1" lang="en-US" altLang="zh-CN" sz="2800" b="1">
                  <a:solidFill>
                    <a:srgbClr val="000000"/>
                  </a:solidFill>
                  <a:latin typeface="BatangChe" pitchFamily="49" charset="-127"/>
                  <a:ea typeface="BatangChe" pitchFamily="49" charset="-127"/>
                </a:rPr>
                <a:t>=1.96,∴1.96</a:t>
              </a:r>
              <a:r>
                <a:rPr kumimoji="1" lang="zh-CN" altLang="en-US" sz="2800" b="1">
                  <a:solidFill>
                    <a:srgbClr val="000000"/>
                  </a:solidFill>
                  <a:latin typeface="BatangChe" pitchFamily="49" charset="-127"/>
                  <a:ea typeface="BatangChe" pitchFamily="49" charset="-127"/>
                </a:rPr>
                <a:t>的算术平方根是</a:t>
              </a:r>
              <a:r>
                <a:rPr kumimoji="1" lang="en-US" altLang="zh-CN" sz="2800" b="1">
                  <a:solidFill>
                    <a:srgbClr val="000000"/>
                  </a:solidFill>
                  <a:latin typeface="BatangChe" pitchFamily="49" charset="-127"/>
                  <a:ea typeface="BatangChe" pitchFamily="49" charset="-127"/>
                </a:rPr>
                <a:t>__,</a:t>
              </a:r>
              <a:r>
                <a:rPr kumimoji="1" lang="zh-CN" altLang="en-US" sz="2800" b="1">
                  <a:solidFill>
                    <a:srgbClr val="000000"/>
                  </a:solidFill>
                  <a:latin typeface="BatangChe" pitchFamily="49" charset="-127"/>
                  <a:ea typeface="BatangChe" pitchFamily="49" charset="-127"/>
                </a:rPr>
                <a:t>即</a:t>
              </a:r>
            </a:p>
          </p:txBody>
        </p:sp>
        <p:graphicFrame>
          <p:nvGraphicFramePr>
            <p:cNvPr id="13321" name="Object 9"/>
            <p:cNvGraphicFramePr>
              <a:graphicFrameLocks noChangeAspect="1"/>
            </p:cNvGraphicFramePr>
            <p:nvPr/>
          </p:nvGraphicFramePr>
          <p:xfrm>
            <a:off x="4532" y="981"/>
            <a:ext cx="1249" cy="363"/>
          </p:xfrm>
          <a:graphic>
            <a:graphicData uri="http://schemas.openxmlformats.org/presentationml/2006/ole">
              <mc:AlternateContent xmlns:mc="http://schemas.openxmlformats.org/markup-compatibility/2006">
                <mc:Choice xmlns:v="urn:schemas-microsoft-com:vml" Requires="v">
                  <p:oleObj spid="_x0000_s14372" name="公式" r:id="rId8" imgW="749300" imgH="228600" progId="Equation.3">
                    <p:embed/>
                  </p:oleObj>
                </mc:Choice>
                <mc:Fallback>
                  <p:oleObj name="公式" r:id="rId8" imgW="749300" imgH="228600" progId="Equation.3">
                    <p:embed/>
                    <p:pic>
                      <p:nvPicPr>
                        <p:cNvPr id="0" name="图片 1433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32" y="981"/>
                          <a:ext cx="1249" cy="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3328" name="Group 32"/>
          <p:cNvGrpSpPr/>
          <p:nvPr/>
        </p:nvGrpSpPr>
        <p:grpSpPr bwMode="auto">
          <a:xfrm>
            <a:off x="0" y="2420938"/>
            <a:ext cx="9144000" cy="739775"/>
            <a:chOff x="0" y="2115"/>
            <a:chExt cx="5760" cy="466"/>
          </a:xfrm>
        </p:grpSpPr>
        <p:sp>
          <p:nvSpPr>
            <p:cNvPr id="13363" name="Text Box 33"/>
            <p:cNvSpPr txBox="1">
              <a:spLocks noChangeArrowheads="1"/>
            </p:cNvSpPr>
            <p:nvPr/>
          </p:nvSpPr>
          <p:spPr bwMode="auto">
            <a:xfrm>
              <a:off x="0" y="2160"/>
              <a:ext cx="551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kumimoji="1" lang="en-US" altLang="zh-CN" sz="2800" b="1">
                  <a:solidFill>
                    <a:srgbClr val="000000"/>
                  </a:solidFill>
                  <a:latin typeface="Batang" pitchFamily="18" charset="-127"/>
                  <a:ea typeface="Batang" pitchFamily="18" charset="-127"/>
                </a:rPr>
                <a:t>④</a:t>
              </a:r>
              <a:r>
                <a:rPr kumimoji="1" lang="en-US" altLang="zh-CN" sz="2800" b="1">
                  <a:solidFill>
                    <a:srgbClr val="000000"/>
                  </a:solidFill>
                  <a:latin typeface="BatangChe" pitchFamily="49" charset="-127"/>
                  <a:ea typeface="BatangChe" pitchFamily="49" charset="-127"/>
                </a:rPr>
                <a:t>∵(   )</a:t>
              </a:r>
              <a:r>
                <a:rPr kumimoji="1" lang="en-US" altLang="zh-CN" sz="2800" b="1" baseline="30000">
                  <a:solidFill>
                    <a:srgbClr val="000000"/>
                  </a:solidFill>
                  <a:latin typeface="BatangChe" pitchFamily="49" charset="-127"/>
                  <a:ea typeface="BatangChe" pitchFamily="49" charset="-127"/>
                </a:rPr>
                <a:t>2</a:t>
              </a:r>
              <a:r>
                <a:rPr kumimoji="1" lang="en-US" altLang="zh-CN" sz="2800" b="1">
                  <a:solidFill>
                    <a:srgbClr val="000000"/>
                  </a:solidFill>
                  <a:latin typeface="BatangChe" pitchFamily="49" charset="-127"/>
                  <a:ea typeface="BatangChe" pitchFamily="49" charset="-127"/>
                </a:rPr>
                <a:t>=(-1)</a:t>
              </a:r>
              <a:r>
                <a:rPr kumimoji="1" lang="en-US" altLang="zh-CN" sz="2800" b="1" baseline="30000">
                  <a:solidFill>
                    <a:srgbClr val="000000"/>
                  </a:solidFill>
                  <a:latin typeface="BatangChe" pitchFamily="49" charset="-127"/>
                  <a:ea typeface="BatangChe" pitchFamily="49" charset="-127"/>
                </a:rPr>
                <a:t>2</a:t>
              </a:r>
              <a:r>
                <a:rPr kumimoji="1" lang="en-US" altLang="zh-CN" sz="2800" b="1">
                  <a:solidFill>
                    <a:srgbClr val="000000"/>
                  </a:solidFill>
                  <a:latin typeface="BatangChe" pitchFamily="49" charset="-127"/>
                  <a:ea typeface="BatangChe" pitchFamily="49" charset="-127"/>
                </a:rPr>
                <a:t>,∴(-1)</a:t>
              </a:r>
              <a:r>
                <a:rPr kumimoji="1" lang="en-US" altLang="zh-CN" sz="2800" b="1" baseline="30000">
                  <a:solidFill>
                    <a:srgbClr val="000000"/>
                  </a:solidFill>
                  <a:latin typeface="BatangChe" pitchFamily="49" charset="-127"/>
                  <a:ea typeface="BatangChe" pitchFamily="49" charset="-127"/>
                </a:rPr>
                <a:t>2</a:t>
              </a:r>
              <a:r>
                <a:rPr kumimoji="1" lang="zh-CN" altLang="en-US" sz="2800" b="1">
                  <a:solidFill>
                    <a:srgbClr val="000000"/>
                  </a:solidFill>
                  <a:latin typeface="BatangChe" pitchFamily="49" charset="-127"/>
                  <a:ea typeface="BatangChe" pitchFamily="49" charset="-127"/>
                </a:rPr>
                <a:t>的算术平方根是</a:t>
              </a:r>
              <a:r>
                <a:rPr kumimoji="1" lang="en-US" altLang="zh-CN" sz="2800" b="1">
                  <a:solidFill>
                    <a:srgbClr val="000000"/>
                  </a:solidFill>
                  <a:latin typeface="BatangChe" pitchFamily="49" charset="-127"/>
                  <a:ea typeface="BatangChe" pitchFamily="49" charset="-127"/>
                </a:rPr>
                <a:t>__</a:t>
              </a:r>
              <a:r>
                <a:rPr kumimoji="1" lang="zh-CN" altLang="en-US" sz="2800" b="1">
                  <a:solidFill>
                    <a:srgbClr val="000000"/>
                  </a:solidFill>
                  <a:latin typeface="BatangChe" pitchFamily="49" charset="-127"/>
                  <a:ea typeface="BatangChe" pitchFamily="49" charset="-127"/>
                </a:rPr>
                <a:t>即</a:t>
              </a:r>
            </a:p>
          </p:txBody>
        </p:sp>
        <p:graphicFrame>
          <p:nvGraphicFramePr>
            <p:cNvPr id="13320" name="Object 8"/>
            <p:cNvGraphicFramePr>
              <a:graphicFrameLocks noChangeAspect="1"/>
            </p:cNvGraphicFramePr>
            <p:nvPr/>
          </p:nvGraphicFramePr>
          <p:xfrm>
            <a:off x="4626" y="2115"/>
            <a:ext cx="1134" cy="466"/>
          </p:xfrm>
          <a:graphic>
            <a:graphicData uri="http://schemas.openxmlformats.org/presentationml/2006/ole">
              <mc:AlternateContent xmlns:mc="http://schemas.openxmlformats.org/markup-compatibility/2006">
                <mc:Choice xmlns:v="urn:schemas-microsoft-com:vml" Requires="v">
                  <p:oleObj spid="_x0000_s14373" name="公式" r:id="rId10" imgW="837565" imgH="266700" progId="Equation.3">
                    <p:embed/>
                  </p:oleObj>
                </mc:Choice>
                <mc:Fallback>
                  <p:oleObj name="公式" r:id="rId10" imgW="837565" imgH="266700" progId="Equation.3">
                    <p:embed/>
                    <p:pic>
                      <p:nvPicPr>
                        <p:cNvPr id="0" name="图片 1434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626" y="2115"/>
                          <a:ext cx="1134" cy="46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33827" name="Rectangle 35"/>
          <p:cNvSpPr>
            <a:spLocks noChangeArrowheads="1"/>
          </p:cNvSpPr>
          <p:nvPr/>
        </p:nvSpPr>
        <p:spPr bwMode="auto">
          <a:xfrm>
            <a:off x="6227763" y="620713"/>
            <a:ext cx="533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kumimoji="1" lang="en-US" altLang="zh-CN" sz="2800" b="1">
                <a:solidFill>
                  <a:srgbClr val="FF0000"/>
                </a:solidFill>
                <a:latin typeface="BatangChe" pitchFamily="49" charset="-127"/>
                <a:ea typeface="BatangChe" pitchFamily="49" charset="-127"/>
              </a:rPr>
              <a:t>13</a:t>
            </a:r>
          </a:p>
        </p:txBody>
      </p:sp>
      <p:sp>
        <p:nvSpPr>
          <p:cNvPr id="33828" name="Rectangle 36"/>
          <p:cNvSpPr>
            <a:spLocks noChangeArrowheads="1"/>
          </p:cNvSpPr>
          <p:nvPr/>
        </p:nvSpPr>
        <p:spPr bwMode="auto">
          <a:xfrm>
            <a:off x="8388350" y="549275"/>
            <a:ext cx="533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kumimoji="1" lang="en-US" altLang="zh-CN" sz="2800" b="1">
                <a:solidFill>
                  <a:srgbClr val="FF0000"/>
                </a:solidFill>
                <a:latin typeface="BatangChe" pitchFamily="49" charset="-127"/>
                <a:ea typeface="BatangChe" pitchFamily="49" charset="-127"/>
              </a:rPr>
              <a:t>13</a:t>
            </a:r>
          </a:p>
        </p:txBody>
      </p:sp>
      <p:grpSp>
        <p:nvGrpSpPr>
          <p:cNvPr id="12" name="Group 37"/>
          <p:cNvGrpSpPr/>
          <p:nvPr/>
        </p:nvGrpSpPr>
        <p:grpSpPr bwMode="auto">
          <a:xfrm>
            <a:off x="8532813" y="981075"/>
            <a:ext cx="360362" cy="939800"/>
            <a:chOff x="3651" y="1797"/>
            <a:chExt cx="227" cy="609"/>
          </a:xfrm>
        </p:grpSpPr>
        <p:sp>
          <p:nvSpPr>
            <p:cNvPr id="13360" name="Rectangle 38"/>
            <p:cNvSpPr>
              <a:spLocks noChangeArrowheads="1"/>
            </p:cNvSpPr>
            <p:nvPr/>
          </p:nvSpPr>
          <p:spPr bwMode="auto">
            <a:xfrm>
              <a:off x="3651" y="1797"/>
              <a:ext cx="226"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kumimoji="1" lang="en-US" altLang="zh-CN" sz="2800" b="1">
                  <a:solidFill>
                    <a:srgbClr val="000000"/>
                  </a:solidFill>
                  <a:latin typeface="BatangChe" pitchFamily="49" charset="-127"/>
                  <a:ea typeface="BatangChe" pitchFamily="49" charset="-127"/>
                </a:rPr>
                <a:t>3</a:t>
              </a:r>
            </a:p>
          </p:txBody>
        </p:sp>
        <p:sp>
          <p:nvSpPr>
            <p:cNvPr id="13361" name="Rectangle 39"/>
            <p:cNvSpPr>
              <a:spLocks noChangeArrowheads="1"/>
            </p:cNvSpPr>
            <p:nvPr/>
          </p:nvSpPr>
          <p:spPr bwMode="auto">
            <a:xfrm>
              <a:off x="3651" y="2069"/>
              <a:ext cx="226"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kumimoji="1" lang="en-US" altLang="zh-CN" sz="2800" b="1">
                  <a:solidFill>
                    <a:srgbClr val="000000"/>
                  </a:solidFill>
                  <a:latin typeface="BatangChe" pitchFamily="49" charset="-127"/>
                  <a:ea typeface="BatangChe" pitchFamily="49" charset="-127"/>
                </a:rPr>
                <a:t>2</a:t>
              </a:r>
            </a:p>
          </p:txBody>
        </p:sp>
        <p:sp>
          <p:nvSpPr>
            <p:cNvPr id="13362" name="Line 40"/>
            <p:cNvSpPr>
              <a:spLocks noChangeShapeType="1"/>
            </p:cNvSpPr>
            <p:nvPr/>
          </p:nvSpPr>
          <p:spPr bwMode="auto">
            <a:xfrm>
              <a:off x="3651" y="2115"/>
              <a:ext cx="227"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grpSp>
      <p:sp>
        <p:nvSpPr>
          <p:cNvPr id="33833" name="Rectangle 41"/>
          <p:cNvSpPr>
            <a:spLocks noChangeArrowheads="1"/>
          </p:cNvSpPr>
          <p:nvPr/>
        </p:nvSpPr>
        <p:spPr bwMode="auto">
          <a:xfrm>
            <a:off x="827088" y="1989138"/>
            <a:ext cx="10572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kumimoji="1" lang="en-US" altLang="zh-CN" sz="2800" b="1">
                <a:solidFill>
                  <a:srgbClr val="FF0000"/>
                </a:solidFill>
                <a:latin typeface="BatangChe" pitchFamily="49" charset="-127"/>
                <a:ea typeface="BatangChe" pitchFamily="49" charset="-127"/>
              </a:rPr>
              <a:t>±1.4</a:t>
            </a:r>
          </a:p>
        </p:txBody>
      </p:sp>
      <p:sp>
        <p:nvSpPr>
          <p:cNvPr id="33834" name="Rectangle 42"/>
          <p:cNvSpPr>
            <a:spLocks noChangeArrowheads="1"/>
          </p:cNvSpPr>
          <p:nvPr/>
        </p:nvSpPr>
        <p:spPr bwMode="auto">
          <a:xfrm>
            <a:off x="6588125" y="1844675"/>
            <a:ext cx="7080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kumimoji="1" lang="en-US" altLang="zh-CN" sz="2800" b="1">
                <a:solidFill>
                  <a:srgbClr val="FF0000"/>
                </a:solidFill>
                <a:latin typeface="BatangChe" pitchFamily="49" charset="-127"/>
                <a:ea typeface="BatangChe" pitchFamily="49" charset="-127"/>
              </a:rPr>
              <a:t>1.4</a:t>
            </a:r>
          </a:p>
        </p:txBody>
      </p:sp>
      <p:sp>
        <p:nvSpPr>
          <p:cNvPr id="33835" name="Rectangle 43"/>
          <p:cNvSpPr>
            <a:spLocks noChangeArrowheads="1"/>
          </p:cNvSpPr>
          <p:nvPr/>
        </p:nvSpPr>
        <p:spPr bwMode="auto">
          <a:xfrm>
            <a:off x="8435975" y="1916113"/>
            <a:ext cx="7080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kumimoji="1" lang="en-US" altLang="zh-CN" sz="2800" b="1">
                <a:solidFill>
                  <a:srgbClr val="FF0000"/>
                </a:solidFill>
                <a:latin typeface="BatangChe" pitchFamily="49" charset="-127"/>
                <a:ea typeface="BatangChe" pitchFamily="49" charset="-127"/>
              </a:rPr>
              <a:t>1.4</a:t>
            </a:r>
          </a:p>
        </p:txBody>
      </p:sp>
      <p:sp>
        <p:nvSpPr>
          <p:cNvPr id="33836" name="Rectangle 44"/>
          <p:cNvSpPr>
            <a:spLocks noChangeArrowheads="1"/>
          </p:cNvSpPr>
          <p:nvPr/>
        </p:nvSpPr>
        <p:spPr bwMode="auto">
          <a:xfrm>
            <a:off x="900113" y="2492375"/>
            <a:ext cx="7080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kumimoji="1" lang="en-US" altLang="zh-CN" sz="2800" b="1">
                <a:solidFill>
                  <a:srgbClr val="FF0000"/>
                </a:solidFill>
                <a:latin typeface="BatangChe" pitchFamily="49" charset="-127"/>
                <a:ea typeface="BatangChe" pitchFamily="49" charset="-127"/>
              </a:rPr>
              <a:t>±1</a:t>
            </a:r>
          </a:p>
        </p:txBody>
      </p:sp>
      <p:sp>
        <p:nvSpPr>
          <p:cNvPr id="33837" name="Rectangle 45"/>
          <p:cNvSpPr>
            <a:spLocks noChangeArrowheads="1"/>
          </p:cNvSpPr>
          <p:nvPr/>
        </p:nvSpPr>
        <p:spPr bwMode="auto">
          <a:xfrm>
            <a:off x="6659563" y="2420938"/>
            <a:ext cx="3587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kumimoji="1" lang="en-US" altLang="zh-CN" sz="2800" b="1">
                <a:solidFill>
                  <a:srgbClr val="FF0000"/>
                </a:solidFill>
                <a:latin typeface="BatangChe" pitchFamily="49" charset="-127"/>
                <a:ea typeface="BatangChe" pitchFamily="49" charset="-127"/>
              </a:rPr>
              <a:t>1</a:t>
            </a:r>
          </a:p>
        </p:txBody>
      </p:sp>
      <p:sp>
        <p:nvSpPr>
          <p:cNvPr id="33838" name="Rectangle 46"/>
          <p:cNvSpPr>
            <a:spLocks noChangeArrowheads="1"/>
          </p:cNvSpPr>
          <p:nvPr/>
        </p:nvSpPr>
        <p:spPr bwMode="auto">
          <a:xfrm>
            <a:off x="8532813" y="2565400"/>
            <a:ext cx="3587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kumimoji="1" lang="en-US" altLang="zh-CN" sz="2800" b="1">
                <a:solidFill>
                  <a:srgbClr val="FF0000"/>
                </a:solidFill>
                <a:latin typeface="BatangChe" pitchFamily="49" charset="-127"/>
                <a:ea typeface="BatangChe" pitchFamily="49" charset="-127"/>
              </a:rPr>
              <a:t>1</a:t>
            </a:r>
          </a:p>
        </p:txBody>
      </p:sp>
      <p:sp>
        <p:nvSpPr>
          <p:cNvPr id="13338" name="Rectangle 47"/>
          <p:cNvSpPr>
            <a:spLocks noChangeArrowheads="1"/>
          </p:cNvSpPr>
          <p:nvPr/>
        </p:nvSpPr>
        <p:spPr bwMode="auto">
          <a:xfrm>
            <a:off x="0" y="2852738"/>
            <a:ext cx="50450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ltLang="zh-CN" sz="3600" b="1">
                <a:solidFill>
                  <a:srgbClr val="000000"/>
                </a:solidFill>
                <a:latin typeface="Times New Roman" panose="02020603050405020304" pitchFamily="18" charset="0"/>
                <a:ea typeface="隶书" panose="02010509060101010101" charset="-122"/>
                <a:cs typeface="Times New Roman" panose="02020603050405020304" pitchFamily="18" charset="0"/>
              </a:rPr>
              <a:t>2.</a:t>
            </a:r>
            <a:r>
              <a:rPr lang="zh-CN" altLang="en-US" sz="2800" b="1">
                <a:solidFill>
                  <a:srgbClr val="000000"/>
                </a:solidFill>
                <a:latin typeface="Times New Roman" panose="02020603050405020304" pitchFamily="18" charset="0"/>
                <a:ea typeface="隶书" panose="02010509060101010101" charset="-122"/>
                <a:cs typeface="Times New Roman" panose="02020603050405020304" pitchFamily="18" charset="0"/>
              </a:rPr>
              <a:t>下列说法错误的是</a:t>
            </a:r>
            <a:r>
              <a:rPr lang="en-US" altLang="zh-CN" sz="2800" b="1">
                <a:solidFill>
                  <a:srgbClr val="000000"/>
                </a:solidFill>
                <a:latin typeface="Times New Roman" panose="02020603050405020304" pitchFamily="18" charset="0"/>
                <a:ea typeface="隶书" panose="02010509060101010101" charset="-122"/>
                <a:cs typeface="Times New Roman" panose="02020603050405020304" pitchFamily="18" charset="0"/>
              </a:rPr>
              <a:t>(                )</a:t>
            </a:r>
          </a:p>
        </p:txBody>
      </p:sp>
      <p:sp>
        <p:nvSpPr>
          <p:cNvPr id="13339" name="Rectangle 48"/>
          <p:cNvSpPr>
            <a:spLocks noChangeArrowheads="1"/>
          </p:cNvSpPr>
          <p:nvPr/>
        </p:nvSpPr>
        <p:spPr bwMode="auto">
          <a:xfrm>
            <a:off x="0" y="3357563"/>
            <a:ext cx="40243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kumimoji="1" lang="en-US" altLang="zh-CN" sz="2800" b="1">
                <a:solidFill>
                  <a:srgbClr val="000000"/>
                </a:solidFill>
                <a:latin typeface="Batang" pitchFamily="18" charset="-127"/>
                <a:ea typeface="Batang" pitchFamily="18" charset="-127"/>
              </a:rPr>
              <a:t>A.</a:t>
            </a:r>
            <a:r>
              <a:rPr kumimoji="1" lang="en-US" altLang="zh-CN" sz="2800" b="1">
                <a:solidFill>
                  <a:srgbClr val="000000"/>
                </a:solidFill>
                <a:latin typeface="BatangChe" pitchFamily="49" charset="-127"/>
                <a:ea typeface="BatangChe" pitchFamily="49" charset="-127"/>
              </a:rPr>
              <a:t>(-3)</a:t>
            </a:r>
            <a:r>
              <a:rPr kumimoji="1" lang="en-US" altLang="zh-CN" sz="2800" b="1" baseline="30000">
                <a:solidFill>
                  <a:srgbClr val="000000"/>
                </a:solidFill>
                <a:latin typeface="BatangChe" pitchFamily="49" charset="-127"/>
                <a:ea typeface="BatangChe" pitchFamily="49" charset="-127"/>
              </a:rPr>
              <a:t>2</a:t>
            </a:r>
            <a:r>
              <a:rPr kumimoji="1" lang="zh-CN" altLang="en-US" sz="2800" b="1">
                <a:solidFill>
                  <a:srgbClr val="000000"/>
                </a:solidFill>
                <a:latin typeface="BatangChe" pitchFamily="49" charset="-127"/>
                <a:ea typeface="BatangChe" pitchFamily="49" charset="-127"/>
              </a:rPr>
              <a:t>的算术平方根是</a:t>
            </a:r>
            <a:r>
              <a:rPr kumimoji="1" lang="en-US" altLang="zh-CN" sz="2800" b="1">
                <a:solidFill>
                  <a:srgbClr val="000000"/>
                </a:solidFill>
                <a:latin typeface="BatangChe" pitchFamily="49" charset="-127"/>
                <a:ea typeface="BatangChe" pitchFamily="49" charset="-127"/>
              </a:rPr>
              <a:t>3</a:t>
            </a:r>
          </a:p>
        </p:txBody>
      </p:sp>
      <p:sp>
        <p:nvSpPr>
          <p:cNvPr id="13340" name="Rectangle 49"/>
          <p:cNvSpPr>
            <a:spLocks noChangeArrowheads="1"/>
          </p:cNvSpPr>
          <p:nvPr/>
        </p:nvSpPr>
        <p:spPr bwMode="auto">
          <a:xfrm>
            <a:off x="4643438" y="3357563"/>
            <a:ext cx="41894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kumimoji="1" lang="en-US" altLang="zh-CN" sz="2800" b="1">
                <a:solidFill>
                  <a:srgbClr val="000000"/>
                </a:solidFill>
                <a:latin typeface="Batang" pitchFamily="18" charset="-127"/>
                <a:ea typeface="Batang" pitchFamily="18" charset="-127"/>
              </a:rPr>
              <a:t>B.</a:t>
            </a:r>
            <a:r>
              <a:rPr kumimoji="1" lang="en-US" altLang="zh-CN" sz="2800" b="1">
                <a:solidFill>
                  <a:srgbClr val="000000"/>
                </a:solidFill>
                <a:latin typeface="BatangChe" pitchFamily="49" charset="-127"/>
                <a:ea typeface="BatangChe" pitchFamily="49" charset="-127"/>
              </a:rPr>
              <a:t>(-3)</a:t>
            </a:r>
            <a:r>
              <a:rPr kumimoji="1" lang="en-US" altLang="zh-CN" sz="2800" b="1" baseline="30000">
                <a:solidFill>
                  <a:srgbClr val="000000"/>
                </a:solidFill>
                <a:latin typeface="BatangChe" pitchFamily="49" charset="-127"/>
                <a:ea typeface="BatangChe" pitchFamily="49" charset="-127"/>
              </a:rPr>
              <a:t>2</a:t>
            </a:r>
            <a:r>
              <a:rPr kumimoji="1" lang="zh-CN" altLang="en-US" sz="2800" b="1">
                <a:solidFill>
                  <a:srgbClr val="000000"/>
                </a:solidFill>
                <a:latin typeface="BatangChe" pitchFamily="49" charset="-127"/>
                <a:ea typeface="BatangChe" pitchFamily="49" charset="-127"/>
              </a:rPr>
              <a:t>的算术平方根是</a:t>
            </a:r>
            <a:r>
              <a:rPr kumimoji="1" lang="en-US" altLang="zh-CN" sz="2800" b="1">
                <a:solidFill>
                  <a:srgbClr val="000000"/>
                </a:solidFill>
                <a:latin typeface="BatangChe" pitchFamily="49" charset="-127"/>
                <a:ea typeface="BatangChe" pitchFamily="49" charset="-127"/>
              </a:rPr>
              <a:t>-3</a:t>
            </a:r>
          </a:p>
        </p:txBody>
      </p:sp>
      <p:sp>
        <p:nvSpPr>
          <p:cNvPr id="13341" name="Rectangle 50"/>
          <p:cNvSpPr>
            <a:spLocks noChangeArrowheads="1"/>
          </p:cNvSpPr>
          <p:nvPr/>
        </p:nvSpPr>
        <p:spPr bwMode="auto">
          <a:xfrm>
            <a:off x="0" y="3789363"/>
            <a:ext cx="42894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kumimoji="1" lang="en-US" altLang="zh-CN" sz="2800" b="1">
                <a:solidFill>
                  <a:srgbClr val="000000"/>
                </a:solidFill>
                <a:latin typeface="Batang" pitchFamily="18" charset="-127"/>
                <a:ea typeface="Batang" pitchFamily="18" charset="-127"/>
              </a:rPr>
              <a:t>C.-</a:t>
            </a:r>
            <a:r>
              <a:rPr kumimoji="1" lang="en-US" altLang="zh-CN" sz="2800" b="1">
                <a:solidFill>
                  <a:srgbClr val="000000"/>
                </a:solidFill>
                <a:latin typeface="BatangChe" pitchFamily="49" charset="-127"/>
                <a:ea typeface="BatangChe" pitchFamily="49" charset="-127"/>
              </a:rPr>
              <a:t>(-16)</a:t>
            </a:r>
            <a:r>
              <a:rPr kumimoji="1" lang="zh-CN" altLang="en-US" sz="2800" b="1">
                <a:solidFill>
                  <a:srgbClr val="000000"/>
                </a:solidFill>
                <a:latin typeface="BatangChe" pitchFamily="49" charset="-127"/>
                <a:ea typeface="BatangChe" pitchFamily="49" charset="-127"/>
              </a:rPr>
              <a:t>的算术平方根是</a:t>
            </a:r>
            <a:r>
              <a:rPr kumimoji="1" lang="en-US" altLang="zh-CN" sz="2800" b="1">
                <a:solidFill>
                  <a:srgbClr val="000000"/>
                </a:solidFill>
                <a:latin typeface="BatangChe" pitchFamily="49" charset="-127"/>
                <a:ea typeface="BatangChe" pitchFamily="49" charset="-127"/>
              </a:rPr>
              <a:t>4</a:t>
            </a:r>
          </a:p>
        </p:txBody>
      </p:sp>
      <p:sp>
        <p:nvSpPr>
          <p:cNvPr id="13342" name="Rectangle 51"/>
          <p:cNvSpPr>
            <a:spLocks noChangeArrowheads="1"/>
          </p:cNvSpPr>
          <p:nvPr/>
        </p:nvSpPr>
        <p:spPr bwMode="auto">
          <a:xfrm>
            <a:off x="4643438" y="3789363"/>
            <a:ext cx="40195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kumimoji="1" lang="en-US" altLang="zh-CN" sz="2800" b="1">
                <a:solidFill>
                  <a:srgbClr val="000000"/>
                </a:solidFill>
                <a:latin typeface="Batang" pitchFamily="18" charset="-127"/>
                <a:ea typeface="Batang" pitchFamily="18" charset="-127"/>
              </a:rPr>
              <a:t>D. </a:t>
            </a:r>
            <a:r>
              <a:rPr kumimoji="1" lang="en-US" altLang="zh-CN" sz="2800" b="1">
                <a:solidFill>
                  <a:srgbClr val="000000"/>
                </a:solidFill>
                <a:latin typeface="BatangChe" pitchFamily="49" charset="-127"/>
                <a:ea typeface="BatangChe" pitchFamily="49" charset="-127"/>
              </a:rPr>
              <a:t>|-4|</a:t>
            </a:r>
            <a:r>
              <a:rPr kumimoji="1" lang="zh-CN" altLang="en-US" sz="2800" b="1">
                <a:solidFill>
                  <a:srgbClr val="000000"/>
                </a:solidFill>
                <a:latin typeface="BatangChe" pitchFamily="49" charset="-127"/>
                <a:ea typeface="BatangChe" pitchFamily="49" charset="-127"/>
              </a:rPr>
              <a:t>的算术平方根是</a:t>
            </a:r>
            <a:r>
              <a:rPr kumimoji="1" lang="en-US" altLang="zh-CN" sz="2800" b="1">
                <a:solidFill>
                  <a:srgbClr val="000000"/>
                </a:solidFill>
                <a:latin typeface="BatangChe" pitchFamily="49" charset="-127"/>
                <a:ea typeface="BatangChe" pitchFamily="49" charset="-127"/>
              </a:rPr>
              <a:t>2</a:t>
            </a:r>
          </a:p>
        </p:txBody>
      </p:sp>
      <p:sp>
        <p:nvSpPr>
          <p:cNvPr id="13343" name="Rectangle 52"/>
          <p:cNvSpPr>
            <a:spLocks noChangeArrowheads="1"/>
          </p:cNvSpPr>
          <p:nvPr/>
        </p:nvSpPr>
        <p:spPr bwMode="auto">
          <a:xfrm>
            <a:off x="0" y="4221163"/>
            <a:ext cx="4140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kumimoji="1" lang="en-US" altLang="zh-CN" sz="2800" b="1">
                <a:solidFill>
                  <a:srgbClr val="000000"/>
                </a:solidFill>
                <a:latin typeface="Batang" pitchFamily="18" charset="-127"/>
                <a:ea typeface="Batang" pitchFamily="18" charset="-127"/>
              </a:rPr>
              <a:t>E. </a:t>
            </a:r>
            <a:r>
              <a:rPr kumimoji="1" lang="en-US" altLang="zh-CN" sz="2800" b="1">
                <a:solidFill>
                  <a:srgbClr val="000000"/>
                </a:solidFill>
                <a:latin typeface="BatangChe" pitchFamily="49" charset="-127"/>
                <a:ea typeface="BatangChe" pitchFamily="49" charset="-127"/>
              </a:rPr>
              <a:t>7</a:t>
            </a:r>
            <a:r>
              <a:rPr kumimoji="1" lang="en-US" altLang="zh-CN" sz="2800" b="1" baseline="30000">
                <a:solidFill>
                  <a:srgbClr val="000000"/>
                </a:solidFill>
                <a:latin typeface="BatangChe" pitchFamily="49" charset="-127"/>
                <a:ea typeface="BatangChe" pitchFamily="49" charset="-127"/>
              </a:rPr>
              <a:t>2</a:t>
            </a:r>
            <a:r>
              <a:rPr kumimoji="1" lang="zh-CN" altLang="en-US" sz="2800" b="1">
                <a:solidFill>
                  <a:srgbClr val="000000"/>
                </a:solidFill>
                <a:latin typeface="BatangChe" pitchFamily="49" charset="-127"/>
                <a:ea typeface="BatangChe" pitchFamily="49" charset="-127"/>
              </a:rPr>
              <a:t>的算术平方根是</a:t>
            </a:r>
            <a:r>
              <a:rPr kumimoji="1" lang="en-US" altLang="zh-CN" sz="2800" b="1">
                <a:solidFill>
                  <a:srgbClr val="000000"/>
                </a:solidFill>
                <a:latin typeface="BatangChe" pitchFamily="49" charset="-127"/>
                <a:ea typeface="BatangChe" pitchFamily="49" charset="-127"/>
              </a:rPr>
              <a:t>7</a:t>
            </a:r>
          </a:p>
        </p:txBody>
      </p:sp>
      <p:sp>
        <p:nvSpPr>
          <p:cNvPr id="13344" name="Rectangle 53"/>
          <p:cNvSpPr>
            <a:spLocks noChangeArrowheads="1"/>
          </p:cNvSpPr>
          <p:nvPr/>
        </p:nvSpPr>
        <p:spPr bwMode="auto">
          <a:xfrm>
            <a:off x="4643438" y="4221163"/>
            <a:ext cx="39338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kumimoji="1" lang="en-US" altLang="zh-CN" sz="2800" b="1">
                <a:solidFill>
                  <a:srgbClr val="000000"/>
                </a:solidFill>
                <a:latin typeface="Batang" pitchFamily="18" charset="-127"/>
                <a:ea typeface="Batang" pitchFamily="18" charset="-127"/>
              </a:rPr>
              <a:t>F. </a:t>
            </a:r>
            <a:r>
              <a:rPr kumimoji="1" lang="en-US" altLang="zh-CN" sz="2800" b="1">
                <a:solidFill>
                  <a:srgbClr val="000000"/>
                </a:solidFill>
                <a:latin typeface="BatangChe" pitchFamily="49" charset="-127"/>
                <a:ea typeface="BatangChe" pitchFamily="49" charset="-127"/>
              </a:rPr>
              <a:t>-7</a:t>
            </a:r>
            <a:r>
              <a:rPr kumimoji="1" lang="en-US" altLang="zh-CN" sz="2800" b="1" baseline="30000">
                <a:solidFill>
                  <a:srgbClr val="000000"/>
                </a:solidFill>
                <a:latin typeface="BatangChe" pitchFamily="49" charset="-127"/>
                <a:ea typeface="BatangChe" pitchFamily="49" charset="-127"/>
              </a:rPr>
              <a:t>2</a:t>
            </a:r>
            <a:r>
              <a:rPr kumimoji="1" lang="zh-CN" altLang="en-US" sz="2800" b="1">
                <a:solidFill>
                  <a:srgbClr val="000000"/>
                </a:solidFill>
                <a:latin typeface="BatangChe" pitchFamily="49" charset="-127"/>
                <a:ea typeface="BatangChe" pitchFamily="49" charset="-127"/>
              </a:rPr>
              <a:t>的算术平方根是</a:t>
            </a:r>
            <a:r>
              <a:rPr kumimoji="1" lang="en-US" altLang="zh-CN" sz="2800" b="1">
                <a:solidFill>
                  <a:srgbClr val="000000"/>
                </a:solidFill>
                <a:latin typeface="BatangChe" pitchFamily="49" charset="-127"/>
                <a:ea typeface="BatangChe" pitchFamily="49" charset="-127"/>
              </a:rPr>
              <a:t>-7</a:t>
            </a:r>
          </a:p>
        </p:txBody>
      </p:sp>
      <p:sp>
        <p:nvSpPr>
          <p:cNvPr id="13345" name="Rectangle 54"/>
          <p:cNvSpPr>
            <a:spLocks noChangeArrowheads="1"/>
          </p:cNvSpPr>
          <p:nvPr/>
        </p:nvSpPr>
        <p:spPr bwMode="auto">
          <a:xfrm>
            <a:off x="0" y="4652963"/>
            <a:ext cx="37306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kumimoji="1" lang="en-US" altLang="zh-CN" sz="2800" b="1">
                <a:solidFill>
                  <a:srgbClr val="000000"/>
                </a:solidFill>
                <a:latin typeface="Batang" pitchFamily="18" charset="-127"/>
                <a:ea typeface="Batang" pitchFamily="18" charset="-127"/>
              </a:rPr>
              <a:t>G. </a:t>
            </a:r>
            <a:r>
              <a:rPr kumimoji="1" lang="en-US" altLang="zh-CN" sz="2800" b="1">
                <a:solidFill>
                  <a:srgbClr val="000000"/>
                </a:solidFill>
                <a:latin typeface="BatangChe" pitchFamily="49" charset="-127"/>
                <a:ea typeface="BatangChe" pitchFamily="49" charset="-127"/>
              </a:rPr>
              <a:t>5</a:t>
            </a:r>
            <a:r>
              <a:rPr kumimoji="1" lang="zh-CN" altLang="en-US" sz="2800" b="1">
                <a:solidFill>
                  <a:srgbClr val="000000"/>
                </a:solidFill>
                <a:latin typeface="BatangChe" pitchFamily="49" charset="-127"/>
                <a:ea typeface="BatangChe" pitchFamily="49" charset="-127"/>
              </a:rPr>
              <a:t>是</a:t>
            </a:r>
            <a:r>
              <a:rPr kumimoji="1" lang="en-US" altLang="zh-CN" sz="2800" b="1">
                <a:solidFill>
                  <a:srgbClr val="000000"/>
                </a:solidFill>
                <a:latin typeface="BatangChe" pitchFamily="49" charset="-127"/>
                <a:ea typeface="BatangChe" pitchFamily="49" charset="-127"/>
              </a:rPr>
              <a:t>25</a:t>
            </a:r>
            <a:r>
              <a:rPr kumimoji="1" lang="zh-CN" altLang="en-US" sz="2800" b="1">
                <a:solidFill>
                  <a:srgbClr val="000000"/>
                </a:solidFill>
                <a:latin typeface="BatangChe" pitchFamily="49" charset="-127"/>
                <a:ea typeface="BatangChe" pitchFamily="49" charset="-127"/>
              </a:rPr>
              <a:t>的算术平方根</a:t>
            </a:r>
          </a:p>
        </p:txBody>
      </p:sp>
      <p:sp>
        <p:nvSpPr>
          <p:cNvPr id="13346" name="Rectangle 55"/>
          <p:cNvSpPr>
            <a:spLocks noChangeArrowheads="1"/>
          </p:cNvSpPr>
          <p:nvPr/>
        </p:nvSpPr>
        <p:spPr bwMode="auto">
          <a:xfrm>
            <a:off x="4643438" y="4581525"/>
            <a:ext cx="42084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kumimoji="1" lang="en-US" altLang="zh-CN" sz="2800" b="1">
                <a:solidFill>
                  <a:srgbClr val="000000"/>
                </a:solidFill>
                <a:latin typeface="Batang" pitchFamily="18" charset="-127"/>
                <a:ea typeface="Batang" pitchFamily="18" charset="-127"/>
              </a:rPr>
              <a:t>H.</a:t>
            </a:r>
            <a:r>
              <a:rPr kumimoji="1" lang="en-US" altLang="zh-CN" sz="2800" b="1">
                <a:solidFill>
                  <a:srgbClr val="000000"/>
                </a:solidFill>
                <a:latin typeface="BatangChe" pitchFamily="49" charset="-127"/>
                <a:ea typeface="BatangChe" pitchFamily="49" charset="-127"/>
              </a:rPr>
              <a:t>(-2)</a:t>
            </a:r>
            <a:r>
              <a:rPr kumimoji="1" lang="en-US" altLang="zh-CN" sz="2800" b="1" baseline="30000">
                <a:solidFill>
                  <a:srgbClr val="000000"/>
                </a:solidFill>
                <a:latin typeface="BatangChe" pitchFamily="49" charset="-127"/>
                <a:ea typeface="BatangChe" pitchFamily="49" charset="-127"/>
              </a:rPr>
              <a:t>4</a:t>
            </a:r>
            <a:r>
              <a:rPr kumimoji="1" lang="en-US" altLang="zh-CN" sz="2800" b="1">
                <a:solidFill>
                  <a:srgbClr val="000000"/>
                </a:solidFill>
                <a:latin typeface="BatangChe" pitchFamily="49" charset="-127"/>
                <a:ea typeface="BatangChe" pitchFamily="49" charset="-127"/>
              </a:rPr>
              <a:t> </a:t>
            </a:r>
            <a:r>
              <a:rPr kumimoji="1" lang="zh-CN" altLang="en-US" sz="2800" b="1">
                <a:solidFill>
                  <a:srgbClr val="000000"/>
                </a:solidFill>
                <a:latin typeface="BatangChe" pitchFamily="49" charset="-127"/>
                <a:ea typeface="BatangChe" pitchFamily="49" charset="-127"/>
              </a:rPr>
              <a:t>的算术平方根是</a:t>
            </a:r>
            <a:r>
              <a:rPr kumimoji="1" lang="en-US" altLang="zh-CN" sz="2800" b="1">
                <a:solidFill>
                  <a:srgbClr val="000000"/>
                </a:solidFill>
                <a:latin typeface="BatangChe" pitchFamily="49" charset="-127"/>
                <a:ea typeface="BatangChe" pitchFamily="49" charset="-127"/>
              </a:rPr>
              <a:t>8</a:t>
            </a:r>
          </a:p>
        </p:txBody>
      </p:sp>
      <p:sp>
        <p:nvSpPr>
          <p:cNvPr id="33848" name="Rectangle 56"/>
          <p:cNvSpPr>
            <a:spLocks noChangeArrowheads="1"/>
          </p:cNvSpPr>
          <p:nvPr/>
        </p:nvSpPr>
        <p:spPr bwMode="auto">
          <a:xfrm>
            <a:off x="3419475" y="2924175"/>
            <a:ext cx="431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kumimoji="1" lang="en-US" altLang="zh-CN" sz="2800" b="1">
                <a:solidFill>
                  <a:srgbClr val="FF0000"/>
                </a:solidFill>
                <a:latin typeface="Batang" pitchFamily="18" charset="-127"/>
                <a:ea typeface="Batang" pitchFamily="18" charset="-127"/>
              </a:rPr>
              <a:t>B</a:t>
            </a:r>
          </a:p>
        </p:txBody>
      </p:sp>
      <p:sp>
        <p:nvSpPr>
          <p:cNvPr id="33849" name="Rectangle 57"/>
          <p:cNvSpPr>
            <a:spLocks noChangeArrowheads="1"/>
          </p:cNvSpPr>
          <p:nvPr/>
        </p:nvSpPr>
        <p:spPr bwMode="auto">
          <a:xfrm>
            <a:off x="3851275" y="2924175"/>
            <a:ext cx="409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kumimoji="1" lang="en-US" altLang="zh-CN" sz="2800" b="1">
                <a:solidFill>
                  <a:srgbClr val="FF0000"/>
                </a:solidFill>
                <a:latin typeface="Batang" pitchFamily="18" charset="-127"/>
                <a:ea typeface="Batang" pitchFamily="18" charset="-127"/>
              </a:rPr>
              <a:t>F</a:t>
            </a:r>
          </a:p>
        </p:txBody>
      </p:sp>
      <p:sp>
        <p:nvSpPr>
          <p:cNvPr id="33850" name="Rectangle 58"/>
          <p:cNvSpPr>
            <a:spLocks noChangeArrowheads="1"/>
          </p:cNvSpPr>
          <p:nvPr/>
        </p:nvSpPr>
        <p:spPr bwMode="auto">
          <a:xfrm>
            <a:off x="4267200" y="2895600"/>
            <a:ext cx="4508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kumimoji="1" lang="en-US" altLang="zh-CN" sz="2800" b="1">
                <a:solidFill>
                  <a:srgbClr val="FF0000"/>
                </a:solidFill>
                <a:latin typeface="Batang" pitchFamily="18" charset="-127"/>
                <a:ea typeface="Batang" pitchFamily="18" charset="-127"/>
              </a:rPr>
              <a:t>H</a:t>
            </a:r>
          </a:p>
        </p:txBody>
      </p:sp>
      <p:sp>
        <p:nvSpPr>
          <p:cNvPr id="13350" name="Rectangle 60"/>
          <p:cNvSpPr>
            <a:spLocks noChangeArrowheads="1"/>
          </p:cNvSpPr>
          <p:nvPr/>
        </p:nvSpPr>
        <p:spPr bwMode="auto">
          <a:xfrm>
            <a:off x="0" y="5084763"/>
            <a:ext cx="15081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ltLang="zh-CN" sz="3600" b="1">
                <a:solidFill>
                  <a:srgbClr val="000000"/>
                </a:solidFill>
                <a:latin typeface="Times New Roman" panose="02020603050405020304" pitchFamily="18" charset="0"/>
                <a:ea typeface="隶书" panose="02010509060101010101" charset="-122"/>
                <a:cs typeface="Times New Roman" panose="02020603050405020304" pitchFamily="18" charset="0"/>
              </a:rPr>
              <a:t>3.</a:t>
            </a:r>
            <a:r>
              <a:rPr lang="zh-CN" altLang="en-US" sz="2800" b="1">
                <a:solidFill>
                  <a:srgbClr val="000000"/>
                </a:solidFill>
                <a:latin typeface="Times New Roman" panose="02020603050405020304" pitchFamily="18" charset="0"/>
                <a:ea typeface="隶书" panose="02010509060101010101" charset="-122"/>
                <a:cs typeface="Times New Roman" panose="02020603050405020304" pitchFamily="18" charset="0"/>
              </a:rPr>
              <a:t>计算   </a:t>
            </a:r>
          </a:p>
        </p:txBody>
      </p:sp>
      <p:graphicFrame>
        <p:nvGraphicFramePr>
          <p:cNvPr id="13314" name="Object 2"/>
          <p:cNvGraphicFramePr>
            <a:graphicFrameLocks noChangeAspect="1"/>
          </p:cNvGraphicFramePr>
          <p:nvPr/>
        </p:nvGraphicFramePr>
        <p:xfrm>
          <a:off x="1258888" y="5157788"/>
          <a:ext cx="2160587" cy="609600"/>
        </p:xfrm>
        <a:graphic>
          <a:graphicData uri="http://schemas.openxmlformats.org/presentationml/2006/ole">
            <mc:AlternateContent xmlns:mc="http://schemas.openxmlformats.org/markup-compatibility/2006">
              <mc:Choice xmlns:v="urn:schemas-microsoft-com:vml" Requires="v">
                <p:oleObj spid="_x0000_s14374" name="公式" r:id="rId12" imgW="736600" imgH="228600" progId="Equation.3">
                  <p:embed/>
                </p:oleObj>
              </mc:Choice>
              <mc:Fallback>
                <p:oleObj name="公式" r:id="rId12" imgW="736600" imgH="228600" progId="Equation.3">
                  <p:embed/>
                  <p:pic>
                    <p:nvPicPr>
                      <p:cNvPr id="0" name="图片 1434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258888" y="5157788"/>
                        <a:ext cx="2160587"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15" name="Object 3"/>
          <p:cNvGraphicFramePr>
            <a:graphicFrameLocks noChangeAspect="1"/>
          </p:cNvGraphicFramePr>
          <p:nvPr/>
        </p:nvGraphicFramePr>
        <p:xfrm>
          <a:off x="3563938" y="5013325"/>
          <a:ext cx="2193925" cy="912813"/>
        </p:xfrm>
        <a:graphic>
          <a:graphicData uri="http://schemas.openxmlformats.org/presentationml/2006/ole">
            <mc:AlternateContent xmlns:mc="http://schemas.openxmlformats.org/markup-compatibility/2006">
              <mc:Choice xmlns:v="urn:schemas-microsoft-com:vml" Requires="v">
                <p:oleObj spid="_x0000_s14375" name="公式" r:id="rId14" imgW="711200" imgH="279400" progId="Equation.3">
                  <p:embed/>
                </p:oleObj>
              </mc:Choice>
              <mc:Fallback>
                <p:oleObj name="公式" r:id="rId14" imgW="711200" imgH="279400" progId="Equation.3">
                  <p:embed/>
                  <p:pic>
                    <p:nvPicPr>
                      <p:cNvPr id="0" name="图片 1434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563938" y="5013325"/>
                        <a:ext cx="2193925" cy="912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16" name="Object 4"/>
          <p:cNvGraphicFramePr>
            <a:graphicFrameLocks noChangeAspect="1"/>
          </p:cNvGraphicFramePr>
          <p:nvPr/>
        </p:nvGraphicFramePr>
        <p:xfrm>
          <a:off x="3132138" y="6021388"/>
          <a:ext cx="3314700" cy="619125"/>
        </p:xfrm>
        <a:graphic>
          <a:graphicData uri="http://schemas.openxmlformats.org/presentationml/2006/ole">
            <mc:AlternateContent xmlns:mc="http://schemas.openxmlformats.org/markup-compatibility/2006">
              <mc:Choice xmlns:v="urn:schemas-microsoft-com:vml" Requires="v">
                <p:oleObj spid="_x0000_s14376" name="公式" r:id="rId16" imgW="1155065" imgH="266700" progId="Equation.3">
                  <p:embed/>
                </p:oleObj>
              </mc:Choice>
              <mc:Fallback>
                <p:oleObj name="公式" r:id="rId16" imgW="1155065" imgH="266700" progId="Equation.3">
                  <p:embed/>
                  <p:pic>
                    <p:nvPicPr>
                      <p:cNvPr id="0" name="图片 1434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132138" y="6021388"/>
                        <a:ext cx="33147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17" name="Object 5"/>
          <p:cNvGraphicFramePr>
            <a:graphicFrameLocks noChangeAspect="1"/>
          </p:cNvGraphicFramePr>
          <p:nvPr/>
        </p:nvGraphicFramePr>
        <p:xfrm>
          <a:off x="6156325" y="5229225"/>
          <a:ext cx="2293938" cy="588963"/>
        </p:xfrm>
        <a:graphic>
          <a:graphicData uri="http://schemas.openxmlformats.org/presentationml/2006/ole">
            <mc:AlternateContent xmlns:mc="http://schemas.openxmlformats.org/markup-compatibility/2006">
              <mc:Choice xmlns:v="urn:schemas-microsoft-com:vml" Requires="v">
                <p:oleObj spid="_x0000_s14377" name="公式" r:id="rId18" imgW="799465" imgH="254000" progId="Equation.3">
                  <p:embed/>
                </p:oleObj>
              </mc:Choice>
              <mc:Fallback>
                <p:oleObj name="公式" r:id="rId18" imgW="799465" imgH="254000" progId="Equation.3">
                  <p:embed/>
                  <p:pic>
                    <p:nvPicPr>
                      <p:cNvPr id="0" name="图片 14344"/>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156325" y="5229225"/>
                        <a:ext cx="2293938" cy="588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18" name="Object 6"/>
          <p:cNvGraphicFramePr>
            <a:graphicFrameLocks noChangeAspect="1"/>
          </p:cNvGraphicFramePr>
          <p:nvPr/>
        </p:nvGraphicFramePr>
        <p:xfrm>
          <a:off x="468313" y="6021388"/>
          <a:ext cx="2914650" cy="528637"/>
        </p:xfrm>
        <a:graphic>
          <a:graphicData uri="http://schemas.openxmlformats.org/presentationml/2006/ole">
            <mc:AlternateContent xmlns:mc="http://schemas.openxmlformats.org/markup-compatibility/2006">
              <mc:Choice xmlns:v="urn:schemas-microsoft-com:vml" Requires="v">
                <p:oleObj spid="_x0000_s14378" name="公式" r:id="rId20" imgW="1016000" imgH="228600" progId="Equation.3">
                  <p:embed/>
                </p:oleObj>
              </mc:Choice>
              <mc:Fallback>
                <p:oleObj name="公式" r:id="rId20" imgW="1016000" imgH="228600" progId="Equation.3">
                  <p:embed/>
                  <p:pic>
                    <p:nvPicPr>
                      <p:cNvPr id="0" name="图片 1434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68313" y="6021388"/>
                        <a:ext cx="2914650" cy="528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19" name="Object 7"/>
          <p:cNvGraphicFramePr>
            <a:graphicFrameLocks noChangeAspect="1"/>
          </p:cNvGraphicFramePr>
          <p:nvPr/>
        </p:nvGraphicFramePr>
        <p:xfrm>
          <a:off x="6064250" y="6007100"/>
          <a:ext cx="3022600" cy="558800"/>
        </p:xfrm>
        <a:graphic>
          <a:graphicData uri="http://schemas.openxmlformats.org/presentationml/2006/ole">
            <mc:AlternateContent xmlns:mc="http://schemas.openxmlformats.org/markup-compatibility/2006">
              <mc:Choice xmlns:v="urn:schemas-microsoft-com:vml" Requires="v">
                <p:oleObj spid="_x0000_s14379" name="公式" r:id="rId22" imgW="1054100" imgH="241300" progId="Equation.3">
                  <p:embed/>
                </p:oleObj>
              </mc:Choice>
              <mc:Fallback>
                <p:oleObj name="公式" r:id="rId22" imgW="1054100" imgH="241300" progId="Equation.3">
                  <p:embed/>
                  <p:pic>
                    <p:nvPicPr>
                      <p:cNvPr id="0" name="图片 14346"/>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064250" y="6007100"/>
                        <a:ext cx="3022600" cy="55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3859" name="Rectangle 67"/>
          <p:cNvSpPr>
            <a:spLocks noChangeArrowheads="1"/>
          </p:cNvSpPr>
          <p:nvPr/>
        </p:nvSpPr>
        <p:spPr bwMode="auto">
          <a:xfrm>
            <a:off x="2627313" y="5084763"/>
            <a:ext cx="533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kumimoji="1" lang="en-US" altLang="zh-CN" sz="2800" b="1">
                <a:solidFill>
                  <a:srgbClr val="FF0000"/>
                </a:solidFill>
                <a:latin typeface="BatangChe" pitchFamily="49" charset="-127"/>
                <a:ea typeface="BatangChe" pitchFamily="49" charset="-127"/>
              </a:rPr>
              <a:t>16</a:t>
            </a:r>
          </a:p>
        </p:txBody>
      </p:sp>
      <p:grpSp>
        <p:nvGrpSpPr>
          <p:cNvPr id="13" name="Group 68"/>
          <p:cNvGrpSpPr/>
          <p:nvPr/>
        </p:nvGrpSpPr>
        <p:grpSpPr bwMode="auto">
          <a:xfrm>
            <a:off x="5076825" y="4797425"/>
            <a:ext cx="360363" cy="944563"/>
            <a:chOff x="3651" y="1797"/>
            <a:chExt cx="227" cy="604"/>
          </a:xfrm>
        </p:grpSpPr>
        <p:sp>
          <p:nvSpPr>
            <p:cNvPr id="13357" name="Rectangle 69"/>
            <p:cNvSpPr>
              <a:spLocks noChangeArrowheads="1"/>
            </p:cNvSpPr>
            <p:nvPr/>
          </p:nvSpPr>
          <p:spPr bwMode="auto">
            <a:xfrm>
              <a:off x="3651" y="1797"/>
              <a:ext cx="226" cy="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kumimoji="1" lang="en-US" altLang="zh-CN" sz="2800" b="1">
                  <a:solidFill>
                    <a:srgbClr val="000000"/>
                  </a:solidFill>
                  <a:latin typeface="BatangChe" pitchFamily="49" charset="-127"/>
                  <a:ea typeface="BatangChe" pitchFamily="49" charset="-127"/>
                </a:rPr>
                <a:t>5</a:t>
              </a:r>
            </a:p>
          </p:txBody>
        </p:sp>
        <p:sp>
          <p:nvSpPr>
            <p:cNvPr id="13358" name="Rectangle 70"/>
            <p:cNvSpPr>
              <a:spLocks noChangeArrowheads="1"/>
            </p:cNvSpPr>
            <p:nvPr/>
          </p:nvSpPr>
          <p:spPr bwMode="auto">
            <a:xfrm>
              <a:off x="3651" y="2069"/>
              <a:ext cx="226" cy="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kumimoji="1" lang="en-US" altLang="zh-CN" sz="2800" b="1">
                  <a:solidFill>
                    <a:srgbClr val="000000"/>
                  </a:solidFill>
                  <a:latin typeface="BatangChe" pitchFamily="49" charset="-127"/>
                  <a:ea typeface="BatangChe" pitchFamily="49" charset="-127"/>
                </a:rPr>
                <a:t>4</a:t>
              </a:r>
            </a:p>
          </p:txBody>
        </p:sp>
        <p:sp>
          <p:nvSpPr>
            <p:cNvPr id="13359" name="Line 71"/>
            <p:cNvSpPr>
              <a:spLocks noChangeShapeType="1"/>
            </p:cNvSpPr>
            <p:nvPr/>
          </p:nvSpPr>
          <p:spPr bwMode="auto">
            <a:xfrm>
              <a:off x="3651" y="2115"/>
              <a:ext cx="227"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grpSp>
      <p:sp>
        <p:nvSpPr>
          <p:cNvPr id="33864" name="Rectangle 72"/>
          <p:cNvSpPr>
            <a:spLocks noChangeArrowheads="1"/>
          </p:cNvSpPr>
          <p:nvPr/>
        </p:nvSpPr>
        <p:spPr bwMode="auto">
          <a:xfrm>
            <a:off x="7308850" y="5157788"/>
            <a:ext cx="533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kumimoji="1" lang="en-US" altLang="zh-CN" sz="2800" b="1">
                <a:solidFill>
                  <a:srgbClr val="FF0000"/>
                </a:solidFill>
                <a:latin typeface="BatangChe" pitchFamily="49" charset="-127"/>
                <a:ea typeface="BatangChe" pitchFamily="49" charset="-127"/>
              </a:rPr>
              <a:t>27</a:t>
            </a:r>
          </a:p>
        </p:txBody>
      </p:sp>
      <p:sp>
        <p:nvSpPr>
          <p:cNvPr id="33865" name="Rectangle 73"/>
          <p:cNvSpPr>
            <a:spLocks noChangeArrowheads="1"/>
          </p:cNvSpPr>
          <p:nvPr/>
        </p:nvSpPr>
        <p:spPr bwMode="auto">
          <a:xfrm>
            <a:off x="2339975" y="5949950"/>
            <a:ext cx="8826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kumimoji="1" lang="en-US" altLang="zh-CN" sz="2800" b="1">
                <a:solidFill>
                  <a:srgbClr val="FF0000"/>
                </a:solidFill>
                <a:latin typeface="BatangChe" pitchFamily="49" charset="-127"/>
                <a:ea typeface="BatangChe" pitchFamily="49" charset="-127"/>
              </a:rPr>
              <a:t>0.04</a:t>
            </a:r>
          </a:p>
        </p:txBody>
      </p:sp>
      <p:sp>
        <p:nvSpPr>
          <p:cNvPr id="33866" name="Rectangle 74"/>
          <p:cNvSpPr>
            <a:spLocks noChangeArrowheads="1"/>
          </p:cNvSpPr>
          <p:nvPr/>
        </p:nvSpPr>
        <p:spPr bwMode="auto">
          <a:xfrm>
            <a:off x="5148263" y="5949950"/>
            <a:ext cx="10080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kumimoji="1" lang="en-US" altLang="zh-CN" sz="2800" b="1">
                <a:solidFill>
                  <a:srgbClr val="FF0000"/>
                </a:solidFill>
                <a:latin typeface="BatangChe" pitchFamily="49" charset="-127"/>
                <a:ea typeface="BatangChe" pitchFamily="49" charset="-127"/>
              </a:rPr>
              <a:t>2005</a:t>
            </a:r>
          </a:p>
        </p:txBody>
      </p:sp>
      <p:sp>
        <p:nvSpPr>
          <p:cNvPr id="33867" name="Rectangle 75"/>
          <p:cNvSpPr>
            <a:spLocks noChangeArrowheads="1"/>
          </p:cNvSpPr>
          <p:nvPr/>
        </p:nvSpPr>
        <p:spPr bwMode="auto">
          <a:xfrm>
            <a:off x="8101013" y="6021388"/>
            <a:ext cx="3587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kumimoji="1" lang="en-US" altLang="zh-CN" sz="2800" b="1">
                <a:solidFill>
                  <a:srgbClr val="FF0000"/>
                </a:solidFill>
                <a:latin typeface="BatangChe" pitchFamily="49" charset="-127"/>
                <a:ea typeface="BatangChe" pitchFamily="49" charset="-127"/>
              </a:rPr>
              <a:t>8</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827"/>
                                        </p:tgtEl>
                                        <p:attrNameLst>
                                          <p:attrName>style.visibility</p:attrName>
                                        </p:attrNameLst>
                                      </p:cBhvr>
                                      <p:to>
                                        <p:strVal val="visible"/>
                                      </p:to>
                                    </p:set>
                                    <p:animEffect transition="in" filter="blinds(horizontal)">
                                      <p:cBhvr>
                                        <p:cTn id="7" dur="500"/>
                                        <p:tgtEl>
                                          <p:spTgt spid="3382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3828"/>
                                        </p:tgtEl>
                                        <p:attrNameLst>
                                          <p:attrName>style.visibility</p:attrName>
                                        </p:attrNameLst>
                                      </p:cBhvr>
                                      <p:to>
                                        <p:strVal val="visible"/>
                                      </p:to>
                                    </p:set>
                                    <p:animEffect transition="in" filter="blinds(horizontal)">
                                      <p:cBhvr>
                                        <p:cTn id="12" dur="500"/>
                                        <p:tgtEl>
                                          <p:spTgt spid="3382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3833"/>
                                        </p:tgtEl>
                                        <p:attrNameLst>
                                          <p:attrName>style.visibility</p:attrName>
                                        </p:attrNameLst>
                                      </p:cBhvr>
                                      <p:to>
                                        <p:strVal val="visible"/>
                                      </p:to>
                                    </p:set>
                                    <p:animEffect transition="in" filter="blinds(horizontal)">
                                      <p:cBhvr>
                                        <p:cTn id="27" dur="500"/>
                                        <p:tgtEl>
                                          <p:spTgt spid="3383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3834"/>
                                        </p:tgtEl>
                                        <p:attrNameLst>
                                          <p:attrName>style.visibility</p:attrName>
                                        </p:attrNameLst>
                                      </p:cBhvr>
                                      <p:to>
                                        <p:strVal val="visible"/>
                                      </p:to>
                                    </p:set>
                                    <p:animEffect transition="in" filter="blinds(horizontal)">
                                      <p:cBhvr>
                                        <p:cTn id="32" dur="500"/>
                                        <p:tgtEl>
                                          <p:spTgt spid="3383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3835"/>
                                        </p:tgtEl>
                                        <p:attrNameLst>
                                          <p:attrName>style.visibility</p:attrName>
                                        </p:attrNameLst>
                                      </p:cBhvr>
                                      <p:to>
                                        <p:strVal val="visible"/>
                                      </p:to>
                                    </p:set>
                                    <p:animEffect transition="in" filter="blinds(horizontal)">
                                      <p:cBhvr>
                                        <p:cTn id="37" dur="500"/>
                                        <p:tgtEl>
                                          <p:spTgt spid="33835"/>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3836"/>
                                        </p:tgtEl>
                                        <p:attrNameLst>
                                          <p:attrName>style.visibility</p:attrName>
                                        </p:attrNameLst>
                                      </p:cBhvr>
                                      <p:to>
                                        <p:strVal val="visible"/>
                                      </p:to>
                                    </p:set>
                                    <p:animEffect transition="in" filter="blinds(horizontal)">
                                      <p:cBhvr>
                                        <p:cTn id="42" dur="500"/>
                                        <p:tgtEl>
                                          <p:spTgt spid="33836"/>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3837"/>
                                        </p:tgtEl>
                                        <p:attrNameLst>
                                          <p:attrName>style.visibility</p:attrName>
                                        </p:attrNameLst>
                                      </p:cBhvr>
                                      <p:to>
                                        <p:strVal val="visible"/>
                                      </p:to>
                                    </p:set>
                                    <p:animEffect transition="in" filter="blinds(horizontal)">
                                      <p:cBhvr>
                                        <p:cTn id="47" dur="500"/>
                                        <p:tgtEl>
                                          <p:spTgt spid="33837"/>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3838"/>
                                        </p:tgtEl>
                                        <p:attrNameLst>
                                          <p:attrName>style.visibility</p:attrName>
                                        </p:attrNameLst>
                                      </p:cBhvr>
                                      <p:to>
                                        <p:strVal val="visible"/>
                                      </p:to>
                                    </p:set>
                                    <p:animEffect transition="in" filter="blinds(horizontal)">
                                      <p:cBhvr>
                                        <p:cTn id="52" dur="500"/>
                                        <p:tgtEl>
                                          <p:spTgt spid="33838"/>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3848"/>
                                        </p:tgtEl>
                                        <p:attrNameLst>
                                          <p:attrName>style.visibility</p:attrName>
                                        </p:attrNameLst>
                                      </p:cBhvr>
                                      <p:to>
                                        <p:strVal val="visible"/>
                                      </p:to>
                                    </p:set>
                                    <p:animEffect transition="in" filter="blinds(horizontal)">
                                      <p:cBhvr>
                                        <p:cTn id="57" dur="500"/>
                                        <p:tgtEl>
                                          <p:spTgt spid="33848"/>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33849"/>
                                        </p:tgtEl>
                                        <p:attrNameLst>
                                          <p:attrName>style.visibility</p:attrName>
                                        </p:attrNameLst>
                                      </p:cBhvr>
                                      <p:to>
                                        <p:strVal val="visible"/>
                                      </p:to>
                                    </p:set>
                                    <p:animEffect transition="in" filter="blinds(horizontal)">
                                      <p:cBhvr>
                                        <p:cTn id="62" dur="500"/>
                                        <p:tgtEl>
                                          <p:spTgt spid="33849"/>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33850"/>
                                        </p:tgtEl>
                                        <p:attrNameLst>
                                          <p:attrName>style.visibility</p:attrName>
                                        </p:attrNameLst>
                                      </p:cBhvr>
                                      <p:to>
                                        <p:strVal val="visible"/>
                                      </p:to>
                                    </p:set>
                                    <p:animEffect transition="in" filter="blinds(horizontal)">
                                      <p:cBhvr>
                                        <p:cTn id="67" dur="500"/>
                                        <p:tgtEl>
                                          <p:spTgt spid="33850"/>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33859"/>
                                        </p:tgtEl>
                                        <p:attrNameLst>
                                          <p:attrName>style.visibility</p:attrName>
                                        </p:attrNameLst>
                                      </p:cBhvr>
                                      <p:to>
                                        <p:strVal val="visible"/>
                                      </p:to>
                                    </p:set>
                                    <p:animEffect transition="in" filter="blinds(horizontal)">
                                      <p:cBhvr>
                                        <p:cTn id="72" dur="500"/>
                                        <p:tgtEl>
                                          <p:spTgt spid="33859"/>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blinds(horizontal)">
                                      <p:cBhvr>
                                        <p:cTn id="77" dur="500"/>
                                        <p:tgtEl>
                                          <p:spTgt spid="13"/>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33864"/>
                                        </p:tgtEl>
                                        <p:attrNameLst>
                                          <p:attrName>style.visibility</p:attrName>
                                        </p:attrNameLst>
                                      </p:cBhvr>
                                      <p:to>
                                        <p:strVal val="visible"/>
                                      </p:to>
                                    </p:set>
                                    <p:animEffect transition="in" filter="blinds(horizontal)">
                                      <p:cBhvr>
                                        <p:cTn id="82" dur="500"/>
                                        <p:tgtEl>
                                          <p:spTgt spid="33864"/>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33865"/>
                                        </p:tgtEl>
                                        <p:attrNameLst>
                                          <p:attrName>style.visibility</p:attrName>
                                        </p:attrNameLst>
                                      </p:cBhvr>
                                      <p:to>
                                        <p:strVal val="visible"/>
                                      </p:to>
                                    </p:set>
                                    <p:animEffect transition="in" filter="blinds(horizontal)">
                                      <p:cBhvr>
                                        <p:cTn id="87" dur="500"/>
                                        <p:tgtEl>
                                          <p:spTgt spid="33865"/>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33866"/>
                                        </p:tgtEl>
                                        <p:attrNameLst>
                                          <p:attrName>style.visibility</p:attrName>
                                        </p:attrNameLst>
                                      </p:cBhvr>
                                      <p:to>
                                        <p:strVal val="visible"/>
                                      </p:to>
                                    </p:set>
                                    <p:animEffect transition="in" filter="blinds(horizontal)">
                                      <p:cBhvr>
                                        <p:cTn id="92" dur="500"/>
                                        <p:tgtEl>
                                          <p:spTgt spid="33866"/>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33867"/>
                                        </p:tgtEl>
                                        <p:attrNameLst>
                                          <p:attrName>style.visibility</p:attrName>
                                        </p:attrNameLst>
                                      </p:cBhvr>
                                      <p:to>
                                        <p:strVal val="visible"/>
                                      </p:to>
                                    </p:set>
                                    <p:animEffect transition="in" filter="blinds(horizontal)">
                                      <p:cBhvr>
                                        <p:cTn id="97" dur="500"/>
                                        <p:tgtEl>
                                          <p:spTgt spid="33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27" grpId="0" autoUpdateAnimBg="0"/>
      <p:bldP spid="33828" grpId="0" autoUpdateAnimBg="0"/>
      <p:bldP spid="33833" grpId="0" autoUpdateAnimBg="0"/>
      <p:bldP spid="33834" grpId="0" autoUpdateAnimBg="0"/>
      <p:bldP spid="33835" grpId="0" autoUpdateAnimBg="0"/>
      <p:bldP spid="33836" grpId="0" autoUpdateAnimBg="0"/>
      <p:bldP spid="33837" grpId="0" autoUpdateAnimBg="0"/>
      <p:bldP spid="33838" grpId="0" autoUpdateAnimBg="0"/>
      <p:bldP spid="33848" grpId="0" autoUpdateAnimBg="0"/>
      <p:bldP spid="33849" grpId="0" autoUpdateAnimBg="0"/>
      <p:bldP spid="33850" grpId="0" autoUpdateAnimBg="0"/>
      <p:bldP spid="33859" grpId="0" autoUpdateAnimBg="0"/>
      <p:bldP spid="33864" grpId="0" autoUpdateAnimBg="0"/>
      <p:bldP spid="33865" grpId="0" autoUpdateAnimBg="0"/>
      <p:bldP spid="33866" grpId="0" autoUpdateAnimBg="0"/>
      <p:bldP spid="33867"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shenzhou%20V"/>
          <p:cNvPicPr>
            <a:picLocks noChangeAspect="1" noChangeArrowheads="1"/>
          </p:cNvPicPr>
          <p:nvPr/>
        </p:nvPicPr>
        <p:blipFill>
          <a:blip r:embed="rId2"/>
          <a:srcRect/>
          <a:stretch>
            <a:fillRect/>
          </a:stretch>
        </p:blipFill>
        <p:spPr bwMode="auto">
          <a:xfrm>
            <a:off x="2254" y="188640"/>
            <a:ext cx="5105400" cy="340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ext Box 3"/>
          <p:cNvSpPr txBox="1">
            <a:spLocks noChangeArrowheads="1"/>
          </p:cNvSpPr>
          <p:nvPr/>
        </p:nvSpPr>
        <p:spPr bwMode="auto">
          <a:xfrm>
            <a:off x="179388" y="3861048"/>
            <a:ext cx="8583612"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r>
              <a:rPr lang="en-US" altLang="zh-CN" sz="2800" b="1" dirty="0">
                <a:solidFill>
                  <a:srgbClr val="000000"/>
                </a:solidFill>
                <a:ea typeface="宋体" panose="02010600030101010101" pitchFamily="2" charset="-122"/>
              </a:rPr>
              <a:t>        </a:t>
            </a:r>
            <a:r>
              <a:rPr lang="zh-CN" altLang="en-US" sz="2800" b="1" dirty="0">
                <a:solidFill>
                  <a:srgbClr val="000000"/>
                </a:solidFill>
                <a:ea typeface="宋体" panose="02010600030101010101" pitchFamily="2" charset="-122"/>
              </a:rPr>
              <a:t>随着人类对数的认识的不断发展，人们从现实世界抽象出一种不同于</a:t>
            </a:r>
            <a:r>
              <a:rPr lang="zh-CN" altLang="en-US" sz="2800" b="1" dirty="0">
                <a:solidFill>
                  <a:srgbClr val="0000FF"/>
                </a:solidFill>
                <a:ea typeface="宋体" panose="02010600030101010101" pitchFamily="2" charset="-122"/>
              </a:rPr>
              <a:t>有理数</a:t>
            </a:r>
            <a:r>
              <a:rPr lang="zh-CN" altLang="en-US" sz="2800" b="1" dirty="0">
                <a:solidFill>
                  <a:srgbClr val="000000"/>
                </a:solidFill>
                <a:ea typeface="宋体" panose="02010600030101010101" pitchFamily="2" charset="-122"/>
              </a:rPr>
              <a:t>的数</a:t>
            </a:r>
            <a:r>
              <a:rPr lang="en-US" altLang="zh-CN" sz="2800" b="1" dirty="0">
                <a:solidFill>
                  <a:srgbClr val="000000"/>
                </a:solidFill>
                <a:ea typeface="宋体" panose="02010600030101010101" pitchFamily="2" charset="-122"/>
              </a:rPr>
              <a:t>——</a:t>
            </a:r>
            <a:r>
              <a:rPr lang="zh-CN" altLang="en-US" sz="2800" b="1" dirty="0">
                <a:solidFill>
                  <a:srgbClr val="0000FF"/>
                </a:solidFill>
                <a:ea typeface="宋体" panose="02010600030101010101" pitchFamily="2" charset="-122"/>
              </a:rPr>
              <a:t>无理数</a:t>
            </a:r>
            <a:r>
              <a:rPr lang="zh-CN" altLang="en-US" sz="2800" b="1" dirty="0">
                <a:solidFill>
                  <a:srgbClr val="000000"/>
                </a:solidFill>
                <a:ea typeface="宋体" panose="02010600030101010101" pitchFamily="2" charset="-122"/>
              </a:rPr>
              <a:t>。</a:t>
            </a:r>
            <a:r>
              <a:rPr lang="zh-CN" altLang="en-US" sz="2800" b="1" dirty="0">
                <a:solidFill>
                  <a:srgbClr val="0000FF"/>
                </a:solidFill>
                <a:ea typeface="宋体" panose="02010600030101010101" pitchFamily="2" charset="-122"/>
              </a:rPr>
              <a:t>有理数</a:t>
            </a:r>
            <a:r>
              <a:rPr lang="zh-CN" altLang="en-US" sz="2800" b="1" dirty="0">
                <a:solidFill>
                  <a:srgbClr val="000000"/>
                </a:solidFill>
                <a:ea typeface="宋体" panose="02010600030101010101" pitchFamily="2" charset="-122"/>
              </a:rPr>
              <a:t>和</a:t>
            </a:r>
            <a:r>
              <a:rPr lang="zh-CN" altLang="en-US" sz="2800" b="1" dirty="0">
                <a:solidFill>
                  <a:srgbClr val="0000FF"/>
                </a:solidFill>
                <a:ea typeface="宋体" panose="02010600030101010101" pitchFamily="2" charset="-122"/>
              </a:rPr>
              <a:t>无理数</a:t>
            </a:r>
            <a:r>
              <a:rPr lang="zh-CN" altLang="en-US" sz="2800" b="1" dirty="0">
                <a:solidFill>
                  <a:srgbClr val="000000"/>
                </a:solidFill>
                <a:ea typeface="宋体" panose="02010600030101010101" pitchFamily="2" charset="-122"/>
              </a:rPr>
              <a:t>合起来形成了一种新的数</a:t>
            </a:r>
            <a:r>
              <a:rPr lang="en-US" altLang="zh-CN" sz="2800" b="1" dirty="0">
                <a:solidFill>
                  <a:srgbClr val="000000"/>
                </a:solidFill>
                <a:ea typeface="宋体" panose="02010600030101010101" pitchFamily="2" charset="-122"/>
              </a:rPr>
              <a:t>——</a:t>
            </a:r>
            <a:r>
              <a:rPr lang="zh-CN" altLang="en-US" sz="2800" b="1" dirty="0">
                <a:solidFill>
                  <a:srgbClr val="0000FF"/>
                </a:solidFill>
                <a:ea typeface="宋体" panose="02010600030101010101" pitchFamily="2" charset="-122"/>
              </a:rPr>
              <a:t>实数</a:t>
            </a:r>
            <a:r>
              <a:rPr lang="zh-CN" altLang="en-US" sz="2800" b="1" dirty="0">
                <a:solidFill>
                  <a:srgbClr val="000000"/>
                </a:solidFill>
                <a:ea typeface="宋体" panose="02010600030101010101" pitchFamily="2" charset="-122"/>
              </a:rPr>
              <a:t>。本章将从</a:t>
            </a:r>
            <a:r>
              <a:rPr lang="zh-CN" altLang="en-US" sz="2800" b="1" dirty="0">
                <a:solidFill>
                  <a:srgbClr val="0000FF"/>
                </a:solidFill>
                <a:ea typeface="宋体" panose="02010600030101010101" pitchFamily="2" charset="-122"/>
              </a:rPr>
              <a:t>平方根</a:t>
            </a:r>
            <a:r>
              <a:rPr lang="zh-CN" altLang="en-US" sz="2800" b="1" dirty="0">
                <a:solidFill>
                  <a:srgbClr val="000000"/>
                </a:solidFill>
                <a:ea typeface="宋体" panose="02010600030101010101" pitchFamily="2" charset="-122"/>
              </a:rPr>
              <a:t>与</a:t>
            </a:r>
            <a:r>
              <a:rPr lang="zh-CN" altLang="en-US" sz="2800" b="1" dirty="0">
                <a:solidFill>
                  <a:srgbClr val="0000FF"/>
                </a:solidFill>
                <a:ea typeface="宋体" panose="02010600030101010101" pitchFamily="2" charset="-122"/>
              </a:rPr>
              <a:t>立方根</a:t>
            </a:r>
            <a:r>
              <a:rPr lang="zh-CN" altLang="en-US" sz="2800" b="1" dirty="0">
                <a:solidFill>
                  <a:srgbClr val="000000"/>
                </a:solidFill>
                <a:ea typeface="宋体" panose="02010600030101010101" pitchFamily="2" charset="-122"/>
              </a:rPr>
              <a:t>等说起，学习有关实数的初步知识，并用这些知识解决一些实际问题</a:t>
            </a:r>
            <a:r>
              <a:rPr lang="zh-CN" altLang="en-US" sz="2800" b="1" dirty="0" smtClean="0">
                <a:solidFill>
                  <a:srgbClr val="000000"/>
                </a:solidFill>
                <a:ea typeface="宋体" panose="02010600030101010101" pitchFamily="2" charset="-122"/>
              </a:rPr>
              <a:t>。</a:t>
            </a:r>
            <a:endParaRPr lang="zh-CN" altLang="en-US" sz="2800" b="1" dirty="0">
              <a:solidFill>
                <a:srgbClr val="000000"/>
              </a:solidFill>
              <a:ea typeface="宋体" panose="02010600030101010101" pitchFamily="2" charset="-122"/>
            </a:endParaRP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Text Box 6"/>
          <p:cNvSpPr txBox="1">
            <a:spLocks noChangeArrowheads="1"/>
          </p:cNvSpPr>
          <p:nvPr/>
        </p:nvSpPr>
        <p:spPr bwMode="auto">
          <a:xfrm>
            <a:off x="1258888" y="1412875"/>
            <a:ext cx="6211887"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r>
              <a:rPr lang="zh-CN" altLang="en-US" sz="4800" dirty="0">
                <a:solidFill>
                  <a:srgbClr val="FF00FF"/>
                </a:solidFill>
                <a:ea typeface="华文新魏" panose="02010800040101010101" pitchFamily="2" charset="-122"/>
              </a:rPr>
              <a:t>本节课你有什么收获</a:t>
            </a:r>
            <a:r>
              <a:rPr lang="en-US" altLang="zh-CN" sz="4800" dirty="0">
                <a:solidFill>
                  <a:srgbClr val="FF00FF"/>
                </a:solidFill>
                <a:ea typeface="华文新魏" panose="02010800040101010101" pitchFamily="2" charset="-122"/>
              </a:rPr>
              <a:t>?</a:t>
            </a:r>
          </a:p>
        </p:txBody>
      </p:sp>
      <p:grpSp>
        <p:nvGrpSpPr>
          <p:cNvPr id="21511" name="Group 7"/>
          <p:cNvGrpSpPr/>
          <p:nvPr/>
        </p:nvGrpSpPr>
        <p:grpSpPr bwMode="auto">
          <a:xfrm>
            <a:off x="-180975" y="0"/>
            <a:ext cx="3905250" cy="1647825"/>
            <a:chOff x="-114" y="0"/>
            <a:chExt cx="2460" cy="1038"/>
          </a:xfrm>
        </p:grpSpPr>
        <p:pic>
          <p:nvPicPr>
            <p:cNvPr id="21514" name="Picture 8" descr="图片12"/>
            <p:cNvPicPr>
              <a:picLocks noChangeAspect="1" noChangeArrowheads="1"/>
            </p:cNvPicPr>
            <p:nvPr/>
          </p:nvPicPr>
          <p:blipFill>
            <a:blip r:embed="rId2" cstate="email"/>
            <a:srcRect/>
            <a:stretch>
              <a:fillRect/>
            </a:stretch>
          </p:blipFill>
          <p:spPr bwMode="auto">
            <a:xfrm>
              <a:off x="-114" y="0"/>
              <a:ext cx="2460" cy="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5" name="Text Box 9"/>
            <p:cNvSpPr txBox="1">
              <a:spLocks noChangeArrowheads="1"/>
            </p:cNvSpPr>
            <p:nvPr/>
          </p:nvSpPr>
          <p:spPr bwMode="auto">
            <a:xfrm>
              <a:off x="839" y="391"/>
              <a:ext cx="123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r>
                <a:rPr lang="zh-CN" altLang="en-US" sz="2800">
                  <a:solidFill>
                    <a:srgbClr val="FF0000"/>
                  </a:solidFill>
                  <a:ea typeface="方正舒体" panose="02010601030101010101" pitchFamily="2" charset="-122"/>
                </a:rPr>
                <a:t>财富大统计</a:t>
              </a:r>
            </a:p>
          </p:txBody>
        </p:sp>
      </p:grpSp>
      <p:sp>
        <p:nvSpPr>
          <p:cNvPr id="21512" name="Text Box 10"/>
          <p:cNvSpPr txBox="1">
            <a:spLocks noChangeArrowheads="1"/>
          </p:cNvSpPr>
          <p:nvPr/>
        </p:nvSpPr>
        <p:spPr bwMode="auto">
          <a:xfrm>
            <a:off x="1671638" y="29305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endParaRPr lang="zh-CN" altLang="en-US">
              <a:solidFill>
                <a:srgbClr val="000000"/>
              </a:solidFill>
            </a:endParaRPr>
          </a:p>
        </p:txBody>
      </p:sp>
      <p:sp>
        <p:nvSpPr>
          <p:cNvPr id="37899" name="Text Box 11"/>
          <p:cNvSpPr txBox="1">
            <a:spLocks noChangeArrowheads="1"/>
          </p:cNvSpPr>
          <p:nvPr/>
        </p:nvSpPr>
        <p:spPr bwMode="auto">
          <a:xfrm>
            <a:off x="692745" y="2236788"/>
            <a:ext cx="7344172" cy="3662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r>
              <a:rPr lang="en-US" altLang="zh-CN" sz="2800" dirty="0">
                <a:solidFill>
                  <a:srgbClr val="0066FF"/>
                </a:solidFill>
              </a:rPr>
              <a:t>1</a:t>
            </a:r>
            <a:r>
              <a:rPr lang="zh-CN" altLang="en-US" sz="2800" dirty="0">
                <a:solidFill>
                  <a:srgbClr val="0066FF"/>
                </a:solidFill>
              </a:rPr>
              <a:t>、了解了算术平方根的概念</a:t>
            </a:r>
          </a:p>
          <a:p>
            <a:pPr eaLnBrk="1" fontAlgn="base" hangingPunct="1">
              <a:spcBef>
                <a:spcPct val="0"/>
              </a:spcBef>
              <a:spcAft>
                <a:spcPct val="0"/>
              </a:spcAft>
            </a:pPr>
            <a:r>
              <a:rPr lang="en-US" altLang="zh-CN" sz="2800" dirty="0">
                <a:solidFill>
                  <a:srgbClr val="0066FF"/>
                </a:solidFill>
              </a:rPr>
              <a:t>2</a:t>
            </a:r>
            <a:r>
              <a:rPr lang="zh-CN" altLang="en-US" sz="2800" dirty="0">
                <a:solidFill>
                  <a:srgbClr val="0066FF"/>
                </a:solidFill>
              </a:rPr>
              <a:t>、能利用正方形的面积与边长的关系求正数的算术方根并会用符号表示</a:t>
            </a:r>
            <a:r>
              <a:rPr lang="en-US" altLang="zh-CN" sz="2800" dirty="0">
                <a:solidFill>
                  <a:srgbClr val="0066FF"/>
                </a:solidFill>
              </a:rPr>
              <a:t>;  </a:t>
            </a:r>
          </a:p>
          <a:p>
            <a:pPr eaLnBrk="1" fontAlgn="base" hangingPunct="1">
              <a:spcBef>
                <a:spcPct val="0"/>
              </a:spcBef>
              <a:spcAft>
                <a:spcPct val="0"/>
              </a:spcAft>
            </a:pPr>
            <a:r>
              <a:rPr lang="zh-CN" altLang="en-US" dirty="0">
                <a:solidFill>
                  <a:srgbClr val="FF3300"/>
                </a:solidFill>
              </a:rPr>
              <a:t>注意：</a:t>
            </a:r>
          </a:p>
          <a:p>
            <a:pPr eaLnBrk="1" fontAlgn="base" hangingPunct="1">
              <a:spcBef>
                <a:spcPct val="0"/>
              </a:spcBef>
              <a:spcAft>
                <a:spcPct val="0"/>
              </a:spcAft>
            </a:pPr>
            <a:r>
              <a:rPr lang="en-US" altLang="zh-CN" sz="2800" dirty="0">
                <a:solidFill>
                  <a:srgbClr val="000000"/>
                </a:solidFill>
              </a:rPr>
              <a:t>1</a:t>
            </a:r>
            <a:r>
              <a:rPr lang="zh-CN" altLang="en-US" sz="2800" dirty="0">
                <a:solidFill>
                  <a:srgbClr val="000000"/>
                </a:solidFill>
              </a:rPr>
              <a:t>、根号</a:t>
            </a:r>
            <a:r>
              <a:rPr lang="en-US" altLang="zh-CN" sz="2800" dirty="0">
                <a:solidFill>
                  <a:srgbClr val="000000"/>
                </a:solidFill>
              </a:rPr>
              <a:t>a</a:t>
            </a:r>
            <a:r>
              <a:rPr lang="zh-CN" altLang="en-US" sz="2800" dirty="0">
                <a:solidFill>
                  <a:srgbClr val="000000"/>
                </a:solidFill>
              </a:rPr>
              <a:t>（</a:t>
            </a:r>
            <a:r>
              <a:rPr lang="en-US" altLang="zh-CN" sz="2800" dirty="0">
                <a:solidFill>
                  <a:srgbClr val="000000"/>
                </a:solidFill>
              </a:rPr>
              <a:t>a≥0</a:t>
            </a:r>
            <a:r>
              <a:rPr lang="zh-CN" altLang="en-US" sz="2800" dirty="0">
                <a:solidFill>
                  <a:srgbClr val="000000"/>
                </a:solidFill>
              </a:rPr>
              <a:t>）表示数</a:t>
            </a:r>
            <a:r>
              <a:rPr lang="en-US" altLang="zh-CN" sz="2800" dirty="0">
                <a:solidFill>
                  <a:srgbClr val="000000"/>
                </a:solidFill>
              </a:rPr>
              <a:t>a</a:t>
            </a:r>
            <a:r>
              <a:rPr lang="zh-CN" altLang="en-US" sz="2800" dirty="0">
                <a:solidFill>
                  <a:srgbClr val="000000"/>
                </a:solidFill>
              </a:rPr>
              <a:t>的算术平方根</a:t>
            </a:r>
          </a:p>
          <a:p>
            <a:pPr eaLnBrk="1" fontAlgn="base" hangingPunct="1">
              <a:spcBef>
                <a:spcPct val="0"/>
              </a:spcBef>
              <a:spcAft>
                <a:spcPct val="0"/>
              </a:spcAft>
            </a:pPr>
            <a:r>
              <a:rPr lang="en-US" altLang="zh-CN" sz="2800" dirty="0">
                <a:solidFill>
                  <a:srgbClr val="000000"/>
                </a:solidFill>
              </a:rPr>
              <a:t>2</a:t>
            </a:r>
            <a:r>
              <a:rPr lang="zh-CN" altLang="en-US" sz="2800" dirty="0">
                <a:solidFill>
                  <a:srgbClr val="000000"/>
                </a:solidFill>
              </a:rPr>
              <a:t>、根号</a:t>
            </a:r>
            <a:r>
              <a:rPr lang="en-US" altLang="zh-CN" sz="2800" dirty="0">
                <a:solidFill>
                  <a:srgbClr val="000000"/>
                </a:solidFill>
              </a:rPr>
              <a:t>a</a:t>
            </a:r>
            <a:r>
              <a:rPr lang="zh-CN" altLang="en-US" sz="2800" dirty="0">
                <a:solidFill>
                  <a:srgbClr val="000000"/>
                </a:solidFill>
              </a:rPr>
              <a:t>有意义的条件是</a:t>
            </a:r>
            <a:r>
              <a:rPr lang="en-US" altLang="zh-CN" sz="2800" dirty="0">
                <a:solidFill>
                  <a:srgbClr val="000000"/>
                </a:solidFill>
              </a:rPr>
              <a:t>a≥0</a:t>
            </a:r>
            <a:r>
              <a:rPr lang="zh-CN" altLang="en-US" sz="2800" dirty="0">
                <a:solidFill>
                  <a:srgbClr val="000000"/>
                </a:solidFill>
              </a:rPr>
              <a:t>，无意义的条件是</a:t>
            </a:r>
            <a:r>
              <a:rPr lang="en-US" altLang="zh-CN" sz="2800" dirty="0">
                <a:solidFill>
                  <a:srgbClr val="000000"/>
                </a:solidFill>
              </a:rPr>
              <a:t>a</a:t>
            </a:r>
            <a:r>
              <a:rPr lang="zh-CN" altLang="en-US" sz="2800" dirty="0">
                <a:solidFill>
                  <a:srgbClr val="000000"/>
                </a:solidFill>
              </a:rPr>
              <a:t>＜</a:t>
            </a:r>
            <a:r>
              <a:rPr lang="en-US" altLang="zh-CN" sz="2800" dirty="0">
                <a:solidFill>
                  <a:srgbClr val="000000"/>
                </a:solidFill>
              </a:rPr>
              <a:t>0</a:t>
            </a:r>
          </a:p>
          <a:p>
            <a:pPr eaLnBrk="1" fontAlgn="base" hangingPunct="1">
              <a:spcBef>
                <a:spcPct val="0"/>
              </a:spcBef>
              <a:spcAft>
                <a:spcPct val="0"/>
              </a:spcAft>
            </a:pPr>
            <a:r>
              <a:rPr lang="en-US" altLang="zh-CN" sz="2800" dirty="0">
                <a:solidFill>
                  <a:srgbClr val="000000"/>
                </a:solidFill>
              </a:rPr>
              <a:t>3</a:t>
            </a:r>
            <a:r>
              <a:rPr lang="zh-CN" altLang="en-US" sz="2800" dirty="0">
                <a:solidFill>
                  <a:srgbClr val="000000"/>
                </a:solidFill>
              </a:rPr>
              <a:t>、</a:t>
            </a:r>
            <a:r>
              <a:rPr lang="en-US" altLang="zh-CN" sz="2800" dirty="0">
                <a:solidFill>
                  <a:srgbClr val="000000"/>
                </a:solidFill>
              </a:rPr>
              <a:t>0</a:t>
            </a:r>
            <a:r>
              <a:rPr lang="zh-CN" altLang="en-US" sz="2800" dirty="0">
                <a:solidFill>
                  <a:srgbClr val="000000"/>
                </a:solidFill>
              </a:rPr>
              <a:t>的是算术平方根</a:t>
            </a:r>
            <a:r>
              <a:rPr lang="en-US" altLang="zh-CN" sz="2800" dirty="0">
                <a:solidFill>
                  <a:srgbClr val="000000"/>
                </a:solidFill>
              </a:rPr>
              <a:t>0</a:t>
            </a:r>
            <a:r>
              <a:rPr lang="zh-CN" altLang="en-US" sz="2800" dirty="0">
                <a:solidFill>
                  <a:srgbClr val="000000"/>
                </a:solidFill>
              </a:rPr>
              <a:t>，负数没有算术平方</a:t>
            </a:r>
            <a:r>
              <a:rPr lang="zh-CN" altLang="en-US" sz="2800" dirty="0" smtClean="0">
                <a:solidFill>
                  <a:srgbClr val="000000"/>
                </a:solidFill>
              </a:rPr>
              <a:t>根</a:t>
            </a:r>
            <a:endParaRPr lang="zh-CN" altLang="en-US" dirty="0">
              <a:solidFill>
                <a:srgbClr val="0066FF"/>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49" name="Group 2"/>
          <p:cNvGrpSpPr/>
          <p:nvPr/>
        </p:nvGrpSpPr>
        <p:grpSpPr bwMode="auto">
          <a:xfrm>
            <a:off x="2571750" y="3381375"/>
            <a:ext cx="25400" cy="22225"/>
            <a:chOff x="1212" y="436"/>
            <a:chExt cx="3982" cy="772"/>
          </a:xfrm>
        </p:grpSpPr>
        <p:graphicFrame>
          <p:nvGraphicFramePr>
            <p:cNvPr id="14347" name="Object 3"/>
            <p:cNvGraphicFramePr>
              <a:graphicFrameLocks noChangeAspect="1"/>
            </p:cNvGraphicFramePr>
            <p:nvPr/>
          </p:nvGraphicFramePr>
          <p:xfrm>
            <a:off x="1212" y="436"/>
            <a:ext cx="262" cy="360"/>
          </p:xfrm>
          <a:graphic>
            <a:graphicData uri="http://schemas.openxmlformats.org/presentationml/2006/ole">
              <mc:AlternateContent xmlns:mc="http://schemas.openxmlformats.org/markup-compatibility/2006">
                <mc:Choice xmlns:v="urn:schemas-microsoft-com:vml" Requires="v">
                  <p:oleObj spid="_x0000_s15397" name="Equation" r:id="rId3" imgW="203200" imgH="279400" progId="Equation.DSMT4">
                    <p:embed/>
                  </p:oleObj>
                </mc:Choice>
                <mc:Fallback>
                  <p:oleObj name="Equation" r:id="rId3" imgW="203200" imgH="279400" progId="Equation.DSMT4">
                    <p:embed/>
                    <p:pic>
                      <p:nvPicPr>
                        <p:cNvPr id="0" name="图片 1536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2" y="436"/>
                          <a:ext cx="262" cy="3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48" name="Object 4"/>
            <p:cNvGraphicFramePr>
              <a:graphicFrameLocks noChangeAspect="1"/>
            </p:cNvGraphicFramePr>
            <p:nvPr/>
          </p:nvGraphicFramePr>
          <p:xfrm>
            <a:off x="4785" y="841"/>
            <a:ext cx="409" cy="367"/>
          </p:xfrm>
          <a:graphic>
            <a:graphicData uri="http://schemas.openxmlformats.org/presentationml/2006/ole">
              <mc:AlternateContent xmlns:mc="http://schemas.openxmlformats.org/markup-compatibility/2006">
                <mc:Choice xmlns:v="urn:schemas-microsoft-com:vml" Requires="v">
                  <p:oleObj spid="_x0000_s15398" name="Equation" r:id="rId5" imgW="317500" imgH="292100" progId="Equation.DSMT4">
                    <p:embed/>
                  </p:oleObj>
                </mc:Choice>
                <mc:Fallback>
                  <p:oleObj name="Equation" r:id="rId5" imgW="317500" imgH="292100" progId="Equation.DSMT4">
                    <p:embed/>
                    <p:pic>
                      <p:nvPicPr>
                        <p:cNvPr id="0" name="图片 1536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85" y="841"/>
                          <a:ext cx="409" cy="3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97285" name="Object 5"/>
          <p:cNvGraphicFramePr>
            <a:graphicFrameLocks noChangeAspect="1"/>
          </p:cNvGraphicFramePr>
          <p:nvPr/>
        </p:nvGraphicFramePr>
        <p:xfrm>
          <a:off x="6156325" y="1751013"/>
          <a:ext cx="2454275" cy="909637"/>
        </p:xfrm>
        <a:graphic>
          <a:graphicData uri="http://schemas.openxmlformats.org/presentationml/2006/ole">
            <mc:AlternateContent xmlns:mc="http://schemas.openxmlformats.org/markup-compatibility/2006">
              <mc:Choice xmlns:v="urn:schemas-microsoft-com:vml" Requires="v">
                <p:oleObj spid="_x0000_s15399" name="Equation" r:id="rId7" imgW="850900" imgH="304800" progId="Equation.DSMT4">
                  <p:embed/>
                </p:oleObj>
              </mc:Choice>
              <mc:Fallback>
                <p:oleObj name="Equation" r:id="rId7" imgW="850900" imgH="304800" progId="Equation.DSMT4">
                  <p:embed/>
                  <p:pic>
                    <p:nvPicPr>
                      <p:cNvPr id="0" name="图片 1536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56325" y="1751013"/>
                        <a:ext cx="2454275" cy="909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7286" name="Rectangle 6"/>
          <p:cNvSpPr>
            <a:spLocks noChangeArrowheads="1"/>
          </p:cNvSpPr>
          <p:nvPr/>
        </p:nvSpPr>
        <p:spPr bwMode="auto">
          <a:xfrm>
            <a:off x="395288" y="2846388"/>
            <a:ext cx="47529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zh-CN" altLang="en-US" sz="3000" b="1" i="1" dirty="0">
                <a:solidFill>
                  <a:srgbClr val="0000FF"/>
                </a:solidFill>
                <a:ea typeface="隶书" panose="02010509060101010101" charset="-122"/>
              </a:rPr>
              <a:t>规定：</a:t>
            </a:r>
            <a:r>
              <a:rPr lang="en-US" altLang="zh-CN" sz="3000" b="1" dirty="0">
                <a:solidFill>
                  <a:srgbClr val="000000"/>
                </a:solidFill>
                <a:ea typeface="隶书" panose="02010509060101010101" charset="-122"/>
              </a:rPr>
              <a:t>0</a:t>
            </a:r>
            <a:r>
              <a:rPr lang="zh-CN" altLang="en-US" sz="3000" b="1" dirty="0">
                <a:solidFill>
                  <a:srgbClr val="000000"/>
                </a:solidFill>
                <a:ea typeface="隶书" panose="02010509060101010101" charset="-122"/>
              </a:rPr>
              <a:t>的算术平方根是</a:t>
            </a:r>
            <a:r>
              <a:rPr lang="en-US" altLang="zh-CN" sz="3000" b="1" dirty="0">
                <a:solidFill>
                  <a:srgbClr val="000000"/>
                </a:solidFill>
                <a:ea typeface="隶书" panose="02010509060101010101" charset="-122"/>
              </a:rPr>
              <a:t>0.</a:t>
            </a:r>
          </a:p>
        </p:txBody>
      </p:sp>
      <p:graphicFrame>
        <p:nvGraphicFramePr>
          <p:cNvPr id="97287" name="Object 7"/>
          <p:cNvGraphicFramePr>
            <a:graphicFrameLocks noChangeAspect="1"/>
          </p:cNvGraphicFramePr>
          <p:nvPr/>
        </p:nvGraphicFramePr>
        <p:xfrm>
          <a:off x="5364163" y="2774950"/>
          <a:ext cx="2700337" cy="677863"/>
        </p:xfrm>
        <a:graphic>
          <a:graphicData uri="http://schemas.openxmlformats.org/presentationml/2006/ole">
            <mc:AlternateContent xmlns:mc="http://schemas.openxmlformats.org/markup-compatibility/2006">
              <mc:Choice xmlns:v="urn:schemas-microsoft-com:vml" Requires="v">
                <p:oleObj spid="_x0000_s15400" name="公式" r:id="rId9" imgW="1104900" imgH="304800" progId="Equation.3">
                  <p:embed/>
                </p:oleObj>
              </mc:Choice>
              <mc:Fallback>
                <p:oleObj name="公式" r:id="rId9" imgW="1104900" imgH="304800" progId="Equation.3">
                  <p:embed/>
                  <p:pic>
                    <p:nvPicPr>
                      <p:cNvPr id="0" name="图片 1536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64163" y="2774950"/>
                        <a:ext cx="2700337" cy="677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351" name="Text Box 8"/>
          <p:cNvSpPr txBox="1">
            <a:spLocks noChangeArrowheads="1"/>
          </p:cNvSpPr>
          <p:nvPr/>
        </p:nvSpPr>
        <p:spPr bwMode="auto">
          <a:xfrm>
            <a:off x="466725" y="620713"/>
            <a:ext cx="835342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r>
              <a:rPr lang="en-US" altLang="zh-CN" sz="3000" b="1" dirty="0">
                <a:solidFill>
                  <a:srgbClr val="000000"/>
                </a:solidFill>
              </a:rPr>
              <a:t>      </a:t>
            </a:r>
            <a:r>
              <a:rPr lang="zh-CN" altLang="en-US" sz="3000" b="1" dirty="0">
                <a:solidFill>
                  <a:srgbClr val="000000"/>
                </a:solidFill>
              </a:rPr>
              <a:t>一般地，如果一个</a:t>
            </a:r>
            <a:r>
              <a:rPr lang="zh-CN" altLang="en-US" sz="3000" b="1" u="sng" dirty="0">
                <a:solidFill>
                  <a:srgbClr val="0000FF"/>
                </a:solidFill>
              </a:rPr>
              <a:t>正数</a:t>
            </a:r>
            <a:r>
              <a:rPr lang="en-US" altLang="zh-CN" sz="3000" b="1" i="1" u="sng" dirty="0">
                <a:solidFill>
                  <a:srgbClr val="0000FF"/>
                </a:solidFill>
              </a:rPr>
              <a:t>x </a:t>
            </a:r>
            <a:r>
              <a:rPr lang="zh-CN" altLang="en-US" sz="3000" b="1" dirty="0">
                <a:solidFill>
                  <a:srgbClr val="000000"/>
                </a:solidFill>
              </a:rPr>
              <a:t>的平方等于</a:t>
            </a:r>
            <a:r>
              <a:rPr lang="en-US" altLang="zh-CN" sz="3000" b="1" dirty="0">
                <a:solidFill>
                  <a:srgbClr val="000000"/>
                </a:solidFill>
              </a:rPr>
              <a:t>a, </a:t>
            </a:r>
            <a:r>
              <a:rPr lang="zh-CN" altLang="en-US" sz="3000" b="1" dirty="0">
                <a:solidFill>
                  <a:srgbClr val="000000"/>
                </a:solidFill>
              </a:rPr>
              <a:t>即</a:t>
            </a:r>
            <a:r>
              <a:rPr lang="en-US" altLang="zh-CN" sz="3000" b="1" dirty="0">
                <a:solidFill>
                  <a:srgbClr val="000000"/>
                </a:solidFill>
              </a:rPr>
              <a:t>x</a:t>
            </a:r>
            <a:r>
              <a:rPr lang="en-US" altLang="zh-CN" sz="3000" b="1" baseline="30000" dirty="0">
                <a:solidFill>
                  <a:srgbClr val="000000"/>
                </a:solidFill>
              </a:rPr>
              <a:t>2</a:t>
            </a:r>
            <a:r>
              <a:rPr lang="en-US" altLang="zh-CN" sz="3000" b="1" dirty="0">
                <a:solidFill>
                  <a:srgbClr val="000000"/>
                </a:solidFill>
              </a:rPr>
              <a:t>=a,</a:t>
            </a:r>
            <a:r>
              <a:rPr lang="zh-CN" altLang="en-US" sz="3000" b="1" dirty="0">
                <a:solidFill>
                  <a:srgbClr val="000000"/>
                </a:solidFill>
              </a:rPr>
              <a:t>那么这个</a:t>
            </a:r>
            <a:r>
              <a:rPr lang="zh-CN" altLang="en-US" sz="3000" b="1" u="sng" dirty="0">
                <a:solidFill>
                  <a:srgbClr val="0000FF"/>
                </a:solidFill>
              </a:rPr>
              <a:t>正数</a:t>
            </a:r>
            <a:r>
              <a:rPr lang="en-US" altLang="zh-CN" sz="3000" b="1" u="sng" dirty="0">
                <a:solidFill>
                  <a:srgbClr val="0000FF"/>
                </a:solidFill>
              </a:rPr>
              <a:t>x </a:t>
            </a:r>
            <a:r>
              <a:rPr lang="zh-CN" altLang="en-US" sz="3000" b="1" dirty="0">
                <a:solidFill>
                  <a:srgbClr val="000000"/>
                </a:solidFill>
              </a:rPr>
              <a:t>叫做</a:t>
            </a:r>
            <a:r>
              <a:rPr lang="en-US" altLang="zh-CN" sz="3000" b="1" dirty="0">
                <a:solidFill>
                  <a:srgbClr val="000000"/>
                </a:solidFill>
              </a:rPr>
              <a:t>a</a:t>
            </a:r>
            <a:r>
              <a:rPr lang="zh-CN" altLang="en-US" sz="3000" b="1" dirty="0">
                <a:solidFill>
                  <a:srgbClr val="000000"/>
                </a:solidFill>
              </a:rPr>
              <a:t>的</a:t>
            </a:r>
            <a:r>
              <a:rPr lang="zh-CN" altLang="en-US" sz="3000" b="1" u="sng" dirty="0">
                <a:solidFill>
                  <a:srgbClr val="CC0000"/>
                </a:solidFill>
              </a:rPr>
              <a:t>算术平方根</a:t>
            </a:r>
            <a:r>
              <a:rPr lang="en-US" altLang="zh-CN" sz="3000" b="1" dirty="0">
                <a:solidFill>
                  <a:srgbClr val="000000"/>
                </a:solidFill>
              </a:rPr>
              <a:t>. </a:t>
            </a:r>
          </a:p>
        </p:txBody>
      </p:sp>
      <p:graphicFrame>
        <p:nvGraphicFramePr>
          <p:cNvPr id="97289" name="Object 9"/>
          <p:cNvGraphicFramePr>
            <a:graphicFrameLocks noGrp="1" noChangeAspect="1"/>
          </p:cNvGraphicFramePr>
          <p:nvPr>
            <p:ph sz="quarter" idx="4294967295"/>
          </p:nvPr>
        </p:nvGraphicFramePr>
        <p:xfrm>
          <a:off x="3779838" y="1508125"/>
          <a:ext cx="792162" cy="749300"/>
        </p:xfrm>
        <a:graphic>
          <a:graphicData uri="http://schemas.openxmlformats.org/presentationml/2006/ole">
            <mc:AlternateContent xmlns:mc="http://schemas.openxmlformats.org/markup-compatibility/2006">
              <mc:Choice xmlns:v="urn:schemas-microsoft-com:vml" Requires="v">
                <p:oleObj spid="_x0000_s15401" name="公式" r:id="rId11" imgW="317500" imgH="304800" progId="Equation.3">
                  <p:embed/>
                </p:oleObj>
              </mc:Choice>
              <mc:Fallback>
                <p:oleObj name="公式" r:id="rId11" imgW="317500" imgH="304800" progId="Equation.3">
                  <p:embed/>
                  <p:pic>
                    <p:nvPicPr>
                      <p:cNvPr id="0" name="图片 1536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79838" y="1508125"/>
                        <a:ext cx="792162" cy="749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7290" name="Text Box 10"/>
          <p:cNvSpPr txBox="1">
            <a:spLocks noChangeArrowheads="1"/>
          </p:cNvSpPr>
          <p:nvPr/>
        </p:nvSpPr>
        <p:spPr bwMode="auto">
          <a:xfrm>
            <a:off x="395288" y="1581150"/>
            <a:ext cx="6985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r>
              <a:rPr lang="en-US" altLang="zh-CN" sz="3000" b="1" dirty="0">
                <a:solidFill>
                  <a:srgbClr val="000000"/>
                </a:solidFill>
              </a:rPr>
              <a:t>a</a:t>
            </a:r>
            <a:r>
              <a:rPr lang="zh-CN" altLang="en-US" sz="3000" b="1" dirty="0">
                <a:solidFill>
                  <a:srgbClr val="000000"/>
                </a:solidFill>
              </a:rPr>
              <a:t>的算术平方根记为         </a:t>
            </a:r>
          </a:p>
          <a:p>
            <a:pPr eaLnBrk="1" fontAlgn="base" hangingPunct="1">
              <a:spcBef>
                <a:spcPct val="0"/>
              </a:spcBef>
              <a:spcAft>
                <a:spcPct val="0"/>
              </a:spcAft>
            </a:pPr>
            <a:r>
              <a:rPr lang="zh-CN" altLang="en-US" sz="3000" b="1" dirty="0">
                <a:solidFill>
                  <a:srgbClr val="000000"/>
                </a:solidFill>
              </a:rPr>
              <a:t>读作</a:t>
            </a:r>
            <a:r>
              <a:rPr lang="en-US" altLang="zh-CN" sz="3000" b="1" dirty="0">
                <a:solidFill>
                  <a:srgbClr val="000000"/>
                </a:solidFill>
              </a:rPr>
              <a:t>: “</a:t>
            </a:r>
            <a:r>
              <a:rPr lang="zh-CN" altLang="en-US" sz="3000" b="1" dirty="0">
                <a:solidFill>
                  <a:srgbClr val="000000"/>
                </a:solidFill>
              </a:rPr>
              <a:t>根号</a:t>
            </a:r>
            <a:r>
              <a:rPr lang="en-US" altLang="zh-CN" sz="3000" b="1" dirty="0">
                <a:solidFill>
                  <a:srgbClr val="000000"/>
                </a:solidFill>
              </a:rPr>
              <a:t>a”</a:t>
            </a:r>
            <a:r>
              <a:rPr lang="zh-CN" altLang="en-US" sz="3000" b="1" dirty="0">
                <a:solidFill>
                  <a:srgbClr val="000000"/>
                </a:solidFill>
              </a:rPr>
              <a:t>，</a:t>
            </a:r>
            <a:r>
              <a:rPr lang="en-US" altLang="zh-CN" sz="3000" b="1" dirty="0">
                <a:solidFill>
                  <a:srgbClr val="CC0000"/>
                </a:solidFill>
              </a:rPr>
              <a:t>a </a:t>
            </a:r>
            <a:r>
              <a:rPr lang="zh-CN" altLang="en-US" sz="3000" b="1" dirty="0">
                <a:solidFill>
                  <a:srgbClr val="000000"/>
                </a:solidFill>
              </a:rPr>
              <a:t>叫做被开方数</a:t>
            </a:r>
            <a:r>
              <a:rPr lang="en-US" altLang="zh-CN" sz="3000" b="1" dirty="0">
                <a:solidFill>
                  <a:srgbClr val="000000"/>
                </a:solidFill>
              </a:rPr>
              <a:t>.</a:t>
            </a:r>
          </a:p>
        </p:txBody>
      </p:sp>
      <p:graphicFrame>
        <p:nvGraphicFramePr>
          <p:cNvPr id="97291" name="Object 11"/>
          <p:cNvGraphicFramePr>
            <a:graphicFrameLocks noChangeAspect="1"/>
          </p:cNvGraphicFramePr>
          <p:nvPr/>
        </p:nvGraphicFramePr>
        <p:xfrm>
          <a:off x="3597275" y="3381375"/>
          <a:ext cx="3279775" cy="958850"/>
        </p:xfrm>
        <a:graphic>
          <a:graphicData uri="http://schemas.openxmlformats.org/presentationml/2006/ole">
            <mc:AlternateContent xmlns:mc="http://schemas.openxmlformats.org/markup-compatibility/2006">
              <mc:Choice xmlns:v="urn:schemas-microsoft-com:vml" Requires="v">
                <p:oleObj spid="_x0000_s15402" name="Equation" r:id="rId13" imgW="1308100" imgH="317500" progId="Equation.DSMT4">
                  <p:embed/>
                </p:oleObj>
              </mc:Choice>
              <mc:Fallback>
                <p:oleObj name="Equation" r:id="rId13" imgW="1308100" imgH="317500" progId="Equation.DSMT4">
                  <p:embed/>
                  <p:pic>
                    <p:nvPicPr>
                      <p:cNvPr id="0" name="图片 15366"/>
                      <p:cNvPicPr>
                        <a:picLocks noChangeAspect="1" noChangeArrowheads="1"/>
                      </p:cNvPicPr>
                      <p:nvPr/>
                    </p:nvPicPr>
                    <p:blipFill>
                      <a:blip r:embed="rId14">
                        <a:extLst>
                          <a:ext uri="{28A0092B-C50C-407E-A947-70E740481C1C}">
                            <a14:useLocalDpi xmlns:a14="http://schemas.microsoft.com/office/drawing/2010/main" val="0"/>
                          </a:ext>
                        </a:extLst>
                      </a:blip>
                      <a:srcRect l="13229"/>
                      <a:stretch>
                        <a:fillRect/>
                      </a:stretch>
                    </p:blipFill>
                    <p:spPr bwMode="auto">
                      <a:xfrm>
                        <a:off x="3597275" y="3381375"/>
                        <a:ext cx="3279775" cy="958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7292" name="Object 12"/>
          <p:cNvGraphicFramePr>
            <a:graphicFrameLocks noChangeAspect="1"/>
          </p:cNvGraphicFramePr>
          <p:nvPr/>
        </p:nvGraphicFramePr>
        <p:xfrm>
          <a:off x="3346450" y="4460875"/>
          <a:ext cx="3889375" cy="915988"/>
        </p:xfrm>
        <a:graphic>
          <a:graphicData uri="http://schemas.openxmlformats.org/presentationml/2006/ole">
            <mc:AlternateContent xmlns:mc="http://schemas.openxmlformats.org/markup-compatibility/2006">
              <mc:Choice xmlns:v="urn:schemas-microsoft-com:vml" Requires="v">
                <p:oleObj spid="_x0000_s15403" name="Equation" r:id="rId15" imgW="1409700" imgH="317500" progId="Equation.DSMT4">
                  <p:embed/>
                </p:oleObj>
              </mc:Choice>
              <mc:Fallback>
                <p:oleObj name="Equation" r:id="rId15" imgW="1409700" imgH="317500" progId="Equation.DSMT4">
                  <p:embed/>
                  <p:pic>
                    <p:nvPicPr>
                      <p:cNvPr id="0" name="图片 1536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346450" y="4460875"/>
                        <a:ext cx="3889375" cy="915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7293" name="Rectangle 13"/>
          <p:cNvSpPr>
            <a:spLocks noChangeArrowheads="1"/>
          </p:cNvSpPr>
          <p:nvPr/>
        </p:nvSpPr>
        <p:spPr bwMode="auto">
          <a:xfrm>
            <a:off x="250825" y="3668712"/>
            <a:ext cx="29527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en-US" altLang="zh-CN" sz="3000" b="1" i="1" dirty="0">
                <a:solidFill>
                  <a:srgbClr val="0000FF"/>
                </a:solidFill>
                <a:ea typeface="隶书" panose="02010509060101010101" charset="-122"/>
              </a:rPr>
              <a:t>1.</a:t>
            </a:r>
            <a:r>
              <a:rPr lang="zh-CN" altLang="en-US" sz="3000" b="1" i="1" dirty="0">
                <a:solidFill>
                  <a:srgbClr val="0000FF"/>
                </a:solidFill>
                <a:ea typeface="隶书" panose="02010509060101010101" charset="-122"/>
              </a:rPr>
              <a:t>双重非负性：</a:t>
            </a:r>
            <a:endParaRPr lang="zh-CN" altLang="en-US" sz="3000" b="1" dirty="0">
              <a:solidFill>
                <a:srgbClr val="000000"/>
              </a:solidFill>
              <a:ea typeface="隶书" panose="02010509060101010101" charset="-122"/>
            </a:endParaRPr>
          </a:p>
        </p:txBody>
      </p:sp>
      <p:sp>
        <p:nvSpPr>
          <p:cNvPr id="97294" name="Rectangle 14"/>
          <p:cNvSpPr>
            <a:spLocks noChangeArrowheads="1"/>
          </p:cNvSpPr>
          <p:nvPr/>
        </p:nvSpPr>
        <p:spPr bwMode="auto">
          <a:xfrm>
            <a:off x="250825" y="4389437"/>
            <a:ext cx="2952750"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en-US" altLang="zh-CN" sz="3000" b="1" i="1" dirty="0">
                <a:solidFill>
                  <a:srgbClr val="0000FF"/>
                </a:solidFill>
                <a:ea typeface="隶书" panose="02010509060101010101" charset="-122"/>
              </a:rPr>
              <a:t>2.</a:t>
            </a:r>
            <a:r>
              <a:rPr lang="zh-CN" altLang="en-US" sz="3000" b="1" i="1" dirty="0">
                <a:solidFill>
                  <a:srgbClr val="0000FF"/>
                </a:solidFill>
                <a:ea typeface="隶书" panose="02010509060101010101" charset="-122"/>
              </a:rPr>
              <a:t>一个非负数的算数平方根的平方是它本身：</a:t>
            </a:r>
            <a:endParaRPr lang="zh-CN" altLang="en-US" sz="3000" b="1" dirty="0">
              <a:solidFill>
                <a:srgbClr val="000000"/>
              </a:solidFill>
              <a:ea typeface="隶书" panose="02010509060101010101" charset="-122"/>
            </a:endParaRPr>
          </a:p>
        </p:txBody>
      </p:sp>
      <p:graphicFrame>
        <p:nvGraphicFramePr>
          <p:cNvPr id="97295" name="Object 15"/>
          <p:cNvGraphicFramePr>
            <a:graphicFrameLocks noChangeAspect="1"/>
          </p:cNvGraphicFramePr>
          <p:nvPr/>
        </p:nvGraphicFramePr>
        <p:xfrm>
          <a:off x="5507038" y="4532313"/>
          <a:ext cx="731837" cy="792162"/>
        </p:xfrm>
        <a:graphic>
          <a:graphicData uri="http://schemas.openxmlformats.org/presentationml/2006/ole">
            <mc:AlternateContent xmlns:mc="http://schemas.openxmlformats.org/markup-compatibility/2006">
              <mc:Choice xmlns:v="urn:schemas-microsoft-com:vml" Requires="v">
                <p:oleObj spid="_x0000_s15404" name="Equation" r:id="rId17" imgW="368300" imgH="190500" progId="Equation.DSMT4">
                  <p:embed/>
                </p:oleObj>
              </mc:Choice>
              <mc:Fallback>
                <p:oleObj name="Equation" r:id="rId17" imgW="368300" imgH="190500" progId="Equation.DSMT4">
                  <p:embed/>
                  <p:pic>
                    <p:nvPicPr>
                      <p:cNvPr id="0" name="图片 15368"/>
                      <p:cNvPicPr>
                        <a:picLocks noChangeAspect="1" noChangeArrowheads="1"/>
                      </p:cNvPicPr>
                      <p:nvPr/>
                    </p:nvPicPr>
                    <p:blipFill>
                      <a:blip r:embed="rId18">
                        <a:extLst>
                          <a:ext uri="{28A0092B-C50C-407E-A947-70E740481C1C}">
                            <a14:useLocalDpi xmlns:a14="http://schemas.microsoft.com/office/drawing/2010/main" val="0"/>
                          </a:ext>
                        </a:extLst>
                      </a:blip>
                      <a:srcRect l="47818" t="-9941"/>
                      <a:stretch>
                        <a:fillRect/>
                      </a:stretch>
                    </p:blipFill>
                    <p:spPr bwMode="auto">
                      <a:xfrm>
                        <a:off x="5507038" y="4532313"/>
                        <a:ext cx="731837" cy="792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7296" name="Object 16"/>
          <p:cNvGraphicFramePr>
            <a:graphicFrameLocks noChangeAspect="1"/>
          </p:cNvGraphicFramePr>
          <p:nvPr/>
        </p:nvGraphicFramePr>
        <p:xfrm>
          <a:off x="7165975" y="4606925"/>
          <a:ext cx="1582738" cy="790575"/>
        </p:xfrm>
        <a:graphic>
          <a:graphicData uri="http://schemas.openxmlformats.org/presentationml/2006/ole">
            <mc:AlternateContent xmlns:mc="http://schemas.openxmlformats.org/markup-compatibility/2006">
              <mc:Choice xmlns:v="urn:schemas-microsoft-com:vml" Requires="v">
                <p:oleObj spid="_x0000_s15405" name="Equation" r:id="rId19" imgW="622300" imgH="266700" progId="Equation.DSMT4">
                  <p:embed/>
                </p:oleObj>
              </mc:Choice>
              <mc:Fallback>
                <p:oleObj name="Equation" r:id="rId19" imgW="622300" imgH="266700" progId="Equation.DSMT4">
                  <p:embed/>
                  <p:pic>
                    <p:nvPicPr>
                      <p:cNvPr id="0" name="图片 15369"/>
                      <p:cNvPicPr>
                        <a:picLocks noChangeAspect="1" noChangeArrowheads="1"/>
                      </p:cNvPicPr>
                      <p:nvPr/>
                    </p:nvPicPr>
                    <p:blipFill>
                      <a:blip r:embed="rId20">
                        <a:extLst>
                          <a:ext uri="{28A0092B-C50C-407E-A947-70E740481C1C}">
                            <a14:useLocalDpi xmlns:a14="http://schemas.microsoft.com/office/drawing/2010/main" val="0"/>
                          </a:ext>
                        </a:extLst>
                      </a:blip>
                      <a:srcRect l="13229"/>
                      <a:stretch>
                        <a:fillRect/>
                      </a:stretch>
                    </p:blipFill>
                    <p:spPr bwMode="auto">
                      <a:xfrm>
                        <a:off x="7165975" y="4606925"/>
                        <a:ext cx="1582738" cy="790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7297" name="Rectangle 17"/>
          <p:cNvSpPr>
            <a:spLocks noChangeArrowheads="1"/>
          </p:cNvSpPr>
          <p:nvPr/>
        </p:nvSpPr>
        <p:spPr bwMode="auto">
          <a:xfrm>
            <a:off x="178254" y="5830434"/>
            <a:ext cx="518477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en-US" altLang="zh-CN" sz="3000" b="1" i="1" dirty="0">
                <a:solidFill>
                  <a:srgbClr val="0000FF"/>
                </a:solidFill>
                <a:ea typeface="隶书" panose="02010509060101010101" charset="-122"/>
              </a:rPr>
              <a:t>3.</a:t>
            </a:r>
            <a:r>
              <a:rPr lang="zh-CN" altLang="en-US" sz="3000" b="1" i="1" dirty="0">
                <a:solidFill>
                  <a:srgbClr val="0000FF"/>
                </a:solidFill>
                <a:ea typeface="隶书" panose="02010509060101010101" charset="-122"/>
              </a:rPr>
              <a:t>任何一个数的平方的算术平方根等于这个数的绝对值</a:t>
            </a:r>
            <a:r>
              <a:rPr lang="en-US" altLang="zh-CN" sz="3000" b="1" i="1" dirty="0">
                <a:solidFill>
                  <a:srgbClr val="0000FF"/>
                </a:solidFill>
                <a:ea typeface="隶书" panose="02010509060101010101" charset="-122"/>
              </a:rPr>
              <a:t>.</a:t>
            </a:r>
            <a:endParaRPr lang="en-US" altLang="zh-CN" sz="3000" b="1" dirty="0">
              <a:solidFill>
                <a:srgbClr val="000000"/>
              </a:solidFill>
              <a:ea typeface="隶书" panose="02010509060101010101" charset="-122"/>
            </a:endParaRPr>
          </a:p>
        </p:txBody>
      </p:sp>
      <p:graphicFrame>
        <p:nvGraphicFramePr>
          <p:cNvPr id="97298" name="Object 18"/>
          <p:cNvGraphicFramePr>
            <a:graphicFrameLocks noChangeAspect="1"/>
          </p:cNvGraphicFramePr>
          <p:nvPr/>
        </p:nvGraphicFramePr>
        <p:xfrm>
          <a:off x="5148263" y="5819775"/>
          <a:ext cx="3432175" cy="993775"/>
        </p:xfrm>
        <a:graphic>
          <a:graphicData uri="http://schemas.openxmlformats.org/presentationml/2006/ole">
            <mc:AlternateContent xmlns:mc="http://schemas.openxmlformats.org/markup-compatibility/2006">
              <mc:Choice xmlns:v="urn:schemas-microsoft-com:vml" Requires="v">
                <p:oleObj spid="_x0000_s15406" name="Equation" r:id="rId21" imgW="1460500" imgH="355600" progId="Equation.DSMT4">
                  <p:embed/>
                </p:oleObj>
              </mc:Choice>
              <mc:Fallback>
                <p:oleObj name="Equation" r:id="rId21" imgW="1460500" imgH="355600" progId="Equation.DSMT4">
                  <p:embed/>
                  <p:pic>
                    <p:nvPicPr>
                      <p:cNvPr id="0" name="图片 15370"/>
                      <p:cNvPicPr>
                        <a:picLocks noChangeAspect="1" noChangeArrowheads="1"/>
                      </p:cNvPicPr>
                      <p:nvPr/>
                    </p:nvPicPr>
                    <p:blipFill>
                      <a:blip r:embed="rId22">
                        <a:extLst>
                          <a:ext uri="{28A0092B-C50C-407E-A947-70E740481C1C}">
                            <a14:useLocalDpi xmlns:a14="http://schemas.microsoft.com/office/drawing/2010/main" val="0"/>
                          </a:ext>
                        </a:extLst>
                      </a:blip>
                      <a:srcRect l="13229"/>
                      <a:stretch>
                        <a:fillRect/>
                      </a:stretch>
                    </p:blipFill>
                    <p:spPr bwMode="auto">
                      <a:xfrm>
                        <a:off x="5148263" y="5819775"/>
                        <a:ext cx="3432175" cy="993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7299" name="Object 19"/>
          <p:cNvGraphicFramePr>
            <a:graphicFrameLocks noChangeAspect="1"/>
          </p:cNvGraphicFramePr>
          <p:nvPr/>
        </p:nvGraphicFramePr>
        <p:xfrm>
          <a:off x="7092950" y="5734050"/>
          <a:ext cx="893763" cy="1150938"/>
        </p:xfrm>
        <a:graphic>
          <a:graphicData uri="http://schemas.openxmlformats.org/presentationml/2006/ole">
            <mc:AlternateContent xmlns:mc="http://schemas.openxmlformats.org/markup-compatibility/2006">
              <mc:Choice xmlns:v="urn:schemas-microsoft-com:vml" Requires="v">
                <p:oleObj spid="_x0000_s15407" name="Equation" r:id="rId23" imgW="266700" imgH="342900" progId="Equation.DSMT4">
                  <p:embed/>
                </p:oleObj>
              </mc:Choice>
              <mc:Fallback>
                <p:oleObj name="Equation" r:id="rId23" imgW="266700" imgH="342900" progId="Equation.DSMT4">
                  <p:embed/>
                  <p:pic>
                    <p:nvPicPr>
                      <p:cNvPr id="0" name="图片 15371"/>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092950" y="5734050"/>
                        <a:ext cx="893763" cy="1150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356" name="WordArt 20"/>
          <p:cNvSpPr>
            <a:spLocks noChangeArrowheads="1" noChangeShapeType="1" noTextEdit="1"/>
          </p:cNvSpPr>
          <p:nvPr/>
        </p:nvSpPr>
        <p:spPr bwMode="auto">
          <a:xfrm>
            <a:off x="3924300" y="115888"/>
            <a:ext cx="1177925" cy="792162"/>
          </a:xfrm>
          <a:prstGeom prst="rect">
            <a:avLst/>
          </a:prstGeom>
        </p:spPr>
        <p:txBody>
          <a:bodyPr wrap="none" fromWordArt="1">
            <a:prstTxWarp prst="textDeflate">
              <a:avLst>
                <a:gd name="adj" fmla="val 26227"/>
              </a:avLst>
            </a:prstTxWarp>
          </a:bodyPr>
          <a:lstStyle/>
          <a:p>
            <a:pPr algn="ctr" fontAlgn="base">
              <a:spcBef>
                <a:spcPct val="0"/>
              </a:spcBef>
              <a:spcAft>
                <a:spcPct val="0"/>
              </a:spcAft>
            </a:pPr>
            <a:r>
              <a:rPr lang="zh-CN" altLang="en-US" sz="3600" b="1" kern="10" dirty="0">
                <a:ln w="9525">
                  <a:solidFill>
                    <a:srgbClr val="000000"/>
                  </a:solidFill>
                  <a:round/>
                </a:ln>
                <a:solidFill>
                  <a:srgbClr val="000000"/>
                </a:solidFill>
                <a:latin typeface="宋体" panose="02010600030101010101" pitchFamily="2" charset="-122"/>
              </a:rPr>
              <a:t>小结</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7290">
                                            <p:txEl>
                                              <p:pRg st="0" end="0"/>
                                            </p:txEl>
                                          </p:spTgt>
                                        </p:tgtEl>
                                        <p:attrNameLst>
                                          <p:attrName>style.visibility</p:attrName>
                                        </p:attrNameLst>
                                      </p:cBhvr>
                                      <p:to>
                                        <p:strVal val="visible"/>
                                      </p:to>
                                    </p:set>
                                    <p:animEffect transition="in" filter="wipe(left)">
                                      <p:cBhvr>
                                        <p:cTn id="7" dur="500"/>
                                        <p:tgtEl>
                                          <p:spTgt spid="9729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7289"/>
                                        </p:tgtEl>
                                        <p:attrNameLst>
                                          <p:attrName>style.visibility</p:attrName>
                                        </p:attrNameLst>
                                      </p:cBhvr>
                                      <p:to>
                                        <p:strVal val="visible"/>
                                      </p:to>
                                    </p:set>
                                    <p:animEffect transition="in" filter="wipe(left)">
                                      <p:cBhvr>
                                        <p:cTn id="12" dur="500"/>
                                        <p:tgtEl>
                                          <p:spTgt spid="9728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7290">
                                            <p:txEl>
                                              <p:pRg st="1" end="1"/>
                                            </p:txEl>
                                          </p:spTgt>
                                        </p:tgtEl>
                                        <p:attrNameLst>
                                          <p:attrName>style.visibility</p:attrName>
                                        </p:attrNameLst>
                                      </p:cBhvr>
                                      <p:to>
                                        <p:strVal val="visible"/>
                                      </p:to>
                                    </p:set>
                                    <p:animEffect transition="in" filter="wipe(left)">
                                      <p:cBhvr>
                                        <p:cTn id="17" dur="500"/>
                                        <p:tgtEl>
                                          <p:spTgt spid="9729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0" presetClass="entr" presetSubtype="0" fill="hold" nodeType="clickEffect">
                                  <p:stCondLst>
                                    <p:cond delay="0"/>
                                  </p:stCondLst>
                                  <p:childTnLst>
                                    <p:set>
                                      <p:cBhvr>
                                        <p:cTn id="21" dur="1" fill="hold">
                                          <p:stCondLst>
                                            <p:cond delay="0"/>
                                          </p:stCondLst>
                                        </p:cTn>
                                        <p:tgtEl>
                                          <p:spTgt spid="97285"/>
                                        </p:tgtEl>
                                        <p:attrNameLst>
                                          <p:attrName>style.visibility</p:attrName>
                                        </p:attrNameLst>
                                      </p:cBhvr>
                                      <p:to>
                                        <p:strVal val="visible"/>
                                      </p:to>
                                    </p:set>
                                    <p:animEffect transition="in" filter="fade">
                                      <p:cBhvr>
                                        <p:cTn id="22" dur="800" decel="100000"/>
                                        <p:tgtEl>
                                          <p:spTgt spid="97285"/>
                                        </p:tgtEl>
                                      </p:cBhvr>
                                    </p:animEffect>
                                    <p:anim calcmode="lin" valueType="num">
                                      <p:cBhvr>
                                        <p:cTn id="23" dur="800" decel="100000" fill="hold"/>
                                        <p:tgtEl>
                                          <p:spTgt spid="97285"/>
                                        </p:tgtEl>
                                        <p:attrNameLst>
                                          <p:attrName>style.rotation</p:attrName>
                                        </p:attrNameLst>
                                      </p:cBhvr>
                                      <p:tavLst>
                                        <p:tav tm="0">
                                          <p:val>
                                            <p:fltVal val="-90"/>
                                          </p:val>
                                        </p:tav>
                                        <p:tav tm="100000">
                                          <p:val>
                                            <p:fltVal val="0"/>
                                          </p:val>
                                        </p:tav>
                                      </p:tavLst>
                                    </p:anim>
                                    <p:anim calcmode="lin" valueType="num">
                                      <p:cBhvr>
                                        <p:cTn id="24" dur="800" decel="100000" fill="hold"/>
                                        <p:tgtEl>
                                          <p:spTgt spid="97285"/>
                                        </p:tgtEl>
                                        <p:attrNameLst>
                                          <p:attrName>ppt_x</p:attrName>
                                        </p:attrNameLst>
                                      </p:cBhvr>
                                      <p:tavLst>
                                        <p:tav tm="0">
                                          <p:val>
                                            <p:strVal val="#ppt_x+0.4"/>
                                          </p:val>
                                        </p:tav>
                                        <p:tav tm="100000">
                                          <p:val>
                                            <p:strVal val="#ppt_x-0.05"/>
                                          </p:val>
                                        </p:tav>
                                      </p:tavLst>
                                    </p:anim>
                                    <p:anim calcmode="lin" valueType="num">
                                      <p:cBhvr>
                                        <p:cTn id="25" dur="800" decel="100000" fill="hold"/>
                                        <p:tgtEl>
                                          <p:spTgt spid="97285"/>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97285"/>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97285"/>
                                        </p:tgtEl>
                                        <p:attrNameLst>
                                          <p:attrName>ppt_y</p:attrName>
                                        </p:attrNameLst>
                                      </p:cBhvr>
                                      <p:tavLst>
                                        <p:tav tm="0">
                                          <p:val>
                                            <p:strVal val="#ppt_y+0.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1" presetClass="entr" presetSubtype="0" fill="hold" grpId="0" nodeType="clickEffect">
                                  <p:stCondLst>
                                    <p:cond delay="0"/>
                                  </p:stCondLst>
                                  <p:iterate type="lt">
                                    <p:tmPct val="10000"/>
                                  </p:iterate>
                                  <p:childTnLst>
                                    <p:set>
                                      <p:cBhvr>
                                        <p:cTn id="31" dur="1" fill="hold">
                                          <p:stCondLst>
                                            <p:cond delay="0"/>
                                          </p:stCondLst>
                                        </p:cTn>
                                        <p:tgtEl>
                                          <p:spTgt spid="97286"/>
                                        </p:tgtEl>
                                        <p:attrNameLst>
                                          <p:attrName>style.visibility</p:attrName>
                                        </p:attrNameLst>
                                      </p:cBhvr>
                                      <p:to>
                                        <p:strVal val="visible"/>
                                      </p:to>
                                    </p:set>
                                    <p:anim calcmode="lin" valueType="num">
                                      <p:cBhvr>
                                        <p:cTn id="32" dur="500" fill="hold"/>
                                        <p:tgtEl>
                                          <p:spTgt spid="97286"/>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97286"/>
                                        </p:tgtEl>
                                        <p:attrNameLst>
                                          <p:attrName>ppt_y</p:attrName>
                                        </p:attrNameLst>
                                      </p:cBhvr>
                                      <p:tavLst>
                                        <p:tav tm="0">
                                          <p:val>
                                            <p:strVal val="#ppt_y"/>
                                          </p:val>
                                        </p:tav>
                                        <p:tav tm="100000">
                                          <p:val>
                                            <p:strVal val="#ppt_y"/>
                                          </p:val>
                                        </p:tav>
                                      </p:tavLst>
                                    </p:anim>
                                    <p:anim calcmode="lin" valueType="num">
                                      <p:cBhvr>
                                        <p:cTn id="34" dur="500" fill="hold"/>
                                        <p:tgtEl>
                                          <p:spTgt spid="97286"/>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97286"/>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97286"/>
                                        </p:tgtEl>
                                      </p:cBhvr>
                                    </p:animEffect>
                                  </p:childTnLst>
                                </p:cTn>
                              </p:par>
                            </p:childTnLst>
                          </p:cTn>
                        </p:par>
                      </p:childTnLst>
                    </p:cTn>
                  </p:par>
                  <p:par>
                    <p:cTn id="37" fill="hold">
                      <p:stCondLst>
                        <p:cond delay="indefinite"/>
                      </p:stCondLst>
                      <p:childTnLst>
                        <p:par>
                          <p:cTn id="38" fill="hold">
                            <p:stCondLst>
                              <p:cond delay="0"/>
                            </p:stCondLst>
                            <p:childTnLst>
                              <p:par>
                                <p:cTn id="39" presetID="30" presetClass="entr" presetSubtype="0" fill="hold" nodeType="clickEffect">
                                  <p:stCondLst>
                                    <p:cond delay="0"/>
                                  </p:stCondLst>
                                  <p:childTnLst>
                                    <p:set>
                                      <p:cBhvr>
                                        <p:cTn id="40" dur="1" fill="hold">
                                          <p:stCondLst>
                                            <p:cond delay="0"/>
                                          </p:stCondLst>
                                        </p:cTn>
                                        <p:tgtEl>
                                          <p:spTgt spid="97287"/>
                                        </p:tgtEl>
                                        <p:attrNameLst>
                                          <p:attrName>style.visibility</p:attrName>
                                        </p:attrNameLst>
                                      </p:cBhvr>
                                      <p:to>
                                        <p:strVal val="visible"/>
                                      </p:to>
                                    </p:set>
                                    <p:animEffect transition="in" filter="fade">
                                      <p:cBhvr>
                                        <p:cTn id="41" dur="800" decel="100000"/>
                                        <p:tgtEl>
                                          <p:spTgt spid="97287"/>
                                        </p:tgtEl>
                                      </p:cBhvr>
                                    </p:animEffect>
                                    <p:anim calcmode="lin" valueType="num">
                                      <p:cBhvr>
                                        <p:cTn id="42" dur="800" decel="100000" fill="hold"/>
                                        <p:tgtEl>
                                          <p:spTgt spid="97287"/>
                                        </p:tgtEl>
                                        <p:attrNameLst>
                                          <p:attrName>style.rotation</p:attrName>
                                        </p:attrNameLst>
                                      </p:cBhvr>
                                      <p:tavLst>
                                        <p:tav tm="0">
                                          <p:val>
                                            <p:fltVal val="-90"/>
                                          </p:val>
                                        </p:tav>
                                        <p:tav tm="100000">
                                          <p:val>
                                            <p:fltVal val="0"/>
                                          </p:val>
                                        </p:tav>
                                      </p:tavLst>
                                    </p:anim>
                                    <p:anim calcmode="lin" valueType="num">
                                      <p:cBhvr>
                                        <p:cTn id="43" dur="800" decel="100000" fill="hold"/>
                                        <p:tgtEl>
                                          <p:spTgt spid="97287"/>
                                        </p:tgtEl>
                                        <p:attrNameLst>
                                          <p:attrName>ppt_x</p:attrName>
                                        </p:attrNameLst>
                                      </p:cBhvr>
                                      <p:tavLst>
                                        <p:tav tm="0">
                                          <p:val>
                                            <p:strVal val="#ppt_x+0.4"/>
                                          </p:val>
                                        </p:tav>
                                        <p:tav tm="100000">
                                          <p:val>
                                            <p:strVal val="#ppt_x-0.05"/>
                                          </p:val>
                                        </p:tav>
                                      </p:tavLst>
                                    </p:anim>
                                    <p:anim calcmode="lin" valueType="num">
                                      <p:cBhvr>
                                        <p:cTn id="44" dur="800" decel="100000" fill="hold"/>
                                        <p:tgtEl>
                                          <p:spTgt spid="97287"/>
                                        </p:tgtEl>
                                        <p:attrNameLst>
                                          <p:attrName>ppt_y</p:attrName>
                                        </p:attrNameLst>
                                      </p:cBhvr>
                                      <p:tavLst>
                                        <p:tav tm="0">
                                          <p:val>
                                            <p:strVal val="#ppt_y-0.4"/>
                                          </p:val>
                                        </p:tav>
                                        <p:tav tm="100000">
                                          <p:val>
                                            <p:strVal val="#ppt_y+0.1"/>
                                          </p:val>
                                        </p:tav>
                                      </p:tavLst>
                                    </p:anim>
                                    <p:anim calcmode="lin" valueType="num">
                                      <p:cBhvr>
                                        <p:cTn id="45" dur="200" accel="100000" fill="hold">
                                          <p:stCondLst>
                                            <p:cond delay="800"/>
                                          </p:stCondLst>
                                        </p:cTn>
                                        <p:tgtEl>
                                          <p:spTgt spid="97287"/>
                                        </p:tgtEl>
                                        <p:attrNameLst>
                                          <p:attrName>ppt_x</p:attrName>
                                        </p:attrNameLst>
                                      </p:cBhvr>
                                      <p:tavLst>
                                        <p:tav tm="0">
                                          <p:val>
                                            <p:strVal val="#ppt_x-0.05"/>
                                          </p:val>
                                        </p:tav>
                                        <p:tav tm="100000">
                                          <p:val>
                                            <p:strVal val="#ppt_x"/>
                                          </p:val>
                                        </p:tav>
                                      </p:tavLst>
                                    </p:anim>
                                    <p:anim calcmode="lin" valueType="num">
                                      <p:cBhvr>
                                        <p:cTn id="46" dur="200" accel="100000" fill="hold">
                                          <p:stCondLst>
                                            <p:cond delay="800"/>
                                          </p:stCondLst>
                                        </p:cTn>
                                        <p:tgtEl>
                                          <p:spTgt spid="97287"/>
                                        </p:tgtEl>
                                        <p:attrNameLst>
                                          <p:attrName>ppt_y</p:attrName>
                                        </p:attrNameLst>
                                      </p:cBhvr>
                                      <p:tavLst>
                                        <p:tav tm="0">
                                          <p:val>
                                            <p:strVal val="#ppt_y+0.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1" presetClass="entr" presetSubtype="0" fill="hold" grpId="0" nodeType="clickEffect">
                                  <p:stCondLst>
                                    <p:cond delay="0"/>
                                  </p:stCondLst>
                                  <p:iterate type="lt">
                                    <p:tmPct val="10000"/>
                                  </p:iterate>
                                  <p:childTnLst>
                                    <p:set>
                                      <p:cBhvr>
                                        <p:cTn id="50" dur="1" fill="hold">
                                          <p:stCondLst>
                                            <p:cond delay="0"/>
                                          </p:stCondLst>
                                        </p:cTn>
                                        <p:tgtEl>
                                          <p:spTgt spid="97293"/>
                                        </p:tgtEl>
                                        <p:attrNameLst>
                                          <p:attrName>style.visibility</p:attrName>
                                        </p:attrNameLst>
                                      </p:cBhvr>
                                      <p:to>
                                        <p:strVal val="visible"/>
                                      </p:to>
                                    </p:set>
                                    <p:anim calcmode="lin" valueType="num">
                                      <p:cBhvr>
                                        <p:cTn id="51" dur="500" fill="hold"/>
                                        <p:tgtEl>
                                          <p:spTgt spid="97293"/>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97293"/>
                                        </p:tgtEl>
                                        <p:attrNameLst>
                                          <p:attrName>ppt_y</p:attrName>
                                        </p:attrNameLst>
                                      </p:cBhvr>
                                      <p:tavLst>
                                        <p:tav tm="0">
                                          <p:val>
                                            <p:strVal val="#ppt_y"/>
                                          </p:val>
                                        </p:tav>
                                        <p:tav tm="100000">
                                          <p:val>
                                            <p:strVal val="#ppt_y"/>
                                          </p:val>
                                        </p:tav>
                                      </p:tavLst>
                                    </p:anim>
                                    <p:anim calcmode="lin" valueType="num">
                                      <p:cBhvr>
                                        <p:cTn id="53" dur="500" fill="hold"/>
                                        <p:tgtEl>
                                          <p:spTgt spid="97293"/>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97293"/>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97293"/>
                                        </p:tgtEl>
                                      </p:cBhvr>
                                    </p:animEffect>
                                  </p:childTnLst>
                                </p:cTn>
                              </p:par>
                            </p:childTnLst>
                          </p:cTn>
                        </p:par>
                      </p:childTnLst>
                    </p:cTn>
                  </p:par>
                  <p:par>
                    <p:cTn id="56" fill="hold">
                      <p:stCondLst>
                        <p:cond delay="indefinite"/>
                      </p:stCondLst>
                      <p:childTnLst>
                        <p:par>
                          <p:cTn id="57" fill="hold">
                            <p:stCondLst>
                              <p:cond delay="0"/>
                            </p:stCondLst>
                            <p:childTnLst>
                              <p:par>
                                <p:cTn id="58" presetID="30" presetClass="entr" presetSubtype="0" fill="hold" nodeType="clickEffect">
                                  <p:stCondLst>
                                    <p:cond delay="0"/>
                                  </p:stCondLst>
                                  <p:childTnLst>
                                    <p:set>
                                      <p:cBhvr>
                                        <p:cTn id="59" dur="1" fill="hold">
                                          <p:stCondLst>
                                            <p:cond delay="0"/>
                                          </p:stCondLst>
                                        </p:cTn>
                                        <p:tgtEl>
                                          <p:spTgt spid="97291"/>
                                        </p:tgtEl>
                                        <p:attrNameLst>
                                          <p:attrName>style.visibility</p:attrName>
                                        </p:attrNameLst>
                                      </p:cBhvr>
                                      <p:to>
                                        <p:strVal val="visible"/>
                                      </p:to>
                                    </p:set>
                                    <p:animEffect transition="in" filter="fade">
                                      <p:cBhvr>
                                        <p:cTn id="60" dur="800" decel="100000"/>
                                        <p:tgtEl>
                                          <p:spTgt spid="97291"/>
                                        </p:tgtEl>
                                      </p:cBhvr>
                                    </p:animEffect>
                                    <p:anim calcmode="lin" valueType="num">
                                      <p:cBhvr>
                                        <p:cTn id="61" dur="800" decel="100000" fill="hold"/>
                                        <p:tgtEl>
                                          <p:spTgt spid="97291"/>
                                        </p:tgtEl>
                                        <p:attrNameLst>
                                          <p:attrName>style.rotation</p:attrName>
                                        </p:attrNameLst>
                                      </p:cBhvr>
                                      <p:tavLst>
                                        <p:tav tm="0">
                                          <p:val>
                                            <p:fltVal val="-90"/>
                                          </p:val>
                                        </p:tav>
                                        <p:tav tm="100000">
                                          <p:val>
                                            <p:fltVal val="0"/>
                                          </p:val>
                                        </p:tav>
                                      </p:tavLst>
                                    </p:anim>
                                    <p:anim calcmode="lin" valueType="num">
                                      <p:cBhvr>
                                        <p:cTn id="62" dur="800" decel="100000" fill="hold"/>
                                        <p:tgtEl>
                                          <p:spTgt spid="97291"/>
                                        </p:tgtEl>
                                        <p:attrNameLst>
                                          <p:attrName>ppt_x</p:attrName>
                                        </p:attrNameLst>
                                      </p:cBhvr>
                                      <p:tavLst>
                                        <p:tav tm="0">
                                          <p:val>
                                            <p:strVal val="#ppt_x+0.4"/>
                                          </p:val>
                                        </p:tav>
                                        <p:tav tm="100000">
                                          <p:val>
                                            <p:strVal val="#ppt_x-0.05"/>
                                          </p:val>
                                        </p:tav>
                                      </p:tavLst>
                                    </p:anim>
                                    <p:anim calcmode="lin" valueType="num">
                                      <p:cBhvr>
                                        <p:cTn id="63" dur="800" decel="100000" fill="hold"/>
                                        <p:tgtEl>
                                          <p:spTgt spid="97291"/>
                                        </p:tgtEl>
                                        <p:attrNameLst>
                                          <p:attrName>ppt_y</p:attrName>
                                        </p:attrNameLst>
                                      </p:cBhvr>
                                      <p:tavLst>
                                        <p:tav tm="0">
                                          <p:val>
                                            <p:strVal val="#ppt_y-0.4"/>
                                          </p:val>
                                        </p:tav>
                                        <p:tav tm="100000">
                                          <p:val>
                                            <p:strVal val="#ppt_y+0.1"/>
                                          </p:val>
                                        </p:tav>
                                      </p:tavLst>
                                    </p:anim>
                                    <p:anim calcmode="lin" valueType="num">
                                      <p:cBhvr>
                                        <p:cTn id="64" dur="200" accel="100000" fill="hold">
                                          <p:stCondLst>
                                            <p:cond delay="800"/>
                                          </p:stCondLst>
                                        </p:cTn>
                                        <p:tgtEl>
                                          <p:spTgt spid="97291"/>
                                        </p:tgtEl>
                                        <p:attrNameLst>
                                          <p:attrName>ppt_x</p:attrName>
                                        </p:attrNameLst>
                                      </p:cBhvr>
                                      <p:tavLst>
                                        <p:tav tm="0">
                                          <p:val>
                                            <p:strVal val="#ppt_x-0.05"/>
                                          </p:val>
                                        </p:tav>
                                        <p:tav tm="100000">
                                          <p:val>
                                            <p:strVal val="#ppt_x"/>
                                          </p:val>
                                        </p:tav>
                                      </p:tavLst>
                                    </p:anim>
                                    <p:anim calcmode="lin" valueType="num">
                                      <p:cBhvr>
                                        <p:cTn id="65" dur="200" accel="100000" fill="hold">
                                          <p:stCondLst>
                                            <p:cond delay="800"/>
                                          </p:stCondLst>
                                        </p:cTn>
                                        <p:tgtEl>
                                          <p:spTgt spid="97291"/>
                                        </p:tgtEl>
                                        <p:attrNameLst>
                                          <p:attrName>ppt_y</p:attrName>
                                        </p:attrNameLst>
                                      </p:cBhvr>
                                      <p:tavLst>
                                        <p:tav tm="0">
                                          <p:val>
                                            <p:strVal val="#ppt_y+0.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0" presetClass="entr" presetSubtype="0" fill="hold" nodeType="clickEffect">
                                  <p:stCondLst>
                                    <p:cond delay="0"/>
                                  </p:stCondLst>
                                  <p:childTnLst>
                                    <p:set>
                                      <p:cBhvr>
                                        <p:cTn id="69" dur="1" fill="hold">
                                          <p:stCondLst>
                                            <p:cond delay="0"/>
                                          </p:stCondLst>
                                        </p:cTn>
                                        <p:tgtEl>
                                          <p:spTgt spid="97292"/>
                                        </p:tgtEl>
                                        <p:attrNameLst>
                                          <p:attrName>style.visibility</p:attrName>
                                        </p:attrNameLst>
                                      </p:cBhvr>
                                      <p:to>
                                        <p:strVal val="visible"/>
                                      </p:to>
                                    </p:set>
                                    <p:animEffect transition="in" filter="fade">
                                      <p:cBhvr>
                                        <p:cTn id="70" dur="800" decel="100000"/>
                                        <p:tgtEl>
                                          <p:spTgt spid="97292"/>
                                        </p:tgtEl>
                                      </p:cBhvr>
                                    </p:animEffect>
                                    <p:anim calcmode="lin" valueType="num">
                                      <p:cBhvr>
                                        <p:cTn id="71" dur="800" decel="100000" fill="hold"/>
                                        <p:tgtEl>
                                          <p:spTgt spid="97292"/>
                                        </p:tgtEl>
                                        <p:attrNameLst>
                                          <p:attrName>style.rotation</p:attrName>
                                        </p:attrNameLst>
                                      </p:cBhvr>
                                      <p:tavLst>
                                        <p:tav tm="0">
                                          <p:val>
                                            <p:fltVal val="-90"/>
                                          </p:val>
                                        </p:tav>
                                        <p:tav tm="100000">
                                          <p:val>
                                            <p:fltVal val="0"/>
                                          </p:val>
                                        </p:tav>
                                      </p:tavLst>
                                    </p:anim>
                                    <p:anim calcmode="lin" valueType="num">
                                      <p:cBhvr>
                                        <p:cTn id="72" dur="800" decel="100000" fill="hold"/>
                                        <p:tgtEl>
                                          <p:spTgt spid="97292"/>
                                        </p:tgtEl>
                                        <p:attrNameLst>
                                          <p:attrName>ppt_x</p:attrName>
                                        </p:attrNameLst>
                                      </p:cBhvr>
                                      <p:tavLst>
                                        <p:tav tm="0">
                                          <p:val>
                                            <p:strVal val="#ppt_x+0.4"/>
                                          </p:val>
                                        </p:tav>
                                        <p:tav tm="100000">
                                          <p:val>
                                            <p:strVal val="#ppt_x-0.05"/>
                                          </p:val>
                                        </p:tav>
                                      </p:tavLst>
                                    </p:anim>
                                    <p:anim calcmode="lin" valueType="num">
                                      <p:cBhvr>
                                        <p:cTn id="73" dur="800" decel="100000" fill="hold"/>
                                        <p:tgtEl>
                                          <p:spTgt spid="97292"/>
                                        </p:tgtEl>
                                        <p:attrNameLst>
                                          <p:attrName>ppt_y</p:attrName>
                                        </p:attrNameLst>
                                      </p:cBhvr>
                                      <p:tavLst>
                                        <p:tav tm="0">
                                          <p:val>
                                            <p:strVal val="#ppt_y-0.4"/>
                                          </p:val>
                                        </p:tav>
                                        <p:tav tm="100000">
                                          <p:val>
                                            <p:strVal val="#ppt_y+0.1"/>
                                          </p:val>
                                        </p:tav>
                                      </p:tavLst>
                                    </p:anim>
                                    <p:anim calcmode="lin" valueType="num">
                                      <p:cBhvr>
                                        <p:cTn id="74" dur="200" accel="100000" fill="hold">
                                          <p:stCondLst>
                                            <p:cond delay="800"/>
                                          </p:stCondLst>
                                        </p:cTn>
                                        <p:tgtEl>
                                          <p:spTgt spid="97292"/>
                                        </p:tgtEl>
                                        <p:attrNameLst>
                                          <p:attrName>ppt_x</p:attrName>
                                        </p:attrNameLst>
                                      </p:cBhvr>
                                      <p:tavLst>
                                        <p:tav tm="0">
                                          <p:val>
                                            <p:strVal val="#ppt_x-0.05"/>
                                          </p:val>
                                        </p:tav>
                                        <p:tav tm="100000">
                                          <p:val>
                                            <p:strVal val="#ppt_x"/>
                                          </p:val>
                                        </p:tav>
                                      </p:tavLst>
                                    </p:anim>
                                    <p:anim calcmode="lin" valueType="num">
                                      <p:cBhvr>
                                        <p:cTn id="75" dur="200" accel="100000" fill="hold">
                                          <p:stCondLst>
                                            <p:cond delay="800"/>
                                          </p:stCondLst>
                                        </p:cTn>
                                        <p:tgtEl>
                                          <p:spTgt spid="97292"/>
                                        </p:tgtEl>
                                        <p:attrNameLst>
                                          <p:attrName>ppt_y</p:attrName>
                                        </p:attrNameLst>
                                      </p:cBhvr>
                                      <p:tavLst>
                                        <p:tav tm="0">
                                          <p:val>
                                            <p:strVal val="#ppt_y+0.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30" presetClass="entr" presetSubtype="0" fill="hold" nodeType="clickEffect">
                                  <p:stCondLst>
                                    <p:cond delay="0"/>
                                  </p:stCondLst>
                                  <p:childTnLst>
                                    <p:set>
                                      <p:cBhvr>
                                        <p:cTn id="79" dur="1" fill="hold">
                                          <p:stCondLst>
                                            <p:cond delay="0"/>
                                          </p:stCondLst>
                                        </p:cTn>
                                        <p:tgtEl>
                                          <p:spTgt spid="97295"/>
                                        </p:tgtEl>
                                        <p:attrNameLst>
                                          <p:attrName>style.visibility</p:attrName>
                                        </p:attrNameLst>
                                      </p:cBhvr>
                                      <p:to>
                                        <p:strVal val="visible"/>
                                      </p:to>
                                    </p:set>
                                    <p:animEffect transition="in" filter="fade">
                                      <p:cBhvr>
                                        <p:cTn id="80" dur="800" decel="100000"/>
                                        <p:tgtEl>
                                          <p:spTgt spid="97295"/>
                                        </p:tgtEl>
                                      </p:cBhvr>
                                    </p:animEffect>
                                    <p:anim calcmode="lin" valueType="num">
                                      <p:cBhvr>
                                        <p:cTn id="81" dur="800" decel="100000" fill="hold"/>
                                        <p:tgtEl>
                                          <p:spTgt spid="97295"/>
                                        </p:tgtEl>
                                        <p:attrNameLst>
                                          <p:attrName>style.rotation</p:attrName>
                                        </p:attrNameLst>
                                      </p:cBhvr>
                                      <p:tavLst>
                                        <p:tav tm="0">
                                          <p:val>
                                            <p:fltVal val="-90"/>
                                          </p:val>
                                        </p:tav>
                                        <p:tav tm="100000">
                                          <p:val>
                                            <p:fltVal val="0"/>
                                          </p:val>
                                        </p:tav>
                                      </p:tavLst>
                                    </p:anim>
                                    <p:anim calcmode="lin" valueType="num">
                                      <p:cBhvr>
                                        <p:cTn id="82" dur="800" decel="100000" fill="hold"/>
                                        <p:tgtEl>
                                          <p:spTgt spid="97295"/>
                                        </p:tgtEl>
                                        <p:attrNameLst>
                                          <p:attrName>ppt_x</p:attrName>
                                        </p:attrNameLst>
                                      </p:cBhvr>
                                      <p:tavLst>
                                        <p:tav tm="0">
                                          <p:val>
                                            <p:strVal val="#ppt_x+0.4"/>
                                          </p:val>
                                        </p:tav>
                                        <p:tav tm="100000">
                                          <p:val>
                                            <p:strVal val="#ppt_x-0.05"/>
                                          </p:val>
                                        </p:tav>
                                      </p:tavLst>
                                    </p:anim>
                                    <p:anim calcmode="lin" valueType="num">
                                      <p:cBhvr>
                                        <p:cTn id="83" dur="800" decel="100000" fill="hold"/>
                                        <p:tgtEl>
                                          <p:spTgt spid="97295"/>
                                        </p:tgtEl>
                                        <p:attrNameLst>
                                          <p:attrName>ppt_y</p:attrName>
                                        </p:attrNameLst>
                                      </p:cBhvr>
                                      <p:tavLst>
                                        <p:tav tm="0">
                                          <p:val>
                                            <p:strVal val="#ppt_y-0.4"/>
                                          </p:val>
                                        </p:tav>
                                        <p:tav tm="100000">
                                          <p:val>
                                            <p:strVal val="#ppt_y+0.1"/>
                                          </p:val>
                                        </p:tav>
                                      </p:tavLst>
                                    </p:anim>
                                    <p:anim calcmode="lin" valueType="num">
                                      <p:cBhvr>
                                        <p:cTn id="84" dur="200" accel="100000" fill="hold">
                                          <p:stCondLst>
                                            <p:cond delay="800"/>
                                          </p:stCondLst>
                                        </p:cTn>
                                        <p:tgtEl>
                                          <p:spTgt spid="97295"/>
                                        </p:tgtEl>
                                        <p:attrNameLst>
                                          <p:attrName>ppt_x</p:attrName>
                                        </p:attrNameLst>
                                      </p:cBhvr>
                                      <p:tavLst>
                                        <p:tav tm="0">
                                          <p:val>
                                            <p:strVal val="#ppt_x-0.05"/>
                                          </p:val>
                                        </p:tav>
                                        <p:tav tm="100000">
                                          <p:val>
                                            <p:strVal val="#ppt_x"/>
                                          </p:val>
                                        </p:tav>
                                      </p:tavLst>
                                    </p:anim>
                                    <p:anim calcmode="lin" valueType="num">
                                      <p:cBhvr>
                                        <p:cTn id="85" dur="200" accel="100000" fill="hold">
                                          <p:stCondLst>
                                            <p:cond delay="800"/>
                                          </p:stCondLst>
                                        </p:cTn>
                                        <p:tgtEl>
                                          <p:spTgt spid="97295"/>
                                        </p:tgtEl>
                                        <p:attrNameLst>
                                          <p:attrName>ppt_y</p:attrName>
                                        </p:attrNameLst>
                                      </p:cBhvr>
                                      <p:tavLst>
                                        <p:tav tm="0">
                                          <p:val>
                                            <p:strVal val="#ppt_y+0.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30" presetClass="entr" presetSubtype="0" fill="hold" nodeType="clickEffect">
                                  <p:stCondLst>
                                    <p:cond delay="0"/>
                                  </p:stCondLst>
                                  <p:childTnLst>
                                    <p:set>
                                      <p:cBhvr>
                                        <p:cTn id="89" dur="1" fill="hold">
                                          <p:stCondLst>
                                            <p:cond delay="0"/>
                                          </p:stCondLst>
                                        </p:cTn>
                                        <p:tgtEl>
                                          <p:spTgt spid="97296"/>
                                        </p:tgtEl>
                                        <p:attrNameLst>
                                          <p:attrName>style.visibility</p:attrName>
                                        </p:attrNameLst>
                                      </p:cBhvr>
                                      <p:to>
                                        <p:strVal val="visible"/>
                                      </p:to>
                                    </p:set>
                                    <p:animEffect transition="in" filter="fade">
                                      <p:cBhvr>
                                        <p:cTn id="90" dur="800" decel="100000"/>
                                        <p:tgtEl>
                                          <p:spTgt spid="97296"/>
                                        </p:tgtEl>
                                      </p:cBhvr>
                                    </p:animEffect>
                                    <p:anim calcmode="lin" valueType="num">
                                      <p:cBhvr>
                                        <p:cTn id="91" dur="800" decel="100000" fill="hold"/>
                                        <p:tgtEl>
                                          <p:spTgt spid="97296"/>
                                        </p:tgtEl>
                                        <p:attrNameLst>
                                          <p:attrName>style.rotation</p:attrName>
                                        </p:attrNameLst>
                                      </p:cBhvr>
                                      <p:tavLst>
                                        <p:tav tm="0">
                                          <p:val>
                                            <p:fltVal val="-90"/>
                                          </p:val>
                                        </p:tav>
                                        <p:tav tm="100000">
                                          <p:val>
                                            <p:fltVal val="0"/>
                                          </p:val>
                                        </p:tav>
                                      </p:tavLst>
                                    </p:anim>
                                    <p:anim calcmode="lin" valueType="num">
                                      <p:cBhvr>
                                        <p:cTn id="92" dur="800" decel="100000" fill="hold"/>
                                        <p:tgtEl>
                                          <p:spTgt spid="97296"/>
                                        </p:tgtEl>
                                        <p:attrNameLst>
                                          <p:attrName>ppt_x</p:attrName>
                                        </p:attrNameLst>
                                      </p:cBhvr>
                                      <p:tavLst>
                                        <p:tav tm="0">
                                          <p:val>
                                            <p:strVal val="#ppt_x+0.4"/>
                                          </p:val>
                                        </p:tav>
                                        <p:tav tm="100000">
                                          <p:val>
                                            <p:strVal val="#ppt_x-0.05"/>
                                          </p:val>
                                        </p:tav>
                                      </p:tavLst>
                                    </p:anim>
                                    <p:anim calcmode="lin" valueType="num">
                                      <p:cBhvr>
                                        <p:cTn id="93" dur="800" decel="100000" fill="hold"/>
                                        <p:tgtEl>
                                          <p:spTgt spid="97296"/>
                                        </p:tgtEl>
                                        <p:attrNameLst>
                                          <p:attrName>ppt_y</p:attrName>
                                        </p:attrNameLst>
                                      </p:cBhvr>
                                      <p:tavLst>
                                        <p:tav tm="0">
                                          <p:val>
                                            <p:strVal val="#ppt_y-0.4"/>
                                          </p:val>
                                        </p:tav>
                                        <p:tav tm="100000">
                                          <p:val>
                                            <p:strVal val="#ppt_y+0.1"/>
                                          </p:val>
                                        </p:tav>
                                      </p:tavLst>
                                    </p:anim>
                                    <p:anim calcmode="lin" valueType="num">
                                      <p:cBhvr>
                                        <p:cTn id="94" dur="200" accel="100000" fill="hold">
                                          <p:stCondLst>
                                            <p:cond delay="800"/>
                                          </p:stCondLst>
                                        </p:cTn>
                                        <p:tgtEl>
                                          <p:spTgt spid="97296"/>
                                        </p:tgtEl>
                                        <p:attrNameLst>
                                          <p:attrName>ppt_x</p:attrName>
                                        </p:attrNameLst>
                                      </p:cBhvr>
                                      <p:tavLst>
                                        <p:tav tm="0">
                                          <p:val>
                                            <p:strVal val="#ppt_x-0.05"/>
                                          </p:val>
                                        </p:tav>
                                        <p:tav tm="100000">
                                          <p:val>
                                            <p:strVal val="#ppt_x"/>
                                          </p:val>
                                        </p:tav>
                                      </p:tavLst>
                                    </p:anim>
                                    <p:anim calcmode="lin" valueType="num">
                                      <p:cBhvr>
                                        <p:cTn id="95" dur="200" accel="100000" fill="hold">
                                          <p:stCondLst>
                                            <p:cond delay="800"/>
                                          </p:stCondLst>
                                        </p:cTn>
                                        <p:tgtEl>
                                          <p:spTgt spid="97296"/>
                                        </p:tgtEl>
                                        <p:attrNameLst>
                                          <p:attrName>ppt_y</p:attrName>
                                        </p:attrNameLst>
                                      </p:cBhvr>
                                      <p:tavLst>
                                        <p:tav tm="0">
                                          <p:val>
                                            <p:strVal val="#ppt_y+0.1"/>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41" presetClass="entr" presetSubtype="0" fill="hold" grpId="0" nodeType="clickEffect">
                                  <p:stCondLst>
                                    <p:cond delay="0"/>
                                  </p:stCondLst>
                                  <p:iterate type="lt">
                                    <p:tmPct val="10000"/>
                                  </p:iterate>
                                  <p:childTnLst>
                                    <p:set>
                                      <p:cBhvr>
                                        <p:cTn id="99" dur="1" fill="hold">
                                          <p:stCondLst>
                                            <p:cond delay="0"/>
                                          </p:stCondLst>
                                        </p:cTn>
                                        <p:tgtEl>
                                          <p:spTgt spid="97294"/>
                                        </p:tgtEl>
                                        <p:attrNameLst>
                                          <p:attrName>style.visibility</p:attrName>
                                        </p:attrNameLst>
                                      </p:cBhvr>
                                      <p:to>
                                        <p:strVal val="visible"/>
                                      </p:to>
                                    </p:set>
                                    <p:anim calcmode="lin" valueType="num">
                                      <p:cBhvr>
                                        <p:cTn id="100" dur="500" fill="hold"/>
                                        <p:tgtEl>
                                          <p:spTgt spid="97294"/>
                                        </p:tgtEl>
                                        <p:attrNameLst>
                                          <p:attrName>ppt_x</p:attrName>
                                        </p:attrNameLst>
                                      </p:cBhvr>
                                      <p:tavLst>
                                        <p:tav tm="0">
                                          <p:val>
                                            <p:strVal val="#ppt_x"/>
                                          </p:val>
                                        </p:tav>
                                        <p:tav tm="50000">
                                          <p:val>
                                            <p:strVal val="#ppt_x+.1"/>
                                          </p:val>
                                        </p:tav>
                                        <p:tav tm="100000">
                                          <p:val>
                                            <p:strVal val="#ppt_x"/>
                                          </p:val>
                                        </p:tav>
                                      </p:tavLst>
                                    </p:anim>
                                    <p:anim calcmode="lin" valueType="num">
                                      <p:cBhvr>
                                        <p:cTn id="101" dur="500" fill="hold"/>
                                        <p:tgtEl>
                                          <p:spTgt spid="97294"/>
                                        </p:tgtEl>
                                        <p:attrNameLst>
                                          <p:attrName>ppt_y</p:attrName>
                                        </p:attrNameLst>
                                      </p:cBhvr>
                                      <p:tavLst>
                                        <p:tav tm="0">
                                          <p:val>
                                            <p:strVal val="#ppt_y"/>
                                          </p:val>
                                        </p:tav>
                                        <p:tav tm="100000">
                                          <p:val>
                                            <p:strVal val="#ppt_y"/>
                                          </p:val>
                                        </p:tav>
                                      </p:tavLst>
                                    </p:anim>
                                    <p:anim calcmode="lin" valueType="num">
                                      <p:cBhvr>
                                        <p:cTn id="102" dur="500" fill="hold"/>
                                        <p:tgtEl>
                                          <p:spTgt spid="97294"/>
                                        </p:tgtEl>
                                        <p:attrNameLst>
                                          <p:attrName>ppt_h</p:attrName>
                                        </p:attrNameLst>
                                      </p:cBhvr>
                                      <p:tavLst>
                                        <p:tav tm="0">
                                          <p:val>
                                            <p:strVal val="#ppt_h/10"/>
                                          </p:val>
                                        </p:tav>
                                        <p:tav tm="50000">
                                          <p:val>
                                            <p:strVal val="#ppt_h+.01"/>
                                          </p:val>
                                        </p:tav>
                                        <p:tav tm="100000">
                                          <p:val>
                                            <p:strVal val="#ppt_h"/>
                                          </p:val>
                                        </p:tav>
                                      </p:tavLst>
                                    </p:anim>
                                    <p:anim calcmode="lin" valueType="num">
                                      <p:cBhvr>
                                        <p:cTn id="103" dur="500" fill="hold"/>
                                        <p:tgtEl>
                                          <p:spTgt spid="97294"/>
                                        </p:tgtEl>
                                        <p:attrNameLst>
                                          <p:attrName>ppt_w</p:attrName>
                                        </p:attrNameLst>
                                      </p:cBhvr>
                                      <p:tavLst>
                                        <p:tav tm="0">
                                          <p:val>
                                            <p:strVal val="#ppt_w/10"/>
                                          </p:val>
                                        </p:tav>
                                        <p:tav tm="50000">
                                          <p:val>
                                            <p:strVal val="#ppt_w+.01"/>
                                          </p:val>
                                        </p:tav>
                                        <p:tav tm="100000">
                                          <p:val>
                                            <p:strVal val="#ppt_w"/>
                                          </p:val>
                                        </p:tav>
                                      </p:tavLst>
                                    </p:anim>
                                    <p:animEffect transition="in" filter="fade">
                                      <p:cBhvr>
                                        <p:cTn id="104" dur="500" tmFilter="0,0; .5, 1; 1, 1"/>
                                        <p:tgtEl>
                                          <p:spTgt spid="97294"/>
                                        </p:tgtEl>
                                      </p:cBhvr>
                                    </p:animEffect>
                                  </p:childTnLst>
                                </p:cTn>
                              </p:par>
                            </p:childTnLst>
                          </p:cTn>
                        </p:par>
                      </p:childTnLst>
                    </p:cTn>
                  </p:par>
                  <p:par>
                    <p:cTn id="105" fill="hold">
                      <p:stCondLst>
                        <p:cond delay="indefinite"/>
                      </p:stCondLst>
                      <p:childTnLst>
                        <p:par>
                          <p:cTn id="106" fill="hold">
                            <p:stCondLst>
                              <p:cond delay="0"/>
                            </p:stCondLst>
                            <p:childTnLst>
                              <p:par>
                                <p:cTn id="107" presetID="41" presetClass="entr" presetSubtype="0" fill="hold" grpId="0" nodeType="clickEffect">
                                  <p:stCondLst>
                                    <p:cond delay="0"/>
                                  </p:stCondLst>
                                  <p:iterate type="lt">
                                    <p:tmPct val="10000"/>
                                  </p:iterate>
                                  <p:childTnLst>
                                    <p:set>
                                      <p:cBhvr>
                                        <p:cTn id="108" dur="1" fill="hold">
                                          <p:stCondLst>
                                            <p:cond delay="0"/>
                                          </p:stCondLst>
                                        </p:cTn>
                                        <p:tgtEl>
                                          <p:spTgt spid="97297"/>
                                        </p:tgtEl>
                                        <p:attrNameLst>
                                          <p:attrName>style.visibility</p:attrName>
                                        </p:attrNameLst>
                                      </p:cBhvr>
                                      <p:to>
                                        <p:strVal val="visible"/>
                                      </p:to>
                                    </p:set>
                                    <p:anim calcmode="lin" valueType="num">
                                      <p:cBhvr>
                                        <p:cTn id="109" dur="500" fill="hold"/>
                                        <p:tgtEl>
                                          <p:spTgt spid="97297"/>
                                        </p:tgtEl>
                                        <p:attrNameLst>
                                          <p:attrName>ppt_x</p:attrName>
                                        </p:attrNameLst>
                                      </p:cBhvr>
                                      <p:tavLst>
                                        <p:tav tm="0">
                                          <p:val>
                                            <p:strVal val="#ppt_x"/>
                                          </p:val>
                                        </p:tav>
                                        <p:tav tm="50000">
                                          <p:val>
                                            <p:strVal val="#ppt_x+.1"/>
                                          </p:val>
                                        </p:tav>
                                        <p:tav tm="100000">
                                          <p:val>
                                            <p:strVal val="#ppt_x"/>
                                          </p:val>
                                        </p:tav>
                                      </p:tavLst>
                                    </p:anim>
                                    <p:anim calcmode="lin" valueType="num">
                                      <p:cBhvr>
                                        <p:cTn id="110" dur="500" fill="hold"/>
                                        <p:tgtEl>
                                          <p:spTgt spid="97297"/>
                                        </p:tgtEl>
                                        <p:attrNameLst>
                                          <p:attrName>ppt_y</p:attrName>
                                        </p:attrNameLst>
                                      </p:cBhvr>
                                      <p:tavLst>
                                        <p:tav tm="0">
                                          <p:val>
                                            <p:strVal val="#ppt_y"/>
                                          </p:val>
                                        </p:tav>
                                        <p:tav tm="100000">
                                          <p:val>
                                            <p:strVal val="#ppt_y"/>
                                          </p:val>
                                        </p:tav>
                                      </p:tavLst>
                                    </p:anim>
                                    <p:anim calcmode="lin" valueType="num">
                                      <p:cBhvr>
                                        <p:cTn id="111" dur="500" fill="hold"/>
                                        <p:tgtEl>
                                          <p:spTgt spid="97297"/>
                                        </p:tgtEl>
                                        <p:attrNameLst>
                                          <p:attrName>ppt_h</p:attrName>
                                        </p:attrNameLst>
                                      </p:cBhvr>
                                      <p:tavLst>
                                        <p:tav tm="0">
                                          <p:val>
                                            <p:strVal val="#ppt_h/10"/>
                                          </p:val>
                                        </p:tav>
                                        <p:tav tm="50000">
                                          <p:val>
                                            <p:strVal val="#ppt_h+.01"/>
                                          </p:val>
                                        </p:tav>
                                        <p:tav tm="100000">
                                          <p:val>
                                            <p:strVal val="#ppt_h"/>
                                          </p:val>
                                        </p:tav>
                                      </p:tavLst>
                                    </p:anim>
                                    <p:anim calcmode="lin" valueType="num">
                                      <p:cBhvr>
                                        <p:cTn id="112" dur="500" fill="hold"/>
                                        <p:tgtEl>
                                          <p:spTgt spid="97297"/>
                                        </p:tgtEl>
                                        <p:attrNameLst>
                                          <p:attrName>ppt_w</p:attrName>
                                        </p:attrNameLst>
                                      </p:cBhvr>
                                      <p:tavLst>
                                        <p:tav tm="0">
                                          <p:val>
                                            <p:strVal val="#ppt_w/10"/>
                                          </p:val>
                                        </p:tav>
                                        <p:tav tm="50000">
                                          <p:val>
                                            <p:strVal val="#ppt_w+.01"/>
                                          </p:val>
                                        </p:tav>
                                        <p:tav tm="100000">
                                          <p:val>
                                            <p:strVal val="#ppt_w"/>
                                          </p:val>
                                        </p:tav>
                                      </p:tavLst>
                                    </p:anim>
                                    <p:animEffect transition="in" filter="fade">
                                      <p:cBhvr>
                                        <p:cTn id="113" dur="500" tmFilter="0,0; .5, 1; 1, 1"/>
                                        <p:tgtEl>
                                          <p:spTgt spid="97297"/>
                                        </p:tgtEl>
                                      </p:cBhvr>
                                    </p:animEffect>
                                  </p:childTnLst>
                                </p:cTn>
                              </p:par>
                            </p:childTnLst>
                          </p:cTn>
                        </p:par>
                      </p:childTnLst>
                    </p:cTn>
                  </p:par>
                  <p:par>
                    <p:cTn id="114" fill="hold">
                      <p:stCondLst>
                        <p:cond delay="indefinite"/>
                      </p:stCondLst>
                      <p:childTnLst>
                        <p:par>
                          <p:cTn id="115" fill="hold">
                            <p:stCondLst>
                              <p:cond delay="0"/>
                            </p:stCondLst>
                            <p:childTnLst>
                              <p:par>
                                <p:cTn id="116" presetID="30" presetClass="entr" presetSubtype="0" fill="hold" nodeType="clickEffect">
                                  <p:stCondLst>
                                    <p:cond delay="0"/>
                                  </p:stCondLst>
                                  <p:childTnLst>
                                    <p:set>
                                      <p:cBhvr>
                                        <p:cTn id="117" dur="1" fill="hold">
                                          <p:stCondLst>
                                            <p:cond delay="0"/>
                                          </p:stCondLst>
                                        </p:cTn>
                                        <p:tgtEl>
                                          <p:spTgt spid="97298"/>
                                        </p:tgtEl>
                                        <p:attrNameLst>
                                          <p:attrName>style.visibility</p:attrName>
                                        </p:attrNameLst>
                                      </p:cBhvr>
                                      <p:to>
                                        <p:strVal val="visible"/>
                                      </p:to>
                                    </p:set>
                                    <p:animEffect transition="in" filter="fade">
                                      <p:cBhvr>
                                        <p:cTn id="118" dur="800" decel="100000"/>
                                        <p:tgtEl>
                                          <p:spTgt spid="97298"/>
                                        </p:tgtEl>
                                      </p:cBhvr>
                                    </p:animEffect>
                                    <p:anim calcmode="lin" valueType="num">
                                      <p:cBhvr>
                                        <p:cTn id="119" dur="800" decel="100000" fill="hold"/>
                                        <p:tgtEl>
                                          <p:spTgt spid="97298"/>
                                        </p:tgtEl>
                                        <p:attrNameLst>
                                          <p:attrName>style.rotation</p:attrName>
                                        </p:attrNameLst>
                                      </p:cBhvr>
                                      <p:tavLst>
                                        <p:tav tm="0">
                                          <p:val>
                                            <p:fltVal val="-90"/>
                                          </p:val>
                                        </p:tav>
                                        <p:tav tm="100000">
                                          <p:val>
                                            <p:fltVal val="0"/>
                                          </p:val>
                                        </p:tav>
                                      </p:tavLst>
                                    </p:anim>
                                    <p:anim calcmode="lin" valueType="num">
                                      <p:cBhvr>
                                        <p:cTn id="120" dur="800" decel="100000" fill="hold"/>
                                        <p:tgtEl>
                                          <p:spTgt spid="97298"/>
                                        </p:tgtEl>
                                        <p:attrNameLst>
                                          <p:attrName>ppt_x</p:attrName>
                                        </p:attrNameLst>
                                      </p:cBhvr>
                                      <p:tavLst>
                                        <p:tav tm="0">
                                          <p:val>
                                            <p:strVal val="#ppt_x+0.4"/>
                                          </p:val>
                                        </p:tav>
                                        <p:tav tm="100000">
                                          <p:val>
                                            <p:strVal val="#ppt_x-0.05"/>
                                          </p:val>
                                        </p:tav>
                                      </p:tavLst>
                                    </p:anim>
                                    <p:anim calcmode="lin" valueType="num">
                                      <p:cBhvr>
                                        <p:cTn id="121" dur="800" decel="100000" fill="hold"/>
                                        <p:tgtEl>
                                          <p:spTgt spid="97298"/>
                                        </p:tgtEl>
                                        <p:attrNameLst>
                                          <p:attrName>ppt_y</p:attrName>
                                        </p:attrNameLst>
                                      </p:cBhvr>
                                      <p:tavLst>
                                        <p:tav tm="0">
                                          <p:val>
                                            <p:strVal val="#ppt_y-0.4"/>
                                          </p:val>
                                        </p:tav>
                                        <p:tav tm="100000">
                                          <p:val>
                                            <p:strVal val="#ppt_y+0.1"/>
                                          </p:val>
                                        </p:tav>
                                      </p:tavLst>
                                    </p:anim>
                                    <p:anim calcmode="lin" valueType="num">
                                      <p:cBhvr>
                                        <p:cTn id="122" dur="200" accel="100000" fill="hold">
                                          <p:stCondLst>
                                            <p:cond delay="800"/>
                                          </p:stCondLst>
                                        </p:cTn>
                                        <p:tgtEl>
                                          <p:spTgt spid="97298"/>
                                        </p:tgtEl>
                                        <p:attrNameLst>
                                          <p:attrName>ppt_x</p:attrName>
                                        </p:attrNameLst>
                                      </p:cBhvr>
                                      <p:tavLst>
                                        <p:tav tm="0">
                                          <p:val>
                                            <p:strVal val="#ppt_x-0.05"/>
                                          </p:val>
                                        </p:tav>
                                        <p:tav tm="100000">
                                          <p:val>
                                            <p:strVal val="#ppt_x"/>
                                          </p:val>
                                        </p:tav>
                                      </p:tavLst>
                                    </p:anim>
                                    <p:anim calcmode="lin" valueType="num">
                                      <p:cBhvr>
                                        <p:cTn id="123" dur="200" accel="100000" fill="hold">
                                          <p:stCondLst>
                                            <p:cond delay="800"/>
                                          </p:stCondLst>
                                        </p:cTn>
                                        <p:tgtEl>
                                          <p:spTgt spid="97298"/>
                                        </p:tgtEl>
                                        <p:attrNameLst>
                                          <p:attrName>ppt_y</p:attrName>
                                        </p:attrNameLst>
                                      </p:cBhvr>
                                      <p:tavLst>
                                        <p:tav tm="0">
                                          <p:val>
                                            <p:strVal val="#ppt_y+0.1"/>
                                          </p:val>
                                        </p:tav>
                                        <p:tav tm="100000">
                                          <p:val>
                                            <p:strVal val="#ppt_y"/>
                                          </p:val>
                                        </p:tav>
                                      </p:tavLst>
                                    </p:anim>
                                  </p:childTnLst>
                                </p:cTn>
                              </p:par>
                            </p:childTnLst>
                          </p:cTn>
                        </p:par>
                      </p:childTnLst>
                    </p:cTn>
                  </p:par>
                  <p:par>
                    <p:cTn id="124" fill="hold">
                      <p:stCondLst>
                        <p:cond delay="indefinite"/>
                      </p:stCondLst>
                      <p:childTnLst>
                        <p:par>
                          <p:cTn id="125" fill="hold">
                            <p:stCondLst>
                              <p:cond delay="0"/>
                            </p:stCondLst>
                            <p:childTnLst>
                              <p:par>
                                <p:cTn id="126" presetID="30" presetClass="entr" presetSubtype="0" fill="hold" nodeType="clickEffect">
                                  <p:stCondLst>
                                    <p:cond delay="0"/>
                                  </p:stCondLst>
                                  <p:childTnLst>
                                    <p:set>
                                      <p:cBhvr>
                                        <p:cTn id="127" dur="1" fill="hold">
                                          <p:stCondLst>
                                            <p:cond delay="0"/>
                                          </p:stCondLst>
                                        </p:cTn>
                                        <p:tgtEl>
                                          <p:spTgt spid="97299"/>
                                        </p:tgtEl>
                                        <p:attrNameLst>
                                          <p:attrName>style.visibility</p:attrName>
                                        </p:attrNameLst>
                                      </p:cBhvr>
                                      <p:to>
                                        <p:strVal val="visible"/>
                                      </p:to>
                                    </p:set>
                                    <p:animEffect transition="in" filter="fade">
                                      <p:cBhvr>
                                        <p:cTn id="128" dur="800" decel="100000"/>
                                        <p:tgtEl>
                                          <p:spTgt spid="97299"/>
                                        </p:tgtEl>
                                      </p:cBhvr>
                                    </p:animEffect>
                                    <p:anim calcmode="lin" valueType="num">
                                      <p:cBhvr>
                                        <p:cTn id="129" dur="800" decel="100000" fill="hold"/>
                                        <p:tgtEl>
                                          <p:spTgt spid="97299"/>
                                        </p:tgtEl>
                                        <p:attrNameLst>
                                          <p:attrName>style.rotation</p:attrName>
                                        </p:attrNameLst>
                                      </p:cBhvr>
                                      <p:tavLst>
                                        <p:tav tm="0">
                                          <p:val>
                                            <p:fltVal val="-90"/>
                                          </p:val>
                                        </p:tav>
                                        <p:tav tm="100000">
                                          <p:val>
                                            <p:fltVal val="0"/>
                                          </p:val>
                                        </p:tav>
                                      </p:tavLst>
                                    </p:anim>
                                    <p:anim calcmode="lin" valueType="num">
                                      <p:cBhvr>
                                        <p:cTn id="130" dur="800" decel="100000" fill="hold"/>
                                        <p:tgtEl>
                                          <p:spTgt spid="97299"/>
                                        </p:tgtEl>
                                        <p:attrNameLst>
                                          <p:attrName>ppt_x</p:attrName>
                                        </p:attrNameLst>
                                      </p:cBhvr>
                                      <p:tavLst>
                                        <p:tav tm="0">
                                          <p:val>
                                            <p:strVal val="#ppt_x+0.4"/>
                                          </p:val>
                                        </p:tav>
                                        <p:tav tm="100000">
                                          <p:val>
                                            <p:strVal val="#ppt_x-0.05"/>
                                          </p:val>
                                        </p:tav>
                                      </p:tavLst>
                                    </p:anim>
                                    <p:anim calcmode="lin" valueType="num">
                                      <p:cBhvr>
                                        <p:cTn id="131" dur="800" decel="100000" fill="hold"/>
                                        <p:tgtEl>
                                          <p:spTgt spid="97299"/>
                                        </p:tgtEl>
                                        <p:attrNameLst>
                                          <p:attrName>ppt_y</p:attrName>
                                        </p:attrNameLst>
                                      </p:cBhvr>
                                      <p:tavLst>
                                        <p:tav tm="0">
                                          <p:val>
                                            <p:strVal val="#ppt_y-0.4"/>
                                          </p:val>
                                        </p:tav>
                                        <p:tav tm="100000">
                                          <p:val>
                                            <p:strVal val="#ppt_y+0.1"/>
                                          </p:val>
                                        </p:tav>
                                      </p:tavLst>
                                    </p:anim>
                                    <p:anim calcmode="lin" valueType="num">
                                      <p:cBhvr>
                                        <p:cTn id="132" dur="200" accel="100000" fill="hold">
                                          <p:stCondLst>
                                            <p:cond delay="800"/>
                                          </p:stCondLst>
                                        </p:cTn>
                                        <p:tgtEl>
                                          <p:spTgt spid="97299"/>
                                        </p:tgtEl>
                                        <p:attrNameLst>
                                          <p:attrName>ppt_x</p:attrName>
                                        </p:attrNameLst>
                                      </p:cBhvr>
                                      <p:tavLst>
                                        <p:tav tm="0">
                                          <p:val>
                                            <p:strVal val="#ppt_x-0.05"/>
                                          </p:val>
                                        </p:tav>
                                        <p:tav tm="100000">
                                          <p:val>
                                            <p:strVal val="#ppt_x"/>
                                          </p:val>
                                        </p:tav>
                                      </p:tavLst>
                                    </p:anim>
                                    <p:anim calcmode="lin" valueType="num">
                                      <p:cBhvr>
                                        <p:cTn id="133" dur="200" accel="100000" fill="hold">
                                          <p:stCondLst>
                                            <p:cond delay="800"/>
                                          </p:stCondLst>
                                        </p:cTn>
                                        <p:tgtEl>
                                          <p:spTgt spid="97299"/>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6" grpId="0"/>
      <p:bldP spid="97293" grpId="0"/>
      <p:bldP spid="97294" grpId="0"/>
      <p:bldP spid="9729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702461" y="1988840"/>
            <a:ext cx="7704137" cy="3579813"/>
          </a:xfrm>
          <a:prstGeom prst="rect">
            <a:avLst/>
          </a:prstGeom>
          <a:noFill/>
          <a:ln w="76200">
            <a:pattFill prst="pct60">
              <a:fgClr>
                <a:srgbClr val="FF0066"/>
              </a:fgClr>
              <a:bgClr>
                <a:srgbClr val="FFFFFF"/>
              </a:bgClr>
            </a:patt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lang="zh-CN" altLang="en-US" sz="3200" dirty="0">
                <a:solidFill>
                  <a:srgbClr val="9933FF"/>
                </a:solidFill>
                <a:latin typeface="幼圆" panose="02010509060101010101" pitchFamily="49" charset="-122"/>
                <a:ea typeface="幼圆" panose="02010509060101010101" pitchFamily="49" charset="-122"/>
              </a:rPr>
              <a:t>    </a:t>
            </a:r>
            <a:r>
              <a:rPr lang="zh-CN" altLang="en-US" sz="3200" dirty="0">
                <a:solidFill>
                  <a:srgbClr val="000000"/>
                </a:solidFill>
                <a:latin typeface="华文中宋" panose="02010600040101010101" pitchFamily="2" charset="-122"/>
                <a:ea typeface="华文中宋" panose="02010600040101010101" pitchFamily="2" charset="-122"/>
              </a:rPr>
              <a:t>从失败中看到成功的一面</a:t>
            </a:r>
            <a:r>
              <a:rPr lang="en-US" altLang="zh-CN" sz="3200" dirty="0">
                <a:solidFill>
                  <a:srgbClr val="000000"/>
                </a:solidFill>
                <a:latin typeface="华文中宋" panose="02010600040101010101" pitchFamily="2" charset="-122"/>
                <a:ea typeface="华文中宋" panose="02010600040101010101" pitchFamily="2" charset="-122"/>
              </a:rPr>
              <a:t>,</a:t>
            </a:r>
            <a:r>
              <a:rPr lang="zh-CN" altLang="en-US" sz="3200" dirty="0">
                <a:solidFill>
                  <a:srgbClr val="000000"/>
                </a:solidFill>
                <a:latin typeface="华文中宋" panose="02010600040101010101" pitchFamily="2" charset="-122"/>
                <a:ea typeface="华文中宋" panose="02010600040101010101" pitchFamily="2" charset="-122"/>
              </a:rPr>
              <a:t>从不幸中看到幸福的一面</a:t>
            </a:r>
            <a:r>
              <a:rPr lang="en-US" altLang="zh-CN" sz="3200" dirty="0">
                <a:solidFill>
                  <a:srgbClr val="000000"/>
                </a:solidFill>
                <a:latin typeface="华文中宋" panose="02010600040101010101" pitchFamily="2" charset="-122"/>
                <a:ea typeface="华文中宋" panose="02010600040101010101" pitchFamily="2" charset="-122"/>
              </a:rPr>
              <a:t>,</a:t>
            </a:r>
            <a:r>
              <a:rPr lang="zh-CN" altLang="en-US" sz="3200" dirty="0">
                <a:solidFill>
                  <a:srgbClr val="000000"/>
                </a:solidFill>
                <a:latin typeface="华文中宋" panose="02010600040101010101" pitchFamily="2" charset="-122"/>
                <a:ea typeface="华文中宋" panose="02010600040101010101" pitchFamily="2" charset="-122"/>
              </a:rPr>
              <a:t>这是强者的态度</a:t>
            </a:r>
            <a:r>
              <a:rPr lang="en-US" altLang="zh-CN" sz="3200" dirty="0">
                <a:solidFill>
                  <a:srgbClr val="000000"/>
                </a:solidFill>
                <a:latin typeface="华文中宋" panose="02010600040101010101" pitchFamily="2" charset="-122"/>
                <a:ea typeface="华文中宋" panose="02010600040101010101" pitchFamily="2" charset="-122"/>
              </a:rPr>
              <a:t>,</a:t>
            </a:r>
            <a:r>
              <a:rPr lang="zh-CN" altLang="en-US" sz="3200" dirty="0">
                <a:solidFill>
                  <a:srgbClr val="000000"/>
                </a:solidFill>
                <a:latin typeface="华文中宋" panose="02010600040101010101" pitchFamily="2" charset="-122"/>
                <a:ea typeface="华文中宋" panose="02010600040101010101" pitchFamily="2" charset="-122"/>
              </a:rPr>
              <a:t>也是智者的方法。在黑暗到来的时候</a:t>
            </a:r>
            <a:r>
              <a:rPr lang="en-US" altLang="zh-CN" sz="3200" dirty="0">
                <a:solidFill>
                  <a:srgbClr val="000000"/>
                </a:solidFill>
                <a:latin typeface="华文中宋" panose="02010600040101010101" pitchFamily="2" charset="-122"/>
                <a:ea typeface="华文中宋" panose="02010600040101010101" pitchFamily="2" charset="-122"/>
              </a:rPr>
              <a:t>,</a:t>
            </a:r>
            <a:r>
              <a:rPr lang="zh-CN" altLang="en-US" sz="3200" dirty="0">
                <a:solidFill>
                  <a:srgbClr val="000000"/>
                </a:solidFill>
                <a:latin typeface="华文中宋" panose="02010600040101010101" pitchFamily="2" charset="-122"/>
                <a:ea typeface="华文中宋" panose="02010600040101010101" pitchFamily="2" charset="-122"/>
              </a:rPr>
              <a:t>欣赏落日的余辉</a:t>
            </a:r>
            <a:r>
              <a:rPr lang="en-US" altLang="zh-CN" sz="3200" dirty="0">
                <a:solidFill>
                  <a:srgbClr val="000000"/>
                </a:solidFill>
                <a:latin typeface="华文中宋" panose="02010600040101010101" pitchFamily="2" charset="-122"/>
                <a:ea typeface="华文中宋" panose="02010600040101010101" pitchFamily="2" charset="-122"/>
              </a:rPr>
              <a:t>;</a:t>
            </a:r>
            <a:r>
              <a:rPr lang="zh-CN" altLang="en-US" sz="3200" dirty="0">
                <a:solidFill>
                  <a:srgbClr val="000000"/>
                </a:solidFill>
                <a:latin typeface="华文中宋" panose="02010600040101010101" pitchFamily="2" charset="-122"/>
                <a:ea typeface="华文中宋" panose="02010600040101010101" pitchFamily="2" charset="-122"/>
              </a:rPr>
              <a:t>在寒霜蒙地的时候</a:t>
            </a:r>
            <a:r>
              <a:rPr lang="en-US" altLang="zh-CN" sz="3200" dirty="0">
                <a:solidFill>
                  <a:srgbClr val="000000"/>
                </a:solidFill>
                <a:latin typeface="华文中宋" panose="02010600040101010101" pitchFamily="2" charset="-122"/>
                <a:ea typeface="华文中宋" panose="02010600040101010101" pitchFamily="2" charset="-122"/>
              </a:rPr>
              <a:t>,</a:t>
            </a:r>
            <a:r>
              <a:rPr lang="zh-CN" altLang="en-US" sz="3200" dirty="0">
                <a:solidFill>
                  <a:srgbClr val="000000"/>
                </a:solidFill>
                <a:latin typeface="华文中宋" panose="02010600040101010101" pitchFamily="2" charset="-122"/>
                <a:ea typeface="华文中宋" panose="02010600040101010101" pitchFamily="2" charset="-122"/>
              </a:rPr>
              <a:t>听早春的雷声</a:t>
            </a:r>
            <a:r>
              <a:rPr lang="en-US" altLang="zh-CN" sz="3200" dirty="0">
                <a:solidFill>
                  <a:srgbClr val="000000"/>
                </a:solidFill>
                <a:latin typeface="华文中宋" panose="02010600040101010101" pitchFamily="2" charset="-122"/>
                <a:ea typeface="华文中宋" panose="02010600040101010101" pitchFamily="2" charset="-122"/>
              </a:rPr>
              <a:t>;</a:t>
            </a:r>
            <a:r>
              <a:rPr lang="zh-CN" altLang="en-US" sz="3200" dirty="0">
                <a:solidFill>
                  <a:srgbClr val="000000"/>
                </a:solidFill>
                <a:latin typeface="华文中宋" panose="02010600040101010101" pitchFamily="2" charset="-122"/>
                <a:ea typeface="华文中宋" panose="02010600040101010101" pitchFamily="2" charset="-122"/>
              </a:rPr>
              <a:t>在一败涂地的时候</a:t>
            </a:r>
            <a:r>
              <a:rPr lang="en-US" altLang="zh-CN" sz="3200" dirty="0">
                <a:solidFill>
                  <a:srgbClr val="000000"/>
                </a:solidFill>
                <a:latin typeface="华文中宋" panose="02010600040101010101" pitchFamily="2" charset="-122"/>
                <a:ea typeface="华文中宋" panose="02010600040101010101" pitchFamily="2" charset="-122"/>
              </a:rPr>
              <a:t>,</a:t>
            </a:r>
            <a:r>
              <a:rPr lang="zh-CN" altLang="en-US" sz="3200" dirty="0">
                <a:solidFill>
                  <a:srgbClr val="000000"/>
                </a:solidFill>
                <a:latin typeface="华文中宋" panose="02010600040101010101" pitchFamily="2" charset="-122"/>
                <a:ea typeface="华文中宋" panose="02010600040101010101" pitchFamily="2" charset="-122"/>
              </a:rPr>
              <a:t>躺在地上细闻泥土和草根的清香。这样的人就像海明威笔下的打渔人</a:t>
            </a:r>
            <a:r>
              <a:rPr lang="en-US" altLang="zh-CN" sz="3200" dirty="0">
                <a:solidFill>
                  <a:srgbClr val="000000"/>
                </a:solidFill>
                <a:latin typeface="华文中宋" panose="02010600040101010101" pitchFamily="2" charset="-122"/>
                <a:ea typeface="华文中宋" panose="02010600040101010101" pitchFamily="2" charset="-122"/>
              </a:rPr>
              <a:t>,</a:t>
            </a:r>
            <a:r>
              <a:rPr lang="zh-CN" altLang="en-US" sz="3200" dirty="0">
                <a:solidFill>
                  <a:srgbClr val="000000"/>
                </a:solidFill>
                <a:latin typeface="华文中宋" panose="02010600040101010101" pitchFamily="2" charset="-122"/>
                <a:ea typeface="华文中宋" panose="02010600040101010101" pitchFamily="2" charset="-122"/>
              </a:rPr>
              <a:t>你可以把他打倒</a:t>
            </a:r>
            <a:r>
              <a:rPr lang="en-US" altLang="zh-CN" sz="3200" dirty="0">
                <a:solidFill>
                  <a:srgbClr val="000000"/>
                </a:solidFill>
                <a:latin typeface="华文中宋" panose="02010600040101010101" pitchFamily="2" charset="-122"/>
                <a:ea typeface="华文中宋" panose="02010600040101010101" pitchFamily="2" charset="-122"/>
              </a:rPr>
              <a:t>,</a:t>
            </a:r>
            <a:r>
              <a:rPr lang="zh-CN" altLang="en-US" sz="3200" dirty="0">
                <a:solidFill>
                  <a:srgbClr val="000000"/>
                </a:solidFill>
                <a:latin typeface="华文中宋" panose="02010600040101010101" pitchFamily="2" charset="-122"/>
                <a:ea typeface="华文中宋" panose="02010600040101010101" pitchFamily="2" charset="-122"/>
              </a:rPr>
              <a:t>可就是打不败他</a:t>
            </a:r>
            <a:r>
              <a:rPr lang="en-US" altLang="zh-CN" sz="3200" dirty="0" smtClean="0">
                <a:solidFill>
                  <a:srgbClr val="000000"/>
                </a:solidFill>
                <a:latin typeface="华文中宋" panose="02010600040101010101" pitchFamily="2" charset="-122"/>
                <a:ea typeface="华文中宋" panose="02010600040101010101" pitchFamily="2" charset="-122"/>
              </a:rPr>
              <a:t>! </a:t>
            </a:r>
            <a:endParaRPr lang="en-US" altLang="zh-CN" sz="3200" dirty="0">
              <a:solidFill>
                <a:srgbClr val="000000"/>
              </a:solidFill>
              <a:latin typeface="华文中宋" panose="02010600040101010101" pitchFamily="2" charset="-122"/>
              <a:ea typeface="华文中宋" panose="02010600040101010101" pitchFamily="2" charset="-122"/>
            </a:endParaRPr>
          </a:p>
        </p:txBody>
      </p:sp>
      <p:sp>
        <p:nvSpPr>
          <p:cNvPr id="22531" name="WordArt 3"/>
          <p:cNvSpPr>
            <a:spLocks noChangeArrowheads="1" noChangeShapeType="1" noTextEdit="1"/>
          </p:cNvSpPr>
          <p:nvPr/>
        </p:nvSpPr>
        <p:spPr bwMode="auto">
          <a:xfrm>
            <a:off x="2081205" y="781050"/>
            <a:ext cx="4946650" cy="714375"/>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zh-CN" altLang="en-US" sz="3600" kern="10" dirty="0">
                <a:ln w="9525">
                  <a:solidFill>
                    <a:srgbClr val="FF0000"/>
                  </a:solidFill>
                  <a:round/>
                </a:ln>
                <a:solidFill>
                  <a:srgbClr val="800000"/>
                </a:solidFill>
                <a:effectLst>
                  <a:outerShdw dist="35921" dir="2700000" algn="ctr" rotWithShape="0">
                    <a:srgbClr val="C0C0C0"/>
                  </a:outerShdw>
                </a:effectLst>
                <a:latin typeface="华文行楷" panose="02010800040101010101" pitchFamily="2" charset="-122"/>
                <a:ea typeface="华文行楷" panose="02010800040101010101" pitchFamily="2" charset="-122"/>
              </a:rPr>
              <a:t>老师寄语 </a:t>
            </a:r>
          </a:p>
        </p:txBody>
      </p:sp>
      <p:pic>
        <p:nvPicPr>
          <p:cNvPr id="22532" name="Picture 4" descr="图片6"/>
          <p:cNvPicPr>
            <a:picLocks noChangeAspect="1" noChangeArrowheads="1" noCrop="1"/>
          </p:cNvPicPr>
          <p:nvPr/>
        </p:nvPicPr>
        <p:blipFill>
          <a:blip r:embed="rId2"/>
          <a:srcRect/>
          <a:stretch>
            <a:fillRect/>
          </a:stretch>
        </p:blipFill>
        <p:spPr bwMode="auto">
          <a:xfrm>
            <a:off x="6516688" y="0"/>
            <a:ext cx="1366837"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544763" y="836613"/>
            <a:ext cx="6348412" cy="183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r>
              <a:rPr lang="en-US" altLang="zh-CN" sz="2800" b="1" dirty="0">
                <a:solidFill>
                  <a:srgbClr val="000000"/>
                </a:solidFill>
                <a:latin typeface="隶书" panose="02010509060101010101" charset="-122"/>
              </a:rPr>
              <a:t>    </a:t>
            </a:r>
            <a:r>
              <a:rPr lang="zh-CN" altLang="en-US" sz="2800" b="1" dirty="0">
                <a:solidFill>
                  <a:srgbClr val="000000"/>
                </a:solidFill>
                <a:latin typeface="隶书" panose="02010509060101010101" charset="-122"/>
              </a:rPr>
              <a:t>五一前</a:t>
            </a:r>
            <a:r>
              <a:rPr lang="en-US" altLang="zh-CN" sz="2800" b="1" dirty="0">
                <a:solidFill>
                  <a:srgbClr val="000000"/>
                </a:solidFill>
                <a:latin typeface="隶书" panose="02010509060101010101" charset="-122"/>
              </a:rPr>
              <a:t>,</a:t>
            </a:r>
            <a:r>
              <a:rPr lang="zh-CN" altLang="en-US" sz="2800" b="1" dirty="0">
                <a:solidFill>
                  <a:srgbClr val="000000"/>
                </a:solidFill>
                <a:latin typeface="隶书" panose="02010509060101010101" charset="-122"/>
              </a:rPr>
              <a:t>学校将举行美术作品比赛</a:t>
            </a:r>
            <a:r>
              <a:rPr lang="en-US" altLang="zh-CN" sz="2800" b="1" dirty="0">
                <a:solidFill>
                  <a:srgbClr val="000000"/>
                </a:solidFill>
                <a:latin typeface="隶书" panose="02010509060101010101" charset="-122"/>
              </a:rPr>
              <a:t>.</a:t>
            </a:r>
            <a:r>
              <a:rPr lang="zh-CN" altLang="en-US" sz="2800" b="1" dirty="0">
                <a:solidFill>
                  <a:srgbClr val="000000"/>
                </a:solidFill>
                <a:latin typeface="隶书" panose="02010509060101010101" charset="-122"/>
              </a:rPr>
              <a:t>小明很高兴</a:t>
            </a:r>
            <a:r>
              <a:rPr lang="en-US" altLang="zh-CN" sz="2800" b="1" dirty="0">
                <a:solidFill>
                  <a:srgbClr val="000000"/>
                </a:solidFill>
                <a:latin typeface="隶书" panose="02010509060101010101" charset="-122"/>
              </a:rPr>
              <a:t>,</a:t>
            </a:r>
            <a:r>
              <a:rPr lang="zh-CN" altLang="en-US" sz="2800" b="1" dirty="0">
                <a:solidFill>
                  <a:srgbClr val="000000"/>
                </a:solidFill>
                <a:latin typeface="隶书" panose="02010509060101010101" charset="-122"/>
              </a:rPr>
              <a:t>他想裁出一块面积为</a:t>
            </a:r>
            <a:r>
              <a:rPr lang="en-US" altLang="zh-CN" sz="2800" b="1" dirty="0">
                <a:solidFill>
                  <a:srgbClr val="0000FF"/>
                </a:solidFill>
                <a:latin typeface="隶书" panose="02010509060101010101" charset="-122"/>
              </a:rPr>
              <a:t>25</a:t>
            </a:r>
            <a:r>
              <a:rPr lang="en-US" altLang="zh-CN" sz="2800" b="1" dirty="0">
                <a:solidFill>
                  <a:srgbClr val="000000"/>
                </a:solidFill>
                <a:latin typeface="隶书" panose="02010509060101010101" charset="-122"/>
              </a:rPr>
              <a:t>dm</a:t>
            </a:r>
            <a:r>
              <a:rPr lang="en-US" altLang="zh-CN" sz="2800" b="1" baseline="30000" dirty="0">
                <a:solidFill>
                  <a:srgbClr val="000000"/>
                </a:solidFill>
                <a:latin typeface="隶书" panose="02010509060101010101" charset="-122"/>
              </a:rPr>
              <a:t>2</a:t>
            </a:r>
            <a:r>
              <a:rPr lang="zh-CN" altLang="en-US" sz="2800" b="1" dirty="0">
                <a:solidFill>
                  <a:srgbClr val="000000"/>
                </a:solidFill>
                <a:latin typeface="隶书" panose="02010509060101010101" charset="-122"/>
              </a:rPr>
              <a:t>的正方形画布</a:t>
            </a:r>
            <a:r>
              <a:rPr lang="en-US" altLang="zh-CN" sz="2800" b="1" dirty="0">
                <a:solidFill>
                  <a:srgbClr val="000000"/>
                </a:solidFill>
                <a:latin typeface="隶书" panose="02010509060101010101" charset="-122"/>
              </a:rPr>
              <a:t>,</a:t>
            </a:r>
            <a:r>
              <a:rPr lang="zh-CN" altLang="en-US" sz="2800" b="1" dirty="0">
                <a:solidFill>
                  <a:srgbClr val="000000"/>
                </a:solidFill>
                <a:latin typeface="隶书" panose="02010509060101010101" charset="-122"/>
              </a:rPr>
              <a:t>画上自己的得意之作参加比赛</a:t>
            </a:r>
            <a:r>
              <a:rPr lang="en-US" altLang="zh-CN" sz="2800" b="1" dirty="0">
                <a:solidFill>
                  <a:srgbClr val="000000"/>
                </a:solidFill>
                <a:latin typeface="隶书" panose="02010509060101010101" charset="-122"/>
              </a:rPr>
              <a:t>,</a:t>
            </a:r>
            <a:r>
              <a:rPr lang="zh-CN" altLang="en-US" sz="2800" b="1" dirty="0">
                <a:solidFill>
                  <a:srgbClr val="000000"/>
                </a:solidFill>
                <a:latin typeface="隶书" panose="02010509060101010101" charset="-122"/>
              </a:rPr>
              <a:t>这块画布的边长应取多少？</a:t>
            </a:r>
            <a:r>
              <a:rPr lang="zh-CN" altLang="en-US" sz="3000" b="1" dirty="0">
                <a:solidFill>
                  <a:srgbClr val="000000"/>
                </a:solidFill>
                <a:latin typeface="隶书" panose="02010509060101010101" charset="-122"/>
              </a:rPr>
              <a:t> </a:t>
            </a:r>
          </a:p>
        </p:txBody>
      </p:sp>
      <p:pic>
        <p:nvPicPr>
          <p:cNvPr id="18435" name="Picture 3" descr="1"/>
          <p:cNvPicPr>
            <a:picLocks noChangeAspect="1" noChangeArrowheads="1"/>
          </p:cNvPicPr>
          <p:nvPr/>
        </p:nvPicPr>
        <p:blipFill>
          <a:blip r:embed="rId2"/>
          <a:srcRect/>
          <a:stretch>
            <a:fillRect/>
          </a:stretch>
        </p:blipFill>
        <p:spPr bwMode="auto">
          <a:xfrm>
            <a:off x="22225" y="188913"/>
            <a:ext cx="2490788" cy="252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6053" name="Group 37"/>
          <p:cNvGraphicFramePr>
            <a:graphicFrameLocks noGrp="1"/>
          </p:cNvGraphicFramePr>
          <p:nvPr/>
        </p:nvGraphicFramePr>
        <p:xfrm>
          <a:off x="468313" y="2924175"/>
          <a:ext cx="8207375" cy="1511618"/>
        </p:xfrm>
        <a:graphic>
          <a:graphicData uri="http://schemas.openxmlformats.org/drawingml/2006/table">
            <a:tbl>
              <a:tblPr/>
              <a:tblGrid>
                <a:gridCol w="1368425">
                  <a:extLst>
                    <a:ext uri="{9D8B030D-6E8A-4147-A177-3AD203B41FA5}">
                      <a16:colId xmlns:a16="http://schemas.microsoft.com/office/drawing/2014/main" val="20000"/>
                    </a:ext>
                  </a:extLst>
                </a:gridCol>
                <a:gridCol w="1366837">
                  <a:extLst>
                    <a:ext uri="{9D8B030D-6E8A-4147-A177-3AD203B41FA5}">
                      <a16:colId xmlns:a16="http://schemas.microsoft.com/office/drawing/2014/main" val="20001"/>
                    </a:ext>
                  </a:extLst>
                </a:gridCol>
                <a:gridCol w="1368425">
                  <a:extLst>
                    <a:ext uri="{9D8B030D-6E8A-4147-A177-3AD203B41FA5}">
                      <a16:colId xmlns:a16="http://schemas.microsoft.com/office/drawing/2014/main" val="20002"/>
                    </a:ext>
                  </a:extLst>
                </a:gridCol>
                <a:gridCol w="1368425">
                  <a:extLst>
                    <a:ext uri="{9D8B030D-6E8A-4147-A177-3AD203B41FA5}">
                      <a16:colId xmlns:a16="http://schemas.microsoft.com/office/drawing/2014/main" val="20003"/>
                    </a:ext>
                  </a:extLst>
                </a:gridCol>
                <a:gridCol w="1368425">
                  <a:extLst>
                    <a:ext uri="{9D8B030D-6E8A-4147-A177-3AD203B41FA5}">
                      <a16:colId xmlns:a16="http://schemas.microsoft.com/office/drawing/2014/main" val="20004"/>
                    </a:ext>
                  </a:extLst>
                </a:gridCol>
                <a:gridCol w="1366838">
                  <a:extLst>
                    <a:ext uri="{9D8B030D-6E8A-4147-A177-3AD203B41FA5}">
                      <a16:colId xmlns:a16="http://schemas.microsoft.com/office/drawing/2014/main" val="20005"/>
                    </a:ext>
                  </a:extLst>
                </a:gridCol>
              </a:tblGrid>
              <a:tr h="86360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800" b="1" i="0" u="none" strike="noStrike" cap="none" normalizeH="0" baseline="0" smtClean="0">
                          <a:ln>
                            <a:noFill/>
                          </a:ln>
                          <a:solidFill>
                            <a:schemeClr val="tx1"/>
                          </a:solidFill>
                          <a:effectLst/>
                          <a:latin typeface="Arial" panose="020B0604020202020204" pitchFamily="34" charset="0"/>
                          <a:ea typeface="隶书" panose="02010509060101010101" charset="-122"/>
                        </a:rPr>
                        <a:t>正方形的面积</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36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0.25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6673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 </a:t>
                      </a:r>
                      <a:r>
                        <a:rPr kumimoji="0" lang="zh-CN" altLang="en-US" sz="2800" b="1" i="0" u="none" strike="noStrike" cap="none" normalizeH="0" baseline="0" smtClean="0">
                          <a:ln>
                            <a:noFill/>
                          </a:ln>
                          <a:solidFill>
                            <a:schemeClr val="tx1"/>
                          </a:solidFill>
                          <a:effectLst/>
                          <a:latin typeface="Arial" panose="020B0604020202020204" pitchFamily="34" charset="0"/>
                          <a:ea typeface="隶书" panose="02010509060101010101" charset="-122"/>
                        </a:rPr>
                        <a:t>边长</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8459" name="WordArt 27"/>
          <p:cNvSpPr>
            <a:spLocks noChangeArrowheads="1" noChangeShapeType="1" noTextEdit="1"/>
          </p:cNvSpPr>
          <p:nvPr/>
        </p:nvSpPr>
        <p:spPr bwMode="auto">
          <a:xfrm>
            <a:off x="3851275" y="0"/>
            <a:ext cx="2592388" cy="836613"/>
          </a:xfrm>
          <a:prstGeom prst="rect">
            <a:avLst/>
          </a:prstGeom>
        </p:spPr>
        <p:txBody>
          <a:bodyPr wrap="none" fromWordArt="1">
            <a:prstTxWarp prst="textDeflate">
              <a:avLst>
                <a:gd name="adj" fmla="val 26227"/>
              </a:avLst>
            </a:prstTxWarp>
          </a:bodyPr>
          <a:lstStyle/>
          <a:p>
            <a:pPr algn="ctr" fontAlgn="base">
              <a:spcBef>
                <a:spcPct val="0"/>
              </a:spcBef>
              <a:spcAft>
                <a:spcPct val="0"/>
              </a:spcAft>
            </a:pPr>
            <a:r>
              <a:rPr lang="zh-CN" altLang="en-US" sz="3600" b="1" kern="10" dirty="0">
                <a:ln w="9525">
                  <a:solidFill>
                    <a:srgbClr val="000000"/>
                  </a:solidFill>
                  <a:round/>
                </a:ln>
                <a:solidFill>
                  <a:srgbClr val="000000"/>
                </a:solidFill>
                <a:latin typeface="宋体" panose="02010600030101010101" pitchFamily="2" charset="-122"/>
              </a:rPr>
              <a:t>身边小事</a:t>
            </a:r>
          </a:p>
        </p:txBody>
      </p:sp>
      <p:sp>
        <p:nvSpPr>
          <p:cNvPr id="86044" name="Text Box 28"/>
          <p:cNvSpPr txBox="1">
            <a:spLocks noChangeArrowheads="1"/>
          </p:cNvSpPr>
          <p:nvPr/>
        </p:nvSpPr>
        <p:spPr bwMode="auto">
          <a:xfrm>
            <a:off x="252413" y="4506913"/>
            <a:ext cx="87122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r>
              <a:rPr lang="en-US" altLang="zh-CN" sz="2800" b="1" dirty="0">
                <a:solidFill>
                  <a:srgbClr val="000000"/>
                </a:solidFill>
                <a:latin typeface="楷体_GB2312" pitchFamily="49" charset="-122"/>
                <a:ea typeface="楷体_GB2312" pitchFamily="49" charset="-122"/>
              </a:rPr>
              <a:t>       </a:t>
            </a:r>
            <a:r>
              <a:rPr lang="zh-CN" altLang="en-US" sz="2800" b="1" dirty="0">
                <a:solidFill>
                  <a:srgbClr val="000000"/>
                </a:solidFill>
                <a:latin typeface="楷体_GB2312" pitchFamily="49" charset="-122"/>
                <a:ea typeface="楷体_GB2312" pitchFamily="49" charset="-122"/>
              </a:rPr>
              <a:t>已知正方形的面积 </a:t>
            </a:r>
            <a:r>
              <a:rPr lang="en-US" altLang="zh-CN" sz="2800" b="1" dirty="0">
                <a:solidFill>
                  <a:srgbClr val="000000"/>
                </a:solidFill>
                <a:latin typeface="楷体_GB2312" pitchFamily="49" charset="-122"/>
                <a:ea typeface="楷体_GB2312" pitchFamily="49" charset="-122"/>
              </a:rPr>
              <a:t>, </a:t>
            </a:r>
            <a:r>
              <a:rPr lang="zh-CN" altLang="en-US" sz="2800" b="1" dirty="0">
                <a:solidFill>
                  <a:srgbClr val="000000"/>
                </a:solidFill>
                <a:latin typeface="楷体_GB2312" pitchFamily="49" charset="-122"/>
                <a:ea typeface="楷体_GB2312" pitchFamily="49" charset="-122"/>
              </a:rPr>
              <a:t>求边长的问题</a:t>
            </a:r>
            <a:r>
              <a:rPr lang="en-US" altLang="zh-CN" sz="2800" b="1" dirty="0">
                <a:solidFill>
                  <a:srgbClr val="000000"/>
                </a:solidFill>
                <a:latin typeface="楷体_GB2312" pitchFamily="49" charset="-122"/>
                <a:ea typeface="楷体_GB2312" pitchFamily="49" charset="-122"/>
              </a:rPr>
              <a:t>,</a:t>
            </a:r>
          </a:p>
          <a:p>
            <a:pPr eaLnBrk="1" fontAlgn="base" hangingPunct="1">
              <a:spcBef>
                <a:spcPct val="0"/>
              </a:spcBef>
              <a:spcAft>
                <a:spcPct val="0"/>
              </a:spcAft>
            </a:pPr>
            <a:r>
              <a:rPr lang="zh-CN" altLang="en-US" sz="2800" b="1" dirty="0">
                <a:solidFill>
                  <a:srgbClr val="0000FF"/>
                </a:solidFill>
                <a:latin typeface="隶书" panose="02010509060101010101" charset="-122"/>
              </a:rPr>
              <a:t>实质上 </a:t>
            </a:r>
            <a:r>
              <a:rPr lang="zh-CN" altLang="en-US" sz="2800" b="1" dirty="0">
                <a:solidFill>
                  <a:srgbClr val="000000"/>
                </a:solidFill>
                <a:latin typeface="楷体_GB2312" pitchFamily="49" charset="-122"/>
                <a:ea typeface="楷体_GB2312" pitchFamily="49" charset="-122"/>
              </a:rPr>
              <a:t>就是已知一个正数的平方</a:t>
            </a:r>
            <a:r>
              <a:rPr lang="en-US" altLang="zh-CN" sz="2800" b="1" dirty="0">
                <a:solidFill>
                  <a:srgbClr val="000000"/>
                </a:solidFill>
                <a:latin typeface="楷体_GB2312" pitchFamily="49" charset="-122"/>
                <a:ea typeface="楷体_GB2312" pitchFamily="49" charset="-122"/>
              </a:rPr>
              <a:t>,</a:t>
            </a:r>
            <a:r>
              <a:rPr lang="zh-CN" altLang="en-US" sz="2800" b="1" dirty="0">
                <a:solidFill>
                  <a:srgbClr val="000000"/>
                </a:solidFill>
                <a:latin typeface="楷体_GB2312" pitchFamily="49" charset="-122"/>
                <a:ea typeface="楷体_GB2312" pitchFamily="49" charset="-122"/>
              </a:rPr>
              <a:t>求这个正数的问题</a:t>
            </a:r>
            <a:r>
              <a:rPr lang="en-US" altLang="zh-CN" sz="2800" b="1" dirty="0">
                <a:solidFill>
                  <a:srgbClr val="000000"/>
                </a:solidFill>
                <a:latin typeface="楷体_GB2312" pitchFamily="49" charset="-122"/>
                <a:ea typeface="楷体_GB2312" pitchFamily="49" charset="-122"/>
              </a:rPr>
              <a:t>.</a:t>
            </a:r>
          </a:p>
        </p:txBody>
      </p:sp>
      <p:sp>
        <p:nvSpPr>
          <p:cNvPr id="86045" name="Text Box 29"/>
          <p:cNvSpPr txBox="1">
            <a:spLocks noChangeArrowheads="1"/>
          </p:cNvSpPr>
          <p:nvPr/>
        </p:nvSpPr>
        <p:spPr bwMode="auto">
          <a:xfrm>
            <a:off x="2195513" y="3859213"/>
            <a:ext cx="5048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r>
              <a:rPr lang="en-US" altLang="zh-CN" sz="2800" b="1">
                <a:solidFill>
                  <a:srgbClr val="0000FF"/>
                </a:solidFill>
                <a:latin typeface="隶书" panose="02010509060101010101" charset="-122"/>
              </a:rPr>
              <a:t>1</a:t>
            </a:r>
            <a:endParaRPr lang="en-US" altLang="zh-CN" sz="2800" b="1">
              <a:solidFill>
                <a:srgbClr val="000000"/>
              </a:solidFill>
              <a:latin typeface="楷体_GB2312" pitchFamily="49" charset="-122"/>
              <a:ea typeface="楷体_GB2312" pitchFamily="49" charset="-122"/>
            </a:endParaRPr>
          </a:p>
        </p:txBody>
      </p:sp>
      <p:sp>
        <p:nvSpPr>
          <p:cNvPr id="86046" name="Text Box 30"/>
          <p:cNvSpPr txBox="1">
            <a:spLocks noChangeArrowheads="1"/>
          </p:cNvSpPr>
          <p:nvPr/>
        </p:nvSpPr>
        <p:spPr bwMode="auto">
          <a:xfrm>
            <a:off x="3635375" y="3859213"/>
            <a:ext cx="5048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r>
              <a:rPr lang="en-US" altLang="zh-CN" sz="2800" b="1">
                <a:solidFill>
                  <a:srgbClr val="0000FF"/>
                </a:solidFill>
                <a:latin typeface="隶书" panose="02010509060101010101" charset="-122"/>
              </a:rPr>
              <a:t>3</a:t>
            </a:r>
            <a:endParaRPr lang="en-US" altLang="zh-CN" sz="2800" b="1">
              <a:solidFill>
                <a:srgbClr val="000000"/>
              </a:solidFill>
              <a:latin typeface="楷体_GB2312" pitchFamily="49" charset="-122"/>
              <a:ea typeface="楷体_GB2312" pitchFamily="49" charset="-122"/>
            </a:endParaRPr>
          </a:p>
        </p:txBody>
      </p:sp>
      <p:sp>
        <p:nvSpPr>
          <p:cNvPr id="86047" name="Text Box 31"/>
          <p:cNvSpPr txBox="1">
            <a:spLocks noChangeArrowheads="1"/>
          </p:cNvSpPr>
          <p:nvPr/>
        </p:nvSpPr>
        <p:spPr bwMode="auto">
          <a:xfrm>
            <a:off x="5003800" y="3859213"/>
            <a:ext cx="5048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r>
              <a:rPr lang="en-US" altLang="zh-CN" sz="2800" b="1">
                <a:solidFill>
                  <a:srgbClr val="0000FF"/>
                </a:solidFill>
                <a:latin typeface="隶书" panose="02010509060101010101" charset="-122"/>
              </a:rPr>
              <a:t>4</a:t>
            </a:r>
            <a:endParaRPr lang="en-US" altLang="zh-CN" sz="2800" b="1">
              <a:solidFill>
                <a:srgbClr val="000000"/>
              </a:solidFill>
              <a:latin typeface="楷体_GB2312" pitchFamily="49" charset="-122"/>
              <a:ea typeface="楷体_GB2312" pitchFamily="49" charset="-122"/>
            </a:endParaRPr>
          </a:p>
        </p:txBody>
      </p:sp>
      <p:sp>
        <p:nvSpPr>
          <p:cNvPr id="86048" name="Text Box 32"/>
          <p:cNvSpPr txBox="1">
            <a:spLocks noChangeArrowheads="1"/>
          </p:cNvSpPr>
          <p:nvPr/>
        </p:nvSpPr>
        <p:spPr bwMode="auto">
          <a:xfrm>
            <a:off x="6372225" y="3859213"/>
            <a:ext cx="5048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r>
              <a:rPr lang="en-US" altLang="zh-CN" sz="2800" b="1">
                <a:solidFill>
                  <a:srgbClr val="0000FF"/>
                </a:solidFill>
                <a:latin typeface="隶书" panose="02010509060101010101" charset="-122"/>
              </a:rPr>
              <a:t>6</a:t>
            </a:r>
            <a:endParaRPr lang="en-US" altLang="zh-CN" sz="2800" b="1">
              <a:solidFill>
                <a:srgbClr val="000000"/>
              </a:solidFill>
              <a:latin typeface="楷体_GB2312" pitchFamily="49" charset="-122"/>
              <a:ea typeface="楷体_GB2312" pitchFamily="49" charset="-122"/>
            </a:endParaRPr>
          </a:p>
        </p:txBody>
      </p:sp>
      <p:sp>
        <p:nvSpPr>
          <p:cNvPr id="86049" name="Text Box 33"/>
          <p:cNvSpPr txBox="1">
            <a:spLocks noChangeArrowheads="1"/>
          </p:cNvSpPr>
          <p:nvPr/>
        </p:nvSpPr>
        <p:spPr bwMode="auto">
          <a:xfrm>
            <a:off x="7524750" y="3859213"/>
            <a:ext cx="9350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r>
              <a:rPr lang="en-US" altLang="zh-CN" sz="2800" b="1">
                <a:solidFill>
                  <a:srgbClr val="0000FF"/>
                </a:solidFill>
                <a:latin typeface="隶书" panose="02010509060101010101" charset="-122"/>
              </a:rPr>
              <a:t>0.5</a:t>
            </a:r>
            <a:endParaRPr lang="en-US" altLang="zh-CN" sz="2800" b="1">
              <a:solidFill>
                <a:srgbClr val="000000"/>
              </a:solidFill>
              <a:latin typeface="楷体_GB2312" pitchFamily="49" charset="-122"/>
              <a:ea typeface="楷体_GB2312" pitchFamily="49" charset="-122"/>
            </a:endParaRPr>
          </a:p>
        </p:txBody>
      </p:sp>
      <p:sp>
        <p:nvSpPr>
          <p:cNvPr id="86050" name="Text Box 34"/>
          <p:cNvSpPr txBox="1">
            <a:spLocks noChangeArrowheads="1"/>
          </p:cNvSpPr>
          <p:nvPr/>
        </p:nvSpPr>
        <p:spPr bwMode="auto">
          <a:xfrm>
            <a:off x="611188" y="5661025"/>
            <a:ext cx="20875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r>
              <a:rPr lang="zh-CN" altLang="en-US" sz="2800" b="1" dirty="0">
                <a:solidFill>
                  <a:srgbClr val="000000"/>
                </a:solidFill>
                <a:latin typeface="楷体_GB2312" pitchFamily="49" charset="-122"/>
                <a:ea typeface="楷体_GB2312" pitchFamily="49" charset="-122"/>
              </a:rPr>
              <a:t>像</a:t>
            </a:r>
            <a:r>
              <a:rPr lang="zh-CN" altLang="en-US" sz="2800" b="1" dirty="0">
                <a:solidFill>
                  <a:srgbClr val="0000FF"/>
                </a:solidFill>
                <a:latin typeface="楷体_GB2312" pitchFamily="49" charset="-122"/>
                <a:ea typeface="楷体_GB2312" pitchFamily="49" charset="-122"/>
              </a:rPr>
              <a:t>正数</a:t>
            </a:r>
            <a:r>
              <a:rPr lang="en-US" altLang="zh-CN" sz="2800" b="1" dirty="0">
                <a:solidFill>
                  <a:srgbClr val="000000"/>
                </a:solidFill>
                <a:latin typeface="楷体_GB2312" pitchFamily="49" charset="-122"/>
                <a:ea typeface="楷体_GB2312" pitchFamily="49" charset="-122"/>
              </a:rPr>
              <a:t>3</a:t>
            </a:r>
            <a:r>
              <a:rPr lang="en-US" altLang="zh-CN" sz="2800" b="1" baseline="30000" dirty="0">
                <a:solidFill>
                  <a:srgbClr val="000000"/>
                </a:solidFill>
                <a:latin typeface="楷体_GB2312" pitchFamily="49" charset="-122"/>
                <a:ea typeface="楷体_GB2312" pitchFamily="49" charset="-122"/>
              </a:rPr>
              <a:t>2</a:t>
            </a:r>
            <a:r>
              <a:rPr lang="en-US" altLang="zh-CN" sz="2800" b="1" dirty="0">
                <a:solidFill>
                  <a:srgbClr val="000000"/>
                </a:solidFill>
                <a:latin typeface="楷体_GB2312" pitchFamily="49" charset="-122"/>
                <a:ea typeface="楷体_GB2312" pitchFamily="49" charset="-122"/>
              </a:rPr>
              <a:t>=9,</a:t>
            </a:r>
          </a:p>
        </p:txBody>
      </p:sp>
      <p:sp>
        <p:nvSpPr>
          <p:cNvPr id="86051" name="Text Box 35"/>
          <p:cNvSpPr txBox="1">
            <a:spLocks noChangeArrowheads="1"/>
          </p:cNvSpPr>
          <p:nvPr/>
        </p:nvSpPr>
        <p:spPr bwMode="auto">
          <a:xfrm>
            <a:off x="2700338" y="5661025"/>
            <a:ext cx="56880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r>
              <a:rPr lang="zh-CN" altLang="en-US" sz="2800" b="1" dirty="0">
                <a:solidFill>
                  <a:srgbClr val="000000"/>
                </a:solidFill>
                <a:latin typeface="楷体_GB2312" pitchFamily="49" charset="-122"/>
                <a:ea typeface="楷体_GB2312" pitchFamily="49" charset="-122"/>
              </a:rPr>
              <a:t>把</a:t>
            </a:r>
            <a:r>
              <a:rPr lang="zh-CN" altLang="en-US" sz="2800" b="1" dirty="0">
                <a:solidFill>
                  <a:srgbClr val="0000FF"/>
                </a:solidFill>
                <a:latin typeface="楷体_GB2312" pitchFamily="49" charset="-122"/>
                <a:ea typeface="楷体_GB2312" pitchFamily="49" charset="-122"/>
              </a:rPr>
              <a:t>正数</a:t>
            </a:r>
            <a:r>
              <a:rPr lang="en-US" altLang="zh-CN" sz="2800" b="1" dirty="0">
                <a:solidFill>
                  <a:srgbClr val="000000"/>
                </a:solidFill>
                <a:latin typeface="楷体_GB2312" pitchFamily="49" charset="-122"/>
                <a:ea typeface="楷体_GB2312" pitchFamily="49" charset="-122"/>
              </a:rPr>
              <a:t>3 </a:t>
            </a:r>
            <a:r>
              <a:rPr lang="zh-CN" altLang="en-US" sz="2800" b="1" dirty="0">
                <a:solidFill>
                  <a:srgbClr val="000000"/>
                </a:solidFill>
                <a:latin typeface="楷体_GB2312" pitchFamily="49" charset="-122"/>
                <a:ea typeface="楷体_GB2312" pitchFamily="49" charset="-122"/>
              </a:rPr>
              <a:t>叫做</a:t>
            </a:r>
            <a:r>
              <a:rPr lang="en-US" altLang="zh-CN" sz="2800" b="1" dirty="0">
                <a:solidFill>
                  <a:srgbClr val="000000"/>
                </a:solidFill>
                <a:latin typeface="楷体_GB2312" pitchFamily="49" charset="-122"/>
                <a:ea typeface="楷体_GB2312" pitchFamily="49" charset="-122"/>
              </a:rPr>
              <a:t>9</a:t>
            </a:r>
            <a:r>
              <a:rPr lang="zh-CN" altLang="en-US" sz="2800" b="1" dirty="0">
                <a:solidFill>
                  <a:srgbClr val="000000"/>
                </a:solidFill>
                <a:latin typeface="楷体_GB2312" pitchFamily="49" charset="-122"/>
                <a:ea typeface="楷体_GB2312" pitchFamily="49" charset="-122"/>
              </a:rPr>
              <a:t>的算术平方根</a:t>
            </a:r>
            <a:r>
              <a:rPr lang="en-US" altLang="zh-CN" sz="2800" b="1" dirty="0">
                <a:solidFill>
                  <a:srgbClr val="000000"/>
                </a:solidFill>
                <a:latin typeface="楷体_GB2312" pitchFamily="49" charset="-122"/>
                <a:ea typeface="楷体_GB2312" pitchFamily="49" charset="-122"/>
              </a:rPr>
              <a:t>. </a:t>
            </a:r>
            <a:r>
              <a:rPr lang="en-US" altLang="zh-CN" sz="2800" b="1" dirty="0">
                <a:solidFill>
                  <a:srgbClr val="000000"/>
                </a:solidFill>
                <a:ea typeface="楷体_GB2312" pitchFamily="49" charset="-122"/>
              </a:rPr>
              <a:t>…</a:t>
            </a:r>
            <a:endParaRPr lang="en-US" altLang="zh-CN" sz="2800" b="1" dirty="0">
              <a:solidFill>
                <a:srgbClr val="000000"/>
              </a:solidFill>
              <a:latin typeface="楷体_GB2312" pitchFamily="49" charset="-122"/>
              <a:ea typeface="楷体_GB2312" pitchFamily="49"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6053"/>
                                        </p:tgtEl>
                                        <p:attrNameLst>
                                          <p:attrName>style.visibility</p:attrName>
                                        </p:attrNameLst>
                                      </p:cBhvr>
                                      <p:to>
                                        <p:strVal val="visible"/>
                                      </p:to>
                                    </p:set>
                                    <p:animEffect transition="in" filter="wipe(left)">
                                      <p:cBhvr>
                                        <p:cTn id="7" dur="500"/>
                                        <p:tgtEl>
                                          <p:spTgt spid="8605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6045">
                                            <p:txEl>
                                              <p:pRg st="0" end="0"/>
                                            </p:txEl>
                                          </p:spTgt>
                                        </p:tgtEl>
                                        <p:attrNameLst>
                                          <p:attrName>style.visibility</p:attrName>
                                        </p:attrNameLst>
                                      </p:cBhvr>
                                      <p:to>
                                        <p:strVal val="visible"/>
                                      </p:to>
                                    </p:set>
                                    <p:animEffect transition="in" filter="wipe(down)">
                                      <p:cBhvr>
                                        <p:cTn id="12" dur="500"/>
                                        <p:tgtEl>
                                          <p:spTgt spid="8604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86046">
                                            <p:txEl>
                                              <p:pRg st="0" end="0"/>
                                            </p:txEl>
                                          </p:spTgt>
                                        </p:tgtEl>
                                        <p:attrNameLst>
                                          <p:attrName>style.visibility</p:attrName>
                                        </p:attrNameLst>
                                      </p:cBhvr>
                                      <p:to>
                                        <p:strVal val="visible"/>
                                      </p:to>
                                    </p:set>
                                    <p:animEffect transition="in" filter="wipe(down)">
                                      <p:cBhvr>
                                        <p:cTn id="17" dur="500"/>
                                        <p:tgtEl>
                                          <p:spTgt spid="8604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86047">
                                            <p:txEl>
                                              <p:pRg st="0" end="0"/>
                                            </p:txEl>
                                          </p:spTgt>
                                        </p:tgtEl>
                                        <p:attrNameLst>
                                          <p:attrName>style.visibility</p:attrName>
                                        </p:attrNameLst>
                                      </p:cBhvr>
                                      <p:to>
                                        <p:strVal val="visible"/>
                                      </p:to>
                                    </p:set>
                                    <p:animEffect transition="in" filter="wipe(down)">
                                      <p:cBhvr>
                                        <p:cTn id="22" dur="500"/>
                                        <p:tgtEl>
                                          <p:spTgt spid="8604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86048">
                                            <p:txEl>
                                              <p:pRg st="0" end="0"/>
                                            </p:txEl>
                                          </p:spTgt>
                                        </p:tgtEl>
                                        <p:attrNameLst>
                                          <p:attrName>style.visibility</p:attrName>
                                        </p:attrNameLst>
                                      </p:cBhvr>
                                      <p:to>
                                        <p:strVal val="visible"/>
                                      </p:to>
                                    </p:set>
                                    <p:animEffect transition="in" filter="wipe(down)">
                                      <p:cBhvr>
                                        <p:cTn id="27" dur="500"/>
                                        <p:tgtEl>
                                          <p:spTgt spid="8604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86049">
                                            <p:txEl>
                                              <p:pRg st="0" end="0"/>
                                            </p:txEl>
                                          </p:spTgt>
                                        </p:tgtEl>
                                        <p:attrNameLst>
                                          <p:attrName>style.visibility</p:attrName>
                                        </p:attrNameLst>
                                      </p:cBhvr>
                                      <p:to>
                                        <p:strVal val="visible"/>
                                      </p:to>
                                    </p:set>
                                    <p:animEffect transition="in" filter="wipe(down)">
                                      <p:cBhvr>
                                        <p:cTn id="32" dur="500"/>
                                        <p:tgtEl>
                                          <p:spTgt spid="8604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86044">
                                            <p:txEl>
                                              <p:pRg st="0" end="0"/>
                                            </p:txEl>
                                          </p:spTgt>
                                        </p:tgtEl>
                                        <p:attrNameLst>
                                          <p:attrName>style.visibility</p:attrName>
                                        </p:attrNameLst>
                                      </p:cBhvr>
                                      <p:to>
                                        <p:strVal val="visible"/>
                                      </p:to>
                                    </p:set>
                                    <p:animEffect transition="in" filter="wipe(down)">
                                      <p:cBhvr>
                                        <p:cTn id="37" dur="500"/>
                                        <p:tgtEl>
                                          <p:spTgt spid="8604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86044">
                                            <p:txEl>
                                              <p:pRg st="1" end="1"/>
                                            </p:txEl>
                                          </p:spTgt>
                                        </p:tgtEl>
                                        <p:attrNameLst>
                                          <p:attrName>style.visibility</p:attrName>
                                        </p:attrNameLst>
                                      </p:cBhvr>
                                      <p:to>
                                        <p:strVal val="visible"/>
                                      </p:to>
                                    </p:set>
                                    <p:animEffect transition="in" filter="wipe(down)">
                                      <p:cBhvr>
                                        <p:cTn id="42" dur="500"/>
                                        <p:tgtEl>
                                          <p:spTgt spid="86044">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86050">
                                            <p:txEl>
                                              <p:pRg st="0" end="0"/>
                                            </p:txEl>
                                          </p:spTgt>
                                        </p:tgtEl>
                                        <p:attrNameLst>
                                          <p:attrName>style.visibility</p:attrName>
                                        </p:attrNameLst>
                                      </p:cBhvr>
                                      <p:to>
                                        <p:strVal val="visible"/>
                                      </p:to>
                                    </p:set>
                                    <p:animEffect transition="in" filter="wipe(left)">
                                      <p:cBhvr>
                                        <p:cTn id="47" dur="500"/>
                                        <p:tgtEl>
                                          <p:spTgt spid="86050">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86051">
                                            <p:txEl>
                                              <p:pRg st="0" end="0"/>
                                            </p:txEl>
                                          </p:spTgt>
                                        </p:tgtEl>
                                        <p:attrNameLst>
                                          <p:attrName>style.visibility</p:attrName>
                                        </p:attrNameLst>
                                      </p:cBhvr>
                                      <p:to>
                                        <p:strVal val="visible"/>
                                      </p:to>
                                    </p:set>
                                    <p:animEffect transition="in" filter="wipe(left)">
                                      <p:cBhvr>
                                        <p:cTn id="52" dur="500"/>
                                        <p:tgtEl>
                                          <p:spTgt spid="86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468313" y="228600"/>
            <a:ext cx="8077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lang="zh-CN" altLang="en-US">
                <a:solidFill>
                  <a:srgbClr val="0000FF"/>
                </a:solidFill>
              </a:rPr>
              <a:t>在括号里填上适当的正数．</a:t>
            </a:r>
          </a:p>
        </p:txBody>
      </p:sp>
      <p:graphicFrame>
        <p:nvGraphicFramePr>
          <p:cNvPr id="39958" name="Group 22"/>
          <p:cNvGraphicFramePr>
            <a:graphicFrameLocks noGrp="1"/>
          </p:cNvGraphicFramePr>
          <p:nvPr/>
        </p:nvGraphicFramePr>
        <p:xfrm>
          <a:off x="900113" y="1219200"/>
          <a:ext cx="8396287" cy="2060448"/>
        </p:xfrm>
        <a:graphic>
          <a:graphicData uri="http://schemas.openxmlformats.org/drawingml/2006/table">
            <a:tbl>
              <a:tblPr/>
              <a:tblGrid>
                <a:gridCol w="1817687">
                  <a:extLst>
                    <a:ext uri="{9D8B030D-6E8A-4147-A177-3AD203B41FA5}">
                      <a16:colId xmlns:a16="http://schemas.microsoft.com/office/drawing/2014/main" val="20000"/>
                    </a:ext>
                  </a:extLst>
                </a:gridCol>
                <a:gridCol w="3289300">
                  <a:extLst>
                    <a:ext uri="{9D8B030D-6E8A-4147-A177-3AD203B41FA5}">
                      <a16:colId xmlns:a16="http://schemas.microsoft.com/office/drawing/2014/main" val="20001"/>
                    </a:ext>
                  </a:extLst>
                </a:gridCol>
                <a:gridCol w="3289300">
                  <a:extLst>
                    <a:ext uri="{9D8B030D-6E8A-4147-A177-3AD203B41FA5}">
                      <a16:colId xmlns:a16="http://schemas.microsoft.com/office/drawing/2014/main" val="20002"/>
                    </a:ext>
                  </a:extLst>
                </a:gridCol>
              </a:tblGrid>
              <a:tr h="752475">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800" b="1" i="0" u="none" strike="noStrike" cap="none" normalizeH="0" baseline="0" smtClean="0">
                          <a:ln>
                            <a:noFill/>
                          </a:ln>
                          <a:solidFill>
                            <a:srgbClr val="000066"/>
                          </a:solidFill>
                          <a:effectLst/>
                          <a:latin typeface="Arial" panose="020B0604020202020204" pitchFamily="34" charset="0"/>
                          <a:ea typeface="宋体" panose="02010600030101010101" pitchFamily="2" charset="-122"/>
                        </a:rPr>
                        <a:t>第一组</a:t>
                      </a:r>
                      <a:r>
                        <a:rPr kumimoji="0" lang="zh-CN" altLang="en-US" sz="2800" b="0" i="0" u="none" strike="noStrike" cap="none" normalizeH="0" baseline="0" smtClean="0">
                          <a:ln>
                            <a:noFill/>
                          </a:ln>
                          <a:solidFill>
                            <a:srgbClr val="000066"/>
                          </a:solidFill>
                          <a:effectLst/>
                          <a:latin typeface="Arial" panose="020B0604020202020204" pitchFamily="34" charset="0"/>
                          <a:ea typeface="宋体" panose="02010600030101010101" pitchFamily="2" charset="-122"/>
                        </a:rPr>
                        <a:t>：</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rgbClr val="000066"/>
                          </a:solidFill>
                          <a:effectLst/>
                          <a:latin typeface="Arial" panose="020B0604020202020204" pitchFamily="34" charset="0"/>
                          <a:ea typeface="宋体" panose="02010600030101010101" pitchFamily="2" charset="-122"/>
                        </a:rPr>
                        <a:t>(        )</a:t>
                      </a:r>
                      <a:r>
                        <a:rPr kumimoji="0" lang="en-US" altLang="zh-CN" sz="2800" b="0" i="0" u="none" strike="noStrike" cap="none" normalizeH="0" baseline="30000" smtClean="0">
                          <a:ln>
                            <a:noFill/>
                          </a:ln>
                          <a:solidFill>
                            <a:srgbClr val="000066"/>
                          </a:solidFill>
                          <a:effectLst/>
                          <a:latin typeface="Arial" panose="020B0604020202020204" pitchFamily="34" charset="0"/>
                          <a:ea typeface="宋体" panose="02010600030101010101" pitchFamily="2" charset="-122"/>
                        </a:rPr>
                        <a:t>2</a:t>
                      </a:r>
                      <a:r>
                        <a:rPr kumimoji="0" lang="zh-CN" altLang="en-US" sz="2800" b="0" i="0" u="none" strike="noStrike" cap="none" normalizeH="0" baseline="0" smtClean="0">
                          <a:ln>
                            <a:noFill/>
                          </a:ln>
                          <a:solidFill>
                            <a:srgbClr val="000066"/>
                          </a:solidFill>
                          <a:effectLst/>
                          <a:latin typeface="Arial" panose="020B0604020202020204" pitchFamily="34" charset="0"/>
                          <a:ea typeface="宋体" panose="02010600030101010101" pitchFamily="2" charset="-122"/>
                        </a:rPr>
                        <a:t>＝</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rgbClr val="000066"/>
                          </a:solidFill>
                          <a:effectLst/>
                          <a:latin typeface="Arial" panose="020B0604020202020204" pitchFamily="34" charset="0"/>
                          <a:ea typeface="宋体" panose="02010600030101010101" pitchFamily="2" charset="-122"/>
                        </a:rPr>
                        <a:t>(        )</a:t>
                      </a:r>
                      <a:r>
                        <a:rPr kumimoji="0" lang="en-US" altLang="zh-CN" sz="2800" b="0" i="0" u="none" strike="noStrike" cap="none" normalizeH="0" baseline="30000" smtClean="0">
                          <a:ln>
                            <a:noFill/>
                          </a:ln>
                          <a:solidFill>
                            <a:srgbClr val="000066"/>
                          </a:solidFill>
                          <a:effectLst/>
                          <a:latin typeface="Arial" panose="020B0604020202020204" pitchFamily="34" charset="0"/>
                          <a:ea typeface="宋体" panose="02010600030101010101" pitchFamily="2" charset="-122"/>
                        </a:rPr>
                        <a:t>2</a:t>
                      </a:r>
                      <a:r>
                        <a:rPr kumimoji="0" lang="zh-CN" altLang="en-US" sz="2800" b="0" i="0" u="none" strike="noStrike" cap="none" normalizeH="0" baseline="0" smtClean="0">
                          <a:ln>
                            <a:noFill/>
                          </a:ln>
                          <a:solidFill>
                            <a:srgbClr val="000066"/>
                          </a:solidFill>
                          <a:effectLst/>
                          <a:latin typeface="Arial" panose="020B0604020202020204" pitchFamily="34" charset="0"/>
                          <a:ea typeface="宋体" panose="02010600030101010101" pitchFamily="2" charset="-122"/>
                        </a:rPr>
                        <a:t>＝</a:t>
                      </a:r>
                      <a:r>
                        <a:rPr kumimoji="0" lang="en-US" altLang="zh-CN" sz="2800" b="0" i="0" u="none" strike="noStrike" cap="none" normalizeH="0" baseline="0" smtClean="0">
                          <a:ln>
                            <a:noFill/>
                          </a:ln>
                          <a:solidFill>
                            <a:srgbClr val="000066"/>
                          </a:solidFill>
                          <a:effectLst/>
                          <a:latin typeface="Arial" panose="020B0604020202020204" pitchFamily="34" charset="0"/>
                          <a:ea typeface="宋体" panose="02010600030101010101" pitchFamily="2" charset="-122"/>
                        </a:rPr>
                        <a:t>144</a:t>
                      </a:r>
                    </a:p>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smtClean="0">
                        <a:ln>
                          <a:noFill/>
                        </a:ln>
                        <a:solidFill>
                          <a:srgbClr val="000066"/>
                        </a:solidFill>
                        <a:effectLst/>
                        <a:latin typeface="Arial" panose="020B0604020202020204" pitchFamily="34" charset="0"/>
                        <a:ea typeface="宋体" panose="02010600030101010101" pitchFamily="2" charset="-122"/>
                      </a:endParaRP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83185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800" b="1" i="0" u="none" strike="noStrike" cap="none" normalizeH="0" baseline="0" smtClean="0">
                          <a:ln>
                            <a:noFill/>
                          </a:ln>
                          <a:solidFill>
                            <a:srgbClr val="000066"/>
                          </a:solidFill>
                          <a:effectLst/>
                          <a:latin typeface="Arial" panose="020B0604020202020204" pitchFamily="34" charset="0"/>
                          <a:ea typeface="宋体" panose="02010600030101010101" pitchFamily="2" charset="-122"/>
                        </a:rPr>
                        <a:t>第二组</a:t>
                      </a:r>
                      <a:r>
                        <a:rPr kumimoji="0" lang="zh-CN" altLang="en-US" sz="2800" b="0" i="0" u="none" strike="noStrike" cap="none" normalizeH="0" baseline="0" smtClean="0">
                          <a:ln>
                            <a:noFill/>
                          </a:ln>
                          <a:solidFill>
                            <a:srgbClr val="000066"/>
                          </a:solidFill>
                          <a:effectLst/>
                          <a:latin typeface="Arial" panose="020B0604020202020204" pitchFamily="34" charset="0"/>
                          <a:ea typeface="宋体" panose="02010600030101010101" pitchFamily="2" charset="-122"/>
                        </a:rPr>
                        <a:t>：</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rgbClr val="000066"/>
                          </a:solidFill>
                          <a:effectLst/>
                          <a:latin typeface="Arial" panose="020B0604020202020204" pitchFamily="34" charset="0"/>
                          <a:ea typeface="宋体" panose="02010600030101010101" pitchFamily="2" charset="-122"/>
                        </a:rPr>
                        <a:t>(        )</a:t>
                      </a:r>
                      <a:r>
                        <a:rPr kumimoji="0" lang="en-US" altLang="zh-CN" sz="2800" b="0" i="0" u="none" strike="noStrike" cap="none" normalizeH="0" baseline="30000" smtClean="0">
                          <a:ln>
                            <a:noFill/>
                          </a:ln>
                          <a:solidFill>
                            <a:srgbClr val="000066"/>
                          </a:solidFill>
                          <a:effectLst/>
                          <a:latin typeface="Arial" panose="020B0604020202020204" pitchFamily="34" charset="0"/>
                          <a:ea typeface="宋体" panose="02010600030101010101" pitchFamily="2" charset="-122"/>
                        </a:rPr>
                        <a:t>2</a:t>
                      </a:r>
                      <a:r>
                        <a:rPr kumimoji="0" lang="zh-CN" altLang="en-US" sz="2800" b="0" i="0" u="none" strike="noStrike" cap="none" normalizeH="0" baseline="0" smtClean="0">
                          <a:ln>
                            <a:noFill/>
                          </a:ln>
                          <a:solidFill>
                            <a:srgbClr val="000066"/>
                          </a:solidFill>
                          <a:effectLst/>
                          <a:latin typeface="Arial" panose="020B0604020202020204" pitchFamily="34" charset="0"/>
                          <a:ea typeface="宋体" panose="02010600030101010101" pitchFamily="2" charset="-122"/>
                        </a:rPr>
                        <a:t>＝</a:t>
                      </a:r>
                      <a:r>
                        <a:rPr kumimoji="0" lang="en-US" altLang="zh-CN" sz="2800" b="0" i="0" u="none" strike="noStrike" cap="none" normalizeH="0" baseline="0" smtClean="0">
                          <a:ln>
                            <a:noFill/>
                          </a:ln>
                          <a:solidFill>
                            <a:srgbClr val="000066"/>
                          </a:solidFill>
                          <a:effectLst/>
                          <a:latin typeface="Arial" panose="020B0604020202020204" pitchFamily="34" charset="0"/>
                          <a:ea typeface="宋体" panose="02010600030101010101" pitchFamily="2" charset="-122"/>
                        </a:rPr>
                        <a:t>100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rgbClr val="000066"/>
                          </a:solidFill>
                          <a:effectLst/>
                          <a:latin typeface="Arial" panose="020B0604020202020204" pitchFamily="34" charset="0"/>
                          <a:ea typeface="宋体" panose="02010600030101010101" pitchFamily="2" charset="-122"/>
                        </a:rPr>
                        <a:t>(        )</a:t>
                      </a:r>
                      <a:r>
                        <a:rPr kumimoji="0" lang="en-US" altLang="zh-CN" sz="2800" b="0" i="0" u="none" strike="noStrike" cap="none" normalizeH="0" baseline="30000" smtClean="0">
                          <a:ln>
                            <a:noFill/>
                          </a:ln>
                          <a:solidFill>
                            <a:srgbClr val="000066"/>
                          </a:solidFill>
                          <a:effectLst/>
                          <a:latin typeface="Arial" panose="020B0604020202020204" pitchFamily="34" charset="0"/>
                          <a:ea typeface="宋体" panose="02010600030101010101" pitchFamily="2" charset="-122"/>
                        </a:rPr>
                        <a:t>2</a:t>
                      </a:r>
                      <a:r>
                        <a:rPr kumimoji="0" lang="zh-CN" altLang="en-US" sz="2800" b="0" i="0" u="none" strike="noStrike" cap="none" normalizeH="0" baseline="0" smtClean="0">
                          <a:ln>
                            <a:noFill/>
                          </a:ln>
                          <a:solidFill>
                            <a:srgbClr val="000066"/>
                          </a:solidFill>
                          <a:effectLst/>
                          <a:latin typeface="Arial" panose="020B0604020202020204" pitchFamily="34" charset="0"/>
                          <a:ea typeface="宋体" panose="02010600030101010101" pitchFamily="2" charset="-122"/>
                        </a:rPr>
                        <a:t>＝</a:t>
                      </a:r>
                      <a:r>
                        <a:rPr kumimoji="0" lang="en-US" altLang="zh-CN" sz="2800" b="0" i="0" u="none" strike="noStrike" cap="none" normalizeH="0" baseline="0" smtClean="0">
                          <a:ln>
                            <a:noFill/>
                          </a:ln>
                          <a:solidFill>
                            <a:srgbClr val="000066"/>
                          </a:solidFill>
                          <a:effectLst/>
                          <a:latin typeface="Arial" panose="020B0604020202020204" pitchFamily="34" charset="0"/>
                          <a:ea typeface="宋体" panose="02010600030101010101" pitchFamily="2" charset="-122"/>
                        </a:rPr>
                        <a:t>0.64</a:t>
                      </a:r>
                    </a:p>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smtClean="0">
                        <a:ln>
                          <a:noFill/>
                        </a:ln>
                        <a:solidFill>
                          <a:srgbClr val="000066"/>
                        </a:solidFill>
                        <a:effectLst/>
                        <a:latin typeface="Arial" panose="020B0604020202020204" pitchFamily="34" charset="0"/>
                        <a:ea typeface="宋体" panose="02010600030101010101" pitchFamily="2" charset="-122"/>
                      </a:endParaRP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6890" name="Text Box 26"/>
          <p:cNvSpPr txBox="1">
            <a:spLocks noChangeArrowheads="1"/>
          </p:cNvSpPr>
          <p:nvPr/>
        </p:nvSpPr>
        <p:spPr bwMode="auto">
          <a:xfrm>
            <a:off x="6272213" y="1143000"/>
            <a:ext cx="114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lang="en-US" altLang="zh-CN">
                <a:solidFill>
                  <a:srgbClr val="FF3300"/>
                </a:solidFill>
              </a:rPr>
              <a:t>12</a:t>
            </a:r>
          </a:p>
        </p:txBody>
      </p:sp>
      <p:sp>
        <p:nvSpPr>
          <p:cNvPr id="36891" name="Text Box 27"/>
          <p:cNvSpPr txBox="1">
            <a:spLocks noChangeArrowheads="1"/>
          </p:cNvSpPr>
          <p:nvPr/>
        </p:nvSpPr>
        <p:spPr bwMode="auto">
          <a:xfrm>
            <a:off x="6172200" y="2209800"/>
            <a:ext cx="1295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lang="en-US" altLang="zh-CN">
                <a:solidFill>
                  <a:srgbClr val="FF3300"/>
                </a:solidFill>
              </a:rPr>
              <a:t>0.8</a:t>
            </a:r>
          </a:p>
        </p:txBody>
      </p:sp>
      <p:sp>
        <p:nvSpPr>
          <p:cNvPr id="36892" name="Text Box 28"/>
          <p:cNvSpPr txBox="1">
            <a:spLocks noChangeArrowheads="1"/>
          </p:cNvSpPr>
          <p:nvPr/>
        </p:nvSpPr>
        <p:spPr bwMode="auto">
          <a:xfrm>
            <a:off x="2971800" y="2209800"/>
            <a:ext cx="114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lang="en-US" altLang="zh-CN">
                <a:solidFill>
                  <a:srgbClr val="FF3300"/>
                </a:solidFill>
              </a:rPr>
              <a:t>10</a:t>
            </a:r>
          </a:p>
        </p:txBody>
      </p:sp>
      <p:graphicFrame>
        <p:nvGraphicFramePr>
          <p:cNvPr id="39953" name="Object 30"/>
          <p:cNvGraphicFramePr>
            <a:graphicFrameLocks noChangeAspect="1"/>
          </p:cNvGraphicFramePr>
          <p:nvPr/>
        </p:nvGraphicFramePr>
        <p:xfrm>
          <a:off x="4343400" y="914400"/>
          <a:ext cx="412750" cy="1066800"/>
        </p:xfrm>
        <a:graphic>
          <a:graphicData uri="http://schemas.openxmlformats.org/presentationml/2006/ole">
            <mc:AlternateContent xmlns:mc="http://schemas.openxmlformats.org/markup-compatibility/2006">
              <mc:Choice xmlns:v="urn:schemas-microsoft-com:vml" Requires="v">
                <p:oleObj spid="_x0000_s1034" name="Equation" r:id="rId3" imgW="152400" imgH="393700" progId="Equation.DSMT4">
                  <p:embed/>
                </p:oleObj>
              </mc:Choice>
              <mc:Fallback>
                <p:oleObj name="Equation" r:id="rId3" imgW="152400" imgH="393700" progId="Equation.DSMT4">
                  <p:embed/>
                  <p:pic>
                    <p:nvPicPr>
                      <p:cNvPr id="0" name="图片 10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914400"/>
                        <a:ext cx="41275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6895" name="Object 31"/>
          <p:cNvGraphicFramePr>
            <a:graphicFrameLocks noChangeAspect="1"/>
          </p:cNvGraphicFramePr>
          <p:nvPr/>
        </p:nvGraphicFramePr>
        <p:xfrm>
          <a:off x="3132138" y="908050"/>
          <a:ext cx="412750" cy="1066800"/>
        </p:xfrm>
        <a:graphic>
          <a:graphicData uri="http://schemas.openxmlformats.org/presentationml/2006/ole">
            <mc:AlternateContent xmlns:mc="http://schemas.openxmlformats.org/markup-compatibility/2006">
              <mc:Choice xmlns:v="urn:schemas-microsoft-com:vml" Requires="v">
                <p:oleObj spid="_x0000_s1035" name="Equation" r:id="rId5" imgW="152400" imgH="393700" progId="Equation.DSMT4">
                  <p:embed/>
                </p:oleObj>
              </mc:Choice>
              <mc:Fallback>
                <p:oleObj name="Equation" r:id="rId5" imgW="152400" imgH="393700" progId="Equation.DSMT4">
                  <p:embed/>
                  <p:pic>
                    <p:nvPicPr>
                      <p:cNvPr id="0" name="图片 102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32138" y="908050"/>
                        <a:ext cx="41275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39957" name="Picture 34" descr="200481823142963"/>
          <p:cNvPicPr>
            <a:picLocks noChangeAspect="1" noChangeArrowheads="1"/>
          </p:cNvPicPr>
          <p:nvPr/>
        </p:nvPicPr>
        <p:blipFill>
          <a:blip r:embed="rId7"/>
          <a:srcRect/>
          <a:stretch>
            <a:fillRect/>
          </a:stretch>
        </p:blipFill>
        <p:spPr bwMode="auto">
          <a:xfrm>
            <a:off x="-250825" y="5949950"/>
            <a:ext cx="914400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81" name="Text Box 45"/>
          <p:cNvSpPr txBox="1">
            <a:spLocks noChangeArrowheads="1"/>
          </p:cNvSpPr>
          <p:nvPr/>
        </p:nvSpPr>
        <p:spPr bwMode="auto">
          <a:xfrm>
            <a:off x="971550" y="3429000"/>
            <a:ext cx="1944688" cy="641350"/>
          </a:xfrm>
          <a:prstGeom prst="rect">
            <a:avLst/>
          </a:prstGeom>
          <a:noFill/>
          <a:ln>
            <a:noFill/>
          </a:ln>
          <a:effectLst>
            <a:prstShdw prst="shdw11">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fontAlgn="base">
              <a:spcBef>
                <a:spcPct val="50000"/>
              </a:spcBef>
              <a:spcAft>
                <a:spcPct val="0"/>
              </a:spcAft>
            </a:pPr>
            <a:r>
              <a:rPr lang="en-US" altLang="zh-CN" sz="3600">
                <a:solidFill>
                  <a:srgbClr val="000000"/>
                </a:solidFill>
                <a:ea typeface="隶书" panose="02010509060101010101" charset="-122"/>
              </a:rPr>
              <a:t>(      )</a:t>
            </a:r>
            <a:r>
              <a:rPr lang="en-US" altLang="zh-CN" sz="3600" baseline="30000">
                <a:solidFill>
                  <a:srgbClr val="000000"/>
                </a:solidFill>
                <a:ea typeface="隶书" panose="02010509060101010101" charset="-122"/>
              </a:rPr>
              <a:t>2</a:t>
            </a:r>
            <a:r>
              <a:rPr lang="en-US" altLang="zh-CN" sz="3600">
                <a:solidFill>
                  <a:srgbClr val="000000"/>
                </a:solidFill>
                <a:ea typeface="隶书" panose="02010509060101010101" charset="-122"/>
              </a:rPr>
              <a:t>=2</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6895"/>
                                        </p:tgtEl>
                                        <p:attrNameLst>
                                          <p:attrName>style.visibility</p:attrName>
                                        </p:attrNameLst>
                                      </p:cBhvr>
                                      <p:to>
                                        <p:strVal val="visible"/>
                                      </p:to>
                                    </p:set>
                                    <p:anim calcmode="lin" valueType="num">
                                      <p:cBhvr additive="base">
                                        <p:cTn id="7" dur="500" fill="hold"/>
                                        <p:tgtEl>
                                          <p:spTgt spid="36895"/>
                                        </p:tgtEl>
                                        <p:attrNameLst>
                                          <p:attrName>ppt_x</p:attrName>
                                        </p:attrNameLst>
                                      </p:cBhvr>
                                      <p:tavLst>
                                        <p:tav tm="0">
                                          <p:val>
                                            <p:strVal val="0-#ppt_w/2"/>
                                          </p:val>
                                        </p:tav>
                                        <p:tav tm="100000">
                                          <p:val>
                                            <p:strVal val="#ppt_x"/>
                                          </p:val>
                                        </p:tav>
                                      </p:tavLst>
                                    </p:anim>
                                    <p:anim calcmode="lin" valueType="num">
                                      <p:cBhvr additive="base">
                                        <p:cTn id="8" dur="500" fill="hold"/>
                                        <p:tgtEl>
                                          <p:spTgt spid="3689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6890"/>
                                        </p:tgtEl>
                                        <p:attrNameLst>
                                          <p:attrName>style.visibility</p:attrName>
                                        </p:attrNameLst>
                                      </p:cBhvr>
                                      <p:to>
                                        <p:strVal val="visible"/>
                                      </p:to>
                                    </p:set>
                                    <p:anim calcmode="lin" valueType="num">
                                      <p:cBhvr additive="base">
                                        <p:cTn id="13" dur="500" fill="hold"/>
                                        <p:tgtEl>
                                          <p:spTgt spid="36890"/>
                                        </p:tgtEl>
                                        <p:attrNameLst>
                                          <p:attrName>ppt_x</p:attrName>
                                        </p:attrNameLst>
                                      </p:cBhvr>
                                      <p:tavLst>
                                        <p:tav tm="0">
                                          <p:val>
                                            <p:strVal val="0-#ppt_w/2"/>
                                          </p:val>
                                        </p:tav>
                                        <p:tav tm="100000">
                                          <p:val>
                                            <p:strVal val="#ppt_x"/>
                                          </p:val>
                                        </p:tav>
                                      </p:tavLst>
                                    </p:anim>
                                    <p:anim calcmode="lin" valueType="num">
                                      <p:cBhvr additive="base">
                                        <p:cTn id="14" dur="500" fill="hold"/>
                                        <p:tgtEl>
                                          <p:spTgt spid="3689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6892"/>
                                        </p:tgtEl>
                                        <p:attrNameLst>
                                          <p:attrName>style.visibility</p:attrName>
                                        </p:attrNameLst>
                                      </p:cBhvr>
                                      <p:to>
                                        <p:strVal val="visible"/>
                                      </p:to>
                                    </p:set>
                                    <p:anim calcmode="lin" valueType="num">
                                      <p:cBhvr additive="base">
                                        <p:cTn id="19" dur="500" fill="hold"/>
                                        <p:tgtEl>
                                          <p:spTgt spid="36892"/>
                                        </p:tgtEl>
                                        <p:attrNameLst>
                                          <p:attrName>ppt_x</p:attrName>
                                        </p:attrNameLst>
                                      </p:cBhvr>
                                      <p:tavLst>
                                        <p:tav tm="0">
                                          <p:val>
                                            <p:strVal val="0-#ppt_w/2"/>
                                          </p:val>
                                        </p:tav>
                                        <p:tav tm="100000">
                                          <p:val>
                                            <p:strVal val="#ppt_x"/>
                                          </p:val>
                                        </p:tav>
                                      </p:tavLst>
                                    </p:anim>
                                    <p:anim calcmode="lin" valueType="num">
                                      <p:cBhvr additive="base">
                                        <p:cTn id="20" dur="500" fill="hold"/>
                                        <p:tgtEl>
                                          <p:spTgt spid="3689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6891"/>
                                        </p:tgtEl>
                                        <p:attrNameLst>
                                          <p:attrName>style.visibility</p:attrName>
                                        </p:attrNameLst>
                                      </p:cBhvr>
                                      <p:to>
                                        <p:strVal val="visible"/>
                                      </p:to>
                                    </p:set>
                                    <p:anim calcmode="lin" valueType="num">
                                      <p:cBhvr additive="base">
                                        <p:cTn id="25" dur="500" fill="hold"/>
                                        <p:tgtEl>
                                          <p:spTgt spid="36891"/>
                                        </p:tgtEl>
                                        <p:attrNameLst>
                                          <p:attrName>ppt_x</p:attrName>
                                        </p:attrNameLst>
                                      </p:cBhvr>
                                      <p:tavLst>
                                        <p:tav tm="0">
                                          <p:val>
                                            <p:strVal val="0-#ppt_w/2"/>
                                          </p:val>
                                        </p:tav>
                                        <p:tav tm="100000">
                                          <p:val>
                                            <p:strVal val="#ppt_x"/>
                                          </p:val>
                                        </p:tav>
                                      </p:tavLst>
                                    </p:anim>
                                    <p:anim calcmode="lin" valueType="num">
                                      <p:cBhvr additive="base">
                                        <p:cTn id="26" dur="500" fill="hold"/>
                                        <p:tgtEl>
                                          <p:spTgt spid="36891"/>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9981"/>
                                        </p:tgtEl>
                                        <p:attrNameLst>
                                          <p:attrName>style.visibility</p:attrName>
                                        </p:attrNameLst>
                                      </p:cBhvr>
                                      <p:to>
                                        <p:strVal val="visible"/>
                                      </p:to>
                                    </p:set>
                                    <p:animEffect transition="in" filter="blinds(horizontal)">
                                      <p:cBhvr>
                                        <p:cTn id="31" dur="500"/>
                                        <p:tgtEl>
                                          <p:spTgt spid="399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90" grpId="0" autoUpdateAnimBg="0"/>
      <p:bldP spid="36891" grpId="0" autoUpdateAnimBg="0"/>
      <p:bldP spid="36892" grpId="0" autoUpdateAnimBg="0"/>
      <p:bldP spid="3998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5" name="AutoShape 25"/>
          <p:cNvSpPr>
            <a:spLocks noChangeArrowheads="1"/>
          </p:cNvSpPr>
          <p:nvPr/>
        </p:nvSpPr>
        <p:spPr bwMode="auto">
          <a:xfrm>
            <a:off x="395288" y="1339850"/>
            <a:ext cx="3857625" cy="650875"/>
          </a:xfrm>
          <a:prstGeom prst="foldedCorner">
            <a:avLst>
              <a:gd name="adj" fmla="val 0"/>
            </a:avLst>
          </a:prstGeom>
          <a:solidFill>
            <a:srgbClr val="CCFFFF"/>
          </a:solidFill>
          <a:ln w="9525">
            <a:solidFill>
              <a:srgbClr val="CC99FF"/>
            </a:solidFill>
            <a:round/>
          </a:ln>
        </p:spPr>
        <p:txBody>
          <a:bodyPr anchor="ctr">
            <a:spAutoFit/>
          </a:bodyPr>
          <a:lstStyle/>
          <a:p>
            <a:pPr fontAlgn="base">
              <a:spcBef>
                <a:spcPct val="0"/>
              </a:spcBef>
              <a:spcAft>
                <a:spcPct val="0"/>
              </a:spcAft>
            </a:pPr>
            <a:endParaRPr lang="zh-CN" altLang="en-US" sz="3600">
              <a:solidFill>
                <a:srgbClr val="000000"/>
              </a:solidFill>
              <a:ea typeface="隶书" panose="02010509060101010101" charset="-122"/>
            </a:endParaRPr>
          </a:p>
        </p:txBody>
      </p:sp>
      <p:sp>
        <p:nvSpPr>
          <p:cNvPr id="71687" name="Rectangle 7"/>
          <p:cNvSpPr>
            <a:spLocks noChangeArrowheads="1"/>
          </p:cNvSpPr>
          <p:nvPr/>
        </p:nvSpPr>
        <p:spPr bwMode="auto">
          <a:xfrm>
            <a:off x="3657600" y="2209800"/>
            <a:ext cx="1447800" cy="1447800"/>
          </a:xfrm>
          <a:prstGeom prst="rect">
            <a:avLst/>
          </a:prstGeom>
          <a:solidFill>
            <a:srgbClr val="FFFF99"/>
          </a:solidFill>
          <a:ln w="9525" algn="ctr">
            <a:solidFill>
              <a:schemeClr val="tx1"/>
            </a:solidFill>
            <a:miter lim="800000"/>
          </a:ln>
        </p:spPr>
        <p:txBody>
          <a:bodyPr anchor="ctr">
            <a:spAutoFit/>
          </a:bodyPr>
          <a:lstStyle/>
          <a:p>
            <a:pPr fontAlgn="base">
              <a:spcBef>
                <a:spcPct val="0"/>
              </a:spcBef>
              <a:spcAft>
                <a:spcPct val="0"/>
              </a:spcAft>
            </a:pPr>
            <a:endParaRPr lang="zh-CN" altLang="en-US" sz="3600">
              <a:solidFill>
                <a:srgbClr val="000000"/>
              </a:solidFill>
              <a:ea typeface="隶书" panose="02010509060101010101" charset="-122"/>
            </a:endParaRPr>
          </a:p>
        </p:txBody>
      </p:sp>
      <p:sp>
        <p:nvSpPr>
          <p:cNvPr id="71699" name="Rectangle 19"/>
          <p:cNvSpPr>
            <a:spLocks noChangeArrowheads="1"/>
          </p:cNvSpPr>
          <p:nvPr/>
        </p:nvSpPr>
        <p:spPr bwMode="auto">
          <a:xfrm>
            <a:off x="5143500" y="3929063"/>
            <a:ext cx="2057400" cy="2057400"/>
          </a:xfrm>
          <a:prstGeom prst="rect">
            <a:avLst/>
          </a:prstGeom>
          <a:solidFill>
            <a:srgbClr val="CCFFCC"/>
          </a:solidFill>
          <a:ln w="9525" algn="ctr">
            <a:solidFill>
              <a:schemeClr val="tx1"/>
            </a:solidFill>
            <a:miter lim="800000"/>
          </a:ln>
        </p:spPr>
        <p:txBody>
          <a:bodyPr wrap="none" anchor="ctr">
            <a:spAutoFit/>
          </a:bodyPr>
          <a:lstStyle/>
          <a:p>
            <a:pPr fontAlgn="base">
              <a:spcBef>
                <a:spcPct val="0"/>
              </a:spcBef>
              <a:spcAft>
                <a:spcPct val="0"/>
              </a:spcAft>
            </a:pPr>
            <a:endParaRPr lang="zh-CN" altLang="en-US" sz="3600">
              <a:solidFill>
                <a:srgbClr val="000000"/>
              </a:solidFill>
              <a:ea typeface="隶书" panose="02010509060101010101" charset="-122"/>
            </a:endParaRPr>
          </a:p>
        </p:txBody>
      </p:sp>
      <p:sp>
        <p:nvSpPr>
          <p:cNvPr id="71684" name="AutoShape 4"/>
          <p:cNvSpPr>
            <a:spLocks noChangeArrowheads="1"/>
          </p:cNvSpPr>
          <p:nvPr/>
        </p:nvSpPr>
        <p:spPr bwMode="auto">
          <a:xfrm>
            <a:off x="0" y="260350"/>
            <a:ext cx="2743200" cy="914400"/>
          </a:xfrm>
          <a:prstGeom prst="ribbon">
            <a:avLst>
              <a:gd name="adj1" fmla="val 12500"/>
              <a:gd name="adj2" fmla="val 50000"/>
            </a:avLst>
          </a:prstGeom>
          <a:solidFill>
            <a:srgbClr val="CCFFFF"/>
          </a:solidFill>
          <a:ln w="22225">
            <a:solidFill>
              <a:srgbClr val="CC99FF"/>
            </a:solidFill>
            <a:round/>
          </a:ln>
          <a:effectLst/>
        </p:spPr>
        <p:txBody>
          <a:bodyPr wrap="none" anchor="ctr"/>
          <a:lstStyle/>
          <a:p>
            <a:pPr algn="ctr" fontAlgn="base">
              <a:spcBef>
                <a:spcPct val="0"/>
              </a:spcBef>
              <a:spcAft>
                <a:spcPct val="0"/>
              </a:spcAft>
              <a:defRPr/>
            </a:pPr>
            <a:r>
              <a:rPr lang="zh-CN" altLang="en-US" sz="3200" dirty="0">
                <a:solidFill>
                  <a:srgbClr val="000000"/>
                </a:solidFill>
                <a:effectLst>
                  <a:outerShdw blurRad="38100" dist="38100" dir="2700000" algn="tl">
                    <a:srgbClr val="C0C0C0"/>
                  </a:outerShdw>
                </a:effectLst>
                <a:ea typeface="楷体_GB2312" pitchFamily="49" charset="-122"/>
              </a:rPr>
              <a:t>拼一</a:t>
            </a:r>
            <a:r>
              <a:rPr lang="zh-CN" altLang="en-US" sz="2800" dirty="0">
                <a:solidFill>
                  <a:srgbClr val="000000"/>
                </a:solidFill>
                <a:effectLst>
                  <a:outerShdw blurRad="38100" dist="38100" dir="2700000" algn="tl">
                    <a:srgbClr val="C0C0C0"/>
                  </a:outerShdw>
                </a:effectLst>
                <a:ea typeface="楷体_GB2312" pitchFamily="49" charset="-122"/>
              </a:rPr>
              <a:t>拼</a:t>
            </a:r>
            <a:endParaRPr lang="en-US" altLang="zh-CN" sz="3000" dirty="0">
              <a:solidFill>
                <a:srgbClr val="333399"/>
              </a:solidFill>
              <a:ea typeface="黑体" panose="02010609060101010101" pitchFamily="49" charset="-122"/>
            </a:endParaRPr>
          </a:p>
        </p:txBody>
      </p:sp>
      <p:sp>
        <p:nvSpPr>
          <p:cNvPr id="71685" name="Text Box 5"/>
          <p:cNvSpPr txBox="1">
            <a:spLocks noChangeArrowheads="1"/>
          </p:cNvSpPr>
          <p:nvPr/>
        </p:nvSpPr>
        <p:spPr bwMode="auto">
          <a:xfrm>
            <a:off x="2987675" y="333375"/>
            <a:ext cx="5486400" cy="762000"/>
          </a:xfrm>
          <a:prstGeom prst="rect">
            <a:avLst/>
          </a:prstGeom>
          <a:noFill/>
          <a:ln w="9525">
            <a:noFill/>
            <a:miter lim="800000"/>
          </a:ln>
          <a:effectLst/>
        </p:spPr>
        <p:txBody>
          <a:bodyPr>
            <a:spAutoFit/>
          </a:bodyPr>
          <a:lstStyle/>
          <a:p>
            <a:pPr fontAlgn="base">
              <a:spcBef>
                <a:spcPct val="0"/>
              </a:spcBef>
              <a:spcAft>
                <a:spcPct val="0"/>
              </a:spcAft>
              <a:defRPr/>
            </a:pPr>
            <a:r>
              <a:rPr lang="en-US" altLang="zh-CN" sz="2200" dirty="0">
                <a:solidFill>
                  <a:srgbClr val="000000"/>
                </a:solidFill>
                <a:effectLst>
                  <a:outerShdw blurRad="38100" dist="38100" dir="2700000" algn="tl">
                    <a:srgbClr val="C0C0C0"/>
                  </a:outerShdw>
                </a:effectLst>
                <a:latin typeface="楷体_GB2312" pitchFamily="49" charset="-122"/>
                <a:ea typeface="楷体_GB2312" pitchFamily="49" charset="-122"/>
              </a:rPr>
              <a:t>    </a:t>
            </a:r>
            <a:r>
              <a:rPr lang="zh-CN" altLang="en-US" sz="2200" dirty="0">
                <a:solidFill>
                  <a:srgbClr val="000000"/>
                </a:solidFill>
                <a:effectLst>
                  <a:outerShdw blurRad="38100" dist="38100" dir="2700000" algn="tl">
                    <a:srgbClr val="C0C0C0"/>
                  </a:outerShdw>
                </a:effectLst>
                <a:latin typeface="楷体_GB2312" pitchFamily="49" charset="-122"/>
                <a:ea typeface="楷体_GB2312" pitchFamily="49" charset="-122"/>
              </a:rPr>
              <a:t>怎样</a:t>
            </a:r>
            <a:r>
              <a:rPr lang="zh-CN" altLang="en-US" sz="2200" dirty="0">
                <a:solidFill>
                  <a:srgbClr val="000000"/>
                </a:solidFill>
                <a:effectLst>
                  <a:outerShdw blurRad="38100" dist="38100" dir="2700000" algn="tl">
                    <a:srgbClr val="C0C0C0"/>
                  </a:outerShdw>
                </a:effectLst>
                <a:ea typeface="楷体_GB2312" pitchFamily="49" charset="-122"/>
              </a:rPr>
              <a:t>用两个面积为</a:t>
            </a:r>
            <a:r>
              <a:rPr lang="en-US" altLang="zh-CN" sz="2200" dirty="0">
                <a:solidFill>
                  <a:srgbClr val="000000"/>
                </a:solidFill>
                <a:effectLst>
                  <a:outerShdw blurRad="38100" dist="38100" dir="2700000" algn="tl">
                    <a:srgbClr val="C0C0C0"/>
                  </a:outerShdw>
                </a:effectLst>
                <a:ea typeface="楷体_GB2312" pitchFamily="49" charset="-122"/>
              </a:rPr>
              <a:t>1</a:t>
            </a:r>
            <a:r>
              <a:rPr lang="zh-CN" altLang="en-US" sz="2200" dirty="0">
                <a:solidFill>
                  <a:srgbClr val="000000"/>
                </a:solidFill>
                <a:effectLst>
                  <a:outerShdw blurRad="38100" dist="38100" dir="2700000" algn="tl">
                    <a:srgbClr val="C0C0C0"/>
                  </a:outerShdw>
                </a:effectLst>
                <a:ea typeface="楷体_GB2312" pitchFamily="49" charset="-122"/>
              </a:rPr>
              <a:t>的小正方形拼成一个面积为</a:t>
            </a:r>
            <a:r>
              <a:rPr lang="en-US" altLang="zh-CN" sz="2200" dirty="0">
                <a:solidFill>
                  <a:srgbClr val="000000"/>
                </a:solidFill>
                <a:effectLst>
                  <a:outerShdw blurRad="38100" dist="38100" dir="2700000" algn="tl">
                    <a:srgbClr val="C0C0C0"/>
                  </a:outerShdw>
                </a:effectLst>
                <a:ea typeface="楷体_GB2312" pitchFamily="49" charset="-122"/>
              </a:rPr>
              <a:t>2</a:t>
            </a:r>
            <a:r>
              <a:rPr lang="zh-CN" altLang="en-US" sz="2200" dirty="0">
                <a:solidFill>
                  <a:srgbClr val="000000"/>
                </a:solidFill>
                <a:effectLst>
                  <a:outerShdw blurRad="38100" dist="38100" dir="2700000" algn="tl">
                    <a:srgbClr val="C0C0C0"/>
                  </a:outerShdw>
                </a:effectLst>
                <a:ea typeface="楷体_GB2312" pitchFamily="49" charset="-122"/>
              </a:rPr>
              <a:t>的大正方形？</a:t>
            </a:r>
          </a:p>
        </p:txBody>
      </p:sp>
      <p:sp>
        <p:nvSpPr>
          <p:cNvPr id="71688" name="Rectangle 8"/>
          <p:cNvSpPr>
            <a:spLocks noChangeArrowheads="1"/>
          </p:cNvSpPr>
          <p:nvPr/>
        </p:nvSpPr>
        <p:spPr bwMode="auto">
          <a:xfrm>
            <a:off x="7162800" y="2209800"/>
            <a:ext cx="1447800" cy="1447800"/>
          </a:xfrm>
          <a:prstGeom prst="rect">
            <a:avLst/>
          </a:prstGeom>
          <a:solidFill>
            <a:srgbClr val="FFFF99"/>
          </a:solidFill>
          <a:ln w="9525" algn="ctr">
            <a:solidFill>
              <a:schemeClr val="tx1"/>
            </a:solidFill>
            <a:miter lim="800000"/>
          </a:ln>
        </p:spPr>
        <p:txBody>
          <a:bodyPr anchor="ctr">
            <a:spAutoFit/>
          </a:bodyPr>
          <a:lstStyle/>
          <a:p>
            <a:pPr fontAlgn="base">
              <a:spcBef>
                <a:spcPct val="0"/>
              </a:spcBef>
              <a:spcAft>
                <a:spcPct val="0"/>
              </a:spcAft>
            </a:pPr>
            <a:endParaRPr lang="zh-CN" altLang="en-US" sz="3600">
              <a:solidFill>
                <a:srgbClr val="000000"/>
              </a:solidFill>
              <a:ea typeface="隶书" panose="02010509060101010101" charset="-122"/>
            </a:endParaRPr>
          </a:p>
        </p:txBody>
      </p:sp>
      <p:sp>
        <p:nvSpPr>
          <p:cNvPr id="71689" name="Line 9"/>
          <p:cNvSpPr>
            <a:spLocks noChangeShapeType="1"/>
          </p:cNvSpPr>
          <p:nvPr/>
        </p:nvSpPr>
        <p:spPr bwMode="auto">
          <a:xfrm>
            <a:off x="3708400" y="2276475"/>
            <a:ext cx="1447800" cy="1447800"/>
          </a:xfrm>
          <a:prstGeom prst="line">
            <a:avLst/>
          </a:prstGeom>
          <a:noFill/>
          <a:ln w="19050" cap="rnd">
            <a:solidFill>
              <a:schemeClr val="tx1"/>
            </a:solidFill>
            <a:prstDash val="sysDot"/>
            <a:round/>
          </a:ln>
          <a:extLst>
            <a:ext uri="{909E8E84-426E-40DD-AFC4-6F175D3DCCD1}">
              <a14:hiddenFill xmlns:a14="http://schemas.microsoft.com/office/drawing/2010/main">
                <a:noFill/>
              </a14:hiddenFill>
            </a:ext>
          </a:extLst>
        </p:spPr>
        <p:txBody>
          <a:bodyPr>
            <a:spAutoFit/>
          </a:bodyPr>
          <a:lstStyle/>
          <a:p>
            <a:pPr fontAlgn="base">
              <a:spcBef>
                <a:spcPct val="0"/>
              </a:spcBef>
              <a:spcAft>
                <a:spcPct val="0"/>
              </a:spcAft>
            </a:pPr>
            <a:endParaRPr lang="zh-CN" altLang="en-US">
              <a:solidFill>
                <a:srgbClr val="000000"/>
              </a:solidFill>
            </a:endParaRPr>
          </a:p>
        </p:txBody>
      </p:sp>
      <p:sp>
        <p:nvSpPr>
          <p:cNvPr id="71690" name="Line 10"/>
          <p:cNvSpPr>
            <a:spLocks noChangeShapeType="1"/>
          </p:cNvSpPr>
          <p:nvPr/>
        </p:nvSpPr>
        <p:spPr bwMode="auto">
          <a:xfrm flipH="1">
            <a:off x="5105400" y="3962400"/>
            <a:ext cx="2057400" cy="2057400"/>
          </a:xfrm>
          <a:prstGeom prst="line">
            <a:avLst/>
          </a:prstGeom>
          <a:noFill/>
          <a:ln w="19050" cap="rnd">
            <a:solidFill>
              <a:schemeClr val="tx1"/>
            </a:solidFill>
            <a:prstDash val="sysDot"/>
            <a:round/>
          </a:ln>
          <a:extLst>
            <a:ext uri="{909E8E84-426E-40DD-AFC4-6F175D3DCCD1}">
              <a14:hiddenFill xmlns:a14="http://schemas.microsoft.com/office/drawing/2010/main">
                <a:noFill/>
              </a14:hiddenFill>
            </a:ext>
          </a:extLst>
        </p:spPr>
        <p:txBody>
          <a:bodyPr>
            <a:spAutoFit/>
          </a:bodyPr>
          <a:lstStyle/>
          <a:p>
            <a:pPr fontAlgn="base">
              <a:spcBef>
                <a:spcPct val="0"/>
              </a:spcBef>
              <a:spcAft>
                <a:spcPct val="0"/>
              </a:spcAft>
            </a:pPr>
            <a:endParaRPr lang="zh-CN" altLang="en-US">
              <a:solidFill>
                <a:srgbClr val="000000"/>
              </a:solidFill>
            </a:endParaRPr>
          </a:p>
        </p:txBody>
      </p:sp>
      <p:sp>
        <p:nvSpPr>
          <p:cNvPr id="71691" name="Line 11"/>
          <p:cNvSpPr>
            <a:spLocks noChangeShapeType="1"/>
          </p:cNvSpPr>
          <p:nvPr/>
        </p:nvSpPr>
        <p:spPr bwMode="auto">
          <a:xfrm>
            <a:off x="7162800" y="2209800"/>
            <a:ext cx="1447800" cy="1447800"/>
          </a:xfrm>
          <a:prstGeom prst="line">
            <a:avLst/>
          </a:prstGeom>
          <a:noFill/>
          <a:ln w="19050" cap="rnd">
            <a:solidFill>
              <a:schemeClr val="tx1"/>
            </a:solidFill>
            <a:prstDash val="sysDot"/>
            <a:round/>
          </a:ln>
          <a:extLst>
            <a:ext uri="{909E8E84-426E-40DD-AFC4-6F175D3DCCD1}">
              <a14:hiddenFill xmlns:a14="http://schemas.microsoft.com/office/drawing/2010/main">
                <a:noFill/>
              </a14:hiddenFill>
            </a:ext>
          </a:extLst>
        </p:spPr>
        <p:txBody>
          <a:bodyPr>
            <a:spAutoFit/>
          </a:bodyPr>
          <a:lstStyle/>
          <a:p>
            <a:pPr fontAlgn="base">
              <a:spcBef>
                <a:spcPct val="0"/>
              </a:spcBef>
              <a:spcAft>
                <a:spcPct val="0"/>
              </a:spcAft>
            </a:pPr>
            <a:endParaRPr lang="zh-CN" altLang="en-US">
              <a:solidFill>
                <a:srgbClr val="000000"/>
              </a:solidFill>
            </a:endParaRPr>
          </a:p>
        </p:txBody>
      </p:sp>
      <p:sp>
        <p:nvSpPr>
          <p:cNvPr id="71692" name="Line 12"/>
          <p:cNvSpPr>
            <a:spLocks noChangeShapeType="1"/>
          </p:cNvSpPr>
          <p:nvPr/>
        </p:nvSpPr>
        <p:spPr bwMode="auto">
          <a:xfrm>
            <a:off x="5105400" y="3962400"/>
            <a:ext cx="2057400" cy="2057400"/>
          </a:xfrm>
          <a:prstGeom prst="line">
            <a:avLst/>
          </a:prstGeom>
          <a:noFill/>
          <a:ln w="19050" cap="rnd">
            <a:solidFill>
              <a:schemeClr val="tx1"/>
            </a:solidFill>
            <a:prstDash val="sysDot"/>
            <a:round/>
          </a:ln>
          <a:extLst>
            <a:ext uri="{909E8E84-426E-40DD-AFC4-6F175D3DCCD1}">
              <a14:hiddenFill xmlns:a14="http://schemas.microsoft.com/office/drawing/2010/main">
                <a:noFill/>
              </a14:hiddenFill>
            </a:ext>
          </a:extLst>
        </p:spPr>
        <p:txBody>
          <a:bodyPr>
            <a:spAutoFit/>
          </a:bodyPr>
          <a:lstStyle/>
          <a:p>
            <a:pPr fontAlgn="base">
              <a:spcBef>
                <a:spcPct val="0"/>
              </a:spcBef>
              <a:spcAft>
                <a:spcPct val="0"/>
              </a:spcAft>
            </a:pPr>
            <a:endParaRPr lang="zh-CN" altLang="en-US">
              <a:solidFill>
                <a:srgbClr val="000000"/>
              </a:solidFill>
            </a:endParaRPr>
          </a:p>
        </p:txBody>
      </p:sp>
      <p:sp>
        <p:nvSpPr>
          <p:cNvPr id="71702" name="AutoShape 22"/>
          <p:cNvSpPr>
            <a:spLocks noChangeArrowheads="1"/>
          </p:cNvSpPr>
          <p:nvPr/>
        </p:nvSpPr>
        <p:spPr bwMode="auto">
          <a:xfrm rot="10800000">
            <a:off x="5105400" y="2667000"/>
            <a:ext cx="2057400" cy="1066800"/>
          </a:xfrm>
          <a:custGeom>
            <a:avLst/>
            <a:gdLst>
              <a:gd name="T0" fmla="*/ 1028700 w 21600"/>
              <a:gd name="T1" fmla="*/ 0 h 21600"/>
              <a:gd name="T2" fmla="*/ 0 w 21600"/>
              <a:gd name="T3" fmla="*/ 762021 h 21600"/>
              <a:gd name="T4" fmla="*/ 1028700 w 21600"/>
              <a:gd name="T5" fmla="*/ 914386 h 21600"/>
              <a:gd name="T6" fmla="*/ 2057400 w 21600"/>
              <a:gd name="T7" fmla="*/ 762021 h 21600"/>
              <a:gd name="T8" fmla="*/ 17694720 60000 65536"/>
              <a:gd name="T9" fmla="*/ 11796480 60000 65536"/>
              <a:gd name="T10" fmla="*/ 5898240 60000 65536"/>
              <a:gd name="T11" fmla="*/ 0 60000 65536"/>
              <a:gd name="T12" fmla="*/ 2160 w 21600"/>
              <a:gd name="T13" fmla="*/ 12343 h 21600"/>
              <a:gd name="T14" fmla="*/ 19440 w 21600"/>
              <a:gd name="T15" fmla="*/ 18514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fontAlgn="base">
              <a:spcBef>
                <a:spcPct val="0"/>
              </a:spcBef>
              <a:spcAft>
                <a:spcPct val="0"/>
              </a:spcAft>
            </a:pPr>
            <a:endParaRPr lang="zh-CN" altLang="en-US" sz="3600">
              <a:solidFill>
                <a:srgbClr val="000000"/>
              </a:solidFill>
              <a:ea typeface="隶书" panose="02010509060101010101" charset="-122"/>
            </a:endParaRPr>
          </a:p>
        </p:txBody>
      </p:sp>
      <p:sp>
        <p:nvSpPr>
          <p:cNvPr id="71703" name="WordArt 23"/>
          <p:cNvSpPr>
            <a:spLocks noChangeArrowheads="1" noChangeShapeType="1" noTextEdit="1"/>
          </p:cNvSpPr>
          <p:nvPr/>
        </p:nvSpPr>
        <p:spPr bwMode="auto">
          <a:xfrm>
            <a:off x="401638" y="1416050"/>
            <a:ext cx="3962399" cy="609600"/>
          </a:xfrm>
          <a:prstGeom prst="rect">
            <a:avLst/>
          </a:prstGeom>
        </p:spPr>
        <p:txBody>
          <a:bodyPr wrap="none" fromWordArt="1">
            <a:prstTxWarp prst="textWave1">
              <a:avLst>
                <a:gd name="adj1" fmla="val 13005"/>
                <a:gd name="adj2" fmla="val 0"/>
              </a:avLst>
            </a:prstTxWarp>
          </a:bodyPr>
          <a:lstStyle/>
          <a:p>
            <a:pPr algn="ctr" fontAlgn="base">
              <a:spcBef>
                <a:spcPct val="0"/>
              </a:spcBef>
              <a:spcAft>
                <a:spcPct val="0"/>
              </a:spcAft>
              <a:defRPr/>
            </a:pPr>
            <a:r>
              <a:rPr lang="zh-CN" altLang="en-US" sz="3600" kern="10" dirty="0">
                <a:ln w="9525">
                  <a:noFill/>
                  <a:round/>
                </a:ln>
                <a:solidFill>
                  <a:srgbClr val="333399">
                    <a:lumMod val="75000"/>
                  </a:srgbClr>
                </a:solidFill>
                <a:effectLst>
                  <a:outerShdw dist="53882" dir="2700000" algn="ctr" rotWithShape="0">
                    <a:srgbClr val="C0C0C0">
                      <a:alpha val="80000"/>
                    </a:srgbClr>
                  </a:outerShdw>
                </a:effectLst>
                <a:latin typeface="隶书" panose="02010509060101010101" charset="-122"/>
                <a:ea typeface="隶书" panose="02010509060101010101" charset="-122"/>
              </a:rPr>
              <a:t>大正方形的边长是多少呢</a:t>
            </a:r>
            <a:r>
              <a:rPr lang="zh-CN" altLang="en-US" sz="3600" kern="10" dirty="0">
                <a:ln w="9525">
                  <a:noFill/>
                  <a:round/>
                </a:ln>
                <a:gradFill rotWithShape="0">
                  <a:gsLst>
                    <a:gs pos="0">
                      <a:srgbClr val="9999FF"/>
                    </a:gs>
                    <a:gs pos="100000">
                      <a:srgbClr val="009999"/>
                    </a:gs>
                  </a:gsLst>
                  <a:lin ang="5400000" scaled="1"/>
                </a:gradFill>
                <a:effectLst>
                  <a:outerShdw dist="53882" dir="2700000" algn="ctr" rotWithShape="0">
                    <a:srgbClr val="C0C0C0">
                      <a:alpha val="80000"/>
                    </a:srgbClr>
                  </a:outerShdw>
                </a:effectLst>
                <a:latin typeface="隶书" panose="02010509060101010101" charset="-122"/>
                <a:ea typeface="隶书" panose="02010509060101010101" charset="-122"/>
              </a:rPr>
              <a:t>？</a:t>
            </a:r>
          </a:p>
        </p:txBody>
      </p:sp>
      <p:sp>
        <p:nvSpPr>
          <p:cNvPr id="71706" name="Text Box 26"/>
          <p:cNvSpPr txBox="1">
            <a:spLocks noChangeArrowheads="1"/>
          </p:cNvSpPr>
          <p:nvPr/>
        </p:nvSpPr>
        <p:spPr bwMode="auto">
          <a:xfrm>
            <a:off x="395288" y="3789363"/>
            <a:ext cx="3505200" cy="830262"/>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ctr" fontAlgn="base">
              <a:spcBef>
                <a:spcPct val="0"/>
              </a:spcBef>
              <a:spcAft>
                <a:spcPct val="0"/>
              </a:spcAft>
              <a:defRPr/>
            </a:pPr>
            <a:r>
              <a:rPr lang="zh-CN" altLang="en-US" sz="2400" b="1" dirty="0">
                <a:solidFill>
                  <a:srgbClr val="000000"/>
                </a:solidFill>
                <a:effectLst>
                  <a:outerShdw blurRad="38100" dist="38100" dir="2700000" algn="tl">
                    <a:srgbClr val="C0C0C0"/>
                  </a:outerShdw>
                </a:effectLst>
                <a:latin typeface="楷体_GB2312" pitchFamily="49" charset="-122"/>
                <a:ea typeface="楷体_GB2312" pitchFamily="49" charset="-122"/>
              </a:rPr>
              <a:t>设大正方形的边长为</a:t>
            </a:r>
            <a:r>
              <a:rPr lang="en-US" altLang="zh-CN" sz="2400" b="1" i="1" dirty="0">
                <a:solidFill>
                  <a:srgbClr val="000000"/>
                </a:solidFill>
                <a:effectLst>
                  <a:outerShdw blurRad="38100" dist="38100" dir="2700000" algn="tl">
                    <a:srgbClr val="C0C0C0"/>
                  </a:outerShdw>
                </a:effectLst>
                <a:ea typeface="楷体_GB2312" pitchFamily="49" charset="-122"/>
              </a:rPr>
              <a:t>x</a:t>
            </a:r>
          </a:p>
          <a:p>
            <a:pPr algn="ctr" fontAlgn="base">
              <a:spcBef>
                <a:spcPct val="0"/>
              </a:spcBef>
              <a:spcAft>
                <a:spcPct val="0"/>
              </a:spcAft>
              <a:defRPr/>
            </a:pPr>
            <a:r>
              <a:rPr lang="zh-CN" altLang="en-US" sz="2400" b="1" dirty="0">
                <a:solidFill>
                  <a:srgbClr val="000000"/>
                </a:solidFill>
                <a:effectLst>
                  <a:outerShdw blurRad="38100" dist="38100" dir="2700000" algn="tl">
                    <a:srgbClr val="C0C0C0"/>
                  </a:outerShdw>
                </a:effectLst>
                <a:latin typeface="楷体_GB2312" pitchFamily="49" charset="-122"/>
                <a:ea typeface="楷体_GB2312" pitchFamily="49" charset="-122"/>
              </a:rPr>
              <a:t>则</a:t>
            </a:r>
            <a:r>
              <a:rPr lang="zh-CN" altLang="en-US" sz="2400" b="1" dirty="0">
                <a:solidFill>
                  <a:srgbClr val="000000"/>
                </a:solidFill>
                <a:effectLst>
                  <a:outerShdw blurRad="38100" dist="38100" dir="2700000" algn="tl">
                    <a:srgbClr val="C0C0C0"/>
                  </a:outerShdw>
                </a:effectLst>
              </a:rPr>
              <a:t> </a:t>
            </a:r>
            <a:r>
              <a:rPr lang="en-US" altLang="zh-CN" sz="2400" b="1" i="1" dirty="0">
                <a:solidFill>
                  <a:srgbClr val="000000"/>
                </a:solidFill>
                <a:effectLst>
                  <a:outerShdw blurRad="38100" dist="38100" dir="2700000" algn="tl">
                    <a:srgbClr val="C0C0C0"/>
                  </a:outerShdw>
                </a:effectLst>
              </a:rPr>
              <a:t>x</a:t>
            </a:r>
            <a:r>
              <a:rPr lang="en-US" altLang="zh-CN" sz="2400" b="1" baseline="30000" dirty="0">
                <a:solidFill>
                  <a:srgbClr val="000000"/>
                </a:solidFill>
                <a:effectLst>
                  <a:outerShdw blurRad="38100" dist="38100" dir="2700000" algn="tl">
                    <a:srgbClr val="C0C0C0"/>
                  </a:outerShdw>
                </a:effectLst>
              </a:rPr>
              <a:t>2</a:t>
            </a:r>
            <a:r>
              <a:rPr lang="en-US" altLang="zh-CN" sz="2400" b="1" dirty="0">
                <a:solidFill>
                  <a:srgbClr val="000000"/>
                </a:solidFill>
                <a:effectLst>
                  <a:outerShdw blurRad="38100" dist="38100" dir="2700000" algn="tl">
                    <a:srgbClr val="C0C0C0"/>
                  </a:outerShdw>
                </a:effectLst>
              </a:rPr>
              <a:t> = 2</a:t>
            </a:r>
          </a:p>
        </p:txBody>
      </p:sp>
      <p:grpSp>
        <p:nvGrpSpPr>
          <p:cNvPr id="2" name="Group 30"/>
          <p:cNvGrpSpPr/>
          <p:nvPr/>
        </p:nvGrpSpPr>
        <p:grpSpPr bwMode="auto">
          <a:xfrm>
            <a:off x="395288" y="5876925"/>
            <a:ext cx="3500437" cy="517525"/>
            <a:chOff x="873" y="3467"/>
            <a:chExt cx="963" cy="326"/>
          </a:xfrm>
        </p:grpSpPr>
        <p:sp>
          <p:nvSpPr>
            <p:cNvPr id="3" name="Text Box 28"/>
            <p:cNvSpPr txBox="1">
              <a:spLocks noChangeArrowheads="1"/>
            </p:cNvSpPr>
            <p:nvPr/>
          </p:nvSpPr>
          <p:spPr bwMode="auto">
            <a:xfrm>
              <a:off x="873" y="3467"/>
              <a:ext cx="963" cy="304"/>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r>
                <a:rPr lang="en-US" altLang="zh-CN" sz="2500" dirty="0">
                  <a:solidFill>
                    <a:srgbClr val="0000FF"/>
                  </a:solidFill>
                  <a:effectLst>
                    <a:outerShdw blurRad="38100" dist="38100" dir="2700000" algn="tl">
                      <a:srgbClr val="000000"/>
                    </a:outerShdw>
                  </a:effectLst>
                  <a:ea typeface="宋体" panose="02010600030101010101" pitchFamily="2" charset="-122"/>
                </a:rPr>
                <a:t>∴ </a:t>
              </a:r>
              <a:r>
                <a:rPr lang="en-US" altLang="zh-CN" sz="2500" i="1" dirty="0">
                  <a:solidFill>
                    <a:srgbClr val="0000FF"/>
                  </a:solidFill>
                  <a:effectLst>
                    <a:outerShdw blurRad="38100" dist="38100" dir="2700000" algn="tl">
                      <a:srgbClr val="000000"/>
                    </a:outerShdw>
                  </a:effectLst>
                  <a:ea typeface="宋体" panose="02010600030101010101" pitchFamily="2" charset="-122"/>
                </a:rPr>
                <a:t>x </a:t>
              </a:r>
              <a:r>
                <a:rPr lang="en-US" altLang="zh-CN" sz="2500" dirty="0">
                  <a:solidFill>
                    <a:srgbClr val="0000FF"/>
                  </a:solidFill>
                  <a:effectLst>
                    <a:outerShdw blurRad="38100" dist="38100" dir="2700000" algn="tl">
                      <a:srgbClr val="000000"/>
                    </a:outerShdw>
                  </a:effectLst>
                  <a:ea typeface="宋体" panose="02010600030101010101" pitchFamily="2" charset="-122"/>
                </a:rPr>
                <a:t>=</a:t>
              </a:r>
            </a:p>
          </p:txBody>
        </p:sp>
        <p:graphicFrame>
          <p:nvGraphicFramePr>
            <p:cNvPr id="1026" name="Object 2"/>
            <p:cNvGraphicFramePr>
              <a:graphicFrameLocks noChangeAspect="1"/>
            </p:cNvGraphicFramePr>
            <p:nvPr/>
          </p:nvGraphicFramePr>
          <p:xfrm>
            <a:off x="1151" y="3467"/>
            <a:ext cx="278" cy="326"/>
          </p:xfrm>
          <a:graphic>
            <a:graphicData uri="http://schemas.openxmlformats.org/presentationml/2006/ole">
              <mc:AlternateContent xmlns:mc="http://schemas.openxmlformats.org/markup-compatibility/2006">
                <mc:Choice xmlns:v="urn:schemas-microsoft-com:vml" Requires="v">
                  <p:oleObj spid="_x0000_s2058" name="公式" r:id="rId4" imgW="317500" imgH="292100" progId="Equation.3">
                    <p:embed/>
                  </p:oleObj>
                </mc:Choice>
                <mc:Fallback>
                  <p:oleObj name="公式" r:id="rId4" imgW="317500" imgH="292100" progId="Equation.3">
                    <p:embed/>
                    <p:pic>
                      <p:nvPicPr>
                        <p:cNvPr id="0" name="图片 204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51" y="3467"/>
                          <a:ext cx="278" cy="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8" name="TextBox 17"/>
          <p:cNvSpPr txBox="1"/>
          <p:nvPr/>
        </p:nvSpPr>
        <p:spPr>
          <a:xfrm>
            <a:off x="395288" y="4652963"/>
            <a:ext cx="3503612" cy="528637"/>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base">
              <a:spcBef>
                <a:spcPct val="0"/>
              </a:spcBef>
              <a:spcAft>
                <a:spcPct val="0"/>
              </a:spcAft>
              <a:defRPr/>
            </a:pPr>
            <a:r>
              <a:rPr lang="en-US" altLang="zh-CN" sz="2800" b="1" dirty="0">
                <a:solidFill>
                  <a:srgbClr val="000000"/>
                </a:solidFill>
                <a:effectLst>
                  <a:outerShdw blurRad="38100" dist="38100" dir="2700000" algn="tl">
                    <a:srgbClr val="C0C0C0"/>
                  </a:outerShdw>
                </a:effectLst>
                <a:latin typeface="楷体_GB2312" pitchFamily="49" charset="-122"/>
                <a:ea typeface="楷体_GB2312" pitchFamily="49" charset="-122"/>
              </a:rPr>
              <a:t>x</a:t>
            </a:r>
            <a:r>
              <a:rPr lang="zh-CN" altLang="en-US" sz="2800" b="1" dirty="0">
                <a:solidFill>
                  <a:srgbClr val="000000"/>
                </a:solidFill>
                <a:effectLst>
                  <a:outerShdw blurRad="38100" dist="38100" dir="2700000" algn="tl">
                    <a:srgbClr val="C0C0C0"/>
                  </a:outerShdw>
                </a:effectLst>
                <a:latin typeface="楷体_GB2312" pitchFamily="49" charset="-122"/>
                <a:ea typeface="楷体_GB2312" pitchFamily="49" charset="-122"/>
              </a:rPr>
              <a:t>叫做</a:t>
            </a:r>
            <a:r>
              <a:rPr lang="en-US" altLang="zh-CN" sz="2800" b="1" dirty="0">
                <a:solidFill>
                  <a:srgbClr val="000000"/>
                </a:solidFill>
                <a:effectLst>
                  <a:outerShdw blurRad="38100" dist="38100" dir="2700000" algn="tl">
                    <a:srgbClr val="C0C0C0"/>
                  </a:outerShdw>
                </a:effectLst>
                <a:latin typeface="楷体_GB2312" pitchFamily="49" charset="-122"/>
                <a:ea typeface="楷体_GB2312" pitchFamily="49" charset="-122"/>
              </a:rPr>
              <a:t>2</a:t>
            </a:r>
            <a:r>
              <a:rPr lang="zh-CN" altLang="en-US" sz="2800" b="1" dirty="0">
                <a:solidFill>
                  <a:srgbClr val="000000"/>
                </a:solidFill>
                <a:effectLst>
                  <a:outerShdw blurRad="38100" dist="38100" dir="2700000" algn="tl">
                    <a:srgbClr val="C0C0C0"/>
                  </a:outerShdw>
                </a:effectLst>
                <a:latin typeface="楷体_GB2312" pitchFamily="49" charset="-122"/>
                <a:ea typeface="楷体_GB2312" pitchFamily="49" charset="-122"/>
              </a:rPr>
              <a:t>的算术平方根</a:t>
            </a:r>
          </a:p>
        </p:txBody>
      </p:sp>
      <p:grpSp>
        <p:nvGrpSpPr>
          <p:cNvPr id="1047" name="Group 23"/>
          <p:cNvGrpSpPr/>
          <p:nvPr/>
        </p:nvGrpSpPr>
        <p:grpSpPr bwMode="auto">
          <a:xfrm>
            <a:off x="323850" y="5300663"/>
            <a:ext cx="4248150" cy="528637"/>
            <a:chOff x="204" y="3339"/>
            <a:chExt cx="2676" cy="333"/>
          </a:xfrm>
        </p:grpSpPr>
        <p:sp>
          <p:nvSpPr>
            <p:cNvPr id="71708" name="Text Box 28"/>
            <p:cNvSpPr txBox="1">
              <a:spLocks noChangeArrowheads="1"/>
            </p:cNvSpPr>
            <p:nvPr/>
          </p:nvSpPr>
          <p:spPr bwMode="auto">
            <a:xfrm>
              <a:off x="204" y="3339"/>
              <a:ext cx="2676" cy="333"/>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r>
                <a:rPr lang="en-US" altLang="zh-CN" sz="2800" b="1" dirty="0">
                  <a:solidFill>
                    <a:srgbClr val="000000"/>
                  </a:solidFill>
                  <a:effectLst>
                    <a:outerShdw blurRad="38100" dist="38100" dir="2700000" algn="tl">
                      <a:srgbClr val="FFFFFF"/>
                    </a:outerShdw>
                  </a:effectLst>
                </a:rPr>
                <a:t>2</a:t>
              </a:r>
              <a:r>
                <a:rPr lang="zh-CN" altLang="en-US" sz="2800" b="1" dirty="0">
                  <a:solidFill>
                    <a:srgbClr val="000000"/>
                  </a:solidFill>
                  <a:effectLst>
                    <a:outerShdw blurRad="38100" dist="38100" dir="2700000" algn="tl">
                      <a:srgbClr val="FFFFFF"/>
                    </a:outerShdw>
                  </a:effectLst>
                </a:rPr>
                <a:t>的算术平方根记作</a:t>
              </a:r>
              <a:endParaRPr lang="en-US" altLang="zh-CN" sz="2800" b="1" dirty="0">
                <a:solidFill>
                  <a:srgbClr val="000000"/>
                </a:solidFill>
                <a:effectLst>
                  <a:outerShdw blurRad="38100" dist="38100" dir="2700000" algn="tl">
                    <a:srgbClr val="FFFFFF"/>
                  </a:outerShdw>
                </a:effectLst>
              </a:endParaRPr>
            </a:p>
          </p:txBody>
        </p:sp>
        <p:graphicFrame>
          <p:nvGraphicFramePr>
            <p:cNvPr id="1046" name="Object 2"/>
            <p:cNvGraphicFramePr>
              <a:graphicFrameLocks noChangeAspect="1"/>
            </p:cNvGraphicFramePr>
            <p:nvPr/>
          </p:nvGraphicFramePr>
          <p:xfrm>
            <a:off x="2200" y="3339"/>
            <a:ext cx="636" cy="326"/>
          </p:xfrm>
          <a:graphic>
            <a:graphicData uri="http://schemas.openxmlformats.org/presentationml/2006/ole">
              <mc:AlternateContent xmlns:mc="http://schemas.openxmlformats.org/markup-compatibility/2006">
                <mc:Choice xmlns:v="urn:schemas-microsoft-com:vml" Requires="v">
                  <p:oleObj spid="_x0000_s2059" name="公式" r:id="rId6" imgW="317500" imgH="292100" progId="Equation.3">
                    <p:embed/>
                  </p:oleObj>
                </mc:Choice>
                <mc:Fallback>
                  <p:oleObj name="公式" r:id="rId6" imgW="317500" imgH="292100" progId="Equation.3">
                    <p:embed/>
                    <p:pic>
                      <p:nvPicPr>
                        <p:cNvPr id="0" name="图片 205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00" y="3339"/>
                          <a:ext cx="636" cy="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684"/>
                                        </p:tgtEl>
                                        <p:attrNameLst>
                                          <p:attrName>style.visibility</p:attrName>
                                        </p:attrNameLst>
                                      </p:cBhvr>
                                      <p:to>
                                        <p:strVal val="visible"/>
                                      </p:to>
                                    </p:set>
                                    <p:animEffect transition="in" filter="blinds(horizontal)">
                                      <p:cBhvr>
                                        <p:cTn id="7" dur="500"/>
                                        <p:tgtEl>
                                          <p:spTgt spid="7168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685"/>
                                        </p:tgtEl>
                                        <p:attrNameLst>
                                          <p:attrName>style.visibility</p:attrName>
                                        </p:attrNameLst>
                                      </p:cBhvr>
                                      <p:to>
                                        <p:strVal val="visible"/>
                                      </p:to>
                                    </p:set>
                                    <p:animEffect transition="in" filter="box(in)">
                                      <p:cBhvr>
                                        <p:cTn id="12" dur="500"/>
                                        <p:tgtEl>
                                          <p:spTgt spid="71685"/>
                                        </p:tgtEl>
                                      </p:cBhvr>
                                    </p:animEffect>
                                  </p:childTnLst>
                                </p:cTn>
                              </p:par>
                            </p:childTnLst>
                          </p:cTn>
                        </p:par>
                        <p:par>
                          <p:cTn id="13" fill="hold">
                            <p:stCondLst>
                              <p:cond delay="500"/>
                            </p:stCondLst>
                            <p:childTnLst>
                              <p:par>
                                <p:cTn id="14" presetID="2" presetClass="entr" presetSubtype="1" fill="hold" grpId="0" nodeType="afterEffect">
                                  <p:stCondLst>
                                    <p:cond delay="0"/>
                                  </p:stCondLst>
                                  <p:childTnLst>
                                    <p:set>
                                      <p:cBhvr>
                                        <p:cTn id="15" dur="1" fill="hold">
                                          <p:stCondLst>
                                            <p:cond delay="0"/>
                                          </p:stCondLst>
                                        </p:cTn>
                                        <p:tgtEl>
                                          <p:spTgt spid="71687"/>
                                        </p:tgtEl>
                                        <p:attrNameLst>
                                          <p:attrName>style.visibility</p:attrName>
                                        </p:attrNameLst>
                                      </p:cBhvr>
                                      <p:to>
                                        <p:strVal val="visible"/>
                                      </p:to>
                                    </p:set>
                                    <p:anim calcmode="lin" valueType="num">
                                      <p:cBhvr additive="base">
                                        <p:cTn id="16" dur="500" fill="hold"/>
                                        <p:tgtEl>
                                          <p:spTgt spid="71687"/>
                                        </p:tgtEl>
                                        <p:attrNameLst>
                                          <p:attrName>ppt_x</p:attrName>
                                        </p:attrNameLst>
                                      </p:cBhvr>
                                      <p:tavLst>
                                        <p:tav tm="0">
                                          <p:val>
                                            <p:strVal val="#ppt_x"/>
                                          </p:val>
                                        </p:tav>
                                        <p:tav tm="100000">
                                          <p:val>
                                            <p:strVal val="#ppt_x"/>
                                          </p:val>
                                        </p:tav>
                                      </p:tavLst>
                                    </p:anim>
                                    <p:anim calcmode="lin" valueType="num">
                                      <p:cBhvr additive="base">
                                        <p:cTn id="17" dur="500" fill="hold"/>
                                        <p:tgtEl>
                                          <p:spTgt spid="71687"/>
                                        </p:tgtEl>
                                        <p:attrNameLst>
                                          <p:attrName>ppt_y</p:attrName>
                                        </p:attrNameLst>
                                      </p:cBhvr>
                                      <p:tavLst>
                                        <p:tav tm="0">
                                          <p:val>
                                            <p:strVal val="0-#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71688"/>
                                        </p:tgtEl>
                                        <p:attrNameLst>
                                          <p:attrName>style.visibility</p:attrName>
                                        </p:attrNameLst>
                                      </p:cBhvr>
                                      <p:to>
                                        <p:strVal val="visible"/>
                                      </p:to>
                                    </p:set>
                                    <p:anim calcmode="lin" valueType="num">
                                      <p:cBhvr additive="base">
                                        <p:cTn id="20" dur="500" fill="hold"/>
                                        <p:tgtEl>
                                          <p:spTgt spid="71688"/>
                                        </p:tgtEl>
                                        <p:attrNameLst>
                                          <p:attrName>ppt_x</p:attrName>
                                        </p:attrNameLst>
                                      </p:cBhvr>
                                      <p:tavLst>
                                        <p:tav tm="0">
                                          <p:val>
                                            <p:strVal val="#ppt_x"/>
                                          </p:val>
                                        </p:tav>
                                        <p:tav tm="100000">
                                          <p:val>
                                            <p:strVal val="#ppt_x"/>
                                          </p:val>
                                        </p:tav>
                                      </p:tavLst>
                                    </p:anim>
                                    <p:anim calcmode="lin" valueType="num">
                                      <p:cBhvr additive="base">
                                        <p:cTn id="21" dur="500" fill="hold"/>
                                        <p:tgtEl>
                                          <p:spTgt spid="71688"/>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71689"/>
                                        </p:tgtEl>
                                        <p:attrNameLst>
                                          <p:attrName>style.visibility</p:attrName>
                                        </p:attrNameLst>
                                      </p:cBhvr>
                                      <p:to>
                                        <p:strVal val="visible"/>
                                      </p:to>
                                    </p:set>
                                    <p:animEffect transition="in" filter="wipe(left)">
                                      <p:cBhvr>
                                        <p:cTn id="26" dur="500"/>
                                        <p:tgtEl>
                                          <p:spTgt spid="71689"/>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71691"/>
                                        </p:tgtEl>
                                        <p:attrNameLst>
                                          <p:attrName>style.visibility</p:attrName>
                                        </p:attrNameLst>
                                      </p:cBhvr>
                                      <p:to>
                                        <p:strVal val="visible"/>
                                      </p:to>
                                    </p:set>
                                    <p:animEffect transition="in" filter="wipe(left)">
                                      <p:cBhvr>
                                        <p:cTn id="29" dur="500"/>
                                        <p:tgtEl>
                                          <p:spTgt spid="71691"/>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71702"/>
                                        </p:tgtEl>
                                        <p:attrNameLst>
                                          <p:attrName>style.visibility</p:attrName>
                                        </p:attrNameLst>
                                      </p:cBhvr>
                                      <p:to>
                                        <p:strVal val="visible"/>
                                      </p:to>
                                    </p:set>
                                    <p:animEffect transition="in" filter="wipe(up)">
                                      <p:cBhvr>
                                        <p:cTn id="34" dur="500"/>
                                        <p:tgtEl>
                                          <p:spTgt spid="71702"/>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71690"/>
                                        </p:tgtEl>
                                        <p:attrNameLst>
                                          <p:attrName>style.visibility</p:attrName>
                                        </p:attrNameLst>
                                      </p:cBhvr>
                                      <p:to>
                                        <p:strVal val="visible"/>
                                      </p:to>
                                    </p:set>
                                    <p:animEffect transition="in" filter="dissolve">
                                      <p:cBhvr>
                                        <p:cTn id="39" dur="500"/>
                                        <p:tgtEl>
                                          <p:spTgt spid="71690"/>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71692"/>
                                        </p:tgtEl>
                                        <p:attrNameLst>
                                          <p:attrName>style.visibility</p:attrName>
                                        </p:attrNameLst>
                                      </p:cBhvr>
                                      <p:to>
                                        <p:strVal val="visible"/>
                                      </p:to>
                                    </p:set>
                                    <p:animEffect transition="in" filter="dissolve">
                                      <p:cBhvr>
                                        <p:cTn id="42" dur="500"/>
                                        <p:tgtEl>
                                          <p:spTgt spid="71692"/>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71699"/>
                                        </p:tgtEl>
                                        <p:attrNameLst>
                                          <p:attrName>style.visibility</p:attrName>
                                        </p:attrNameLst>
                                      </p:cBhvr>
                                      <p:to>
                                        <p:strVal val="visible"/>
                                      </p:to>
                                    </p:set>
                                    <p:animEffect transition="in" filter="dissolve">
                                      <p:cBhvr>
                                        <p:cTn id="45" dur="500"/>
                                        <p:tgtEl>
                                          <p:spTgt spid="71699"/>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71703"/>
                                        </p:tgtEl>
                                        <p:attrNameLst>
                                          <p:attrName>style.visibility</p:attrName>
                                        </p:attrNameLst>
                                      </p:cBhvr>
                                      <p:to>
                                        <p:strVal val="visible"/>
                                      </p:to>
                                    </p:set>
                                    <p:animEffect transition="in" filter="blinds(horizontal)">
                                      <p:cBhvr>
                                        <p:cTn id="50" dur="500"/>
                                        <p:tgtEl>
                                          <p:spTgt spid="71703"/>
                                        </p:tgtEl>
                                      </p:cBhvr>
                                    </p:animEffect>
                                  </p:childTnLst>
                                </p:cTn>
                              </p:par>
                            </p:childTnLst>
                          </p:cTn>
                        </p:par>
                      </p:childTnLst>
                    </p:cTn>
                  </p:par>
                  <p:par>
                    <p:cTn id="51" fill="hold">
                      <p:stCondLst>
                        <p:cond delay="indefinite"/>
                      </p:stCondLst>
                      <p:childTnLst>
                        <p:par>
                          <p:cTn id="52" fill="hold">
                            <p:stCondLst>
                              <p:cond delay="0"/>
                            </p:stCondLst>
                            <p:childTnLst>
                              <p:par>
                                <p:cTn id="53" presetID="5" presetClass="entr" presetSubtype="10" fill="hold" grpId="0" nodeType="clickEffect">
                                  <p:stCondLst>
                                    <p:cond delay="0"/>
                                  </p:stCondLst>
                                  <p:childTnLst>
                                    <p:set>
                                      <p:cBhvr>
                                        <p:cTn id="54" dur="1" fill="hold">
                                          <p:stCondLst>
                                            <p:cond delay="0"/>
                                          </p:stCondLst>
                                        </p:cTn>
                                        <p:tgtEl>
                                          <p:spTgt spid="71705"/>
                                        </p:tgtEl>
                                        <p:attrNameLst>
                                          <p:attrName>style.visibility</p:attrName>
                                        </p:attrNameLst>
                                      </p:cBhvr>
                                      <p:to>
                                        <p:strVal val="visible"/>
                                      </p:to>
                                    </p:set>
                                    <p:animEffect transition="in" filter="checkerboard(across)">
                                      <p:cBhvr>
                                        <p:cTn id="55" dur="500"/>
                                        <p:tgtEl>
                                          <p:spTgt spid="71705"/>
                                        </p:tgtEl>
                                      </p:cBhvr>
                                    </p:animEffect>
                                  </p:childTnLst>
                                </p:cTn>
                              </p:par>
                            </p:childTnLst>
                          </p:cTn>
                        </p:par>
                        <p:par>
                          <p:cTn id="56" fill="hold">
                            <p:stCondLst>
                              <p:cond delay="500"/>
                            </p:stCondLst>
                            <p:childTnLst>
                              <p:par>
                                <p:cTn id="57" presetID="2" presetClass="entr" presetSubtype="8" fill="hold" nodeType="afterEffect">
                                  <p:stCondLst>
                                    <p:cond delay="0"/>
                                  </p:stCondLst>
                                  <p:childTnLst>
                                    <p:set>
                                      <p:cBhvr>
                                        <p:cTn id="58" dur="1" fill="hold">
                                          <p:stCondLst>
                                            <p:cond delay="0"/>
                                          </p:stCondLst>
                                        </p:cTn>
                                        <p:tgtEl>
                                          <p:spTgt spid="71706">
                                            <p:txEl>
                                              <p:pRg st="0" end="0"/>
                                            </p:txEl>
                                          </p:spTgt>
                                        </p:tgtEl>
                                        <p:attrNameLst>
                                          <p:attrName>style.visibility</p:attrName>
                                        </p:attrNameLst>
                                      </p:cBhvr>
                                      <p:to>
                                        <p:strVal val="visible"/>
                                      </p:to>
                                    </p:set>
                                    <p:anim calcmode="lin" valueType="num">
                                      <p:cBhvr additive="base">
                                        <p:cTn id="59" dur="500" fill="hold"/>
                                        <p:tgtEl>
                                          <p:spTgt spid="71706">
                                            <p:txEl>
                                              <p:pRg st="0" end="0"/>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7170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2" fill="hold" nodeType="clickEffect">
                                  <p:stCondLst>
                                    <p:cond delay="0"/>
                                  </p:stCondLst>
                                  <p:childTnLst>
                                    <p:set>
                                      <p:cBhvr>
                                        <p:cTn id="64" dur="1" fill="hold">
                                          <p:stCondLst>
                                            <p:cond delay="0"/>
                                          </p:stCondLst>
                                        </p:cTn>
                                        <p:tgtEl>
                                          <p:spTgt spid="71706">
                                            <p:txEl>
                                              <p:pRg st="1" end="1"/>
                                            </p:txEl>
                                          </p:spTgt>
                                        </p:tgtEl>
                                        <p:attrNameLst>
                                          <p:attrName>style.visibility</p:attrName>
                                        </p:attrNameLst>
                                      </p:cBhvr>
                                      <p:to>
                                        <p:strVal val="visible"/>
                                      </p:to>
                                    </p:set>
                                    <p:anim calcmode="lin" valueType="num">
                                      <p:cBhvr additive="base">
                                        <p:cTn id="65" dur="500" fill="hold"/>
                                        <p:tgtEl>
                                          <p:spTgt spid="71706">
                                            <p:txEl>
                                              <p:pRg st="1" end="1"/>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7170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12" presetClass="entr" presetSubtype="4" fill="hold" grpId="0" nodeType="click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slide(fromBottom)">
                                      <p:cBhvr>
                                        <p:cTn id="71" dur="500"/>
                                        <p:tgtEl>
                                          <p:spTgt spid="18"/>
                                        </p:tgtEl>
                                      </p:cBhvr>
                                    </p:animEffect>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nodeType="clickEffect">
                                  <p:stCondLst>
                                    <p:cond delay="0"/>
                                  </p:stCondLst>
                                  <p:childTnLst>
                                    <p:set>
                                      <p:cBhvr>
                                        <p:cTn id="75" dur="1" fill="hold">
                                          <p:stCondLst>
                                            <p:cond delay="0"/>
                                          </p:stCondLst>
                                        </p:cTn>
                                        <p:tgtEl>
                                          <p:spTgt spid="1047"/>
                                        </p:tgtEl>
                                        <p:attrNameLst>
                                          <p:attrName>style.visibility</p:attrName>
                                        </p:attrNameLst>
                                      </p:cBhvr>
                                      <p:to>
                                        <p:strVal val="visible"/>
                                      </p:to>
                                    </p:set>
                                    <p:anim calcmode="lin" valueType="num">
                                      <p:cBhvr additive="base">
                                        <p:cTn id="76" dur="500" fill="hold"/>
                                        <p:tgtEl>
                                          <p:spTgt spid="1047"/>
                                        </p:tgtEl>
                                        <p:attrNameLst>
                                          <p:attrName>ppt_x</p:attrName>
                                        </p:attrNameLst>
                                      </p:cBhvr>
                                      <p:tavLst>
                                        <p:tav tm="0">
                                          <p:val>
                                            <p:strVal val="#ppt_x"/>
                                          </p:val>
                                        </p:tav>
                                        <p:tav tm="100000">
                                          <p:val>
                                            <p:strVal val="#ppt_x"/>
                                          </p:val>
                                        </p:tav>
                                      </p:tavLst>
                                    </p:anim>
                                    <p:anim calcmode="lin" valueType="num">
                                      <p:cBhvr additive="base">
                                        <p:cTn id="77" dur="500" fill="hold"/>
                                        <p:tgtEl>
                                          <p:spTgt spid="1047"/>
                                        </p:tgtEl>
                                        <p:attrNameLst>
                                          <p:attrName>ppt_y</p:attrName>
                                        </p:attrNameLst>
                                      </p:cBhvr>
                                      <p:tavLst>
                                        <p:tav tm="0">
                                          <p:val>
                                            <p:strVal val="1+#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nodeType="clickEffect">
                                  <p:stCondLst>
                                    <p:cond delay="0"/>
                                  </p:stCondLst>
                                  <p:childTnLst>
                                    <p:set>
                                      <p:cBhvr>
                                        <p:cTn id="81" dur="1" fill="hold">
                                          <p:stCondLst>
                                            <p:cond delay="0"/>
                                          </p:stCondLst>
                                        </p:cTn>
                                        <p:tgtEl>
                                          <p:spTgt spid="2"/>
                                        </p:tgtEl>
                                        <p:attrNameLst>
                                          <p:attrName>style.visibility</p:attrName>
                                        </p:attrNameLst>
                                      </p:cBhvr>
                                      <p:to>
                                        <p:strVal val="visible"/>
                                      </p:to>
                                    </p:set>
                                    <p:animEffect transition="in" filter="fade">
                                      <p:cBhvr>
                                        <p:cTn id="82" dur="500"/>
                                        <p:tgtEl>
                                          <p:spTgt spid="2"/>
                                        </p:tgtEl>
                                      </p:cBhvr>
                                    </p:animEffect>
                                    <p:anim calcmode="lin" valueType="num">
                                      <p:cBhvr>
                                        <p:cTn id="83" dur="500" fill="hold"/>
                                        <p:tgtEl>
                                          <p:spTgt spid="2"/>
                                        </p:tgtEl>
                                        <p:attrNameLst>
                                          <p:attrName>ppt_x</p:attrName>
                                        </p:attrNameLst>
                                      </p:cBhvr>
                                      <p:tavLst>
                                        <p:tav tm="0">
                                          <p:val>
                                            <p:strVal val="#ppt_x"/>
                                          </p:val>
                                        </p:tav>
                                        <p:tav tm="100000">
                                          <p:val>
                                            <p:strVal val="#ppt_x"/>
                                          </p:val>
                                        </p:tav>
                                      </p:tavLst>
                                    </p:anim>
                                    <p:anim calcmode="lin" valueType="num">
                                      <p:cBhvr>
                                        <p:cTn id="84" dur="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5" grpId="0" animBg="1"/>
      <p:bldP spid="71687" grpId="0" animBg="1"/>
      <p:bldP spid="71699" grpId="0" animBg="1"/>
      <p:bldP spid="71684" grpId="0" animBg="1"/>
      <p:bldP spid="71685" grpId="0"/>
      <p:bldP spid="71688" grpId="0" animBg="1"/>
      <p:bldP spid="71689" grpId="0" animBg="1"/>
      <p:bldP spid="71690" grpId="0" animBg="1"/>
      <p:bldP spid="71691" grpId="0" animBg="1"/>
      <p:bldP spid="71692" grpId="0" animBg="1"/>
      <p:bldP spid="71702"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D:\Documents\Pictures\图片.jpg"/>
          <p:cNvPicPr>
            <a:picLocks noChangeAspect="1" noChangeArrowheads="1"/>
          </p:cNvPicPr>
          <p:nvPr/>
        </p:nvPicPr>
        <p:blipFill>
          <a:blip r:embed="rId3"/>
          <a:srcRect/>
          <a:stretch>
            <a:fillRect/>
          </a:stretch>
        </p:blipFill>
        <p:spPr bwMode="auto">
          <a:xfrm>
            <a:off x="0" y="-484188"/>
            <a:ext cx="9144000" cy="734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8" name="Rectangle 2"/>
          <p:cNvSpPr>
            <a:spLocks noChangeArrowheads="1"/>
          </p:cNvSpPr>
          <p:nvPr/>
        </p:nvSpPr>
        <p:spPr bwMode="auto">
          <a:xfrm>
            <a:off x="5000625" y="0"/>
            <a:ext cx="857250" cy="646113"/>
          </a:xfrm>
          <a:prstGeom prst="rect">
            <a:avLst/>
          </a:prstGeom>
          <a:solidFill>
            <a:schemeClr val="bg1"/>
          </a:solidFill>
          <a:ln w="25400" cmpd="sng">
            <a:solidFill>
              <a:srgbClr val="FF0000"/>
            </a:solidFill>
            <a:miter lim="800000"/>
          </a:ln>
        </p:spPr>
        <p:txBody>
          <a:bodyPr anchor="ctr">
            <a:spAutoFit/>
          </a:bodyPr>
          <a:lstStyle/>
          <a:p>
            <a:pPr fontAlgn="base">
              <a:spcBef>
                <a:spcPct val="0"/>
              </a:spcBef>
              <a:spcAft>
                <a:spcPct val="0"/>
              </a:spcAft>
              <a:defRPr/>
            </a:pPr>
            <a:endParaRPr lang="zh-CN" altLang="en-US" sz="3600">
              <a:solidFill>
                <a:srgbClr val="000000"/>
              </a:solidFill>
              <a:effectLst>
                <a:outerShdw blurRad="38100" dist="38100" dir="2700000" algn="tl">
                  <a:srgbClr val="C0C0C0"/>
                </a:outerShdw>
              </a:effectLst>
              <a:ea typeface="隶书" panose="02010509060101010101" charset="-122"/>
            </a:endParaRPr>
          </a:p>
        </p:txBody>
      </p:sp>
      <p:sp>
        <p:nvSpPr>
          <p:cNvPr id="9219" name="Text Box 3"/>
          <p:cNvSpPr txBox="1">
            <a:spLocks noChangeArrowheads="1"/>
          </p:cNvSpPr>
          <p:nvPr/>
        </p:nvSpPr>
        <p:spPr bwMode="auto">
          <a:xfrm>
            <a:off x="2071688" y="214313"/>
            <a:ext cx="6705600" cy="954087"/>
          </a:xfrm>
          <a:prstGeom prst="rect">
            <a:avLst/>
          </a:prstGeom>
          <a:noFill/>
          <a:ln w="9525">
            <a:noFill/>
            <a:miter lim="800000"/>
          </a:ln>
        </p:spPr>
        <p:txBody>
          <a:bodyPr>
            <a:spAutoFit/>
          </a:bodyPr>
          <a:lstStyle/>
          <a:p>
            <a:pPr fontAlgn="base">
              <a:spcBef>
                <a:spcPct val="50000"/>
              </a:spcBef>
              <a:spcAft>
                <a:spcPct val="0"/>
              </a:spcAft>
              <a:defRPr/>
            </a:pPr>
            <a:r>
              <a:rPr lang="zh-CN" altLang="en-US" sz="2800" b="1" dirty="0">
                <a:solidFill>
                  <a:srgbClr val="000000"/>
                </a:solidFill>
                <a:effectLst>
                  <a:outerShdw blurRad="38100" dist="38100" dir="2700000" algn="tl">
                    <a:srgbClr val="C0C0C0"/>
                  </a:outerShdw>
                </a:effectLst>
                <a:ea typeface="楷体_GB2312" pitchFamily="49" charset="-122"/>
              </a:rPr>
              <a:t>一般地，如果一个正数 </a:t>
            </a:r>
            <a:r>
              <a:rPr lang="zh-CN" altLang="en-US" sz="2800" b="1" i="1" dirty="0">
                <a:solidFill>
                  <a:srgbClr val="000000"/>
                </a:solidFill>
                <a:effectLst>
                  <a:outerShdw blurRad="38100" dist="38100" dir="2700000" algn="tl">
                    <a:srgbClr val="C0C0C0"/>
                  </a:outerShdw>
                </a:effectLst>
                <a:ea typeface="楷体_GB2312" pitchFamily="49" charset="-122"/>
              </a:rPr>
              <a:t>x </a:t>
            </a:r>
            <a:r>
              <a:rPr lang="zh-CN" altLang="en-US" sz="2800" b="1" dirty="0">
                <a:solidFill>
                  <a:srgbClr val="000000"/>
                </a:solidFill>
                <a:effectLst>
                  <a:outerShdw blurRad="38100" dist="38100" dir="2700000" algn="tl">
                    <a:srgbClr val="C0C0C0"/>
                  </a:outerShdw>
                </a:effectLst>
                <a:ea typeface="楷体_GB2312" pitchFamily="49" charset="-122"/>
              </a:rPr>
              <a:t>的平方等于 </a:t>
            </a:r>
            <a:r>
              <a:rPr lang="zh-CN" altLang="en-US" sz="2800" b="1" i="1" dirty="0">
                <a:solidFill>
                  <a:srgbClr val="000000"/>
                </a:solidFill>
                <a:effectLst>
                  <a:outerShdw blurRad="38100" dist="38100" dir="2700000" algn="tl">
                    <a:srgbClr val="C0C0C0"/>
                  </a:outerShdw>
                </a:effectLst>
                <a:ea typeface="楷体_GB2312" pitchFamily="49" charset="-122"/>
              </a:rPr>
              <a:t>a</a:t>
            </a:r>
            <a:r>
              <a:rPr lang="zh-CN" altLang="en-US" sz="2800" b="1" dirty="0">
                <a:solidFill>
                  <a:srgbClr val="000000"/>
                </a:solidFill>
                <a:effectLst>
                  <a:outerShdw blurRad="38100" dist="38100" dir="2700000" algn="tl">
                    <a:srgbClr val="C0C0C0"/>
                  </a:outerShdw>
                </a:effectLst>
                <a:ea typeface="楷体_GB2312" pitchFamily="49" charset="-122"/>
              </a:rPr>
              <a:t>（</a:t>
            </a:r>
            <a:r>
              <a:rPr lang="zh-CN" altLang="en-US" sz="2800" b="1" i="1" dirty="0">
                <a:solidFill>
                  <a:srgbClr val="000000"/>
                </a:solidFill>
                <a:effectLst>
                  <a:outerShdw blurRad="38100" dist="38100" dir="2700000" algn="tl">
                    <a:srgbClr val="C0C0C0"/>
                  </a:outerShdw>
                </a:effectLst>
                <a:ea typeface="楷体_GB2312" pitchFamily="49" charset="-122"/>
              </a:rPr>
              <a:t>x</a:t>
            </a:r>
            <a:r>
              <a:rPr lang="zh-CN" altLang="en-US" sz="2800" b="1" baseline="30000" dirty="0">
                <a:solidFill>
                  <a:srgbClr val="000000"/>
                </a:solidFill>
                <a:effectLst>
                  <a:outerShdw blurRad="38100" dist="38100" dir="2700000" algn="tl">
                    <a:srgbClr val="C0C0C0"/>
                  </a:outerShdw>
                </a:effectLst>
                <a:ea typeface="楷体_GB2312" pitchFamily="49" charset="-122"/>
              </a:rPr>
              <a:t>2</a:t>
            </a:r>
            <a:r>
              <a:rPr lang="zh-CN" altLang="en-US" sz="2800" b="1" dirty="0">
                <a:solidFill>
                  <a:srgbClr val="000000"/>
                </a:solidFill>
                <a:effectLst>
                  <a:outerShdw blurRad="38100" dist="38100" dir="2700000" algn="tl">
                    <a:srgbClr val="C0C0C0"/>
                  </a:outerShdw>
                </a:effectLst>
                <a:ea typeface="楷体_GB2312" pitchFamily="49" charset="-122"/>
              </a:rPr>
              <a:t> = </a:t>
            </a:r>
            <a:r>
              <a:rPr lang="zh-CN" altLang="en-US" sz="2800" b="1" i="1" dirty="0">
                <a:solidFill>
                  <a:srgbClr val="000000"/>
                </a:solidFill>
                <a:effectLst>
                  <a:outerShdw blurRad="38100" dist="38100" dir="2700000" algn="tl">
                    <a:srgbClr val="C0C0C0"/>
                  </a:outerShdw>
                </a:effectLst>
                <a:ea typeface="楷体_GB2312" pitchFamily="49" charset="-122"/>
              </a:rPr>
              <a:t>a</a:t>
            </a:r>
            <a:r>
              <a:rPr lang="zh-CN" altLang="en-US" sz="2800" b="1" dirty="0">
                <a:solidFill>
                  <a:srgbClr val="000000"/>
                </a:solidFill>
                <a:effectLst>
                  <a:outerShdw blurRad="38100" dist="38100" dir="2700000" algn="tl">
                    <a:srgbClr val="C0C0C0"/>
                  </a:outerShdw>
                </a:effectLst>
                <a:ea typeface="楷体_GB2312" pitchFamily="49" charset="-122"/>
              </a:rPr>
              <a:t>），那么这个正数 </a:t>
            </a:r>
            <a:r>
              <a:rPr lang="zh-CN" altLang="en-US" sz="2800" b="1" i="1" dirty="0">
                <a:solidFill>
                  <a:srgbClr val="000000"/>
                </a:solidFill>
                <a:effectLst>
                  <a:outerShdw blurRad="38100" dist="38100" dir="2700000" algn="tl">
                    <a:srgbClr val="C0C0C0"/>
                  </a:outerShdw>
                </a:effectLst>
                <a:ea typeface="楷体_GB2312" pitchFamily="49" charset="-122"/>
              </a:rPr>
              <a:t>x </a:t>
            </a:r>
            <a:r>
              <a:rPr lang="zh-CN" altLang="en-US" sz="2800" b="1" dirty="0">
                <a:solidFill>
                  <a:srgbClr val="000000"/>
                </a:solidFill>
                <a:effectLst>
                  <a:outerShdw blurRad="38100" dist="38100" dir="2700000" algn="tl">
                    <a:srgbClr val="C0C0C0"/>
                  </a:outerShdw>
                </a:effectLst>
                <a:ea typeface="楷体_GB2312" pitchFamily="49" charset="-122"/>
              </a:rPr>
              <a:t>就叫做 </a:t>
            </a:r>
            <a:r>
              <a:rPr lang="zh-CN" altLang="en-US" sz="2800" b="1" i="1" dirty="0">
                <a:solidFill>
                  <a:srgbClr val="000000"/>
                </a:solidFill>
                <a:effectLst>
                  <a:outerShdw blurRad="38100" dist="38100" dir="2700000" algn="tl">
                    <a:srgbClr val="C0C0C0"/>
                  </a:outerShdw>
                </a:effectLst>
                <a:ea typeface="楷体_GB2312" pitchFamily="49" charset="-122"/>
              </a:rPr>
              <a:t>a</a:t>
            </a:r>
            <a:r>
              <a:rPr lang="zh-CN" altLang="en-US" sz="2800" b="1" dirty="0">
                <a:solidFill>
                  <a:srgbClr val="000000"/>
                </a:solidFill>
                <a:effectLst>
                  <a:outerShdw blurRad="38100" dist="38100" dir="2700000" algn="tl">
                    <a:srgbClr val="C0C0C0"/>
                  </a:outerShdw>
                </a:effectLst>
                <a:ea typeface="楷体_GB2312" pitchFamily="49" charset="-122"/>
              </a:rPr>
              <a:t> 的</a:t>
            </a:r>
          </a:p>
        </p:txBody>
      </p:sp>
      <p:sp>
        <p:nvSpPr>
          <p:cNvPr id="9220" name="Text Box 4"/>
          <p:cNvSpPr txBox="1">
            <a:spLocks noChangeArrowheads="1"/>
          </p:cNvSpPr>
          <p:nvPr/>
        </p:nvSpPr>
        <p:spPr bwMode="auto">
          <a:xfrm>
            <a:off x="2428875" y="1285875"/>
            <a:ext cx="2428875" cy="579438"/>
          </a:xfrm>
          <a:prstGeom prst="rect">
            <a:avLst/>
          </a:prstGeom>
          <a:noFill/>
          <a:ln w="9525">
            <a:noFill/>
            <a:miter lim="800000"/>
          </a:ln>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lang="zh-CN" altLang="en-US" sz="3200" dirty="0">
                <a:solidFill>
                  <a:srgbClr val="0000FF"/>
                </a:solidFill>
                <a:effectLst>
                  <a:outerShdw blurRad="38100" dist="38100" dir="2700000" algn="tl">
                    <a:srgbClr val="C0C0C0"/>
                  </a:outerShdw>
                </a:effectLst>
                <a:ea typeface="黑体" panose="02010609060101010101" pitchFamily="49" charset="-122"/>
              </a:rPr>
              <a:t>算术平方根</a:t>
            </a:r>
          </a:p>
        </p:txBody>
      </p:sp>
      <p:sp>
        <p:nvSpPr>
          <p:cNvPr id="9221" name="Text Box 5"/>
          <p:cNvSpPr txBox="1">
            <a:spLocks noChangeArrowheads="1"/>
          </p:cNvSpPr>
          <p:nvPr/>
        </p:nvSpPr>
        <p:spPr bwMode="auto">
          <a:xfrm>
            <a:off x="714375" y="2071688"/>
            <a:ext cx="3519488" cy="523875"/>
          </a:xfrm>
          <a:prstGeom prst="rect">
            <a:avLst/>
          </a:prstGeom>
          <a:noFill/>
          <a:ln w="9525">
            <a:noFill/>
            <a:miter lim="800000"/>
          </a:ln>
        </p:spPr>
        <p:txBody>
          <a:bodyPr>
            <a:spAutoFit/>
          </a:bodyPr>
          <a:lstStyle/>
          <a:p>
            <a:pPr fontAlgn="base">
              <a:spcBef>
                <a:spcPct val="50000"/>
              </a:spcBef>
              <a:spcAft>
                <a:spcPct val="0"/>
              </a:spcAft>
              <a:defRPr/>
            </a:pPr>
            <a:r>
              <a:rPr lang="zh-CN" altLang="en-US" sz="2800" b="1" i="1" dirty="0">
                <a:solidFill>
                  <a:srgbClr val="000000"/>
                </a:solidFill>
                <a:effectLst>
                  <a:outerShdw blurRad="38100" dist="38100" dir="2700000" algn="tl">
                    <a:srgbClr val="C0C0C0"/>
                  </a:outerShdw>
                </a:effectLst>
                <a:ea typeface="楷体_GB2312" pitchFamily="49" charset="-122"/>
              </a:rPr>
              <a:t>a</a:t>
            </a:r>
            <a:r>
              <a:rPr lang="zh-CN" altLang="en-US" sz="2800" b="1" dirty="0">
                <a:solidFill>
                  <a:srgbClr val="000000"/>
                </a:solidFill>
                <a:effectLst>
                  <a:outerShdw blurRad="38100" dist="38100" dir="2700000" algn="tl">
                    <a:srgbClr val="C0C0C0"/>
                  </a:outerShdw>
                </a:effectLst>
                <a:ea typeface="楷体_GB2312" pitchFamily="49" charset="-122"/>
              </a:rPr>
              <a:t> 的算术平方根记作</a:t>
            </a:r>
          </a:p>
        </p:txBody>
      </p:sp>
      <p:graphicFrame>
        <p:nvGraphicFramePr>
          <p:cNvPr id="9222" name="Object 2"/>
          <p:cNvGraphicFramePr>
            <a:graphicFrameLocks noChangeAspect="1"/>
          </p:cNvGraphicFramePr>
          <p:nvPr/>
        </p:nvGraphicFramePr>
        <p:xfrm>
          <a:off x="4000500" y="2143125"/>
          <a:ext cx="533400" cy="503238"/>
        </p:xfrm>
        <a:graphic>
          <a:graphicData uri="http://schemas.openxmlformats.org/presentationml/2006/ole">
            <mc:AlternateContent xmlns:mc="http://schemas.openxmlformats.org/markup-compatibility/2006">
              <mc:Choice xmlns:v="urn:schemas-microsoft-com:vml" Requires="v">
                <p:oleObj spid="_x0000_s3085" r:id="rId4" imgW="241300" imgH="228600" progId="Equation.3">
                  <p:embed/>
                </p:oleObj>
              </mc:Choice>
              <mc:Fallback>
                <p:oleObj r:id="rId4" imgW="241300" imgH="228600" progId="Equation.3">
                  <p:embed/>
                  <p:pic>
                    <p:nvPicPr>
                      <p:cNvPr id="0" name="图片 307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0500" y="2143125"/>
                        <a:ext cx="533400" cy="503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3" name="Object 3"/>
          <p:cNvGraphicFramePr>
            <a:graphicFrameLocks noChangeAspect="1"/>
          </p:cNvGraphicFramePr>
          <p:nvPr/>
        </p:nvGraphicFramePr>
        <p:xfrm>
          <a:off x="5715000" y="2514600"/>
          <a:ext cx="2514600" cy="2374900"/>
        </p:xfrm>
        <a:graphic>
          <a:graphicData uri="http://schemas.openxmlformats.org/presentationml/2006/ole">
            <mc:AlternateContent xmlns:mc="http://schemas.openxmlformats.org/markup-compatibility/2006">
              <mc:Choice xmlns:v="urn:schemas-microsoft-com:vml" Requires="v">
                <p:oleObj spid="_x0000_s3086" r:id="rId6" imgW="241300" imgH="228600" progId="Equation.3">
                  <p:embed/>
                </p:oleObj>
              </mc:Choice>
              <mc:Fallback>
                <p:oleObj r:id="rId6" imgW="241300" imgH="228600" progId="Equation.3">
                  <p:embed/>
                  <p:pic>
                    <p:nvPicPr>
                      <p:cNvPr id="0" name="图片 307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0" y="2514600"/>
                        <a:ext cx="2514600" cy="2374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4" name="Text Box 8"/>
          <p:cNvSpPr txBox="1">
            <a:spLocks noChangeArrowheads="1"/>
          </p:cNvSpPr>
          <p:nvPr/>
        </p:nvSpPr>
        <p:spPr bwMode="auto">
          <a:xfrm>
            <a:off x="1143000" y="3154363"/>
            <a:ext cx="1143000" cy="523875"/>
          </a:xfrm>
          <a:prstGeom prst="rect">
            <a:avLst/>
          </a:prstGeom>
          <a:noFill/>
          <a:ln w="9525">
            <a:noFill/>
            <a:miter lim="800000"/>
          </a:ln>
        </p:spPr>
        <p:txBody>
          <a:bodyPr>
            <a:spAutoFit/>
          </a:bodyPr>
          <a:lstStyle/>
          <a:p>
            <a:pPr fontAlgn="base">
              <a:spcBef>
                <a:spcPct val="50000"/>
              </a:spcBef>
              <a:spcAft>
                <a:spcPct val="0"/>
              </a:spcAft>
              <a:defRPr/>
            </a:pPr>
            <a:r>
              <a:rPr lang="zh-CN" altLang="en-US" sz="2800" b="1" dirty="0">
                <a:solidFill>
                  <a:srgbClr val="000000"/>
                </a:solidFill>
                <a:effectLst>
                  <a:outerShdw blurRad="38100" dist="38100" dir="2700000" algn="tl">
                    <a:srgbClr val="C0C0C0"/>
                  </a:outerShdw>
                </a:effectLst>
                <a:ea typeface="楷体_GB2312" pitchFamily="49" charset="-122"/>
              </a:rPr>
              <a:t>读作</a:t>
            </a:r>
          </a:p>
        </p:txBody>
      </p:sp>
      <p:sp>
        <p:nvSpPr>
          <p:cNvPr id="9225" name="Text Box 9"/>
          <p:cNvSpPr txBox="1">
            <a:spLocks noChangeArrowheads="1"/>
          </p:cNvSpPr>
          <p:nvPr/>
        </p:nvSpPr>
        <p:spPr bwMode="auto">
          <a:xfrm>
            <a:off x="1828800" y="3154363"/>
            <a:ext cx="2243138" cy="519112"/>
          </a:xfrm>
          <a:prstGeom prst="rect">
            <a:avLst/>
          </a:prstGeom>
          <a:noFill/>
          <a:ln w="9525">
            <a:noFill/>
            <a:miter lim="800000"/>
          </a:ln>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lang="zh-CN" altLang="en-US" sz="2800" dirty="0">
                <a:solidFill>
                  <a:srgbClr val="0000FF"/>
                </a:solidFill>
                <a:effectLst>
                  <a:outerShdw blurRad="38100" dist="38100" dir="2700000" algn="tl">
                    <a:srgbClr val="C0C0C0"/>
                  </a:outerShdw>
                </a:effectLst>
                <a:ea typeface="黑体" panose="02010609060101010101" pitchFamily="49" charset="-122"/>
              </a:rPr>
              <a:t>“ 根号</a:t>
            </a:r>
            <a:r>
              <a:rPr lang="zh-CN" altLang="en-US" sz="2800" i="1" dirty="0">
                <a:solidFill>
                  <a:srgbClr val="0000FF"/>
                </a:solidFill>
                <a:effectLst>
                  <a:outerShdw blurRad="38100" dist="38100" dir="2700000" algn="tl">
                    <a:srgbClr val="C0C0C0"/>
                  </a:outerShdw>
                </a:effectLst>
                <a:ea typeface="黑体" panose="02010609060101010101" pitchFamily="49" charset="-122"/>
              </a:rPr>
              <a:t>a </a:t>
            </a:r>
            <a:r>
              <a:rPr lang="zh-CN" altLang="en-US" sz="2800" dirty="0">
                <a:solidFill>
                  <a:srgbClr val="0000FF"/>
                </a:solidFill>
                <a:effectLst>
                  <a:outerShdw blurRad="38100" dist="38100" dir="2700000" algn="tl">
                    <a:srgbClr val="C0C0C0"/>
                  </a:outerShdw>
                </a:effectLst>
                <a:ea typeface="黑体" panose="02010609060101010101" pitchFamily="49" charset="-122"/>
              </a:rPr>
              <a:t>”</a:t>
            </a:r>
          </a:p>
        </p:txBody>
      </p:sp>
      <p:sp>
        <p:nvSpPr>
          <p:cNvPr id="9226" name="Line 10"/>
          <p:cNvSpPr>
            <a:spLocks noChangeShapeType="1"/>
          </p:cNvSpPr>
          <p:nvPr/>
        </p:nvSpPr>
        <p:spPr bwMode="auto">
          <a:xfrm flipH="1">
            <a:off x="5715000" y="3276600"/>
            <a:ext cx="1143000" cy="0"/>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spAutoFit/>
          </a:bodyPr>
          <a:lstStyle/>
          <a:p>
            <a:pPr fontAlgn="base">
              <a:spcBef>
                <a:spcPct val="0"/>
              </a:spcBef>
              <a:spcAft>
                <a:spcPct val="0"/>
              </a:spcAft>
            </a:pPr>
            <a:endParaRPr lang="zh-CN" altLang="en-US">
              <a:solidFill>
                <a:srgbClr val="000000"/>
              </a:solidFill>
            </a:endParaRPr>
          </a:p>
        </p:txBody>
      </p:sp>
      <p:sp>
        <p:nvSpPr>
          <p:cNvPr id="9227" name="Text Box 11"/>
          <p:cNvSpPr txBox="1">
            <a:spLocks noChangeArrowheads="1"/>
          </p:cNvSpPr>
          <p:nvPr/>
        </p:nvSpPr>
        <p:spPr bwMode="auto">
          <a:xfrm>
            <a:off x="4953000" y="3048000"/>
            <a:ext cx="990600" cy="519113"/>
          </a:xfrm>
          <a:prstGeom prst="rect">
            <a:avLst/>
          </a:prstGeom>
          <a:noFill/>
          <a:ln w="9525">
            <a:noFill/>
            <a:miter lim="800000"/>
          </a:ln>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lang="zh-CN" altLang="en-US" sz="2800">
                <a:solidFill>
                  <a:srgbClr val="0000FF"/>
                </a:solidFill>
                <a:effectLst>
                  <a:outerShdw blurRad="38100" dist="38100" dir="2700000" algn="tl">
                    <a:srgbClr val="C0C0C0"/>
                  </a:outerShdw>
                </a:effectLst>
                <a:ea typeface="黑体" panose="02010609060101010101" pitchFamily="49" charset="-122"/>
              </a:rPr>
              <a:t>根号</a:t>
            </a:r>
          </a:p>
        </p:txBody>
      </p:sp>
      <p:sp>
        <p:nvSpPr>
          <p:cNvPr id="9228" name="Line 12"/>
          <p:cNvSpPr>
            <a:spLocks noChangeShapeType="1"/>
          </p:cNvSpPr>
          <p:nvPr/>
        </p:nvSpPr>
        <p:spPr bwMode="auto">
          <a:xfrm flipH="1">
            <a:off x="7315200" y="4267200"/>
            <a:ext cx="0" cy="990600"/>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spAutoFit/>
          </a:bodyPr>
          <a:lstStyle/>
          <a:p>
            <a:pPr fontAlgn="base">
              <a:spcBef>
                <a:spcPct val="0"/>
              </a:spcBef>
              <a:spcAft>
                <a:spcPct val="0"/>
              </a:spcAft>
            </a:pPr>
            <a:endParaRPr lang="zh-CN" altLang="en-US">
              <a:solidFill>
                <a:srgbClr val="000000"/>
              </a:solidFill>
            </a:endParaRPr>
          </a:p>
        </p:txBody>
      </p:sp>
      <p:sp>
        <p:nvSpPr>
          <p:cNvPr id="9229" name="Text Box 13"/>
          <p:cNvSpPr txBox="1">
            <a:spLocks noChangeArrowheads="1"/>
          </p:cNvSpPr>
          <p:nvPr/>
        </p:nvSpPr>
        <p:spPr bwMode="auto">
          <a:xfrm>
            <a:off x="6429375" y="5257800"/>
            <a:ext cx="1857375" cy="519113"/>
          </a:xfrm>
          <a:prstGeom prst="rect">
            <a:avLst/>
          </a:prstGeom>
          <a:noFill/>
          <a:ln w="9525">
            <a:noFill/>
            <a:miter lim="800000"/>
          </a:ln>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lang="zh-CN" altLang="en-US" sz="2800">
                <a:solidFill>
                  <a:srgbClr val="0000FF"/>
                </a:solidFill>
                <a:effectLst>
                  <a:outerShdw blurRad="38100" dist="38100" dir="2700000" algn="tl">
                    <a:srgbClr val="C0C0C0"/>
                  </a:outerShdw>
                </a:effectLst>
                <a:ea typeface="黑体" panose="02010609060101010101" pitchFamily="49" charset="-122"/>
              </a:rPr>
              <a:t>被开方数</a:t>
            </a:r>
          </a:p>
        </p:txBody>
      </p:sp>
      <p:sp>
        <p:nvSpPr>
          <p:cNvPr id="9230" name="Rectangle 14"/>
          <p:cNvSpPr>
            <a:spLocks noChangeArrowheads="1"/>
          </p:cNvSpPr>
          <p:nvPr/>
        </p:nvSpPr>
        <p:spPr bwMode="auto">
          <a:xfrm>
            <a:off x="457200" y="4192588"/>
            <a:ext cx="4724400" cy="519112"/>
          </a:xfrm>
          <a:prstGeom prst="rect">
            <a:avLst/>
          </a:prstGeom>
          <a:noFill/>
          <a:ln w="9525">
            <a:noFill/>
            <a:miter lim="800000"/>
          </a:ln>
        </p:spPr>
        <p:txBody>
          <a:bodyPr anchor="ctr">
            <a:spAutoFit/>
          </a:bodyPr>
          <a:lstStyle/>
          <a:p>
            <a:pPr algn="ctr" fontAlgn="base">
              <a:spcBef>
                <a:spcPct val="50000"/>
              </a:spcBef>
              <a:spcAft>
                <a:spcPct val="0"/>
              </a:spcAft>
            </a:pPr>
            <a:r>
              <a:rPr lang="zh-CN" altLang="en-US" sz="2800" dirty="0">
                <a:solidFill>
                  <a:srgbClr val="0000FF"/>
                </a:solidFill>
                <a:effectLst>
                  <a:outerShdw blurRad="38100" dist="38100" dir="2700000" algn="tl">
                    <a:srgbClr val="C0C0C0"/>
                  </a:outerShdw>
                </a:effectLst>
                <a:ea typeface="黑体" panose="02010609060101010101" pitchFamily="49" charset="-122"/>
              </a:rPr>
              <a:t>规定：0的算术平方根等于0</a:t>
            </a:r>
          </a:p>
        </p:txBody>
      </p:sp>
      <p:sp>
        <p:nvSpPr>
          <p:cNvPr id="2065" name="WordArt 15"/>
          <p:cNvSpPr>
            <a:spLocks noChangeArrowheads="1" noChangeShapeType="1"/>
          </p:cNvSpPr>
          <p:nvPr/>
        </p:nvSpPr>
        <p:spPr bwMode="auto">
          <a:xfrm>
            <a:off x="357188" y="357188"/>
            <a:ext cx="1514475" cy="735012"/>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zh-CN" altLang="en-US" sz="3600" b="1" kern="10" dirty="0">
                <a:ln w="12700">
                  <a:solidFill>
                    <a:srgbClr val="000000"/>
                  </a:solidFill>
                  <a:round/>
                </a:ln>
                <a:solidFill>
                  <a:srgbClr val="000000"/>
                </a:solidFill>
                <a:effectLst>
                  <a:prstShdw prst="shdw11">
                    <a:srgbClr val="C0C0C0">
                      <a:alpha val="75000"/>
                    </a:srgbClr>
                  </a:prstShdw>
                </a:effectLst>
                <a:latin typeface="宋体" panose="02010600030101010101" pitchFamily="2" charset="-122"/>
              </a:rPr>
              <a:t>定义：</a:t>
            </a:r>
          </a:p>
        </p:txBody>
      </p:sp>
      <p:graphicFrame>
        <p:nvGraphicFramePr>
          <p:cNvPr id="9232" name="Object 4"/>
          <p:cNvGraphicFramePr>
            <a:graphicFrameLocks noChangeAspect="1"/>
          </p:cNvGraphicFramePr>
          <p:nvPr/>
        </p:nvGraphicFramePr>
        <p:xfrm>
          <a:off x="1219200" y="4953000"/>
          <a:ext cx="2667000" cy="658813"/>
        </p:xfrm>
        <a:graphic>
          <a:graphicData uri="http://schemas.openxmlformats.org/presentationml/2006/ole">
            <mc:AlternateContent xmlns:mc="http://schemas.openxmlformats.org/markup-compatibility/2006">
              <mc:Choice xmlns:v="urn:schemas-microsoft-com:vml" Requires="v">
                <p:oleObj spid="_x0000_s3087" r:id="rId7" imgW="825500" imgH="228600" progId="Equation.3">
                  <p:embed/>
                </p:oleObj>
              </mc:Choice>
              <mc:Fallback>
                <p:oleObj r:id="rId7" imgW="825500" imgH="228600" progId="Equation.3">
                  <p:embed/>
                  <p:pic>
                    <p:nvPicPr>
                      <p:cNvPr id="0" name="图片 307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19200" y="4953000"/>
                        <a:ext cx="2667000" cy="65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066" name="Picture 3">
            <a:hlinkClick r:id="rId9" action="ppaction://hlinksldjump"/>
          </p:cNvPr>
          <p:cNvPicPr>
            <a:picLocks noChangeAspect="1" noChangeArrowheads="1"/>
          </p:cNvPicPr>
          <p:nvPr/>
        </p:nvPicPr>
        <p:blipFill>
          <a:blip r:embed="rId10" cstate="email"/>
          <a:srcRect/>
          <a:stretch>
            <a:fillRect/>
          </a:stretch>
        </p:blipFill>
        <p:spPr bwMode="auto">
          <a:xfrm>
            <a:off x="8229600" y="5943600"/>
            <a:ext cx="84772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wipe(left)">
                                      <p:cBhvr>
                                        <p:cTn id="7" dur="10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20"/>
                                        </p:tgtEl>
                                        <p:attrNameLst>
                                          <p:attrName>style.visibility</p:attrName>
                                        </p:attrNameLst>
                                      </p:cBhvr>
                                      <p:to>
                                        <p:strVal val="visible"/>
                                      </p:to>
                                    </p:set>
                                    <p:animEffect transition="in" filter="blinds(horizontal)">
                                      <p:cBhvr>
                                        <p:cTn id="12" dur="500"/>
                                        <p:tgtEl>
                                          <p:spTgt spid="9220"/>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2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9221"/>
                                        </p:tgtEl>
                                        <p:attrNameLst>
                                          <p:attrName>style.visibility</p:attrName>
                                        </p:attrNameLst>
                                      </p:cBhvr>
                                      <p:to>
                                        <p:strVal val="visible"/>
                                      </p:to>
                                    </p:set>
                                    <p:animEffect transition="in" filter="wipe(left)">
                                      <p:cBhvr>
                                        <p:cTn id="21" dur="1000"/>
                                        <p:tgtEl>
                                          <p:spTgt spid="9221"/>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9222"/>
                                        </p:tgtEl>
                                        <p:attrNameLst>
                                          <p:attrName>style.visibility</p:attrName>
                                        </p:attrNameLst>
                                      </p:cBhvr>
                                      <p:to>
                                        <p:strVal val="visible"/>
                                      </p:to>
                                    </p:set>
                                    <p:animEffect transition="in" filter="blinds(horizontal)">
                                      <p:cBhvr>
                                        <p:cTn id="26" dur="500"/>
                                        <p:tgtEl>
                                          <p:spTgt spid="9222"/>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9224"/>
                                        </p:tgtEl>
                                        <p:attrNameLst>
                                          <p:attrName>style.visibility</p:attrName>
                                        </p:attrNameLst>
                                      </p:cBhvr>
                                      <p:to>
                                        <p:strVal val="visible"/>
                                      </p:to>
                                    </p:set>
                                    <p:animEffect transition="in" filter="wipe(left)">
                                      <p:cBhvr>
                                        <p:cTn id="31" dur="1000"/>
                                        <p:tgtEl>
                                          <p:spTgt spid="9224"/>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9225"/>
                                        </p:tgtEl>
                                        <p:attrNameLst>
                                          <p:attrName>style.visibility</p:attrName>
                                        </p:attrNameLst>
                                      </p:cBhvr>
                                      <p:to>
                                        <p:strVal val="visible"/>
                                      </p:to>
                                    </p:set>
                                    <p:animEffect transition="in" filter="blinds(horizontal)">
                                      <p:cBhvr>
                                        <p:cTn id="36" dur="500"/>
                                        <p:tgtEl>
                                          <p:spTgt spid="9225"/>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9223"/>
                                        </p:tgtEl>
                                        <p:attrNameLst>
                                          <p:attrName>style.visibility</p:attrName>
                                        </p:attrNameLst>
                                      </p:cBhvr>
                                      <p:to>
                                        <p:strVal val="visible"/>
                                      </p:to>
                                    </p:set>
                                    <p:animEffect transition="in" filter="blinds(horizontal)">
                                      <p:cBhvr>
                                        <p:cTn id="41" dur="500"/>
                                        <p:tgtEl>
                                          <p:spTgt spid="9223"/>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2" fill="hold" grpId="0" nodeType="clickEffect">
                                  <p:stCondLst>
                                    <p:cond delay="0"/>
                                  </p:stCondLst>
                                  <p:childTnLst>
                                    <p:set>
                                      <p:cBhvr>
                                        <p:cTn id="45" dur="1" fill="hold">
                                          <p:stCondLst>
                                            <p:cond delay="0"/>
                                          </p:stCondLst>
                                        </p:cTn>
                                        <p:tgtEl>
                                          <p:spTgt spid="9226"/>
                                        </p:tgtEl>
                                        <p:attrNameLst>
                                          <p:attrName>style.visibility</p:attrName>
                                        </p:attrNameLst>
                                      </p:cBhvr>
                                      <p:to>
                                        <p:strVal val="visible"/>
                                      </p:to>
                                    </p:set>
                                    <p:animEffect transition="in" filter="wipe(right)">
                                      <p:cBhvr>
                                        <p:cTn id="46" dur="500"/>
                                        <p:tgtEl>
                                          <p:spTgt spid="9226"/>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9227"/>
                                        </p:tgtEl>
                                        <p:attrNameLst>
                                          <p:attrName>style.visibility</p:attrName>
                                        </p:attrNameLst>
                                      </p:cBhvr>
                                      <p:to>
                                        <p:strVal val="visible"/>
                                      </p:to>
                                    </p:set>
                                    <p:animEffect transition="in" filter="blinds(horizontal)">
                                      <p:cBhvr>
                                        <p:cTn id="51" dur="500"/>
                                        <p:tgtEl>
                                          <p:spTgt spid="9227"/>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1" fill="hold" grpId="0" nodeType="clickEffect">
                                  <p:stCondLst>
                                    <p:cond delay="0"/>
                                  </p:stCondLst>
                                  <p:childTnLst>
                                    <p:set>
                                      <p:cBhvr>
                                        <p:cTn id="55" dur="1" fill="hold">
                                          <p:stCondLst>
                                            <p:cond delay="0"/>
                                          </p:stCondLst>
                                        </p:cTn>
                                        <p:tgtEl>
                                          <p:spTgt spid="9228"/>
                                        </p:tgtEl>
                                        <p:attrNameLst>
                                          <p:attrName>style.visibility</p:attrName>
                                        </p:attrNameLst>
                                      </p:cBhvr>
                                      <p:to>
                                        <p:strVal val="visible"/>
                                      </p:to>
                                    </p:set>
                                    <p:animEffect transition="in" filter="wipe(up)">
                                      <p:cBhvr>
                                        <p:cTn id="56" dur="500"/>
                                        <p:tgtEl>
                                          <p:spTgt spid="9228"/>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9229"/>
                                        </p:tgtEl>
                                        <p:attrNameLst>
                                          <p:attrName>style.visibility</p:attrName>
                                        </p:attrNameLst>
                                      </p:cBhvr>
                                      <p:to>
                                        <p:strVal val="visible"/>
                                      </p:to>
                                    </p:set>
                                    <p:animEffect transition="in" filter="blinds(horizontal)">
                                      <p:cBhvr>
                                        <p:cTn id="61" dur="500"/>
                                        <p:tgtEl>
                                          <p:spTgt spid="9229"/>
                                        </p:tgtEl>
                                      </p:cBhvr>
                                    </p:animEffect>
                                  </p:childTnLst>
                                </p:cTn>
                              </p:par>
                            </p:childTnLst>
                          </p:cTn>
                        </p:par>
                      </p:childTnLst>
                    </p:cTn>
                  </p:par>
                  <p:par>
                    <p:cTn id="62" fill="hold">
                      <p:stCondLst>
                        <p:cond delay="indefinite"/>
                      </p:stCondLst>
                      <p:childTnLst>
                        <p:par>
                          <p:cTn id="63" fill="hold">
                            <p:stCondLst>
                              <p:cond delay="0"/>
                            </p:stCondLst>
                            <p:childTnLst>
                              <p:par>
                                <p:cTn id="64" presetID="19" presetClass="emph" presetSubtype="0" fill="hold" grpId="1" nodeType="clickEffect">
                                  <p:stCondLst>
                                    <p:cond delay="0"/>
                                  </p:stCondLst>
                                  <p:childTnLst>
                                    <p:animClr clrSpc="rgb" dir="cw">
                                      <p:cBhvr override="childStyle">
                                        <p:cTn id="65" dur="500" fill="hold"/>
                                        <p:tgtEl>
                                          <p:spTgt spid="9218"/>
                                        </p:tgtEl>
                                        <p:attrNameLst>
                                          <p:attrName>style.color</p:attrName>
                                        </p:attrNameLst>
                                      </p:cBhvr>
                                      <p:to>
                                        <a:srgbClr val="FFFF00"/>
                                      </p:to>
                                    </p:animClr>
                                    <p:animClr clrSpc="rgb" dir="cw">
                                      <p:cBhvr>
                                        <p:cTn id="66" dur="500" fill="hold"/>
                                        <p:tgtEl>
                                          <p:spTgt spid="9218"/>
                                        </p:tgtEl>
                                        <p:attrNameLst>
                                          <p:attrName>fillcolor</p:attrName>
                                        </p:attrNameLst>
                                      </p:cBhvr>
                                      <p:to>
                                        <a:srgbClr val="FFFF00"/>
                                      </p:to>
                                    </p:animClr>
                                    <p:set>
                                      <p:cBhvr>
                                        <p:cTn id="67" dur="500" fill="hold"/>
                                        <p:tgtEl>
                                          <p:spTgt spid="9218"/>
                                        </p:tgtEl>
                                        <p:attrNameLst>
                                          <p:attrName>fill.type</p:attrName>
                                        </p:attrNameLst>
                                      </p:cBhvr>
                                      <p:to>
                                        <p:strVal val="solid"/>
                                      </p:to>
                                    </p:set>
                                    <p:set>
                                      <p:cBhvr>
                                        <p:cTn id="68" dur="500" fill="hold"/>
                                        <p:tgtEl>
                                          <p:spTgt spid="9218"/>
                                        </p:tgtEl>
                                        <p:attrNameLst>
                                          <p:attrName>fill.on</p:attrName>
                                        </p:attrNameLst>
                                      </p:cBhvr>
                                      <p:to>
                                        <p:strVal val="true"/>
                                      </p:to>
                                    </p:set>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9230"/>
                                        </p:tgtEl>
                                        <p:attrNameLst>
                                          <p:attrName>style.visibility</p:attrName>
                                        </p:attrNameLst>
                                      </p:cBhvr>
                                      <p:to>
                                        <p:strVal val="visible"/>
                                      </p:to>
                                    </p:set>
                                    <p:anim calcmode="lin" valueType="num">
                                      <p:cBhvr additive="base">
                                        <p:cTn id="73" dur="500" fill="hold"/>
                                        <p:tgtEl>
                                          <p:spTgt spid="9230"/>
                                        </p:tgtEl>
                                        <p:attrNameLst>
                                          <p:attrName>ppt_x</p:attrName>
                                        </p:attrNameLst>
                                      </p:cBhvr>
                                      <p:tavLst>
                                        <p:tav tm="0">
                                          <p:val>
                                            <p:strVal val="0-#ppt_w/2"/>
                                          </p:val>
                                        </p:tav>
                                        <p:tav tm="100000">
                                          <p:val>
                                            <p:strVal val="#ppt_x"/>
                                          </p:val>
                                        </p:tav>
                                      </p:tavLst>
                                    </p:anim>
                                    <p:anim calcmode="lin" valueType="num">
                                      <p:cBhvr additive="base">
                                        <p:cTn id="74" dur="500" fill="hold"/>
                                        <p:tgtEl>
                                          <p:spTgt spid="9230"/>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0" presetClass="entr" presetSubtype="0" fill="hold" nodeType="clickEffect">
                                  <p:stCondLst>
                                    <p:cond delay="0"/>
                                  </p:stCondLst>
                                  <p:childTnLst>
                                    <p:set>
                                      <p:cBhvr>
                                        <p:cTn id="78" dur="1" fill="hold">
                                          <p:stCondLst>
                                            <p:cond delay="0"/>
                                          </p:stCondLst>
                                        </p:cTn>
                                        <p:tgtEl>
                                          <p:spTgt spid="9232"/>
                                        </p:tgtEl>
                                        <p:attrNameLst>
                                          <p:attrName>style.visibility</p:attrName>
                                        </p:attrNameLst>
                                      </p:cBhvr>
                                      <p:to>
                                        <p:strVal val="visible"/>
                                      </p:to>
                                    </p:set>
                                    <p:animEffect transition="in" filter="fade">
                                      <p:cBhvr>
                                        <p:cTn id="79" dur="800" decel="100000"/>
                                        <p:tgtEl>
                                          <p:spTgt spid="9232"/>
                                        </p:tgtEl>
                                      </p:cBhvr>
                                    </p:animEffect>
                                    <p:anim calcmode="lin" valueType="num">
                                      <p:cBhvr>
                                        <p:cTn id="80" dur="800" decel="100000" fill="hold"/>
                                        <p:tgtEl>
                                          <p:spTgt spid="9232"/>
                                        </p:tgtEl>
                                        <p:attrNameLst>
                                          <p:attrName>style.rotation</p:attrName>
                                        </p:attrNameLst>
                                      </p:cBhvr>
                                      <p:tavLst>
                                        <p:tav tm="0">
                                          <p:val>
                                            <p:fltVal val="-90"/>
                                          </p:val>
                                        </p:tav>
                                        <p:tav tm="100000">
                                          <p:val>
                                            <p:fltVal val="0"/>
                                          </p:val>
                                        </p:tav>
                                      </p:tavLst>
                                    </p:anim>
                                    <p:anim calcmode="lin" valueType="num">
                                      <p:cBhvr>
                                        <p:cTn id="81" dur="800" decel="100000" fill="hold"/>
                                        <p:tgtEl>
                                          <p:spTgt spid="9232"/>
                                        </p:tgtEl>
                                        <p:attrNameLst>
                                          <p:attrName>ppt_x</p:attrName>
                                        </p:attrNameLst>
                                      </p:cBhvr>
                                      <p:tavLst>
                                        <p:tav tm="0">
                                          <p:val>
                                            <p:strVal val="#ppt_x+0.4"/>
                                          </p:val>
                                        </p:tav>
                                        <p:tav tm="100000">
                                          <p:val>
                                            <p:strVal val="#ppt_x-0.05"/>
                                          </p:val>
                                        </p:tav>
                                      </p:tavLst>
                                    </p:anim>
                                    <p:anim calcmode="lin" valueType="num">
                                      <p:cBhvr>
                                        <p:cTn id="82" dur="800" decel="100000" fill="hold"/>
                                        <p:tgtEl>
                                          <p:spTgt spid="9232"/>
                                        </p:tgtEl>
                                        <p:attrNameLst>
                                          <p:attrName>ppt_y</p:attrName>
                                        </p:attrNameLst>
                                      </p:cBhvr>
                                      <p:tavLst>
                                        <p:tav tm="0">
                                          <p:val>
                                            <p:strVal val="#ppt_y-0.4"/>
                                          </p:val>
                                        </p:tav>
                                        <p:tav tm="100000">
                                          <p:val>
                                            <p:strVal val="#ppt_y+0.1"/>
                                          </p:val>
                                        </p:tav>
                                      </p:tavLst>
                                    </p:anim>
                                    <p:anim calcmode="lin" valueType="num">
                                      <p:cBhvr>
                                        <p:cTn id="83" dur="200" accel="100000" fill="hold">
                                          <p:stCondLst>
                                            <p:cond delay="800"/>
                                          </p:stCondLst>
                                        </p:cTn>
                                        <p:tgtEl>
                                          <p:spTgt spid="9232"/>
                                        </p:tgtEl>
                                        <p:attrNameLst>
                                          <p:attrName>ppt_x</p:attrName>
                                        </p:attrNameLst>
                                      </p:cBhvr>
                                      <p:tavLst>
                                        <p:tav tm="0">
                                          <p:val>
                                            <p:strVal val="#ppt_x-0.05"/>
                                          </p:val>
                                        </p:tav>
                                        <p:tav tm="100000">
                                          <p:val>
                                            <p:strVal val="#ppt_x"/>
                                          </p:val>
                                        </p:tav>
                                      </p:tavLst>
                                    </p:anim>
                                    <p:anim calcmode="lin" valueType="num">
                                      <p:cBhvr>
                                        <p:cTn id="84" dur="200" accel="100000" fill="hold">
                                          <p:stCondLst>
                                            <p:cond delay="800"/>
                                          </p:stCondLst>
                                        </p:cTn>
                                        <p:tgtEl>
                                          <p:spTgt spid="923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nimBg="1" autoUpdateAnimBg="0"/>
      <p:bldP spid="9218" grpId="1" animBg="1" autoUpdateAnimBg="0"/>
      <p:bldP spid="9220" grpId="0" autoUpdateAnimBg="0"/>
      <p:bldP spid="9221" grpId="0" autoUpdateAnimBg="0"/>
      <p:bldP spid="9224" grpId="0" autoUpdateAnimBg="0"/>
      <p:bldP spid="9225" grpId="0" autoUpdateAnimBg="0"/>
      <p:bldP spid="9226" grpId="0" animBg="1"/>
      <p:bldP spid="9227" grpId="0" autoUpdateAnimBg="0"/>
      <p:bldP spid="9228" grpId="0" animBg="1"/>
      <p:bldP spid="9229" grpId="0" autoUpdateAnimBg="0"/>
      <p:bldP spid="923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7" name="Text Box 6"/>
          <p:cNvSpPr txBox="1">
            <a:spLocks noChangeArrowheads="1"/>
          </p:cNvSpPr>
          <p:nvPr/>
        </p:nvSpPr>
        <p:spPr bwMode="auto">
          <a:xfrm>
            <a:off x="250825" y="765175"/>
            <a:ext cx="8208963"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lnSpc>
                <a:spcPct val="120000"/>
              </a:lnSpc>
              <a:spcBef>
                <a:spcPct val="0"/>
              </a:spcBef>
              <a:spcAft>
                <a:spcPct val="0"/>
              </a:spcAft>
            </a:pPr>
            <a:r>
              <a:rPr lang="zh-CN" altLang="en-US" sz="2800" b="1" dirty="0">
                <a:solidFill>
                  <a:srgbClr val="000000"/>
                </a:solidFill>
              </a:rPr>
              <a:t>例</a:t>
            </a:r>
            <a:r>
              <a:rPr lang="en-US" altLang="zh-CN" sz="2800" b="1" dirty="0">
                <a:solidFill>
                  <a:srgbClr val="000000"/>
                </a:solidFill>
              </a:rPr>
              <a:t>1  </a:t>
            </a:r>
            <a:r>
              <a:rPr lang="zh-CN" altLang="en-US" sz="2800" b="1" dirty="0">
                <a:solidFill>
                  <a:srgbClr val="000000"/>
                </a:solidFill>
              </a:rPr>
              <a:t>求下列各数的算术平方根：</a:t>
            </a:r>
          </a:p>
          <a:p>
            <a:pPr eaLnBrk="1" fontAlgn="base" hangingPunct="1">
              <a:lnSpc>
                <a:spcPct val="120000"/>
              </a:lnSpc>
              <a:spcBef>
                <a:spcPct val="0"/>
              </a:spcBef>
              <a:spcAft>
                <a:spcPct val="0"/>
              </a:spcAft>
            </a:pPr>
            <a:endParaRPr lang="zh-CN" altLang="en-US" sz="2800" b="1" dirty="0">
              <a:solidFill>
                <a:srgbClr val="000000"/>
              </a:solidFill>
            </a:endParaRPr>
          </a:p>
          <a:p>
            <a:pPr eaLnBrk="1" fontAlgn="base" hangingPunct="1">
              <a:lnSpc>
                <a:spcPct val="120000"/>
              </a:lnSpc>
              <a:spcBef>
                <a:spcPct val="0"/>
              </a:spcBef>
              <a:spcAft>
                <a:spcPct val="0"/>
              </a:spcAft>
            </a:pPr>
            <a:r>
              <a:rPr lang="zh-CN" altLang="en-US" sz="2800" b="1" dirty="0">
                <a:solidFill>
                  <a:srgbClr val="000000"/>
                </a:solidFill>
              </a:rPr>
              <a:t> </a:t>
            </a:r>
            <a:r>
              <a:rPr lang="en-US" altLang="zh-CN" sz="2800" b="1" dirty="0">
                <a:solidFill>
                  <a:srgbClr val="000000"/>
                </a:solidFill>
              </a:rPr>
              <a:t>(1) 49   </a:t>
            </a:r>
            <a:r>
              <a:rPr lang="zh-CN" altLang="en-US" sz="2800" b="1" dirty="0">
                <a:solidFill>
                  <a:srgbClr val="000000"/>
                </a:solidFill>
              </a:rPr>
              <a:t>（</a:t>
            </a:r>
            <a:r>
              <a:rPr lang="en-US" altLang="zh-CN" sz="2800" b="1" dirty="0">
                <a:solidFill>
                  <a:srgbClr val="000000"/>
                </a:solidFill>
              </a:rPr>
              <a:t>2</a:t>
            </a:r>
            <a:r>
              <a:rPr lang="zh-CN" altLang="en-US" sz="2800" b="1" dirty="0">
                <a:solidFill>
                  <a:srgbClr val="000000"/>
                </a:solidFill>
              </a:rPr>
              <a:t>）   </a:t>
            </a:r>
            <a:r>
              <a:rPr lang="en-US" altLang="zh-CN" sz="2800" b="1" dirty="0">
                <a:solidFill>
                  <a:srgbClr val="000000"/>
                </a:solidFill>
              </a:rPr>
              <a:t>100     </a:t>
            </a:r>
            <a:r>
              <a:rPr lang="zh-CN" altLang="en-US" sz="2800" b="1" dirty="0">
                <a:solidFill>
                  <a:srgbClr val="000000"/>
                </a:solidFill>
              </a:rPr>
              <a:t>（</a:t>
            </a:r>
            <a:r>
              <a:rPr lang="en-US" altLang="zh-CN" sz="2800" b="1" dirty="0">
                <a:solidFill>
                  <a:srgbClr val="000000"/>
                </a:solidFill>
              </a:rPr>
              <a:t>3</a:t>
            </a:r>
            <a:r>
              <a:rPr lang="zh-CN" altLang="en-US" sz="2800" b="1" dirty="0">
                <a:solidFill>
                  <a:srgbClr val="000000"/>
                </a:solidFill>
              </a:rPr>
              <a:t>）          </a:t>
            </a:r>
            <a:r>
              <a:rPr lang="en-US" altLang="zh-CN" sz="2800" b="1" dirty="0">
                <a:solidFill>
                  <a:srgbClr val="000000"/>
                </a:solidFill>
              </a:rPr>
              <a:t> (4)0.64</a:t>
            </a:r>
            <a:endParaRPr lang="zh-CN" altLang="en-US" sz="2800" b="1" dirty="0">
              <a:solidFill>
                <a:srgbClr val="000000"/>
              </a:solidFill>
            </a:endParaRPr>
          </a:p>
        </p:txBody>
      </p:sp>
      <p:graphicFrame>
        <p:nvGraphicFramePr>
          <p:cNvPr id="3075" name="Object 7"/>
          <p:cNvGraphicFramePr>
            <a:graphicFrameLocks noChangeAspect="1"/>
          </p:cNvGraphicFramePr>
          <p:nvPr/>
        </p:nvGraphicFramePr>
        <p:xfrm>
          <a:off x="4824413" y="1412875"/>
          <a:ext cx="590550" cy="1223963"/>
        </p:xfrm>
        <a:graphic>
          <a:graphicData uri="http://schemas.openxmlformats.org/presentationml/2006/ole">
            <mc:AlternateContent xmlns:mc="http://schemas.openxmlformats.org/markup-compatibility/2006">
              <mc:Choice xmlns:v="urn:schemas-microsoft-com:vml" Requires="v">
                <p:oleObj spid="_x0000_s4121" name="公式" r:id="rId3" imgW="203200" imgH="393700" progId="Equation.3">
                  <p:embed/>
                </p:oleObj>
              </mc:Choice>
              <mc:Fallback>
                <p:oleObj name="公式" r:id="rId3" imgW="203200" imgH="393700" progId="Equation.3">
                  <p:embed/>
                  <p:pic>
                    <p:nvPicPr>
                      <p:cNvPr id="0" name="图片 409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24413" y="1412875"/>
                        <a:ext cx="590550" cy="1223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 name="Group 9"/>
          <p:cNvGrpSpPr/>
          <p:nvPr/>
        </p:nvGrpSpPr>
        <p:grpSpPr bwMode="auto">
          <a:xfrm>
            <a:off x="0" y="4076700"/>
            <a:ext cx="8642350" cy="2076450"/>
            <a:chOff x="0" y="2372"/>
            <a:chExt cx="5444" cy="1308"/>
          </a:xfrm>
        </p:grpSpPr>
        <p:sp>
          <p:nvSpPr>
            <p:cNvPr id="3086" name="Text Box 10"/>
            <p:cNvSpPr txBox="1">
              <a:spLocks noChangeArrowheads="1"/>
            </p:cNvSpPr>
            <p:nvPr/>
          </p:nvSpPr>
          <p:spPr bwMode="auto">
            <a:xfrm>
              <a:off x="0" y="2372"/>
              <a:ext cx="5444" cy="1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lnSpc>
                  <a:spcPct val="120000"/>
                </a:lnSpc>
                <a:spcBef>
                  <a:spcPct val="0"/>
                </a:spcBef>
                <a:spcAft>
                  <a:spcPct val="0"/>
                </a:spcAft>
              </a:pPr>
              <a:r>
                <a:rPr lang="zh-CN" altLang="en-US" sz="2800" b="1">
                  <a:solidFill>
                    <a:srgbClr val="000000"/>
                  </a:solidFill>
                </a:rPr>
                <a:t>练</a:t>
              </a:r>
              <a:r>
                <a:rPr lang="en-US" altLang="zh-CN" sz="2800" b="1">
                  <a:solidFill>
                    <a:srgbClr val="000000"/>
                  </a:solidFill>
                </a:rPr>
                <a:t>1  </a:t>
              </a:r>
              <a:r>
                <a:rPr lang="zh-CN" altLang="en-US" sz="2800" b="1">
                  <a:solidFill>
                    <a:srgbClr val="000000"/>
                  </a:solidFill>
                </a:rPr>
                <a:t>求下列各数的算术平方根：</a:t>
              </a:r>
            </a:p>
            <a:p>
              <a:pPr eaLnBrk="1" fontAlgn="base" hangingPunct="1">
                <a:lnSpc>
                  <a:spcPct val="120000"/>
                </a:lnSpc>
                <a:spcBef>
                  <a:spcPct val="0"/>
                </a:spcBef>
                <a:spcAft>
                  <a:spcPct val="0"/>
                </a:spcAft>
              </a:pPr>
              <a:endParaRPr lang="zh-CN" altLang="en-US" sz="2800" b="1">
                <a:solidFill>
                  <a:srgbClr val="000000"/>
                </a:solidFill>
              </a:endParaRPr>
            </a:p>
            <a:p>
              <a:pPr eaLnBrk="1" fontAlgn="base" hangingPunct="1">
                <a:lnSpc>
                  <a:spcPct val="120000"/>
                </a:lnSpc>
                <a:spcBef>
                  <a:spcPct val="0"/>
                </a:spcBef>
                <a:spcAft>
                  <a:spcPct val="0"/>
                </a:spcAft>
              </a:pPr>
              <a:r>
                <a:rPr lang="zh-CN" altLang="en-US" sz="2800" b="1">
                  <a:solidFill>
                    <a:srgbClr val="000000"/>
                  </a:solidFill>
                </a:rPr>
                <a:t> </a:t>
              </a:r>
              <a:r>
                <a:rPr lang="en-US" altLang="zh-CN" sz="2800" b="1">
                  <a:solidFill>
                    <a:srgbClr val="000000"/>
                  </a:solidFill>
                </a:rPr>
                <a:t>(1) 0.0025    (2) 0   </a:t>
              </a:r>
              <a:r>
                <a:rPr lang="zh-CN" altLang="en-US" sz="2800" b="1">
                  <a:solidFill>
                    <a:srgbClr val="000000"/>
                  </a:solidFill>
                </a:rPr>
                <a:t>（</a:t>
              </a:r>
              <a:r>
                <a:rPr lang="en-US" altLang="zh-CN" sz="2800" b="1">
                  <a:solidFill>
                    <a:srgbClr val="000000"/>
                  </a:solidFill>
                </a:rPr>
                <a:t>3</a:t>
              </a:r>
              <a:r>
                <a:rPr lang="zh-CN" altLang="en-US" sz="2800" b="1">
                  <a:solidFill>
                    <a:srgbClr val="000000"/>
                  </a:solidFill>
                </a:rPr>
                <a:t>）</a:t>
              </a:r>
              <a:r>
                <a:rPr lang="en-US" altLang="zh-CN" sz="2800" b="1">
                  <a:solidFill>
                    <a:srgbClr val="000000"/>
                  </a:solidFill>
                </a:rPr>
                <a:t>3</a:t>
              </a:r>
              <a:r>
                <a:rPr lang="en-US" altLang="zh-CN" sz="2800" b="1" baseline="30000">
                  <a:solidFill>
                    <a:srgbClr val="000000"/>
                  </a:solidFill>
                </a:rPr>
                <a:t>2      </a:t>
              </a:r>
              <a:r>
                <a:rPr lang="en-US" altLang="zh-CN" sz="2800" b="1">
                  <a:solidFill>
                    <a:srgbClr val="000000"/>
                  </a:solidFill>
                </a:rPr>
                <a:t> (4)             </a:t>
              </a:r>
              <a:r>
                <a:rPr lang="zh-CN" altLang="en-US" sz="2800" b="1">
                  <a:solidFill>
                    <a:srgbClr val="000000"/>
                  </a:solidFill>
                </a:rPr>
                <a:t>（</a:t>
              </a:r>
              <a:r>
                <a:rPr lang="en-US" altLang="zh-CN" sz="2800" b="1">
                  <a:solidFill>
                    <a:srgbClr val="000000"/>
                  </a:solidFill>
                </a:rPr>
                <a:t>5</a:t>
              </a:r>
              <a:r>
                <a:rPr lang="zh-CN" altLang="en-US" sz="2800" b="1">
                  <a:solidFill>
                    <a:srgbClr val="000000"/>
                  </a:solidFill>
                </a:rPr>
                <a:t>）</a:t>
              </a:r>
              <a:r>
                <a:rPr lang="en-US" altLang="zh-CN" sz="2800" b="1">
                  <a:solidFill>
                    <a:srgbClr val="000000"/>
                  </a:solidFill>
                </a:rPr>
                <a:t>-9</a:t>
              </a:r>
            </a:p>
          </p:txBody>
        </p:sp>
        <p:graphicFrame>
          <p:nvGraphicFramePr>
            <p:cNvPr id="3074" name="Object 11"/>
            <p:cNvGraphicFramePr>
              <a:graphicFrameLocks noChangeAspect="1"/>
            </p:cNvGraphicFramePr>
            <p:nvPr/>
          </p:nvGraphicFramePr>
          <p:xfrm>
            <a:off x="3780" y="2957"/>
            <a:ext cx="582" cy="723"/>
          </p:xfrm>
          <a:graphic>
            <a:graphicData uri="http://schemas.openxmlformats.org/presentationml/2006/ole">
              <mc:AlternateContent xmlns:mc="http://schemas.openxmlformats.org/markup-compatibility/2006">
                <mc:Choice xmlns:v="urn:schemas-microsoft-com:vml" Requires="v">
                  <p:oleObj spid="_x0000_s4122" name="Equation" r:id="rId5" imgW="317500" imgH="393065" progId="Equation.DSMT4">
                    <p:embed/>
                  </p:oleObj>
                </mc:Choice>
                <mc:Fallback>
                  <p:oleObj name="Equation" r:id="rId5" imgW="317500" imgH="393065" progId="Equation.DSMT4">
                    <p:embed/>
                    <p:pic>
                      <p:nvPicPr>
                        <p:cNvPr id="0" name="图片 409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80" y="2957"/>
                          <a:ext cx="582" cy="7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3079" name="Group 13"/>
          <p:cNvGrpSpPr/>
          <p:nvPr/>
        </p:nvGrpSpPr>
        <p:grpSpPr bwMode="auto">
          <a:xfrm>
            <a:off x="0" y="0"/>
            <a:ext cx="4419600" cy="641350"/>
            <a:chOff x="336" y="192"/>
            <a:chExt cx="2784" cy="404"/>
          </a:xfrm>
        </p:grpSpPr>
        <p:sp>
          <p:nvSpPr>
            <p:cNvPr id="3084" name="Text Box 14"/>
            <p:cNvSpPr txBox="1">
              <a:spLocks noChangeArrowheads="1"/>
            </p:cNvSpPr>
            <p:nvPr/>
          </p:nvSpPr>
          <p:spPr bwMode="auto">
            <a:xfrm>
              <a:off x="576" y="192"/>
              <a:ext cx="254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endParaRPr lang="zh-CN" altLang="en-US" b="1" u="sng">
                <a:solidFill>
                  <a:srgbClr val="333399"/>
                </a:solidFill>
                <a:latin typeface="华文行楷" panose="02010800040101010101" pitchFamily="2" charset="-122"/>
                <a:ea typeface="华文行楷" panose="02010800040101010101" pitchFamily="2" charset="-122"/>
              </a:endParaRPr>
            </a:p>
          </p:txBody>
        </p:sp>
        <p:pic>
          <p:nvPicPr>
            <p:cNvPr id="3085" name="Picture 15" descr="地球5"/>
            <p:cNvPicPr>
              <a:picLocks noChangeAspect="1" noChangeArrowheads="1" noCrop="1"/>
            </p:cNvPicPr>
            <p:nvPr/>
          </p:nvPicPr>
          <p:blipFill>
            <a:blip r:embed="rId7" cstate="email"/>
            <a:srcRect/>
            <a:stretch>
              <a:fillRect/>
            </a:stretch>
          </p:blipFill>
          <p:spPr bwMode="auto">
            <a:xfrm>
              <a:off x="336" y="240"/>
              <a:ext cx="336"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080" name="Group 17"/>
          <p:cNvGrpSpPr/>
          <p:nvPr/>
        </p:nvGrpSpPr>
        <p:grpSpPr bwMode="auto">
          <a:xfrm>
            <a:off x="755650" y="620713"/>
            <a:ext cx="2016125" cy="519112"/>
            <a:chOff x="930" y="391"/>
            <a:chExt cx="1270" cy="327"/>
          </a:xfrm>
        </p:grpSpPr>
        <p:sp>
          <p:nvSpPr>
            <p:cNvPr id="3082" name="Text Box 18"/>
            <p:cNvSpPr txBox="1">
              <a:spLocks noChangeArrowheads="1"/>
            </p:cNvSpPr>
            <p:nvPr/>
          </p:nvSpPr>
          <p:spPr bwMode="auto">
            <a:xfrm>
              <a:off x="930" y="391"/>
              <a:ext cx="127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r>
                <a:rPr lang="en-US" altLang="zh-CN" sz="2800" b="1">
                  <a:solidFill>
                    <a:srgbClr val="000000"/>
                  </a:solidFill>
                  <a:latin typeface="楷体_GB2312" pitchFamily="49" charset="-122"/>
                  <a:ea typeface="楷体_GB2312" pitchFamily="49" charset="-122"/>
                </a:rPr>
                <a:t>  </a:t>
              </a:r>
            </a:p>
          </p:txBody>
        </p:sp>
        <p:sp>
          <p:nvSpPr>
            <p:cNvPr id="3083" name="Text Box 19"/>
            <p:cNvSpPr txBox="1">
              <a:spLocks noChangeArrowheads="1"/>
            </p:cNvSpPr>
            <p:nvPr/>
          </p:nvSpPr>
          <p:spPr bwMode="auto">
            <a:xfrm>
              <a:off x="1541" y="403"/>
              <a:ext cx="11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endParaRPr lang="en-US" altLang="zh-CN" sz="1400" b="1">
                <a:solidFill>
                  <a:srgbClr val="000000"/>
                </a:solidFill>
                <a:ea typeface="宋体" panose="02010600030101010101" pitchFamily="2" charset="-122"/>
              </a:endParaRPr>
            </a:p>
          </p:txBody>
        </p:sp>
      </p:grpSp>
      <p:sp>
        <p:nvSpPr>
          <p:cNvPr id="19" name="AutoShape 4"/>
          <p:cNvSpPr>
            <a:spLocks noChangeArrowheads="1"/>
          </p:cNvSpPr>
          <p:nvPr/>
        </p:nvSpPr>
        <p:spPr bwMode="auto">
          <a:xfrm>
            <a:off x="-214313" y="0"/>
            <a:ext cx="3490913" cy="914400"/>
          </a:xfrm>
          <a:prstGeom prst="ribbon">
            <a:avLst>
              <a:gd name="adj1" fmla="val 12500"/>
              <a:gd name="adj2" fmla="val 50000"/>
            </a:avLst>
          </a:prstGeom>
          <a:solidFill>
            <a:srgbClr val="CCFFFF"/>
          </a:solidFill>
          <a:ln w="22225">
            <a:solidFill>
              <a:srgbClr val="CC99FF"/>
            </a:solidFill>
            <a:round/>
          </a:ln>
          <a:effectLst/>
        </p:spPr>
        <p:txBody>
          <a:bodyPr wrap="none" anchor="ctr"/>
          <a:lstStyle/>
          <a:p>
            <a:pPr algn="ctr" fontAlgn="base">
              <a:spcBef>
                <a:spcPct val="0"/>
              </a:spcBef>
              <a:spcAft>
                <a:spcPct val="0"/>
              </a:spcAft>
              <a:defRPr/>
            </a:pPr>
            <a:r>
              <a:rPr lang="zh-CN" altLang="en-US" sz="3200" b="1" dirty="0">
                <a:solidFill>
                  <a:srgbClr val="000000"/>
                </a:solidFill>
                <a:effectLst>
                  <a:outerShdw blurRad="38100" dist="38100" dir="2700000" algn="tl">
                    <a:srgbClr val="C0C0C0"/>
                  </a:outerShdw>
                </a:effectLst>
                <a:ea typeface="楷体_GB2312" pitchFamily="49" charset="-122"/>
              </a:rPr>
              <a:t>试一试</a:t>
            </a:r>
            <a:endParaRPr lang="en-US" altLang="zh-CN" sz="3000" b="1" dirty="0">
              <a:solidFill>
                <a:srgbClr val="333399"/>
              </a:solidFill>
              <a:ea typeface="黑体" panose="02010609060101010101" pitchFamily="49" charset="-122"/>
            </a:endParaRPr>
          </a:p>
        </p:txBody>
      </p:sp>
      <p:grpSp>
        <p:nvGrpSpPr>
          <p:cNvPr id="3091" name="Group 19"/>
          <p:cNvGrpSpPr/>
          <p:nvPr/>
        </p:nvGrpSpPr>
        <p:grpSpPr bwMode="auto">
          <a:xfrm>
            <a:off x="2051050" y="2852738"/>
            <a:ext cx="1751013" cy="641350"/>
            <a:chOff x="385" y="1797"/>
            <a:chExt cx="1103" cy="404"/>
          </a:xfrm>
        </p:grpSpPr>
        <p:graphicFrame>
          <p:nvGraphicFramePr>
            <p:cNvPr id="3089" name="Object 17"/>
            <p:cNvGraphicFramePr>
              <a:graphicFrameLocks noChangeAspect="1"/>
            </p:cNvGraphicFramePr>
            <p:nvPr/>
          </p:nvGraphicFramePr>
          <p:xfrm>
            <a:off x="385" y="1842"/>
            <a:ext cx="499" cy="300"/>
          </p:xfrm>
          <a:graphic>
            <a:graphicData uri="http://schemas.openxmlformats.org/presentationml/2006/ole">
              <mc:AlternateContent xmlns:mc="http://schemas.openxmlformats.org/markup-compatibility/2006">
                <mc:Choice xmlns:v="urn:schemas-microsoft-com:vml" Requires="v">
                  <p:oleObj spid="_x0000_s4123" name="公式" r:id="rId8" imgW="381000" imgH="228600" progId="Equation.3">
                    <p:embed/>
                  </p:oleObj>
                </mc:Choice>
                <mc:Fallback>
                  <p:oleObj name="公式" r:id="rId8" imgW="381000" imgH="228600" progId="Equation.3">
                    <p:embed/>
                    <p:pic>
                      <p:nvPicPr>
                        <p:cNvPr id="0" name="图片 409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5" y="1842"/>
                          <a:ext cx="499" cy="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90" name="Rectangle 18"/>
            <p:cNvSpPr>
              <a:spLocks noChangeArrowheads="1"/>
            </p:cNvSpPr>
            <p:nvPr/>
          </p:nvSpPr>
          <p:spPr bwMode="auto">
            <a:xfrm>
              <a:off x="884" y="1797"/>
              <a:ext cx="604" cy="404"/>
            </a:xfrm>
            <a:prstGeom prst="rect">
              <a:avLst/>
            </a:prstGeom>
            <a:noFill/>
            <a:ln>
              <a:noFill/>
            </a:ln>
            <a:effectLst>
              <a:prstShdw prst="shdw11">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fontAlgn="base">
                <a:spcBef>
                  <a:spcPct val="0"/>
                </a:spcBef>
                <a:spcAft>
                  <a:spcPct val="0"/>
                </a:spcAft>
              </a:pPr>
              <a:r>
                <a:rPr lang="en-US" altLang="zh-CN" sz="3600" b="1">
                  <a:solidFill>
                    <a:srgbClr val="000000"/>
                  </a:solidFill>
                  <a:ea typeface="隶书" panose="02010509060101010101" charset="-122"/>
                </a:rPr>
                <a:t>=10</a:t>
              </a:r>
              <a:endParaRPr lang="zh-CN" altLang="en-US" sz="3600" b="1">
                <a:solidFill>
                  <a:srgbClr val="000000"/>
                </a:solidFill>
                <a:ea typeface="隶书" panose="02010509060101010101" charset="-122"/>
              </a:endParaRPr>
            </a:p>
          </p:txBody>
        </p:sp>
      </p:grpSp>
      <p:graphicFrame>
        <p:nvGraphicFramePr>
          <p:cNvPr id="3093" name="Object 21"/>
          <p:cNvGraphicFramePr>
            <a:graphicFrameLocks noChangeAspect="1"/>
          </p:cNvGraphicFramePr>
          <p:nvPr/>
        </p:nvGraphicFramePr>
        <p:xfrm>
          <a:off x="4427538" y="2636838"/>
          <a:ext cx="1039812" cy="1008062"/>
        </p:xfrm>
        <a:graphic>
          <a:graphicData uri="http://schemas.openxmlformats.org/presentationml/2006/ole">
            <mc:AlternateContent xmlns:mc="http://schemas.openxmlformats.org/markup-compatibility/2006">
              <mc:Choice xmlns:v="urn:schemas-microsoft-com:vml" Requires="v">
                <p:oleObj spid="_x0000_s4124" name="公式" r:id="rId10" imgW="584200" imgH="444500" progId="Equation.3">
                  <p:embed/>
                </p:oleObj>
              </mc:Choice>
              <mc:Fallback>
                <p:oleObj name="公式" r:id="rId10" imgW="584200" imgH="444500" progId="Equation.3">
                  <p:embed/>
                  <p:pic>
                    <p:nvPicPr>
                      <p:cNvPr id="0" name="图片 410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27538" y="2636838"/>
                        <a:ext cx="1039812" cy="1008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97" name="Object 25"/>
          <p:cNvGraphicFramePr>
            <a:graphicFrameLocks noChangeAspect="1"/>
          </p:cNvGraphicFramePr>
          <p:nvPr/>
        </p:nvGraphicFramePr>
        <p:xfrm>
          <a:off x="6084888" y="2636838"/>
          <a:ext cx="2339975" cy="809625"/>
        </p:xfrm>
        <a:graphic>
          <a:graphicData uri="http://schemas.openxmlformats.org/presentationml/2006/ole">
            <mc:AlternateContent xmlns:mc="http://schemas.openxmlformats.org/markup-compatibility/2006">
              <mc:Choice xmlns:v="urn:schemas-microsoft-com:vml" Requires="v">
                <p:oleObj spid="_x0000_s4125" name="公式" r:id="rId12" imgW="1511300" imgH="330200" progId="Equation.3">
                  <p:embed/>
                </p:oleObj>
              </mc:Choice>
              <mc:Fallback>
                <p:oleObj name="公式" r:id="rId12" imgW="1511300" imgH="330200" progId="Equation.3">
                  <p:embed/>
                  <p:pic>
                    <p:nvPicPr>
                      <p:cNvPr id="0" name="图片 410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084888" y="2636838"/>
                        <a:ext cx="2339975" cy="809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99" name="Object 27"/>
          <p:cNvGraphicFramePr>
            <a:graphicFrameLocks noChangeAspect="1"/>
          </p:cNvGraphicFramePr>
          <p:nvPr/>
        </p:nvGraphicFramePr>
        <p:xfrm>
          <a:off x="250825" y="2852738"/>
          <a:ext cx="1444625" cy="608012"/>
        </p:xfrm>
        <a:graphic>
          <a:graphicData uri="http://schemas.openxmlformats.org/presentationml/2006/ole">
            <mc:AlternateContent xmlns:mc="http://schemas.openxmlformats.org/markup-compatibility/2006">
              <mc:Choice xmlns:v="urn:schemas-microsoft-com:vml" Requires="v">
                <p:oleObj spid="_x0000_s4126" name="公式" r:id="rId14" imgW="546100" imgH="228600" progId="Equation.3">
                  <p:embed/>
                </p:oleObj>
              </mc:Choice>
              <mc:Fallback>
                <p:oleObj name="公式" r:id="rId14" imgW="546100" imgH="228600" progId="Equation.3">
                  <p:embed/>
                  <p:pic>
                    <p:nvPicPr>
                      <p:cNvPr id="0" name="图片 410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50825" y="2852738"/>
                        <a:ext cx="1444625" cy="608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102" name="Object 30"/>
          <p:cNvGraphicFramePr>
            <a:graphicFrameLocks noChangeAspect="1"/>
          </p:cNvGraphicFramePr>
          <p:nvPr/>
        </p:nvGraphicFramePr>
        <p:xfrm>
          <a:off x="7667625" y="1484313"/>
          <a:ext cx="228600" cy="254000"/>
        </p:xfrm>
        <a:graphic>
          <a:graphicData uri="http://schemas.openxmlformats.org/presentationml/2006/ole">
            <mc:AlternateContent xmlns:mc="http://schemas.openxmlformats.org/markup-compatibility/2006">
              <mc:Choice xmlns:v="urn:schemas-microsoft-com:vml" Requires="v">
                <p:oleObj spid="_x0000_s4127" name="公式" r:id="rId16" imgW="228600" imgH="254000" progId="Equation.3">
                  <p:embed/>
                </p:oleObj>
              </mc:Choice>
              <mc:Fallback>
                <p:oleObj name="公式" r:id="rId16" imgW="228600" imgH="254000" progId="Equation.3">
                  <p:embed/>
                  <p:pic>
                    <p:nvPicPr>
                      <p:cNvPr id="0" name="图片 410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667625" y="1484313"/>
                        <a:ext cx="228600"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099"/>
                                        </p:tgtEl>
                                        <p:attrNameLst>
                                          <p:attrName>style.visibility</p:attrName>
                                        </p:attrNameLst>
                                      </p:cBhvr>
                                      <p:to>
                                        <p:strVal val="visible"/>
                                      </p:to>
                                    </p:set>
                                    <p:animEffect transition="in" filter="blinds(horizontal)">
                                      <p:cBhvr>
                                        <p:cTn id="12" dur="500"/>
                                        <p:tgtEl>
                                          <p:spTgt spid="3099"/>
                                        </p:tgtEl>
                                      </p:cBhvr>
                                    </p:animEffect>
                                  </p:childTnLst>
                                </p:cTn>
                              </p:par>
                              <p:par>
                                <p:cTn id="13" presetID="3" presetClass="entr" presetSubtype="10" fill="hold" nodeType="withEffect">
                                  <p:stCondLst>
                                    <p:cond delay="0"/>
                                  </p:stCondLst>
                                  <p:childTnLst>
                                    <p:set>
                                      <p:cBhvr>
                                        <p:cTn id="14" dur="1" fill="hold">
                                          <p:stCondLst>
                                            <p:cond delay="0"/>
                                          </p:stCondLst>
                                        </p:cTn>
                                        <p:tgtEl>
                                          <p:spTgt spid="3091"/>
                                        </p:tgtEl>
                                        <p:attrNameLst>
                                          <p:attrName>style.visibility</p:attrName>
                                        </p:attrNameLst>
                                      </p:cBhvr>
                                      <p:to>
                                        <p:strVal val="visible"/>
                                      </p:to>
                                    </p:set>
                                    <p:animEffect transition="in" filter="blinds(horizontal)">
                                      <p:cBhvr>
                                        <p:cTn id="15" dur="500"/>
                                        <p:tgtEl>
                                          <p:spTgt spid="3091"/>
                                        </p:tgtEl>
                                      </p:cBhvr>
                                    </p:animEffect>
                                  </p:childTnLst>
                                </p:cTn>
                              </p:par>
                              <p:par>
                                <p:cTn id="16" presetID="3" presetClass="entr" presetSubtype="10" fill="hold" nodeType="withEffect">
                                  <p:stCondLst>
                                    <p:cond delay="0"/>
                                  </p:stCondLst>
                                  <p:childTnLst>
                                    <p:set>
                                      <p:cBhvr>
                                        <p:cTn id="17" dur="1" fill="hold">
                                          <p:stCondLst>
                                            <p:cond delay="0"/>
                                          </p:stCondLst>
                                        </p:cTn>
                                        <p:tgtEl>
                                          <p:spTgt spid="3093"/>
                                        </p:tgtEl>
                                        <p:attrNameLst>
                                          <p:attrName>style.visibility</p:attrName>
                                        </p:attrNameLst>
                                      </p:cBhvr>
                                      <p:to>
                                        <p:strVal val="visible"/>
                                      </p:to>
                                    </p:set>
                                    <p:animEffect transition="in" filter="blinds(horizontal)">
                                      <p:cBhvr>
                                        <p:cTn id="18" dur="500"/>
                                        <p:tgtEl>
                                          <p:spTgt spid="3093"/>
                                        </p:tgtEl>
                                      </p:cBhvr>
                                    </p:animEffect>
                                  </p:childTnLst>
                                </p:cTn>
                              </p:par>
                              <p:par>
                                <p:cTn id="19" presetID="3" presetClass="entr" presetSubtype="10" fill="hold" nodeType="withEffect">
                                  <p:stCondLst>
                                    <p:cond delay="0"/>
                                  </p:stCondLst>
                                  <p:childTnLst>
                                    <p:set>
                                      <p:cBhvr>
                                        <p:cTn id="20" dur="1" fill="hold">
                                          <p:stCondLst>
                                            <p:cond delay="0"/>
                                          </p:stCondLst>
                                        </p:cTn>
                                        <p:tgtEl>
                                          <p:spTgt spid="3097"/>
                                        </p:tgtEl>
                                        <p:attrNameLst>
                                          <p:attrName>style.visibility</p:attrName>
                                        </p:attrNameLst>
                                      </p:cBhvr>
                                      <p:to>
                                        <p:strVal val="visible"/>
                                      </p:to>
                                    </p:set>
                                    <p:animEffect transition="in" filter="blinds(horizontal)">
                                      <p:cBhvr>
                                        <p:cTn id="21" dur="500"/>
                                        <p:tgtEl>
                                          <p:spTgt spid="30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5" name="Text Box 2"/>
          <p:cNvSpPr txBox="1">
            <a:spLocks noChangeArrowheads="1"/>
          </p:cNvSpPr>
          <p:nvPr/>
        </p:nvSpPr>
        <p:spPr bwMode="auto">
          <a:xfrm>
            <a:off x="285750" y="857250"/>
            <a:ext cx="7056438" cy="206216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kumimoji="1" lang="zh-CN" altLang="en-US" sz="3200" b="1" dirty="0">
                <a:solidFill>
                  <a:srgbClr val="000000"/>
                </a:solidFill>
                <a:latin typeface="Times New Roman" panose="02020603050405020304" pitchFamily="18" charset="0"/>
                <a:ea typeface="黑体" panose="02010609060101010101" pitchFamily="49" charset="-122"/>
              </a:rPr>
              <a:t>                                        </a:t>
            </a:r>
          </a:p>
          <a:p>
            <a:pPr eaLnBrk="1" fontAlgn="base" hangingPunct="1">
              <a:spcBef>
                <a:spcPct val="50000"/>
              </a:spcBef>
              <a:spcAft>
                <a:spcPct val="0"/>
              </a:spcAft>
            </a:pPr>
            <a:r>
              <a:rPr kumimoji="1" lang="en-US" altLang="zh-CN" sz="3200" b="1" dirty="0">
                <a:solidFill>
                  <a:srgbClr val="000000"/>
                </a:solidFill>
                <a:latin typeface="Times New Roman" panose="02020603050405020304" pitchFamily="18" charset="0"/>
                <a:ea typeface="黑体" panose="02010609060101010101" pitchFamily="49" charset="-122"/>
              </a:rPr>
              <a:t>1</a:t>
            </a:r>
            <a:r>
              <a:rPr kumimoji="1" lang="zh-CN" altLang="en-US" sz="3200" b="1" dirty="0">
                <a:solidFill>
                  <a:srgbClr val="000000"/>
                </a:solidFill>
                <a:latin typeface="Times New Roman" panose="02020603050405020304" pitchFamily="18" charset="0"/>
                <a:ea typeface="黑体" panose="02010609060101010101" pitchFamily="49" charset="-122"/>
              </a:rPr>
              <a:t>、</a:t>
            </a:r>
            <a:r>
              <a:rPr kumimoji="1" lang="en-US" altLang="zh-CN" sz="3200" b="1" dirty="0">
                <a:solidFill>
                  <a:srgbClr val="000000"/>
                </a:solidFill>
                <a:latin typeface="Times New Roman" panose="02020603050405020304" pitchFamily="18" charset="0"/>
                <a:ea typeface="黑体" panose="02010609060101010101" pitchFamily="49" charset="-122"/>
              </a:rPr>
              <a:t>a  </a:t>
            </a:r>
            <a:r>
              <a:rPr kumimoji="1" lang="zh-CN" altLang="en-US" sz="3200" b="1" dirty="0">
                <a:solidFill>
                  <a:srgbClr val="000000"/>
                </a:solidFill>
                <a:latin typeface="Times New Roman" panose="02020603050405020304" pitchFamily="18" charset="0"/>
                <a:ea typeface="黑体" panose="02010609060101010101" pitchFamily="49" charset="-122"/>
              </a:rPr>
              <a:t>可以取任何数吗？</a:t>
            </a:r>
          </a:p>
          <a:p>
            <a:pPr eaLnBrk="1" fontAlgn="base" hangingPunct="1">
              <a:spcBef>
                <a:spcPct val="50000"/>
              </a:spcBef>
              <a:spcAft>
                <a:spcPct val="0"/>
              </a:spcAft>
            </a:pPr>
            <a:r>
              <a:rPr kumimoji="1" lang="en-US" altLang="zh-CN" sz="3200" b="1" dirty="0">
                <a:solidFill>
                  <a:srgbClr val="000000"/>
                </a:solidFill>
                <a:latin typeface="Times New Roman" panose="02020603050405020304" pitchFamily="18" charset="0"/>
                <a:ea typeface="黑体" panose="02010609060101010101" pitchFamily="49" charset="-122"/>
              </a:rPr>
              <a:t>2</a:t>
            </a:r>
            <a:r>
              <a:rPr kumimoji="1" lang="zh-CN" altLang="en-US" sz="3200" b="1" dirty="0">
                <a:solidFill>
                  <a:srgbClr val="000000"/>
                </a:solidFill>
                <a:latin typeface="Times New Roman" panose="02020603050405020304" pitchFamily="18" charset="0"/>
                <a:ea typeface="黑体" panose="02010609060101010101" pitchFamily="49" charset="-122"/>
              </a:rPr>
              <a:t>、        是什么数？</a:t>
            </a:r>
          </a:p>
        </p:txBody>
      </p:sp>
      <p:grpSp>
        <p:nvGrpSpPr>
          <p:cNvPr id="2" name="Group 3"/>
          <p:cNvGrpSpPr/>
          <p:nvPr/>
        </p:nvGrpSpPr>
        <p:grpSpPr bwMode="auto">
          <a:xfrm>
            <a:off x="857250" y="3071813"/>
            <a:ext cx="6567488" cy="604837"/>
            <a:chOff x="438" y="1086"/>
            <a:chExt cx="4137" cy="381"/>
          </a:xfrm>
        </p:grpSpPr>
        <p:sp>
          <p:nvSpPr>
            <p:cNvPr id="4114" name="Text Box 4"/>
            <p:cNvSpPr txBox="1">
              <a:spLocks noChangeArrowheads="1"/>
            </p:cNvSpPr>
            <p:nvPr/>
          </p:nvSpPr>
          <p:spPr bwMode="auto">
            <a:xfrm>
              <a:off x="438" y="1086"/>
              <a:ext cx="3456" cy="3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kumimoji="1" lang="zh-CN" altLang="en-US" sz="3200" b="1" dirty="0">
                  <a:solidFill>
                    <a:srgbClr val="000000"/>
                  </a:solidFill>
                  <a:latin typeface="Times New Roman" panose="02020603050405020304" pitchFamily="18" charset="0"/>
                  <a:ea typeface="宋体" panose="02010600030101010101" pitchFamily="2" charset="-122"/>
                </a:rPr>
                <a:t>（</a:t>
              </a:r>
              <a:r>
                <a:rPr kumimoji="1" lang="en-US" altLang="zh-CN" sz="3200" b="1" dirty="0">
                  <a:solidFill>
                    <a:srgbClr val="000000"/>
                  </a:solidFill>
                  <a:latin typeface="Times New Roman" panose="02020603050405020304" pitchFamily="18" charset="0"/>
                  <a:ea typeface="宋体" panose="02010600030101010101" pitchFamily="2" charset="-122"/>
                </a:rPr>
                <a:t>1</a:t>
              </a:r>
              <a:r>
                <a:rPr kumimoji="1" lang="zh-CN" altLang="en-US" sz="3200" b="1" dirty="0">
                  <a:solidFill>
                    <a:srgbClr val="000000"/>
                  </a:solidFill>
                  <a:latin typeface="Times New Roman" panose="02020603050405020304" pitchFamily="18" charset="0"/>
                  <a:ea typeface="宋体" panose="02010600030101010101" pitchFamily="2" charset="-122"/>
                </a:rPr>
                <a:t>）被开方数</a:t>
              </a:r>
              <a:r>
                <a:rPr kumimoji="1" lang="en-US" altLang="zh-CN" sz="3200" b="1" i="1" dirty="0">
                  <a:solidFill>
                    <a:srgbClr val="000000"/>
                  </a:solidFill>
                  <a:latin typeface="Times New Roman" panose="02020603050405020304" pitchFamily="18" charset="0"/>
                  <a:ea typeface="宋体" panose="02010600030101010101" pitchFamily="2" charset="-122"/>
                </a:rPr>
                <a:t>a</a:t>
              </a:r>
              <a:r>
                <a:rPr kumimoji="1" lang="zh-CN" altLang="en-US" sz="3200" b="1" dirty="0">
                  <a:solidFill>
                    <a:srgbClr val="000000"/>
                  </a:solidFill>
                  <a:latin typeface="Times New Roman" panose="02020603050405020304" pitchFamily="18" charset="0"/>
                  <a:ea typeface="宋体" panose="02010600030101010101" pitchFamily="2" charset="-122"/>
                </a:rPr>
                <a:t>是非负数，即</a:t>
              </a:r>
            </a:p>
          </p:txBody>
        </p:sp>
        <p:graphicFrame>
          <p:nvGraphicFramePr>
            <p:cNvPr id="4101" name="Object 5"/>
            <p:cNvGraphicFramePr>
              <a:graphicFrameLocks noChangeAspect="1"/>
            </p:cNvGraphicFramePr>
            <p:nvPr/>
          </p:nvGraphicFramePr>
          <p:xfrm>
            <a:off x="3903" y="1131"/>
            <a:ext cx="672" cy="336"/>
          </p:xfrm>
          <a:graphic>
            <a:graphicData uri="http://schemas.openxmlformats.org/presentationml/2006/ole">
              <mc:AlternateContent xmlns:mc="http://schemas.openxmlformats.org/markup-compatibility/2006">
                <mc:Choice xmlns:v="urn:schemas-microsoft-com:vml" Requires="v">
                  <p:oleObj spid="_x0000_s5145" name="Equation" r:id="rId3" imgW="354965" imgH="177800" progId="Equation.3">
                    <p:embed/>
                  </p:oleObj>
                </mc:Choice>
                <mc:Fallback>
                  <p:oleObj name="Equation" r:id="rId3" imgW="354965" imgH="177800" progId="Equation.3">
                    <p:embed/>
                    <p:pic>
                      <p:nvPicPr>
                        <p:cNvPr id="0" name="图片 51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03" y="1131"/>
                          <a:ext cx="672" cy="3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9" name="Group 6"/>
          <p:cNvGrpSpPr/>
          <p:nvPr/>
        </p:nvGrpSpPr>
        <p:grpSpPr bwMode="auto">
          <a:xfrm>
            <a:off x="785813" y="4000500"/>
            <a:ext cx="5786437" cy="579438"/>
            <a:chOff x="258" y="1200"/>
            <a:chExt cx="3610" cy="365"/>
          </a:xfrm>
          <a:solidFill>
            <a:schemeClr val="bg1"/>
          </a:solidFill>
        </p:grpSpPr>
        <p:sp>
          <p:nvSpPr>
            <p:cNvPr id="8214" name="Rectangle 7"/>
            <p:cNvSpPr>
              <a:spLocks noChangeArrowheads="1"/>
            </p:cNvSpPr>
            <p:nvPr/>
          </p:nvSpPr>
          <p:spPr bwMode="auto">
            <a:xfrm>
              <a:off x="258" y="1200"/>
              <a:ext cx="2976" cy="36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fontAlgn="base">
                <a:spcBef>
                  <a:spcPct val="0"/>
                </a:spcBef>
                <a:spcAft>
                  <a:spcPct val="0"/>
                </a:spcAft>
                <a:defRPr/>
              </a:pPr>
              <a:r>
                <a:rPr kumimoji="1" lang="zh-CN" altLang="en-US" sz="3200" b="1" dirty="0">
                  <a:solidFill>
                    <a:srgbClr val="000000"/>
                  </a:solidFill>
                  <a:latin typeface="Times New Roman" panose="02020603050405020304" pitchFamily="18" charset="0"/>
                </a:rPr>
                <a:t>（</a:t>
              </a:r>
              <a:r>
                <a:rPr kumimoji="1" lang="en-US" altLang="zh-CN" sz="3200" b="1" dirty="0">
                  <a:solidFill>
                    <a:srgbClr val="000000"/>
                  </a:solidFill>
                  <a:latin typeface="Times New Roman" panose="02020603050405020304" pitchFamily="18" charset="0"/>
                </a:rPr>
                <a:t>2</a:t>
              </a:r>
              <a:r>
                <a:rPr kumimoji="1" lang="zh-CN" altLang="en-US" sz="3200" b="1" dirty="0">
                  <a:solidFill>
                    <a:srgbClr val="000000"/>
                  </a:solidFill>
                  <a:latin typeface="Times New Roman" panose="02020603050405020304" pitchFamily="18" charset="0"/>
                </a:rPr>
                <a:t>）     是非负数，即</a:t>
              </a:r>
            </a:p>
          </p:txBody>
        </p:sp>
        <p:graphicFrame>
          <p:nvGraphicFramePr>
            <p:cNvPr id="4100" name="Object 6"/>
            <p:cNvGraphicFramePr>
              <a:graphicFrameLocks noChangeAspect="1"/>
            </p:cNvGraphicFramePr>
            <p:nvPr/>
          </p:nvGraphicFramePr>
          <p:xfrm>
            <a:off x="3120" y="1200"/>
            <a:ext cx="748" cy="365"/>
          </p:xfrm>
          <a:graphic>
            <a:graphicData uri="http://schemas.openxmlformats.org/presentationml/2006/ole">
              <mc:AlternateContent xmlns:mc="http://schemas.openxmlformats.org/markup-compatibility/2006">
                <mc:Choice xmlns:v="urn:schemas-microsoft-com:vml" Requires="v">
                  <p:oleObj spid="_x0000_s5146" name="Equation" r:id="rId5" imgW="469900" imgH="228600" progId="Equation.3">
                    <p:embed/>
                  </p:oleObj>
                </mc:Choice>
                <mc:Fallback>
                  <p:oleObj name="Equation" r:id="rId5" imgW="469900" imgH="228600" progId="Equation.3">
                    <p:embed/>
                    <p:pic>
                      <p:nvPicPr>
                        <p:cNvPr id="0" name="图片 51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0" y="1200"/>
                          <a:ext cx="748" cy="365"/>
                        </a:xfrm>
                        <a:prstGeom prst="rect">
                          <a:avLst/>
                        </a:prstGeom>
                        <a:solidFill>
                          <a:schemeClr val="hlink"/>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9" name="Object 5"/>
            <p:cNvGraphicFramePr>
              <a:graphicFrameLocks noChangeAspect="1"/>
            </p:cNvGraphicFramePr>
            <p:nvPr/>
          </p:nvGraphicFramePr>
          <p:xfrm>
            <a:off x="888" y="1200"/>
            <a:ext cx="384" cy="365"/>
          </p:xfrm>
          <a:graphic>
            <a:graphicData uri="http://schemas.openxmlformats.org/presentationml/2006/ole">
              <mc:AlternateContent xmlns:mc="http://schemas.openxmlformats.org/markup-compatibility/2006">
                <mc:Choice xmlns:v="urn:schemas-microsoft-com:vml" Requires="v">
                  <p:oleObj spid="_x0000_s5147" name="Equation" r:id="rId7" imgW="241300" imgH="228600" progId="Equation.3">
                    <p:embed/>
                  </p:oleObj>
                </mc:Choice>
                <mc:Fallback>
                  <p:oleObj name="Equation" r:id="rId7" imgW="241300" imgH="228600" progId="Equation.3">
                    <p:embed/>
                    <p:pic>
                      <p:nvPicPr>
                        <p:cNvPr id="0" name="图片 512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88" y="1200"/>
                          <a:ext cx="384" cy="365"/>
                        </a:xfrm>
                        <a:prstGeom prst="rect">
                          <a:avLst/>
                        </a:prstGeom>
                        <a:solidFill>
                          <a:schemeClr val="hlink"/>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4108" name="Text Box 11"/>
          <p:cNvSpPr txBox="1">
            <a:spLocks noChangeArrowheads="1"/>
          </p:cNvSpPr>
          <p:nvPr/>
        </p:nvSpPr>
        <p:spPr bwMode="auto">
          <a:xfrm>
            <a:off x="357188" y="5000625"/>
            <a:ext cx="8382000" cy="523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50000"/>
              </a:spcBef>
              <a:spcAft>
                <a:spcPct val="0"/>
              </a:spcAft>
            </a:pPr>
            <a:r>
              <a:rPr kumimoji="1" lang="en-US" altLang="zh-CN" sz="2800" b="1">
                <a:solidFill>
                  <a:srgbClr val="000000"/>
                </a:solidFill>
                <a:latin typeface="Times New Roman" panose="02020603050405020304" pitchFamily="18" charset="0"/>
                <a:ea typeface="宋体" panose="02010600030101010101" pitchFamily="2" charset="-122"/>
              </a:rPr>
              <a:t>        </a:t>
            </a:r>
            <a:endParaRPr kumimoji="1" lang="zh-CN" altLang="en-US" sz="2800" b="1">
              <a:solidFill>
                <a:srgbClr val="000000"/>
              </a:solidFill>
              <a:latin typeface="Times New Roman" panose="02020603050405020304" pitchFamily="18" charset="0"/>
              <a:ea typeface="宋体" panose="02010600030101010101" pitchFamily="2" charset="-122"/>
            </a:endParaRPr>
          </a:p>
        </p:txBody>
      </p:sp>
      <p:pic>
        <p:nvPicPr>
          <p:cNvPr id="4109" name="Picture 21" descr="0003"/>
          <p:cNvPicPr>
            <a:picLocks noChangeAspect="1" noChangeArrowheads="1"/>
          </p:cNvPicPr>
          <p:nvPr/>
        </p:nvPicPr>
        <p:blipFill>
          <a:blip r:embed="rId9" cstate="email"/>
          <a:srcRect/>
          <a:stretch>
            <a:fillRect/>
          </a:stretch>
        </p:blipFill>
        <p:spPr bwMode="auto">
          <a:xfrm>
            <a:off x="7389813" y="0"/>
            <a:ext cx="1725612"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098" name="Object 22"/>
          <p:cNvGraphicFramePr>
            <a:graphicFrameLocks noChangeAspect="1"/>
          </p:cNvGraphicFramePr>
          <p:nvPr/>
        </p:nvGraphicFramePr>
        <p:xfrm>
          <a:off x="3357563" y="857250"/>
          <a:ext cx="762000" cy="723900"/>
        </p:xfrm>
        <a:graphic>
          <a:graphicData uri="http://schemas.openxmlformats.org/presentationml/2006/ole">
            <mc:AlternateContent xmlns:mc="http://schemas.openxmlformats.org/markup-compatibility/2006">
              <mc:Choice xmlns:v="urn:schemas-microsoft-com:vml" Requires="v">
                <p:oleObj spid="_x0000_s5148" name="公式" r:id="rId10" imgW="241300" imgH="228600" progId="Equation.3">
                  <p:embed/>
                </p:oleObj>
              </mc:Choice>
              <mc:Fallback>
                <p:oleObj name="公式" r:id="rId10" imgW="241300" imgH="228600" progId="Equation.3">
                  <p:embed/>
                  <p:pic>
                    <p:nvPicPr>
                      <p:cNvPr id="0" name="图片 512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57563" y="857250"/>
                        <a:ext cx="762000" cy="723900"/>
                      </a:xfrm>
                      <a:prstGeom prst="rect">
                        <a:avLst/>
                      </a:prstGeom>
                      <a:solidFill>
                        <a:srgbClr val="FFFF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 name="AutoShape 4"/>
          <p:cNvSpPr>
            <a:spLocks noChangeArrowheads="1"/>
          </p:cNvSpPr>
          <p:nvPr/>
        </p:nvSpPr>
        <p:spPr bwMode="auto">
          <a:xfrm>
            <a:off x="0" y="142875"/>
            <a:ext cx="2743200" cy="914400"/>
          </a:xfrm>
          <a:prstGeom prst="ribbon">
            <a:avLst>
              <a:gd name="adj1" fmla="val 12500"/>
              <a:gd name="adj2" fmla="val 50000"/>
            </a:avLst>
          </a:prstGeom>
          <a:solidFill>
            <a:srgbClr val="CCFFFF"/>
          </a:solidFill>
          <a:ln w="22225">
            <a:solidFill>
              <a:srgbClr val="CC99FF"/>
            </a:solidFill>
            <a:round/>
          </a:ln>
          <a:effectLst/>
        </p:spPr>
        <p:txBody>
          <a:bodyPr wrap="none" anchor="ctr"/>
          <a:lstStyle/>
          <a:p>
            <a:pPr algn="ctr" fontAlgn="base">
              <a:spcBef>
                <a:spcPct val="0"/>
              </a:spcBef>
              <a:spcAft>
                <a:spcPct val="0"/>
              </a:spcAft>
              <a:defRPr/>
            </a:pPr>
            <a:r>
              <a:rPr kumimoji="1" lang="zh-CN" altLang="en-US" sz="3200" b="1" dirty="0">
                <a:solidFill>
                  <a:srgbClr val="000000"/>
                </a:solidFill>
                <a:latin typeface="Times New Roman" panose="02020603050405020304" pitchFamily="18" charset="0"/>
                <a:ea typeface="黑体" panose="02010609060101010101" pitchFamily="49" charset="-122"/>
              </a:rPr>
              <a:t>探究</a:t>
            </a:r>
            <a:r>
              <a:rPr lang="zh-CN" altLang="en-US" sz="3200" dirty="0">
                <a:solidFill>
                  <a:srgbClr val="000000"/>
                </a:solidFill>
                <a:effectLst>
                  <a:outerShdw blurRad="38100" dist="38100" dir="2700000" algn="tl">
                    <a:srgbClr val="C0C0C0"/>
                  </a:outerShdw>
                </a:effectLst>
                <a:ea typeface="楷体_GB2312" pitchFamily="49" charset="-122"/>
              </a:rPr>
              <a:t>一</a:t>
            </a:r>
            <a:endParaRPr lang="en-US" altLang="zh-CN" sz="3000" dirty="0">
              <a:solidFill>
                <a:srgbClr val="333399"/>
              </a:solidFill>
              <a:ea typeface="黑体" panose="02010609060101010101" pitchFamily="49" charset="-122"/>
            </a:endParaRPr>
          </a:p>
        </p:txBody>
      </p:sp>
      <p:sp>
        <p:nvSpPr>
          <p:cNvPr id="4111" name="TextBox 22"/>
          <p:cNvSpPr txBox="1">
            <a:spLocks noChangeArrowheads="1"/>
          </p:cNvSpPr>
          <p:nvPr/>
        </p:nvSpPr>
        <p:spPr bwMode="auto">
          <a:xfrm>
            <a:off x="2786063" y="928688"/>
            <a:ext cx="26431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r>
              <a:rPr lang="zh-CN" altLang="en-US">
                <a:solidFill>
                  <a:srgbClr val="000000"/>
                </a:solidFill>
              </a:rPr>
              <a:t>在        中</a:t>
            </a:r>
          </a:p>
        </p:txBody>
      </p:sp>
      <p:graphicFrame>
        <p:nvGraphicFramePr>
          <p:cNvPr id="4102" name="Object 23"/>
          <p:cNvGraphicFramePr>
            <a:graphicFrameLocks noChangeAspect="1"/>
          </p:cNvGraphicFramePr>
          <p:nvPr/>
        </p:nvGraphicFramePr>
        <p:xfrm>
          <a:off x="928688" y="2286000"/>
          <a:ext cx="762000" cy="723900"/>
        </p:xfrm>
        <a:graphic>
          <a:graphicData uri="http://schemas.openxmlformats.org/presentationml/2006/ole">
            <mc:AlternateContent xmlns:mc="http://schemas.openxmlformats.org/markup-compatibility/2006">
              <mc:Choice xmlns:v="urn:schemas-microsoft-com:vml" Requires="v">
                <p:oleObj spid="_x0000_s5149" name="公式" r:id="rId11" imgW="241300" imgH="228600" progId="Equation.3">
                  <p:embed/>
                </p:oleObj>
              </mc:Choice>
              <mc:Fallback>
                <p:oleObj name="公式" r:id="rId11" imgW="241300" imgH="228600" progId="Equation.3">
                  <p:embed/>
                  <p:pic>
                    <p:nvPicPr>
                      <p:cNvPr id="0" name="图片 51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8688" y="2286000"/>
                        <a:ext cx="762000" cy="723900"/>
                      </a:xfrm>
                      <a:prstGeom prst="rect">
                        <a:avLst/>
                      </a:prstGeom>
                      <a:solidFill>
                        <a:srgbClr val="FFFF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 name="TextBox 25"/>
          <p:cNvSpPr txBox="1"/>
          <p:nvPr/>
        </p:nvSpPr>
        <p:spPr>
          <a:xfrm>
            <a:off x="500063" y="5000625"/>
            <a:ext cx="8001000" cy="641350"/>
          </a:xfrm>
          <a:prstGeom prst="rect">
            <a:avLst/>
          </a:prstGeom>
          <a:noFill/>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r>
              <a:rPr lang="zh-CN" altLang="en-US" dirty="0">
                <a:solidFill>
                  <a:srgbClr val="0000FF"/>
                </a:solidFill>
                <a:effectLst>
                  <a:outerShdw blurRad="38100" dist="38100" dir="2700000" algn="tl">
                    <a:srgbClr val="C0C0C0"/>
                  </a:outerShdw>
                </a:effectLst>
                <a:latin typeface="黑体" panose="02010609060101010101" pitchFamily="49" charset="-122"/>
                <a:ea typeface="黑体" panose="02010609060101010101" pitchFamily="49" charset="-122"/>
              </a:rPr>
              <a:t>算术平方根具有双重非负性</a:t>
            </a:r>
            <a:endParaRPr lang="zh-CN" altLang="en-US" dirty="0">
              <a:solidFill>
                <a:srgbClr val="0000FF"/>
              </a:solidFill>
            </a:endParaRPr>
          </a:p>
        </p:txBody>
      </p:sp>
      <p:graphicFrame>
        <p:nvGraphicFramePr>
          <p:cNvPr id="27" name="Object 24"/>
          <p:cNvGraphicFramePr>
            <a:graphicFrameLocks noChangeAspect="1"/>
          </p:cNvGraphicFramePr>
          <p:nvPr/>
        </p:nvGraphicFramePr>
        <p:xfrm>
          <a:off x="6072188" y="5143500"/>
          <a:ext cx="1066800" cy="533400"/>
        </p:xfrm>
        <a:graphic>
          <a:graphicData uri="http://schemas.openxmlformats.org/presentationml/2006/ole">
            <mc:AlternateContent xmlns:mc="http://schemas.openxmlformats.org/markup-compatibility/2006">
              <mc:Choice xmlns:v="urn:schemas-microsoft-com:vml" Requires="v">
                <p:oleObj spid="_x0000_s5150" name="Equation" r:id="rId12" imgW="354965" imgH="177800" progId="Equation.3">
                  <p:embed/>
                </p:oleObj>
              </mc:Choice>
              <mc:Fallback>
                <p:oleObj name="Equation" r:id="rId12" imgW="354965" imgH="177800" progId="Equation.3">
                  <p:embed/>
                  <p:pic>
                    <p:nvPicPr>
                      <p:cNvPr id="0" name="图片 51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72188" y="5143500"/>
                        <a:ext cx="10668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9" name="Object 25"/>
          <p:cNvGraphicFramePr>
            <a:graphicFrameLocks noChangeAspect="1"/>
          </p:cNvGraphicFramePr>
          <p:nvPr/>
        </p:nvGraphicFramePr>
        <p:xfrm>
          <a:off x="7143750" y="5143500"/>
          <a:ext cx="1198563" cy="579438"/>
        </p:xfrm>
        <a:graphic>
          <a:graphicData uri="http://schemas.openxmlformats.org/presentationml/2006/ole">
            <mc:AlternateContent xmlns:mc="http://schemas.openxmlformats.org/markup-compatibility/2006">
              <mc:Choice xmlns:v="urn:schemas-microsoft-com:vml" Requires="v">
                <p:oleObj spid="_x0000_s5151" name="Equation" r:id="rId13" imgW="469900" imgH="228600" progId="Equation.3">
                  <p:embed/>
                </p:oleObj>
              </mc:Choice>
              <mc:Fallback>
                <p:oleObj name="Equation" r:id="rId13" imgW="469900" imgH="228600" progId="Equation.3">
                  <p:embed/>
                  <p:pic>
                    <p:nvPicPr>
                      <p:cNvPr id="0" name="图片 512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43750" y="5143500"/>
                        <a:ext cx="1198563" cy="579438"/>
                      </a:xfrm>
                      <a:prstGeom prst="rect">
                        <a:avLst/>
                      </a:prstGeom>
                      <a:solidFill>
                        <a:schemeClr val="hlink"/>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linds(horizontal)">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out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42"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barn(outHorizontal)">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slide(fromBottom)">
                                      <p:cBhvr>
                                        <p:cTn id="22" dur="50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slide(fromBottom)">
                                      <p:cBhvr>
                                        <p:cTn id="27" dur="500"/>
                                        <p:tgtEl>
                                          <p:spTgt spid="27"/>
                                        </p:tgtEl>
                                      </p:cBhvr>
                                    </p:animEffect>
                                  </p:childTnLst>
                                </p:cTn>
                              </p:par>
                              <p:par>
                                <p:cTn id="28" presetID="12" presetClass="entr" presetSubtype="4" fill="hold" nodeType="withEffect">
                                  <p:stCondLst>
                                    <p:cond delay="0"/>
                                  </p:stCondLst>
                                  <p:childTnLst>
                                    <p:set>
                                      <p:cBhvr>
                                        <p:cTn id="29" dur="1" fill="hold">
                                          <p:stCondLst>
                                            <p:cond delay="0"/>
                                          </p:stCondLst>
                                        </p:cTn>
                                        <p:tgtEl>
                                          <p:spTgt spid="29"/>
                                        </p:tgtEl>
                                        <p:attrNameLst>
                                          <p:attrName>style.visibility</p:attrName>
                                        </p:attrNameLst>
                                      </p:cBhvr>
                                      <p:to>
                                        <p:strVal val="visible"/>
                                      </p:to>
                                    </p:set>
                                    <p:animEffect transition="in" filter="slide(fromBottom)">
                                      <p:cBhvr>
                                        <p:cTn id="3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7" name="图片 1"/>
          <p:cNvPicPr>
            <a:picLocks noChangeAspect="1" noChangeArrowheads="1"/>
          </p:cNvPicPr>
          <p:nvPr/>
        </p:nvPicPr>
        <p:blipFill>
          <a:blip r:embed="rId3" cstate="email"/>
          <a:srcRect/>
          <a:stretch>
            <a:fillRect/>
          </a:stretch>
        </p:blipFill>
        <p:spPr bwMode="auto">
          <a:xfrm>
            <a:off x="1479550" y="1747838"/>
            <a:ext cx="1020763"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4"/>
          <p:cNvSpPr>
            <a:spLocks noChangeArrowheads="1"/>
          </p:cNvSpPr>
          <p:nvPr/>
        </p:nvSpPr>
        <p:spPr bwMode="auto">
          <a:xfrm>
            <a:off x="571500" y="357188"/>
            <a:ext cx="2743200" cy="914400"/>
          </a:xfrm>
          <a:prstGeom prst="ribbon">
            <a:avLst>
              <a:gd name="adj1" fmla="val 12500"/>
              <a:gd name="adj2" fmla="val 50000"/>
            </a:avLst>
          </a:prstGeom>
          <a:solidFill>
            <a:srgbClr val="CCFFFF"/>
          </a:solidFill>
          <a:ln w="22225">
            <a:solidFill>
              <a:srgbClr val="CC99FF"/>
            </a:solidFill>
            <a:round/>
          </a:ln>
        </p:spPr>
        <p:txBody>
          <a:bodyPr wrap="none" anchor="ctr"/>
          <a:lstStyle/>
          <a:p>
            <a:pPr algn="ctr" fontAlgn="base">
              <a:spcBef>
                <a:spcPct val="0"/>
              </a:spcBef>
              <a:spcAft>
                <a:spcPct val="0"/>
              </a:spcAft>
            </a:pPr>
            <a:r>
              <a:rPr kumimoji="1" lang="zh-CN" altLang="en-US" sz="3200" b="1" dirty="0">
                <a:solidFill>
                  <a:srgbClr val="000000"/>
                </a:solidFill>
                <a:latin typeface="Times New Roman" panose="02020603050405020304" pitchFamily="18" charset="0"/>
                <a:ea typeface="黑体" panose="02010609060101010101" pitchFamily="49" charset="-122"/>
              </a:rPr>
              <a:t>探究二</a:t>
            </a:r>
            <a:endParaRPr lang="en-US" altLang="zh-CN" sz="3000" dirty="0">
              <a:solidFill>
                <a:srgbClr val="333399"/>
              </a:solidFill>
              <a:ea typeface="黑体" panose="02010609060101010101" pitchFamily="49" charset="-122"/>
            </a:endParaRPr>
          </a:p>
        </p:txBody>
      </p:sp>
      <p:sp>
        <p:nvSpPr>
          <p:cNvPr id="512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endParaRPr lang="zh-CN" altLang="en-US" sz="3600">
              <a:solidFill>
                <a:srgbClr val="000000"/>
              </a:solidFill>
              <a:ea typeface="隶书" panose="02010509060101010101" charset="-122"/>
            </a:endParaRPr>
          </a:p>
        </p:txBody>
      </p:sp>
      <p:graphicFrame>
        <p:nvGraphicFramePr>
          <p:cNvPr id="5122" name="Object 3"/>
          <p:cNvGraphicFramePr>
            <a:graphicFrameLocks noChangeAspect="1"/>
          </p:cNvGraphicFramePr>
          <p:nvPr/>
        </p:nvGraphicFramePr>
        <p:xfrm>
          <a:off x="1643063" y="2643188"/>
          <a:ext cx="927100" cy="500062"/>
        </p:xfrm>
        <a:graphic>
          <a:graphicData uri="http://schemas.openxmlformats.org/presentationml/2006/ole">
            <mc:AlternateContent xmlns:mc="http://schemas.openxmlformats.org/markup-compatibility/2006">
              <mc:Choice xmlns:v="urn:schemas-microsoft-com:vml" Requires="v">
                <p:oleObj spid="_x0000_s6163" name="公式" r:id="rId4" imgW="368300" imgH="215900" progId="Equation.3">
                  <p:embed/>
                </p:oleObj>
              </mc:Choice>
              <mc:Fallback>
                <p:oleObj name="公式" r:id="rId4" imgW="368300" imgH="215900" progId="Equation.3">
                  <p:embed/>
                  <p:pic>
                    <p:nvPicPr>
                      <p:cNvPr id="0" name="图片 614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43063" y="2643188"/>
                        <a:ext cx="927100" cy="500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30"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endParaRPr lang="zh-CN" altLang="en-US" sz="3600">
              <a:solidFill>
                <a:srgbClr val="000000"/>
              </a:solidFill>
              <a:ea typeface="隶书" panose="02010509060101010101" charset="-122"/>
            </a:endParaRPr>
          </a:p>
        </p:txBody>
      </p:sp>
      <p:sp>
        <p:nvSpPr>
          <p:cNvPr id="5131"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endParaRPr lang="zh-CN" altLang="en-US" sz="3600">
              <a:solidFill>
                <a:srgbClr val="000000"/>
              </a:solidFill>
              <a:ea typeface="隶书" panose="02010509060101010101" charset="-122"/>
            </a:endParaRPr>
          </a:p>
        </p:txBody>
      </p:sp>
      <p:graphicFrame>
        <p:nvGraphicFramePr>
          <p:cNvPr id="5123" name="Object 7"/>
          <p:cNvGraphicFramePr>
            <a:graphicFrameLocks noChangeAspect="1"/>
          </p:cNvGraphicFramePr>
          <p:nvPr/>
        </p:nvGraphicFramePr>
        <p:xfrm>
          <a:off x="4857750" y="1643063"/>
          <a:ext cx="785813" cy="714375"/>
        </p:xfrm>
        <a:graphic>
          <a:graphicData uri="http://schemas.openxmlformats.org/presentationml/2006/ole">
            <mc:AlternateContent xmlns:mc="http://schemas.openxmlformats.org/markup-compatibility/2006">
              <mc:Choice xmlns:v="urn:schemas-microsoft-com:vml" Requires="v">
                <p:oleObj spid="_x0000_s6164" name="公式" r:id="rId6" imgW="305435" imgH="229235" progId="Equation.3">
                  <p:embed/>
                </p:oleObj>
              </mc:Choice>
              <mc:Fallback>
                <p:oleObj name="公式" r:id="rId6" imgW="305435" imgH="229235" progId="Equation.3">
                  <p:embed/>
                  <p:pic>
                    <p:nvPicPr>
                      <p:cNvPr id="0" name="图片 614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57750" y="1643063"/>
                        <a:ext cx="785813" cy="714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32" name="TextBox 25"/>
          <p:cNvSpPr txBox="1">
            <a:spLocks noChangeArrowheads="1"/>
          </p:cNvSpPr>
          <p:nvPr/>
        </p:nvSpPr>
        <p:spPr bwMode="auto">
          <a:xfrm>
            <a:off x="642938" y="1785938"/>
            <a:ext cx="3857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r>
              <a:rPr lang="en-US" altLang="zh-CN" sz="2800" dirty="0">
                <a:solidFill>
                  <a:srgbClr val="000000"/>
                </a:solidFill>
              </a:rPr>
              <a:t>1</a:t>
            </a:r>
            <a:r>
              <a:rPr lang="zh-CN" altLang="en-US" sz="2800" dirty="0">
                <a:solidFill>
                  <a:srgbClr val="000000"/>
                </a:solidFill>
              </a:rPr>
              <a:t>、</a:t>
            </a:r>
            <a:r>
              <a:rPr lang="zh-CN" altLang="en-US" sz="2800" b="1" dirty="0">
                <a:solidFill>
                  <a:srgbClr val="000000"/>
                </a:solidFill>
              </a:rPr>
              <a:t>（        ）</a:t>
            </a:r>
            <a:r>
              <a:rPr lang="en-US" altLang="zh-CN" sz="2800" b="1" baseline="62000" dirty="0">
                <a:solidFill>
                  <a:srgbClr val="000000"/>
                </a:solidFill>
              </a:rPr>
              <a:t>2</a:t>
            </a:r>
            <a:r>
              <a:rPr lang="en-US" altLang="zh-CN" sz="2800" b="1" dirty="0">
                <a:solidFill>
                  <a:srgbClr val="000000"/>
                </a:solidFill>
              </a:rPr>
              <a:t>=</a:t>
            </a:r>
            <a:r>
              <a:rPr kumimoji="1" lang="en-US" altLang="zh-CN" sz="2800" b="1" dirty="0">
                <a:solidFill>
                  <a:srgbClr val="000000"/>
                </a:solidFill>
                <a:latin typeface="BatangChe" pitchFamily="49" charset="-127"/>
                <a:ea typeface="BatangChe" pitchFamily="49" charset="-127"/>
              </a:rPr>
              <a:t>___</a:t>
            </a:r>
            <a:r>
              <a:rPr lang="en-US" altLang="zh-CN" sz="2800" b="1" dirty="0">
                <a:solidFill>
                  <a:srgbClr val="000000"/>
                </a:solidFill>
              </a:rPr>
              <a:t>     </a:t>
            </a:r>
            <a:r>
              <a:rPr lang="en-US" altLang="zh-CN" sz="2800" b="1" u="sng" dirty="0">
                <a:solidFill>
                  <a:srgbClr val="000000"/>
                </a:solidFill>
              </a:rPr>
              <a:t>    </a:t>
            </a:r>
            <a:endParaRPr lang="zh-CN" altLang="en-US" sz="2800" b="1" dirty="0">
              <a:solidFill>
                <a:srgbClr val="000000"/>
              </a:solidFill>
            </a:endParaRPr>
          </a:p>
        </p:txBody>
      </p:sp>
      <p:graphicFrame>
        <p:nvGraphicFramePr>
          <p:cNvPr id="5124" name="Object 9"/>
          <p:cNvGraphicFramePr>
            <a:graphicFrameLocks noChangeAspect="1"/>
          </p:cNvGraphicFramePr>
          <p:nvPr/>
        </p:nvGraphicFramePr>
        <p:xfrm>
          <a:off x="4929188" y="2500313"/>
          <a:ext cx="1250950" cy="500062"/>
        </p:xfrm>
        <a:graphic>
          <a:graphicData uri="http://schemas.openxmlformats.org/presentationml/2006/ole">
            <mc:AlternateContent xmlns:mc="http://schemas.openxmlformats.org/markup-compatibility/2006">
              <mc:Choice xmlns:v="urn:schemas-microsoft-com:vml" Requires="v">
                <p:oleObj spid="_x0000_s6165" name="公式" r:id="rId8" imgW="381000" imgH="228600" progId="Equation.3">
                  <p:embed/>
                </p:oleObj>
              </mc:Choice>
              <mc:Fallback>
                <p:oleObj name="公式" r:id="rId8" imgW="381000" imgH="228600" progId="Equation.3">
                  <p:embed/>
                  <p:pic>
                    <p:nvPicPr>
                      <p:cNvPr id="0" name="图片 614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29188" y="2500313"/>
                        <a:ext cx="1250950" cy="500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34" name="矩形 30"/>
          <p:cNvSpPr>
            <a:spLocks noChangeArrowheads="1"/>
          </p:cNvSpPr>
          <p:nvPr/>
        </p:nvSpPr>
        <p:spPr bwMode="auto">
          <a:xfrm>
            <a:off x="4000500" y="1714500"/>
            <a:ext cx="36258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ltLang="zh-CN" sz="2800" b="1" dirty="0">
                <a:solidFill>
                  <a:srgbClr val="000000"/>
                </a:solidFill>
                <a:ea typeface="隶书" panose="02010509060101010101" charset="-122"/>
              </a:rPr>
              <a:t>2</a:t>
            </a:r>
            <a:r>
              <a:rPr lang="zh-CN" altLang="en-US" sz="2800" b="1" dirty="0">
                <a:solidFill>
                  <a:srgbClr val="000000"/>
                </a:solidFill>
                <a:ea typeface="隶书" panose="02010509060101010101" charset="-122"/>
              </a:rPr>
              <a:t>、（        ）</a:t>
            </a:r>
            <a:r>
              <a:rPr lang="en-US" altLang="zh-CN" sz="2800" b="1" baseline="62000" dirty="0">
                <a:solidFill>
                  <a:srgbClr val="000000"/>
                </a:solidFill>
                <a:ea typeface="隶书" panose="02010509060101010101" charset="-122"/>
              </a:rPr>
              <a:t>2</a:t>
            </a:r>
            <a:r>
              <a:rPr lang="en-US" altLang="zh-CN" sz="2800" b="1" dirty="0">
                <a:solidFill>
                  <a:srgbClr val="000000"/>
                </a:solidFill>
                <a:ea typeface="隶书" panose="02010509060101010101" charset="-122"/>
              </a:rPr>
              <a:t>=</a:t>
            </a:r>
            <a:r>
              <a:rPr kumimoji="1" lang="en-US" altLang="zh-CN" sz="2800" b="1" dirty="0">
                <a:solidFill>
                  <a:srgbClr val="000000"/>
                </a:solidFill>
                <a:latin typeface="BatangChe" pitchFamily="49" charset="-127"/>
                <a:ea typeface="BatangChe" pitchFamily="49" charset="-127"/>
              </a:rPr>
              <a:t>___</a:t>
            </a:r>
            <a:r>
              <a:rPr lang="en-US" altLang="zh-CN" sz="2800" b="1" dirty="0">
                <a:solidFill>
                  <a:srgbClr val="000000"/>
                </a:solidFill>
                <a:ea typeface="隶书" panose="02010509060101010101" charset="-122"/>
              </a:rPr>
              <a:t>     </a:t>
            </a:r>
            <a:endParaRPr lang="zh-CN" altLang="en-US" sz="2800" b="1" dirty="0">
              <a:solidFill>
                <a:srgbClr val="000000"/>
              </a:solidFill>
              <a:ea typeface="隶书" panose="02010509060101010101" charset="-122"/>
            </a:endParaRPr>
          </a:p>
        </p:txBody>
      </p:sp>
      <p:sp>
        <p:nvSpPr>
          <p:cNvPr id="5135" name="矩形 31"/>
          <p:cNvSpPr>
            <a:spLocks noChangeArrowheads="1"/>
          </p:cNvSpPr>
          <p:nvPr/>
        </p:nvSpPr>
        <p:spPr bwMode="auto">
          <a:xfrm>
            <a:off x="714375" y="2571750"/>
            <a:ext cx="46116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en-US" altLang="zh-CN" sz="2800" b="1" dirty="0">
                <a:solidFill>
                  <a:srgbClr val="000000"/>
                </a:solidFill>
                <a:ea typeface="隶书" panose="02010509060101010101" charset="-122"/>
              </a:rPr>
              <a:t>3</a:t>
            </a:r>
            <a:r>
              <a:rPr lang="zh-CN" altLang="en-US" sz="2800" b="1" dirty="0">
                <a:solidFill>
                  <a:srgbClr val="000000"/>
                </a:solidFill>
                <a:ea typeface="隶书" panose="02010509060101010101" charset="-122"/>
              </a:rPr>
              <a:t>、（        ）</a:t>
            </a:r>
            <a:r>
              <a:rPr lang="en-US" altLang="zh-CN" sz="2800" b="1" baseline="62000" dirty="0">
                <a:solidFill>
                  <a:srgbClr val="000000"/>
                </a:solidFill>
                <a:ea typeface="隶书" panose="02010509060101010101" charset="-122"/>
              </a:rPr>
              <a:t>2</a:t>
            </a:r>
            <a:r>
              <a:rPr lang="en-US" altLang="zh-CN" sz="2800" b="1" dirty="0">
                <a:solidFill>
                  <a:srgbClr val="000000"/>
                </a:solidFill>
                <a:ea typeface="隶书" panose="02010509060101010101" charset="-122"/>
              </a:rPr>
              <a:t>=</a:t>
            </a:r>
            <a:r>
              <a:rPr kumimoji="1" lang="en-US" altLang="zh-CN" sz="2800" b="1" dirty="0">
                <a:solidFill>
                  <a:srgbClr val="000000"/>
                </a:solidFill>
                <a:latin typeface="BatangChe" pitchFamily="49" charset="-127"/>
                <a:ea typeface="BatangChe" pitchFamily="49" charset="-127"/>
              </a:rPr>
              <a:t>___</a:t>
            </a:r>
            <a:r>
              <a:rPr lang="en-US" altLang="zh-CN" sz="2800" b="1" dirty="0">
                <a:solidFill>
                  <a:srgbClr val="000000"/>
                </a:solidFill>
                <a:ea typeface="隶书" panose="02010509060101010101" charset="-122"/>
              </a:rPr>
              <a:t>    </a:t>
            </a:r>
            <a:endParaRPr lang="zh-CN" altLang="en-US" sz="2800" b="1" dirty="0">
              <a:solidFill>
                <a:srgbClr val="000000"/>
              </a:solidFill>
              <a:ea typeface="隶书" panose="02010509060101010101" charset="-122"/>
            </a:endParaRPr>
          </a:p>
        </p:txBody>
      </p:sp>
      <p:sp>
        <p:nvSpPr>
          <p:cNvPr id="5136" name="矩形 32"/>
          <p:cNvSpPr>
            <a:spLocks noChangeArrowheads="1"/>
          </p:cNvSpPr>
          <p:nvPr/>
        </p:nvSpPr>
        <p:spPr bwMode="auto">
          <a:xfrm>
            <a:off x="4071938" y="2500313"/>
            <a:ext cx="36306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ltLang="zh-CN" sz="2800" b="1" dirty="0">
                <a:solidFill>
                  <a:srgbClr val="000000"/>
                </a:solidFill>
                <a:ea typeface="隶书" panose="02010509060101010101" charset="-122"/>
              </a:rPr>
              <a:t>4</a:t>
            </a:r>
            <a:r>
              <a:rPr lang="zh-CN" altLang="en-US" sz="2800" b="1" dirty="0">
                <a:solidFill>
                  <a:srgbClr val="000000"/>
                </a:solidFill>
                <a:ea typeface="隶书" panose="02010509060101010101" charset="-122"/>
              </a:rPr>
              <a:t>、（         ）</a:t>
            </a:r>
            <a:r>
              <a:rPr lang="en-US" altLang="zh-CN" sz="2800" b="1" baseline="62000" dirty="0">
                <a:solidFill>
                  <a:srgbClr val="000000"/>
                </a:solidFill>
                <a:ea typeface="隶书" panose="02010509060101010101" charset="-122"/>
              </a:rPr>
              <a:t>2</a:t>
            </a:r>
            <a:r>
              <a:rPr lang="en-US" altLang="zh-CN" sz="2800" b="1" dirty="0">
                <a:solidFill>
                  <a:srgbClr val="000000"/>
                </a:solidFill>
                <a:ea typeface="隶书" panose="02010509060101010101" charset="-122"/>
              </a:rPr>
              <a:t>=</a:t>
            </a:r>
            <a:r>
              <a:rPr kumimoji="1" lang="en-US" altLang="zh-CN" sz="2800" b="1" u="sng" dirty="0">
                <a:solidFill>
                  <a:srgbClr val="000000"/>
                </a:solidFill>
                <a:latin typeface="BatangChe" pitchFamily="49" charset="-127"/>
                <a:ea typeface="BatangChe" pitchFamily="49" charset="-127"/>
              </a:rPr>
              <a:t>___</a:t>
            </a:r>
            <a:r>
              <a:rPr lang="en-US" altLang="zh-CN" sz="2800" b="1" dirty="0">
                <a:solidFill>
                  <a:srgbClr val="000000"/>
                </a:solidFill>
                <a:ea typeface="隶书" panose="02010509060101010101" charset="-122"/>
              </a:rPr>
              <a:t>    </a:t>
            </a:r>
            <a:endParaRPr lang="zh-CN" altLang="en-US" sz="2800" b="1" dirty="0">
              <a:solidFill>
                <a:srgbClr val="000000"/>
              </a:solidFill>
              <a:ea typeface="隶书" panose="02010509060101010101" charset="-122"/>
            </a:endParaRPr>
          </a:p>
        </p:txBody>
      </p:sp>
      <p:graphicFrame>
        <p:nvGraphicFramePr>
          <p:cNvPr id="5125" name="Object 10"/>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6166" name="公式" r:id="rId10" imgW="114300" imgH="215900" progId="Equation.3">
                  <p:embed/>
                </p:oleObj>
              </mc:Choice>
              <mc:Fallback>
                <p:oleObj name="公式" r:id="rId10" imgW="114300" imgH="215900" progId="Equation.3">
                  <p:embed/>
                  <p:pic>
                    <p:nvPicPr>
                      <p:cNvPr id="0" name="图片 614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5" name="TextBox 34"/>
          <p:cNvSpPr txBox="1">
            <a:spLocks noChangeArrowheads="1"/>
          </p:cNvSpPr>
          <p:nvPr/>
        </p:nvSpPr>
        <p:spPr bwMode="auto">
          <a:xfrm>
            <a:off x="3214688" y="1714500"/>
            <a:ext cx="6429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r>
              <a:rPr lang="en-US" altLang="zh-CN" sz="2800">
                <a:solidFill>
                  <a:srgbClr val="000000"/>
                </a:solidFill>
              </a:rPr>
              <a:t>25</a:t>
            </a:r>
            <a:endParaRPr lang="zh-CN" altLang="en-US" sz="2800">
              <a:solidFill>
                <a:srgbClr val="000000"/>
              </a:solidFill>
            </a:endParaRPr>
          </a:p>
        </p:txBody>
      </p:sp>
      <p:sp>
        <p:nvSpPr>
          <p:cNvPr id="36" name="TextBox 35"/>
          <p:cNvSpPr txBox="1">
            <a:spLocks noChangeArrowheads="1"/>
          </p:cNvSpPr>
          <p:nvPr/>
        </p:nvSpPr>
        <p:spPr bwMode="auto">
          <a:xfrm>
            <a:off x="6500813" y="1714500"/>
            <a:ext cx="7858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r>
              <a:rPr lang="en-US" altLang="zh-CN" sz="2800">
                <a:solidFill>
                  <a:srgbClr val="000000"/>
                </a:solidFill>
              </a:rPr>
              <a:t>16</a:t>
            </a:r>
            <a:endParaRPr lang="zh-CN" altLang="en-US" sz="2800">
              <a:solidFill>
                <a:srgbClr val="000000"/>
              </a:solidFill>
            </a:endParaRPr>
          </a:p>
        </p:txBody>
      </p:sp>
      <p:sp>
        <p:nvSpPr>
          <p:cNvPr id="37" name="TextBox 36"/>
          <p:cNvSpPr txBox="1">
            <a:spLocks noChangeArrowheads="1"/>
          </p:cNvSpPr>
          <p:nvPr/>
        </p:nvSpPr>
        <p:spPr bwMode="auto">
          <a:xfrm>
            <a:off x="3214688" y="2571750"/>
            <a:ext cx="1000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r>
              <a:rPr lang="en-US" altLang="zh-CN" sz="2800">
                <a:solidFill>
                  <a:srgbClr val="000000"/>
                </a:solidFill>
              </a:rPr>
              <a:t>121</a:t>
            </a:r>
            <a:endParaRPr lang="zh-CN" altLang="en-US" sz="2800">
              <a:solidFill>
                <a:srgbClr val="000000"/>
              </a:solidFill>
            </a:endParaRPr>
          </a:p>
        </p:txBody>
      </p:sp>
      <p:sp>
        <p:nvSpPr>
          <p:cNvPr id="38" name="TextBox 37"/>
          <p:cNvSpPr txBox="1">
            <a:spLocks noChangeArrowheads="1"/>
          </p:cNvSpPr>
          <p:nvPr/>
        </p:nvSpPr>
        <p:spPr bwMode="auto">
          <a:xfrm>
            <a:off x="6643688" y="2428875"/>
            <a:ext cx="1143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r>
              <a:rPr lang="en-US" altLang="zh-CN" sz="3200">
                <a:solidFill>
                  <a:srgbClr val="000000"/>
                </a:solidFill>
              </a:rPr>
              <a:t>169</a:t>
            </a:r>
            <a:endParaRPr lang="zh-CN" altLang="en-US" sz="3200">
              <a:solidFill>
                <a:srgbClr val="000000"/>
              </a:solidFill>
            </a:endParaRPr>
          </a:p>
        </p:txBody>
      </p:sp>
      <p:sp>
        <p:nvSpPr>
          <p:cNvPr id="39" name="TextBox 38"/>
          <p:cNvSpPr txBox="1">
            <a:spLocks noChangeArrowheads="1"/>
          </p:cNvSpPr>
          <p:nvPr/>
        </p:nvSpPr>
        <p:spPr bwMode="auto">
          <a:xfrm>
            <a:off x="1285875" y="3429000"/>
            <a:ext cx="3429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anose="020B0604020202020204" pitchFamily="34" charset="0"/>
                <a:ea typeface="隶书" panose="02010509060101010101" charset="-122"/>
              </a:defRPr>
            </a:lvl1pPr>
            <a:lvl2pPr marL="742950" indent="-285750" eaLnBrk="0" hangingPunct="0">
              <a:defRPr sz="3600">
                <a:solidFill>
                  <a:schemeClr val="tx1"/>
                </a:solidFill>
                <a:latin typeface="Arial" panose="020B0604020202020204" pitchFamily="34" charset="0"/>
                <a:ea typeface="隶书" panose="02010509060101010101" charset="-122"/>
              </a:defRPr>
            </a:lvl2pPr>
            <a:lvl3pPr marL="1143000" indent="-228600" eaLnBrk="0" hangingPunct="0">
              <a:defRPr sz="3600">
                <a:solidFill>
                  <a:schemeClr val="tx1"/>
                </a:solidFill>
                <a:latin typeface="Arial" panose="020B0604020202020204" pitchFamily="34" charset="0"/>
                <a:ea typeface="隶书" panose="02010509060101010101" charset="-122"/>
              </a:defRPr>
            </a:lvl3pPr>
            <a:lvl4pPr marL="1600200" indent="-228600" eaLnBrk="0" hangingPunct="0">
              <a:defRPr sz="3600">
                <a:solidFill>
                  <a:schemeClr val="tx1"/>
                </a:solidFill>
                <a:latin typeface="Arial" panose="020B0604020202020204" pitchFamily="34" charset="0"/>
                <a:ea typeface="隶书" panose="02010509060101010101" charset="-122"/>
              </a:defRPr>
            </a:lvl4pPr>
            <a:lvl5pPr marL="2057400" indent="-228600" eaLnBrk="0" hangingPunct="0">
              <a:defRPr sz="3600">
                <a:solidFill>
                  <a:schemeClr val="tx1"/>
                </a:solidFill>
                <a:latin typeface="Arial" panose="020B0604020202020204" pitchFamily="34" charset="0"/>
                <a:ea typeface="隶书" panose="02010509060101010101" charset="-122"/>
              </a:defRPr>
            </a:lvl5pPr>
            <a:lvl6pPr marL="25146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6pPr>
            <a:lvl7pPr marL="29718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7pPr>
            <a:lvl8pPr marL="34290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8pPr>
            <a:lvl9pPr marL="3886200" indent="-228600" eaLnBrk="0" fontAlgn="base" hangingPunct="0">
              <a:spcBef>
                <a:spcPct val="0"/>
              </a:spcBef>
              <a:spcAft>
                <a:spcPct val="0"/>
              </a:spcAft>
              <a:defRPr sz="3600">
                <a:solidFill>
                  <a:schemeClr val="tx1"/>
                </a:solidFill>
                <a:latin typeface="Arial" panose="020B0604020202020204" pitchFamily="34" charset="0"/>
                <a:ea typeface="隶书" panose="02010509060101010101" charset="-122"/>
              </a:defRPr>
            </a:lvl9pPr>
          </a:lstStyle>
          <a:p>
            <a:pPr eaLnBrk="1" fontAlgn="base" hangingPunct="1">
              <a:spcBef>
                <a:spcPct val="0"/>
              </a:spcBef>
              <a:spcAft>
                <a:spcPct val="0"/>
              </a:spcAft>
            </a:pPr>
            <a:r>
              <a:rPr lang="zh-CN" altLang="en-US" dirty="0">
                <a:solidFill>
                  <a:srgbClr val="000000"/>
                </a:solidFill>
              </a:rPr>
              <a:t>你发现了什么？</a:t>
            </a:r>
          </a:p>
        </p:txBody>
      </p:sp>
      <p:grpSp>
        <p:nvGrpSpPr>
          <p:cNvPr id="5146" name="Group 26"/>
          <p:cNvGrpSpPr/>
          <p:nvPr/>
        </p:nvGrpSpPr>
        <p:grpSpPr bwMode="auto">
          <a:xfrm>
            <a:off x="1547813" y="4365625"/>
            <a:ext cx="2311400" cy="723900"/>
            <a:chOff x="930" y="2745"/>
            <a:chExt cx="1456" cy="456"/>
          </a:xfrm>
        </p:grpSpPr>
        <p:sp>
          <p:nvSpPr>
            <p:cNvPr id="5143" name="矩形 26"/>
            <p:cNvSpPr>
              <a:spLocks noChangeArrowheads="1"/>
            </p:cNvSpPr>
            <p:nvPr/>
          </p:nvSpPr>
          <p:spPr bwMode="auto">
            <a:xfrm>
              <a:off x="930" y="2795"/>
              <a:ext cx="145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kumimoji="1" lang="zh-CN" altLang="en-US" sz="3600" b="1" dirty="0">
                  <a:solidFill>
                    <a:srgbClr val="000000"/>
                  </a:solidFill>
                  <a:latin typeface="Times New Roman" panose="02020603050405020304" pitchFamily="18" charset="0"/>
                  <a:ea typeface="黑体" panose="02010609060101010101" pitchFamily="49" charset="-122"/>
                </a:rPr>
                <a:t>（       ）</a:t>
              </a:r>
              <a:r>
                <a:rPr kumimoji="1" lang="en-US" altLang="zh-CN" sz="3600" b="1" baseline="60000" dirty="0">
                  <a:solidFill>
                    <a:srgbClr val="000000"/>
                  </a:solidFill>
                  <a:latin typeface="Times New Roman" panose="02020603050405020304" pitchFamily="18" charset="0"/>
                  <a:ea typeface="黑体" panose="02010609060101010101" pitchFamily="49" charset="-122"/>
                </a:rPr>
                <a:t>2</a:t>
              </a:r>
              <a:r>
                <a:rPr kumimoji="1" lang="en-US" altLang="zh-CN" sz="3600" b="1" dirty="0">
                  <a:solidFill>
                    <a:srgbClr val="000000"/>
                  </a:solidFill>
                  <a:latin typeface="Times New Roman" panose="02020603050405020304" pitchFamily="18" charset="0"/>
                  <a:ea typeface="黑体" panose="02010609060101010101" pitchFamily="49" charset="-122"/>
                </a:rPr>
                <a:t>=</a:t>
              </a:r>
              <a:endParaRPr lang="zh-CN" altLang="en-US" sz="3600" dirty="0">
                <a:solidFill>
                  <a:srgbClr val="000000"/>
                </a:solidFill>
                <a:ea typeface="隶书" panose="02010509060101010101" charset="-122"/>
              </a:endParaRPr>
            </a:p>
          </p:txBody>
        </p:sp>
        <p:graphicFrame>
          <p:nvGraphicFramePr>
            <p:cNvPr id="5144" name="Object 23"/>
            <p:cNvGraphicFramePr>
              <a:graphicFrameLocks noChangeAspect="1"/>
            </p:cNvGraphicFramePr>
            <p:nvPr/>
          </p:nvGraphicFramePr>
          <p:xfrm>
            <a:off x="1260" y="2745"/>
            <a:ext cx="480" cy="456"/>
          </p:xfrm>
          <a:graphic>
            <a:graphicData uri="http://schemas.openxmlformats.org/presentationml/2006/ole">
              <mc:AlternateContent xmlns:mc="http://schemas.openxmlformats.org/markup-compatibility/2006">
                <mc:Choice xmlns:v="urn:schemas-microsoft-com:vml" Requires="v">
                  <p:oleObj spid="_x0000_s6167" name="公式" r:id="rId12" imgW="241300" imgH="228600" progId="Equation.3">
                    <p:embed/>
                  </p:oleObj>
                </mc:Choice>
                <mc:Fallback>
                  <p:oleObj name="公式" r:id="rId12" imgW="241300" imgH="228600" progId="Equation.3">
                    <p:embed/>
                    <p:pic>
                      <p:nvPicPr>
                        <p:cNvPr id="0" name="图片 614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260" y="2745"/>
                          <a:ext cx="480" cy="456"/>
                        </a:xfrm>
                        <a:prstGeom prst="rect">
                          <a:avLst/>
                        </a:prstGeom>
                        <a:solidFill>
                          <a:srgbClr val="FFFF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5145" name="Rectangle 25"/>
          <p:cNvSpPr>
            <a:spLocks noChangeArrowheads="1"/>
          </p:cNvSpPr>
          <p:nvPr/>
        </p:nvSpPr>
        <p:spPr bwMode="auto">
          <a:xfrm>
            <a:off x="3851275" y="4437063"/>
            <a:ext cx="438150" cy="641350"/>
          </a:xfrm>
          <a:prstGeom prst="rect">
            <a:avLst/>
          </a:prstGeom>
          <a:noFill/>
          <a:ln>
            <a:noFill/>
          </a:ln>
          <a:effectLst>
            <a:prstShdw prst="shdw11">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fontAlgn="base">
              <a:spcBef>
                <a:spcPct val="0"/>
              </a:spcBef>
              <a:spcAft>
                <a:spcPct val="0"/>
              </a:spcAft>
            </a:pPr>
            <a:r>
              <a:rPr kumimoji="1" lang="en-US" altLang="zh-CN" sz="3600" b="1" i="1">
                <a:solidFill>
                  <a:srgbClr val="000000"/>
                </a:solidFill>
                <a:ea typeface="隶书" panose="02010509060101010101" charset="-122"/>
              </a:rPr>
              <a:t>a</a:t>
            </a:r>
            <a:endParaRPr kumimoji="1" lang="zh-CN" altLang="en-US" sz="3600" b="1" i="1">
              <a:solidFill>
                <a:srgbClr val="000000"/>
              </a:solidFill>
              <a:ea typeface="隶书" panose="02010509060101010101"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slide(fromBottom)">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slide(fromBottom)">
                                      <p:cBhvr>
                                        <p:cTn id="17" dur="500"/>
                                        <p:tgtEl>
                                          <p:spTgt spid="36"/>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slide(fromBottom)">
                                      <p:cBhvr>
                                        <p:cTn id="22" dur="500"/>
                                        <p:tgtEl>
                                          <p:spTgt spid="37"/>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slide(fromBottom)">
                                      <p:cBhvr>
                                        <p:cTn id="27" dur="500"/>
                                        <p:tgtEl>
                                          <p:spTgt spid="38"/>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slide(fromBottom)">
                                      <p:cBhvr>
                                        <p:cTn id="32" dur="500"/>
                                        <p:tgtEl>
                                          <p:spTgt spid="3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146"/>
                                        </p:tgtEl>
                                        <p:attrNameLst>
                                          <p:attrName>style.visibility</p:attrName>
                                        </p:attrNameLst>
                                      </p:cBhvr>
                                      <p:to>
                                        <p:strVal val="visible"/>
                                      </p:to>
                                    </p:set>
                                    <p:animEffect transition="in" filter="blinds(horizontal)">
                                      <p:cBhvr>
                                        <p:cTn id="37" dur="500"/>
                                        <p:tgtEl>
                                          <p:spTgt spid="5146"/>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5145"/>
                                        </p:tgtEl>
                                        <p:attrNameLst>
                                          <p:attrName>style.visibility</p:attrName>
                                        </p:attrNameLst>
                                      </p:cBhvr>
                                      <p:to>
                                        <p:strVal val="visible"/>
                                      </p:to>
                                    </p:set>
                                    <p:animEffect transition="in" filter="checkerboard(across)">
                                      <p:cBhvr>
                                        <p:cTn id="42" dur="500"/>
                                        <p:tgtEl>
                                          <p:spTgt spid="5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5" grpId="0"/>
      <p:bldP spid="36" grpId="0"/>
      <p:bldP spid="37" grpId="0"/>
      <p:bldP spid="38" grpId="0"/>
      <p:bldP spid="39" grpId="0"/>
      <p:bldP spid="5145" grpId="0"/>
    </p:bldLst>
  </p:timing>
</p:sld>
</file>

<file path=ppt/theme/theme1.xml><?xml version="1.0" encoding="utf-8"?>
<a:theme xmlns:a="http://schemas.openxmlformats.org/drawingml/2006/main" name="WWW.2PPT.COM&#10;">
  <a:themeElements>
    <a:clrScheme name="www.7cxk.com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ww.7cxk.com1">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1">
            <a:schemeClr val="bg2">
              <a:alpha val="50000"/>
            </a:schemeClr>
          </a:prst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1">
            <a:schemeClr val="bg2">
              <a:alpha val="50000"/>
            </a:schemeClr>
          </a:prst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www.7cxk.com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ww.7cxk.com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ww.7cxk.com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ww.7cxk.com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ww.7cxk.com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ww.7cxk.com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ww.7cxk.com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ww.7cxk.com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ww.7cxk.com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ww.7cxk.com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ww.7cxk.com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ww.7cxk.com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1472</Words>
  <Application>Microsoft Office PowerPoint</Application>
  <PresentationFormat>全屏显示(4:3)</PresentationFormat>
  <Paragraphs>236</Paragraphs>
  <Slides>22</Slides>
  <Notes>2</Notes>
  <HiddenSlides>0</HiddenSlides>
  <MMClips>0</MMClips>
  <ScaleCrop>false</ScaleCrop>
  <HeadingPairs>
    <vt:vector size="8" baseType="variant">
      <vt:variant>
        <vt:lpstr>已用的字体</vt:lpstr>
      </vt:variant>
      <vt:variant>
        <vt:i4>17</vt:i4>
      </vt:variant>
      <vt:variant>
        <vt:lpstr>主题</vt:lpstr>
      </vt:variant>
      <vt:variant>
        <vt:i4>1</vt:i4>
      </vt:variant>
      <vt:variant>
        <vt:lpstr>嵌入 OLE 服务器</vt:lpstr>
      </vt:variant>
      <vt:variant>
        <vt:i4>5</vt:i4>
      </vt:variant>
      <vt:variant>
        <vt:lpstr>幻灯片标题</vt:lpstr>
      </vt:variant>
      <vt:variant>
        <vt:i4>22</vt:i4>
      </vt:variant>
    </vt:vector>
  </HeadingPairs>
  <TitlesOfParts>
    <vt:vector size="45" baseType="lpstr">
      <vt:lpstr>Batang</vt:lpstr>
      <vt:lpstr>BatangChe</vt:lpstr>
      <vt:lpstr>方正舒体</vt:lpstr>
      <vt:lpstr>黑体</vt:lpstr>
      <vt:lpstr>华文行楷</vt:lpstr>
      <vt:lpstr>华文新魏</vt:lpstr>
      <vt:lpstr>华文中宋</vt:lpstr>
      <vt:lpstr>楷体_GB2312</vt:lpstr>
      <vt:lpstr>隶书</vt:lpstr>
      <vt:lpstr>宋体</vt:lpstr>
      <vt:lpstr>微软雅黑</vt:lpstr>
      <vt:lpstr>幼圆</vt:lpstr>
      <vt:lpstr>Arial</vt:lpstr>
      <vt:lpstr>Calibri</vt:lpstr>
      <vt:lpstr>Symbol</vt:lpstr>
      <vt:lpstr>Times New Roman</vt:lpstr>
      <vt:lpstr>Wingdings</vt:lpstr>
      <vt:lpstr>WWW.2PPT.COM
</vt:lpstr>
      <vt:lpstr>Equation</vt:lpstr>
      <vt:lpstr>公式</vt:lpstr>
      <vt:lpstr>Equation.3</vt:lpstr>
      <vt:lpstr>剪辑</vt:lpstr>
      <vt:lpstr>Clip</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2017-08-24T01:29:00Z</dcterms:created>
  <dcterms:modified xsi:type="dcterms:W3CDTF">2023-01-17T01:04:51Z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4C74276819FB4101A2EA7217B3DD1159</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