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57" r:id="rId3"/>
    <p:sldId id="258" r:id="rId4"/>
    <p:sldId id="273" r:id="rId5"/>
    <p:sldId id="274" r:id="rId6"/>
    <p:sldId id="275" r:id="rId7"/>
    <p:sldId id="266" r:id="rId8"/>
  </p:sldIdLst>
  <p:sldSz cx="9144000" cy="6858000" type="screen4x3"/>
  <p:notesSz cx="7559675" cy="10691813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1pPr>
    <a:lvl2pPr marL="4838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2pPr>
    <a:lvl3pPr marL="96774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3pPr>
    <a:lvl4pPr marL="145161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4pPr>
    <a:lvl5pPr marL="193548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5pPr>
    <a:lvl6pPr marL="2419350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6pPr>
    <a:lvl7pPr marL="290258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7pPr>
    <a:lvl8pPr marL="338645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8pPr>
    <a:lvl9pPr marL="387032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3135" autoAdjust="0"/>
  </p:normalViewPr>
  <p:slideViewPr>
    <p:cSldViewPr>
      <p:cViewPr>
        <p:scale>
          <a:sx n="100" d="100"/>
          <a:sy n="100" d="100"/>
        </p:scale>
        <p:origin x="-294" y="-22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SzPct val="100000"/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SzPct val="100000"/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AEAD66B-3C16-4190-88F8-E2048E965DF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SzPct val="100000"/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SzPct val="100000"/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fld id="{55823AE7-6D82-4050-9424-E4ED62D2CD7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87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74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161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58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645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32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23AE7-6D82-4050-9424-E4ED62D2CD7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未知"/>
          <p:cNvSpPr/>
          <p:nvPr/>
        </p:nvSpPr>
        <p:spPr bwMode="auto">
          <a:xfrm>
            <a:off x="0" y="6048386"/>
            <a:ext cx="2762249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59" name="未知"/>
          <p:cNvSpPr/>
          <p:nvPr/>
        </p:nvSpPr>
        <p:spPr bwMode="auto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0" name="未知"/>
          <p:cNvSpPr/>
          <p:nvPr/>
        </p:nvSpPr>
        <p:spPr bwMode="auto">
          <a:xfrm>
            <a:off x="4400550" y="781057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1" name="未知"/>
          <p:cNvSpPr/>
          <p:nvPr/>
        </p:nvSpPr>
        <p:spPr bwMode="auto">
          <a:xfrm>
            <a:off x="4800606" y="5"/>
            <a:ext cx="3276600" cy="2409824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2" name="未知"/>
          <p:cNvSpPr/>
          <p:nvPr/>
        </p:nvSpPr>
        <p:spPr bwMode="auto">
          <a:xfrm>
            <a:off x="0" y="11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3" name="未知"/>
          <p:cNvSpPr/>
          <p:nvPr/>
        </p:nvSpPr>
        <p:spPr bwMode="auto">
          <a:xfrm>
            <a:off x="0" y="1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250825" y="1599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338388" y="1592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427538" y="1599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rot="5400000">
            <a:off x="2913063" y="-265429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rot="5400000">
            <a:off x="3011488" y="-622300"/>
            <a:ext cx="0" cy="6010276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rot="5400000">
            <a:off x="2907507" y="548492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2362200" y="277813"/>
            <a:ext cx="1012826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85750" y="2427297"/>
            <a:ext cx="1012826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10" y="271472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1331920" y="1589"/>
            <a:ext cx="1012826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79" name="未知"/>
          <p:cNvSpPr/>
          <p:nvPr/>
        </p:nvSpPr>
        <p:spPr bwMode="auto">
          <a:xfrm>
            <a:off x="2365374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285750" y="2435229"/>
            <a:ext cx="1012826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9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F64124D-7585-42D5-AEA9-B1E19D9135A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1" y="6407159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19483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9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76347132-DEF3-48AB-9F4B-ACCDC93EEAC7}" type="slidenum">
              <a:rPr lang="zh-CN" altLang="fr-CA"/>
              <a:t>‹#›</a:t>
            </a:fld>
            <a:endParaRPr lang="fr-CA" altLang="zh-CN"/>
          </a:p>
        </p:txBody>
      </p:sp>
      <p:grpSp>
        <p:nvGrpSpPr>
          <p:cNvPr id="19484" name="Group 28"/>
          <p:cNvGrpSpPr/>
          <p:nvPr/>
        </p:nvGrpSpPr>
        <p:grpSpPr bwMode="auto">
          <a:xfrm>
            <a:off x="8077200" y="10"/>
            <a:ext cx="1076325" cy="6858000"/>
            <a:chOff x="0" y="0"/>
            <a:chExt cx="678" cy="4320"/>
          </a:xfrm>
        </p:grpSpPr>
        <p:sp>
          <p:nvSpPr>
            <p:cNvPr id="19485" name="未知"/>
            <p:cNvSpPr/>
            <p:nvPr/>
          </p:nvSpPr>
          <p:spPr bwMode="auto">
            <a:xfrm>
              <a:off x="0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未知"/>
            <p:cNvSpPr/>
            <p:nvPr/>
          </p:nvSpPr>
          <p:spPr bwMode="auto">
            <a:xfrm>
              <a:off x="514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5495928" y="1333502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43" tIns="45670" rIns="91343" bIns="45670"/>
          <a:lstStyle/>
          <a:p>
            <a:endParaRPr lang="zh-CN" altLang="en-US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4457700" y="3495680"/>
            <a:ext cx="1012826" cy="1025525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3" tIns="45670" rIns="91343" bIns="45670" anchor="ctr"/>
          <a:lstStyle/>
          <a:p>
            <a:endParaRPr lang="zh-CN" altLang="en-US"/>
          </a:p>
        </p:txBody>
      </p:sp>
      <p:sp>
        <p:nvSpPr>
          <p:cNvPr id="19490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333377" y="2206625"/>
            <a:ext cx="6472238" cy="11493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pic>
        <p:nvPicPr>
          <p:cNvPr id="19491" name="Picture 35" descr="wa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2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323860" y="3502025"/>
            <a:ext cx="6480175" cy="1054100"/>
          </a:xfrm>
        </p:spPr>
        <p:txBody>
          <a:bodyPr/>
          <a:lstStyle>
            <a:lvl1pPr marL="0" indent="0">
              <a:buFontTx/>
              <a:buNone/>
              <a:defRPr sz="32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FE0AE2-8ACB-43AF-9CE6-E7885A69128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0DA23-FDAA-4530-B3AC-5D885A524F2B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07C7BA-608D-43C5-A388-8B54F1C3F4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8CF85-DE05-4B08-B3E8-52283328789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992FDF-CE63-4BF7-8526-5C32914E7CA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16C6B-5C60-4121-8576-539F5FC112A1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7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360048-8E9E-43B5-BA5B-322BCB78AE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6B991-6FAE-4A1F-BB5F-7C83F7F2CC84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65" indent="0">
              <a:buNone/>
              <a:defRPr sz="2000" b="1"/>
            </a:lvl2pPr>
            <a:lvl3pPr marL="913130" indent="0">
              <a:buNone/>
              <a:defRPr sz="1800" b="1"/>
            </a:lvl3pPr>
            <a:lvl4pPr marL="1370330" indent="0">
              <a:buNone/>
              <a:defRPr sz="1600" b="1"/>
            </a:lvl4pPr>
            <a:lvl5pPr marL="1826895" indent="0">
              <a:buNone/>
              <a:defRPr sz="1600" b="1"/>
            </a:lvl5pPr>
            <a:lvl6pPr marL="2283460" indent="0">
              <a:buNone/>
              <a:defRPr sz="1600" b="1"/>
            </a:lvl6pPr>
            <a:lvl7pPr marL="2740025" indent="0">
              <a:buNone/>
              <a:defRPr sz="1600" b="1"/>
            </a:lvl7pPr>
            <a:lvl8pPr marL="3197225" indent="0">
              <a:buNone/>
              <a:defRPr sz="1600" b="1"/>
            </a:lvl8pPr>
            <a:lvl9pPr marL="365379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65" indent="0">
              <a:buNone/>
              <a:defRPr sz="2000" b="1"/>
            </a:lvl2pPr>
            <a:lvl3pPr marL="913130" indent="0">
              <a:buNone/>
              <a:defRPr sz="1800" b="1"/>
            </a:lvl3pPr>
            <a:lvl4pPr marL="1370330" indent="0">
              <a:buNone/>
              <a:defRPr sz="1600" b="1"/>
            </a:lvl4pPr>
            <a:lvl5pPr marL="1826895" indent="0">
              <a:buNone/>
              <a:defRPr sz="1600" b="1"/>
            </a:lvl5pPr>
            <a:lvl6pPr marL="2283460" indent="0">
              <a:buNone/>
              <a:defRPr sz="1600" b="1"/>
            </a:lvl6pPr>
            <a:lvl7pPr marL="2740025" indent="0">
              <a:buNone/>
              <a:defRPr sz="1600" b="1"/>
            </a:lvl7pPr>
            <a:lvl8pPr marL="3197225" indent="0">
              <a:buNone/>
              <a:defRPr sz="1600" b="1"/>
            </a:lvl8pPr>
            <a:lvl9pPr marL="365379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5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0B12B-6AE8-4FF6-9982-CED64982B96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85F5F-A997-432C-8D69-50A831FECEB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477E0-D5B2-44A5-B6BC-9AA843775A2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26BC-7168-40CE-8806-CE8B0EA5EB6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0CF96-ACEE-4ED7-A854-E4E7677ACA00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1FC93-BE9F-4380-9549-0F07F465216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65" indent="0">
              <a:buNone/>
              <a:defRPr sz="1200"/>
            </a:lvl2pPr>
            <a:lvl3pPr marL="913130" indent="0">
              <a:buNone/>
              <a:defRPr sz="1000"/>
            </a:lvl3pPr>
            <a:lvl4pPr marL="1370330" indent="0">
              <a:buNone/>
              <a:defRPr sz="1000"/>
            </a:lvl4pPr>
            <a:lvl5pPr marL="1826895" indent="0">
              <a:buNone/>
              <a:defRPr sz="1000"/>
            </a:lvl5pPr>
            <a:lvl6pPr marL="2283460" indent="0">
              <a:buNone/>
              <a:defRPr sz="1000"/>
            </a:lvl6pPr>
            <a:lvl7pPr marL="2740025" indent="0">
              <a:buNone/>
              <a:defRPr sz="1000"/>
            </a:lvl7pPr>
            <a:lvl8pPr marL="3197225" indent="0">
              <a:buNone/>
              <a:defRPr sz="1000"/>
            </a:lvl8pPr>
            <a:lvl9pPr marL="365379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9BC4E-5157-4549-9F45-59B7B7EA08D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0A827-B24B-45A3-B59F-83E77310F4AF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65" indent="0">
              <a:buNone/>
              <a:defRPr sz="2800"/>
            </a:lvl2pPr>
            <a:lvl3pPr marL="913130" indent="0">
              <a:buNone/>
              <a:defRPr sz="2400"/>
            </a:lvl3pPr>
            <a:lvl4pPr marL="1370330" indent="0">
              <a:buNone/>
              <a:defRPr sz="2000"/>
            </a:lvl4pPr>
            <a:lvl5pPr marL="1826895" indent="0">
              <a:buNone/>
              <a:defRPr sz="2000"/>
            </a:lvl5pPr>
            <a:lvl6pPr marL="2283460" indent="0">
              <a:buNone/>
              <a:defRPr sz="2000"/>
            </a:lvl6pPr>
            <a:lvl7pPr marL="2740025" indent="0">
              <a:buNone/>
              <a:defRPr sz="2000"/>
            </a:lvl7pPr>
            <a:lvl8pPr marL="3197225" indent="0">
              <a:buNone/>
              <a:defRPr sz="2000"/>
            </a:lvl8pPr>
            <a:lvl9pPr marL="365379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65" indent="0">
              <a:buNone/>
              <a:defRPr sz="1200"/>
            </a:lvl2pPr>
            <a:lvl3pPr marL="913130" indent="0">
              <a:buNone/>
              <a:defRPr sz="1000"/>
            </a:lvl3pPr>
            <a:lvl4pPr marL="1370330" indent="0">
              <a:buNone/>
              <a:defRPr sz="1000"/>
            </a:lvl4pPr>
            <a:lvl5pPr marL="1826895" indent="0">
              <a:buNone/>
              <a:defRPr sz="1000"/>
            </a:lvl5pPr>
            <a:lvl6pPr marL="2283460" indent="0">
              <a:buNone/>
              <a:defRPr sz="1000"/>
            </a:lvl6pPr>
            <a:lvl7pPr marL="2740025" indent="0">
              <a:buNone/>
              <a:defRPr sz="1000"/>
            </a:lvl7pPr>
            <a:lvl8pPr marL="3197225" indent="0">
              <a:buNone/>
              <a:defRPr sz="1000"/>
            </a:lvl8pPr>
            <a:lvl9pPr marL="365379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305B3-DF3E-4C7C-8A80-14950E86EBE0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6F744-F8BF-418F-BF1B-C9757CEE207D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未知"/>
          <p:cNvSpPr/>
          <p:nvPr/>
        </p:nvSpPr>
        <p:spPr bwMode="auto">
          <a:xfrm>
            <a:off x="-2217" y="-31433"/>
            <a:ext cx="9148763" cy="6864351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35" name="未知"/>
          <p:cNvSpPr/>
          <p:nvPr/>
        </p:nvSpPr>
        <p:spPr bwMode="auto">
          <a:xfrm>
            <a:off x="0" y="5500692"/>
            <a:ext cx="1436688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27050" y="1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677987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30513" y="1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133975" y="388938"/>
            <a:ext cx="0" cy="6486526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8591550" y="900117"/>
            <a:ext cx="0" cy="5975349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rot="5400000">
            <a:off x="2595563" y="-2176454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rot="5400000">
            <a:off x="4578350" y="-1912938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rot="5400000">
            <a:off x="4579938" y="-788985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rot="5400000">
            <a:off x="4905376" y="182404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</a:ln>
          <a:effectLst>
            <a:outerShdw dist="17961" dir="2700000" algn="ctr" rotWithShape="0">
              <a:schemeClr val="accent2">
                <a:alpha val="3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005263" y="2692399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459663" y="4937125"/>
            <a:ext cx="1120776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49284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846388" y="9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852738" y="4938713"/>
            <a:ext cx="1120776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300788" y="1566863"/>
            <a:ext cx="1120776" cy="1079500"/>
          </a:xfrm>
          <a:prstGeom prst="rect">
            <a:avLst/>
          </a:prstGeom>
          <a:solidFill>
            <a:srgbClr val="FFFFFF">
              <a:alpha val="2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3" tIns="45675" rIns="91353" bIns="45675" anchor="ctr"/>
          <a:lstStyle/>
          <a:p>
            <a:endParaRPr lang="zh-CN" alt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3" tIns="45675" rIns="91353" bIns="45675" numCol="1" anchor="t" anchorCtr="0" compatLnSpc="1"/>
          <a:lstStyle>
            <a:lvl1pPr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D865E687-E0D3-476C-9083-860AC01A63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3" tIns="45675" rIns="91353" bIns="45675" numCol="1" anchor="t" anchorCtr="0" compatLnSpc="1"/>
          <a:lstStyle>
            <a:lvl1pPr algn="ctr" eaLnBrk="0" hangingPunct="0">
              <a:defRPr sz="1400">
                <a:ea typeface="宋体" panose="02010600030101010101" pitchFamily="2" charset="-122"/>
              </a:defRPr>
            </a:lvl1pPr>
          </a:lstStyle>
          <a:p>
            <a:endParaRPr lang="fr-CA" altLang="zh-CN"/>
          </a:p>
        </p:txBody>
      </p:sp>
      <p:sp>
        <p:nvSpPr>
          <p:cNvPr id="184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3" tIns="45675" rIns="91353" bIns="45675" numCol="1" anchor="t" anchorCtr="0" compatLnSpc="1"/>
          <a:lstStyle>
            <a:lvl1pPr algn="r"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766E3A7D-E1F7-4EE8-A8CE-0DFAAECCDE09}" type="slidenum">
              <a:rPr lang="zh-CN" altLang="fr-CA"/>
              <a:t>‹#›</a:t>
            </a:fld>
            <a:endParaRPr lang="fr-CA" altLang="zh-CN"/>
          </a:p>
        </p:txBody>
      </p:sp>
      <p:sp>
        <p:nvSpPr>
          <p:cNvPr id="18460" name="未知"/>
          <p:cNvSpPr/>
          <p:nvPr/>
        </p:nvSpPr>
        <p:spPr bwMode="auto">
          <a:xfrm>
            <a:off x="4041775" y="9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5" rIns="91353" bIns="45675"/>
          <a:lstStyle/>
          <a:p>
            <a:endParaRPr lang="zh-CN" altLang="en-US"/>
          </a:p>
        </p:txBody>
      </p:sp>
      <p:pic>
        <p:nvPicPr>
          <p:cNvPr id="18461" name="Picture 29" descr="water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 rot="786797">
            <a:off x="6629405" y="-373063"/>
            <a:ext cx="2417763" cy="198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30" descr="3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rot="20740733" flipH="1">
            <a:off x="49213" y="5726115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3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57209" y="274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3" tIns="45675" rIns="91353" bIns="45675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9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3" tIns="45675" rIns="91353" bIns="45675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6565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3765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033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6895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265" indent="-342265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315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173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59893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5495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206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6926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5825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239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9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6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2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79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Unit8%20&#31532;4&#35838;&#26102;&#21442;&#32771;&#35838;&#20214;\&#21477;1.mp3" TargetMode="External"/><Relationship Id="rId1" Type="http://schemas.microsoft.com/office/2007/relationships/media" Target="file:///C:\Users\Administrator\Desktop\Unit8%20&#31532;4&#35838;&#26102;&#21442;&#32771;&#35838;&#20214;\&#21477;1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media" Target="file:///C:\Users\Administrator\Desktop\Unit8%20&#31532;4&#35838;&#26102;&#21442;&#32771;&#35838;&#20214;\&#21477;3.mp3" TargetMode="External"/><Relationship Id="rId7" Type="http://schemas.openxmlformats.org/officeDocument/2006/relationships/image" Target="../media/image7.png"/><Relationship Id="rId2" Type="http://schemas.openxmlformats.org/officeDocument/2006/relationships/audio" Target="file:///C:\Users\Administrator\Desktop\Unit8%20&#31532;4&#35838;&#26102;&#21442;&#32771;&#35838;&#20214;\&#21477;2.mp3" TargetMode="External"/><Relationship Id="rId1" Type="http://schemas.microsoft.com/office/2007/relationships/media" Target="file:///C:\Users\Administrator\Desktop\Unit8%20&#31532;4&#35838;&#26102;&#21442;&#32771;&#35838;&#20214;\&#21477;2.mp3" TargetMode="Externa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Administrator\Desktop\Unit8%20&#31532;4&#35838;&#26102;&#21442;&#32771;&#35838;&#20214;\&#21477;3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Unit8%20&#31532;4&#35838;&#26102;&#21442;&#32771;&#35838;&#20214;\&#21477;4.mp3" TargetMode="External"/><Relationship Id="rId1" Type="http://schemas.microsoft.com/office/2007/relationships/media" Target="file:///C:\Users\Administrator\Desktop\Unit8%20&#31532;4&#35838;&#26102;&#21442;&#32771;&#35838;&#20214;\&#21477;4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Unit8%20&#31532;4&#35838;&#26102;&#21442;&#32771;&#35838;&#20214;\&#21477;5.mp3" TargetMode="External"/><Relationship Id="rId1" Type="http://schemas.microsoft.com/office/2007/relationships/media" Target="file:///C:\Users\Administrator\Desktop\Unit8%20&#31532;4&#35838;&#26102;&#21442;&#32771;&#35838;&#20214;\&#21477;5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2547" y="1219723"/>
            <a:ext cx="7773155" cy="2192477"/>
          </a:xfrm>
          <a:prstGeom prst="rect">
            <a:avLst/>
          </a:prstGeom>
        </p:spPr>
        <p:txBody>
          <a:bodyPr lIns="96762" tIns="48381" rIns="96762" bIns="48381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31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862965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294765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726565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陕旅版四年级上册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4200" dirty="0">
                <a:solidFill>
                  <a:srgbClr val="FF9933"/>
                </a:solidFill>
              </a:rPr>
              <a:t>Unit8 Boys Like to Play Ball</a:t>
            </a:r>
            <a:r>
              <a:rPr lang="zh-CN" altLang="en-US" sz="4200" dirty="0">
                <a:solidFill>
                  <a:srgbClr val="FF9933"/>
                </a:solidFill>
                <a:ea typeface="楷体" panose="02010609060101010101" pitchFamily="49" charset="-122"/>
                <a:cs typeface="Arial" panose="020B0604020202020204" pitchFamily="34" charset="0"/>
              </a:rPr>
              <a:t/>
            </a:r>
            <a:br>
              <a:rPr lang="zh-CN" altLang="en-US" sz="4200" dirty="0">
                <a:solidFill>
                  <a:srgbClr val="FF9933"/>
                </a:solidFill>
                <a:ea typeface="楷体" panose="02010609060101010101" pitchFamily="49" charset="-122"/>
                <a:cs typeface="Arial" panose="020B0604020202020204" pitchFamily="34" charset="0"/>
              </a:rPr>
            </a:br>
            <a:r>
              <a:rPr lang="zh-CN" altLang="en-US" sz="4200" dirty="0">
                <a:solidFill>
                  <a:srgbClr val="FF99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4200" dirty="0">
                <a:solidFill>
                  <a:srgbClr val="FF99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4200" dirty="0">
                <a:solidFill>
                  <a:srgbClr val="FF99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endParaRPr lang="zh-CN" altLang="zh-CN" sz="4200" dirty="0">
              <a:solidFill>
                <a:srgbClr val="FF993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79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0"/>
          <p:cNvSpPr txBox="1">
            <a:spLocks noChangeArrowheads="1"/>
          </p:cNvSpPr>
          <p:nvPr/>
        </p:nvSpPr>
        <p:spPr bwMode="auto">
          <a:xfrm>
            <a:off x="304073" y="611542"/>
            <a:ext cx="8503936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SzPct val="100000"/>
              <a:buFont typeface="Arial" panose="020B0604020202020204" pitchFamily="34" charset="0"/>
              <a:buNone/>
            </a:pPr>
            <a:r>
              <a:rPr lang="en-US" altLang="zh-CN" sz="3800" b="1" dirty="0">
                <a:solidFill>
                  <a:srgbClr val="FF0000"/>
                </a:solidFill>
              </a:rPr>
              <a:t>Free talk</a:t>
            </a:r>
            <a:endParaRPr lang="zh-CN" altLang="en-US" sz="3800" b="1" dirty="0">
              <a:solidFill>
                <a:srgbClr val="FF0000"/>
              </a:solidFill>
            </a:endParaRPr>
          </a:p>
        </p:txBody>
      </p:sp>
      <p:sp>
        <p:nvSpPr>
          <p:cNvPr id="4" name="TextBox 20"/>
          <p:cNvSpPr txBox="1">
            <a:spLocks noChangeArrowheads="1"/>
          </p:cNvSpPr>
          <p:nvPr/>
        </p:nvSpPr>
        <p:spPr bwMode="auto">
          <a:xfrm>
            <a:off x="532547" y="1752302"/>
            <a:ext cx="8503936" cy="59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SzPct val="100000"/>
              <a:buFont typeface="Arial" panose="020B0604020202020204" pitchFamily="34" charset="0"/>
              <a:buNone/>
            </a:pPr>
            <a:r>
              <a:rPr lang="en-US" altLang="zh-CN" dirty="0"/>
              <a:t>What do you like to do?</a:t>
            </a:r>
            <a:endParaRPr lang="zh-CN" altLang="en-US" dirty="0"/>
          </a:p>
        </p:txBody>
      </p:sp>
      <p:sp>
        <p:nvSpPr>
          <p:cNvPr id="5" name="TextBox 20"/>
          <p:cNvSpPr txBox="1">
            <a:spLocks noChangeArrowheads="1"/>
          </p:cNvSpPr>
          <p:nvPr/>
        </p:nvSpPr>
        <p:spPr bwMode="auto">
          <a:xfrm>
            <a:off x="762701" y="2829219"/>
            <a:ext cx="8503936" cy="59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SzPct val="100000"/>
              <a:buFont typeface="Arial" panose="020B0604020202020204" pitchFamily="34" charset="0"/>
              <a:buNone/>
            </a:pPr>
            <a:r>
              <a:rPr lang="en-US" altLang="zh-CN" dirty="0"/>
              <a:t>What does your father/ mother like to do?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523720" y="829950"/>
            <a:ext cx="7620280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  <a:buFont typeface="Arial" panose="020B0604020202020204" pitchFamily="34" charset="0"/>
              <a:buNone/>
            </a:pPr>
            <a:r>
              <a:rPr lang="en-US" altLang="zh-CN" sz="3800" b="1" dirty="0">
                <a:solidFill>
                  <a:srgbClr val="FF0000"/>
                </a:solidFill>
              </a:rPr>
              <a:t>Read a story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1642" y="0"/>
            <a:ext cx="3252394" cy="79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9181">
            <a:off x="1653077" y="1626297"/>
            <a:ext cx="4707236" cy="472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句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142" y="2058072"/>
            <a:ext cx="645103" cy="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1523720" y="829950"/>
            <a:ext cx="7620280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  <a:buFont typeface="Arial" panose="020B0604020202020204" pitchFamily="34" charset="0"/>
              <a:buNone/>
            </a:pPr>
            <a:r>
              <a:rPr lang="en-US" altLang="zh-CN" sz="3800" b="1">
                <a:solidFill>
                  <a:srgbClr val="FF0000"/>
                </a:solidFill>
              </a:rPr>
              <a:t>Read a story</a:t>
            </a:r>
          </a:p>
        </p:txBody>
      </p:sp>
      <p:pic>
        <p:nvPicPr>
          <p:cNvPr id="8195" name="图片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143" y="1676699"/>
            <a:ext cx="4419963" cy="437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句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616" y="2058072"/>
            <a:ext cx="645103" cy="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句3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142" y="5334187"/>
            <a:ext cx="645103" cy="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523720" y="829950"/>
            <a:ext cx="7620280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  <a:buFont typeface="Arial" panose="020B0604020202020204" pitchFamily="34" charset="0"/>
              <a:buNone/>
            </a:pPr>
            <a:r>
              <a:rPr lang="en-US" altLang="zh-CN" sz="3800" b="1">
                <a:solidFill>
                  <a:srgbClr val="FF0000"/>
                </a:solidFill>
              </a:rPr>
              <a:t>Read a story</a:t>
            </a:r>
          </a:p>
        </p:txBody>
      </p:sp>
      <p:pic>
        <p:nvPicPr>
          <p:cNvPr id="9219" name="图片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420" y="1525493"/>
            <a:ext cx="4495562" cy="509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句4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616" y="2133674"/>
            <a:ext cx="645103" cy="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1523720" y="829950"/>
            <a:ext cx="7620280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  <a:buFont typeface="Arial" panose="020B0604020202020204" pitchFamily="34" charset="0"/>
              <a:buNone/>
            </a:pPr>
            <a:r>
              <a:rPr lang="en-US" altLang="zh-CN" sz="3800" b="1">
                <a:solidFill>
                  <a:srgbClr val="FF0000"/>
                </a:solidFill>
              </a:rPr>
              <a:t>Read a story</a:t>
            </a:r>
          </a:p>
        </p:txBody>
      </p:sp>
      <p:pic>
        <p:nvPicPr>
          <p:cNvPr id="10243" name="图片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019" y="1530535"/>
            <a:ext cx="4648438" cy="523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句5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894" y="5944048"/>
            <a:ext cx="645103" cy="64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3966376" y="4033822"/>
            <a:ext cx="833258" cy="3914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  <a:buFont typeface="Arial" panose="020B0604020202020204" pitchFamily="34" charset="0"/>
              <a:buNone/>
            </a:pPr>
            <a:endParaRPr lang="zh-CN" altLang="en-US" sz="1900"/>
          </a:p>
        </p:txBody>
      </p:sp>
      <p:sp>
        <p:nvSpPr>
          <p:cNvPr id="11267" name="TextBox 11"/>
          <p:cNvSpPr txBox="1">
            <a:spLocks noChangeArrowheads="1"/>
          </p:cNvSpPr>
          <p:nvPr/>
        </p:nvSpPr>
        <p:spPr bwMode="auto">
          <a:xfrm>
            <a:off x="1547240" y="480498"/>
            <a:ext cx="7596760" cy="683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SzPct val="100000"/>
              <a:buFont typeface="Arial" panose="020B0604020202020204" pitchFamily="34" charset="0"/>
              <a:buNone/>
            </a:pPr>
            <a:r>
              <a:rPr lang="en-US" altLang="zh-CN" sz="3800" b="1" dirty="0">
                <a:solidFill>
                  <a:srgbClr val="FF0000"/>
                </a:solidFill>
                <a:cs typeface="Arial" panose="020B0604020202020204" pitchFamily="34" charset="0"/>
              </a:rPr>
              <a:t>Read and complete</a:t>
            </a:r>
          </a:p>
        </p:txBody>
      </p:sp>
      <p:pic>
        <p:nvPicPr>
          <p:cNvPr id="11268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2040" y="1295326"/>
            <a:ext cx="7393486" cy="425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文本框 2"/>
          <p:cNvSpPr txBox="1">
            <a:spLocks noChangeArrowheads="1"/>
          </p:cNvSpPr>
          <p:nvPr/>
        </p:nvSpPr>
        <p:spPr bwMode="auto">
          <a:xfrm>
            <a:off x="3966377" y="1448211"/>
            <a:ext cx="1977307" cy="38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900" b="1">
                <a:solidFill>
                  <a:srgbClr val="FF0000"/>
                </a:solidFill>
                <a:ea typeface="华文行楷" panose="02010800040101010101" pitchFamily="2" charset="-122"/>
              </a:rPr>
              <a:t>play basketball</a:t>
            </a:r>
            <a:endParaRPr lang="zh-CN" altLang="en-US" sz="19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270" name="文本框 6"/>
          <p:cNvSpPr txBox="1">
            <a:spLocks noChangeArrowheads="1"/>
          </p:cNvSpPr>
          <p:nvPr/>
        </p:nvSpPr>
        <p:spPr bwMode="auto">
          <a:xfrm>
            <a:off x="6629105" y="2286560"/>
            <a:ext cx="1977309" cy="38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900" b="1">
                <a:solidFill>
                  <a:srgbClr val="FF0000"/>
                </a:solidFill>
                <a:ea typeface="华文行楷" panose="02010800040101010101" pitchFamily="2" charset="-122"/>
              </a:rPr>
              <a:t>sing songs</a:t>
            </a:r>
            <a:endParaRPr lang="zh-CN" altLang="en-US" sz="19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271" name="文本框 2"/>
          <p:cNvSpPr txBox="1">
            <a:spLocks noChangeArrowheads="1"/>
          </p:cNvSpPr>
          <p:nvPr/>
        </p:nvSpPr>
        <p:spPr bwMode="auto">
          <a:xfrm>
            <a:off x="4954191" y="2884662"/>
            <a:ext cx="1977307" cy="39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900" b="1">
                <a:solidFill>
                  <a:srgbClr val="FF0000"/>
                </a:solidFill>
                <a:ea typeface="华文行楷" panose="02010800040101010101" pitchFamily="2" charset="-122"/>
              </a:rPr>
              <a:t>jump rope</a:t>
            </a:r>
            <a:endParaRPr lang="zh-CN" altLang="en-US" sz="19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272" name="文本框 2"/>
          <p:cNvSpPr txBox="1">
            <a:spLocks noChangeArrowheads="1"/>
          </p:cNvSpPr>
          <p:nvPr/>
        </p:nvSpPr>
        <p:spPr bwMode="auto">
          <a:xfrm>
            <a:off x="3198636" y="3543245"/>
            <a:ext cx="1977309" cy="39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900" b="1">
                <a:solidFill>
                  <a:srgbClr val="FF0000"/>
                </a:solidFill>
                <a:ea typeface="华文行楷" panose="02010800040101010101" pitchFamily="2" charset="-122"/>
              </a:rPr>
              <a:t>run</a:t>
            </a:r>
            <a:endParaRPr lang="zh-CN" altLang="en-US" sz="19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273" name="文本框 2"/>
          <p:cNvSpPr txBox="1">
            <a:spLocks noChangeArrowheads="1"/>
          </p:cNvSpPr>
          <p:nvPr/>
        </p:nvSpPr>
        <p:spPr bwMode="auto">
          <a:xfrm>
            <a:off x="1528760" y="4230388"/>
            <a:ext cx="1975628" cy="38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900" b="1">
                <a:solidFill>
                  <a:srgbClr val="FF0000"/>
                </a:solidFill>
                <a:ea typeface="华文行楷" panose="02010800040101010101" pitchFamily="2" charset="-122"/>
              </a:rPr>
              <a:t>draw pictures</a:t>
            </a:r>
            <a:endParaRPr lang="zh-CN" altLang="en-US" sz="19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  <p:sp>
        <p:nvSpPr>
          <p:cNvPr id="11274" name="文本框 2"/>
          <p:cNvSpPr txBox="1">
            <a:spLocks noChangeArrowheads="1"/>
          </p:cNvSpPr>
          <p:nvPr/>
        </p:nvSpPr>
        <p:spPr bwMode="auto">
          <a:xfrm>
            <a:off x="6556869" y="4423595"/>
            <a:ext cx="1977307" cy="38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900" b="1">
                <a:solidFill>
                  <a:srgbClr val="FF0000"/>
                </a:solidFill>
                <a:ea typeface="华文行楷" panose="02010800040101010101" pitchFamily="2" charset="-122"/>
              </a:rPr>
              <a:t>swim</a:t>
            </a:r>
            <a:endParaRPr lang="zh-CN" altLang="en-US" sz="1900" b="1">
              <a:solidFill>
                <a:srgbClr val="FF0000"/>
              </a:solidFill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  <p:bldP spid="112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ea9b43efc011feeb795360ec70f835ba5c52ec"/>
</p:tagLst>
</file>

<file path=ppt/theme/theme1.xml><?xml version="1.0" encoding="utf-8"?>
<a:theme xmlns:a="http://schemas.openxmlformats.org/drawingml/2006/main" name="WWW.2PPT.COM&#10;">
  <a:themeElements>
    <a:clrScheme name="精美的工作汇报ppt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精美的工作汇报pp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精美的工作汇报ppt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精美的工作汇报ppt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精美的工作汇报ppt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52</Words>
  <Application>Microsoft Office PowerPoint</Application>
  <PresentationFormat>全屏显示(4:3)</PresentationFormat>
  <Paragraphs>18</Paragraphs>
  <Slides>7</Slides>
  <Notes>1</Notes>
  <HiddenSlides>0</HiddenSlides>
  <MMClips>5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华文行楷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2009-03-02T17:56:00Z</dcterms:created>
  <dcterms:modified xsi:type="dcterms:W3CDTF">2023-01-17T01:05:27Z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8B474FA6F0A845FDB587C4F17408D35F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